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16" r:id="rId4"/>
  </p:sldMasterIdLst>
  <p:notesMasterIdLst>
    <p:notesMasterId r:id="rId21"/>
  </p:notesMasterIdLst>
  <p:handoutMasterIdLst>
    <p:handoutMasterId r:id="rId22"/>
  </p:handoutMasterIdLst>
  <p:sldIdLst>
    <p:sldId id="440" r:id="rId5"/>
    <p:sldId id="875" r:id="rId6"/>
    <p:sldId id="883" r:id="rId7"/>
    <p:sldId id="885" r:id="rId8"/>
    <p:sldId id="889" r:id="rId9"/>
    <p:sldId id="909" r:id="rId10"/>
    <p:sldId id="886" r:id="rId11"/>
    <p:sldId id="918" r:id="rId12"/>
    <p:sldId id="907" r:id="rId13"/>
    <p:sldId id="922" r:id="rId14"/>
    <p:sldId id="906" r:id="rId15"/>
    <p:sldId id="904" r:id="rId16"/>
    <p:sldId id="905" r:id="rId17"/>
    <p:sldId id="927" r:id="rId18"/>
    <p:sldId id="934" r:id="rId19"/>
    <p:sldId id="288" r:id="rId20"/>
  </p:sldIdLst>
  <p:sldSz cx="12192000" cy="6858000"/>
  <p:notesSz cx="6934200" cy="9220200"/>
  <p:embeddedFontLst>
    <p:embeddedFont>
      <p:font typeface="BLK Fort" panose="020B0503030202060203" pitchFamily="34" charset="0"/>
      <p:regular r:id="rId23"/>
      <p:bold r:id="rId24"/>
      <p:italic r:id="rId25"/>
      <p:boldItalic r:id="rId26"/>
    </p:embeddedFont>
    <p:embeddedFont>
      <p:font typeface="BLK Fort Cond Light" panose="020B0306030202060103" pitchFamily="34" charset="0"/>
      <p:regular r:id="rId27"/>
    </p:embeddedFont>
    <p:embeddedFont>
      <p:font typeface="BLK Fort Extrabold" panose="020B0903030202060203" pitchFamily="34" charset="0"/>
      <p:bold r:id="rId28"/>
      <p:boldItalic r:id="rId29"/>
    </p:embeddedFont>
    <p:embeddedFont>
      <p:font typeface="Tahoma" panose="020B0604030504040204" pitchFamily="34"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05" userDrawn="1">
          <p15:clr>
            <a:srgbClr val="A4A3A4"/>
          </p15:clr>
        </p15:guide>
        <p15:guide id="2" pos="218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C2FFA5D-87B4-456A-9821-1D502468CF0F}" styleName="Themed Style 1 - Accent 1">
    <a:wholeTbl>
      <a:tcTxStyle>
        <a:fontRef idx="minor">
          <a:scrgbClr r="0" g="0" b="0"/>
        </a:fontRef>
        <a:schemeClr val="tx1"/>
      </a:tcTxStyle>
      <a:tcStyle>
        <a:tcBdr>
          <a:left>
            <a:ln>
              <a:noFill/>
            </a:ln>
          </a:left>
          <a:right>
            <a:ln>
              <a:noFill/>
            </a:ln>
          </a:right>
          <a:top>
            <a:ln>
              <a:noFill/>
            </a:ln>
          </a:top>
          <a:bottom>
            <a:ln w="9525" cmpd="sng">
              <a:solidFill>
                <a:srgbClr val="7C7B7F"/>
              </a:solidFill>
            </a:ln>
          </a:bottom>
          <a:insideH>
            <a:ln w="9525" cmpd="sng">
              <a:solidFill>
                <a:srgbClr val="7C7B7F"/>
              </a:solidFill>
            </a:ln>
          </a:insideH>
          <a:insideV>
            <a:ln w="9525" cmpd="sng">
              <a:solidFill>
                <a:srgbClr val="7C7B7F"/>
              </a:solidFill>
            </a:ln>
          </a:insideV>
        </a:tcBdr>
        <a:fill>
          <a:noFill/>
        </a:fill>
      </a:tcStyle>
    </a:wholeTbl>
    <a:firstRow>
      <a:tcTxStyle b="on">
        <a:fontRef idx="minor">
          <a:scrgbClr r="0" g="0" b="0"/>
        </a:fontRef>
        <a:schemeClr val="lt1"/>
      </a:tcTxStyle>
      <a:tcStyle>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120" autoAdjust="0"/>
  </p:normalViewPr>
  <p:slideViewPr>
    <p:cSldViewPr snapToGrid="0" showGuides="1">
      <p:cViewPr varScale="1">
        <p:scale>
          <a:sx n="108" d="100"/>
          <a:sy n="108" d="100"/>
        </p:scale>
        <p:origin x="78" y="12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2" d="100"/>
        <a:sy n="62" d="100"/>
      </p:scale>
      <p:origin x="0" y="0"/>
    </p:cViewPr>
  </p:sorterViewPr>
  <p:notesViewPr>
    <p:cSldViewPr snapToGrid="0" showGuides="1">
      <p:cViewPr varScale="1">
        <p:scale>
          <a:sx n="52" d="100"/>
          <a:sy n="52" d="100"/>
        </p:scale>
        <p:origin x="2850" y="84"/>
      </p:cViewPr>
      <p:guideLst>
        <p:guide orient="horz" pos="2905"/>
        <p:guide pos="2185"/>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font" Target="fonts/font4.fntdata" Id="rId26" /><Relationship Type="http://schemas.openxmlformats.org/officeDocument/2006/relationships/notesMaster" Target="notesMasters/notesMaster1.xml" Id="rId21" /><Relationship Type="http://schemas.openxmlformats.org/officeDocument/2006/relationships/theme" Target="theme/theme1.xml" Id="rId34"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font" Target="fonts/font3.fntdata" Id="rId25" /><Relationship Type="http://schemas.openxmlformats.org/officeDocument/2006/relationships/viewProps" Target="viewProps.xml" Id="rId33"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font" Target="fonts/font7.fntdata" Id="rId29"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font" Target="fonts/font2.fntdata" Id="rId24" /><Relationship Type="http://schemas.openxmlformats.org/officeDocument/2006/relationships/presProps" Target="presProps.xml" Id="rId32"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font" Target="fonts/font1.fntdata" Id="rId23" /><Relationship Type="http://schemas.openxmlformats.org/officeDocument/2006/relationships/font" Target="fonts/font6.fntdata" Id="rId28"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font" Target="fonts/font9.fntdata" Id="rId31"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handoutMaster" Target="handoutMasters/handoutMaster1.xml" Id="rId22" /><Relationship Type="http://schemas.openxmlformats.org/officeDocument/2006/relationships/font" Target="fonts/font5.fntdata" Id="rId27" /><Relationship Type="http://schemas.openxmlformats.org/officeDocument/2006/relationships/font" Target="fonts/font8.fntdata" Id="rId30" /><Relationship Type="http://schemas.openxmlformats.org/officeDocument/2006/relationships/tableStyles" Target="tableStyles.xml" Id="rId35" /><Relationship Type="http://schemas.openxmlformats.org/officeDocument/2006/relationships/slide" Target="slides/slide4.xml" Id="rId8" /></Relationships>
</file>

<file path=ppt/charts/_rels/chart1.xml.rels><?xml version="1.0" encoding="UTF-8" standalone="yes"?>
<Relationships xmlns="http://schemas.openxmlformats.org/package/2006/relationships"><Relationship Id="rId3" Type="http://schemas.openxmlformats.org/officeDocument/2006/relationships/oleObject" Target="file:///C:\Users\oeyesan\AppData\Local\Microsoft\Windows\INetCache\Content.Outlook\3EX5EPFO\2019UDPATEchartonly.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a.blkint.com\dfs\data\amsterdam\bloomberg\Bond%20yields%20long%20term.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a.blkint.com\dfs\data\amsterdam\bloomberg\inflatie%20werkloosheid.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na.blkint.com\dfs\data\amsterdam\bloomberg\5y5y%20forward.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daalder\Downloads\Data_Extract_From_World_Development_Indicators%2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na.blkint.com\dfs\data\amsterdam\bloomberg\current%20account%20EM.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na.blkint.com\dfs\data\amsterdam\bloomberg\hedged%20bond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na.blkint.com\dfs\data\amsterdam\bloomberg\german%20debt.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0"/>
          <c:order val="0"/>
          <c:spPr>
            <a:solidFill>
              <a:schemeClr val="accent1"/>
            </a:solidFill>
            <a:ln>
              <a:noFill/>
            </a:ln>
            <a:effectLst/>
          </c:spPr>
          <c:cat>
            <c:numRef>
              <c:f>Chart!$I$2:$I$348</c:f>
              <c:numCache>
                <c:formatCode>m/d/yyyy</c:formatCode>
                <c:ptCount val="347"/>
                <c:pt idx="0">
                  <c:v>41275</c:v>
                </c:pt>
                <c:pt idx="1">
                  <c:v>41282</c:v>
                </c:pt>
                <c:pt idx="2">
                  <c:v>41289</c:v>
                </c:pt>
                <c:pt idx="3">
                  <c:v>41296</c:v>
                </c:pt>
                <c:pt idx="4">
                  <c:v>41303</c:v>
                </c:pt>
                <c:pt idx="5">
                  <c:v>41310</c:v>
                </c:pt>
                <c:pt idx="6">
                  <c:v>41317</c:v>
                </c:pt>
                <c:pt idx="7">
                  <c:v>41324</c:v>
                </c:pt>
                <c:pt idx="8">
                  <c:v>41331</c:v>
                </c:pt>
                <c:pt idx="9">
                  <c:v>41338</c:v>
                </c:pt>
                <c:pt idx="10">
                  <c:v>41345</c:v>
                </c:pt>
                <c:pt idx="11">
                  <c:v>41352</c:v>
                </c:pt>
                <c:pt idx="12">
                  <c:v>41359</c:v>
                </c:pt>
                <c:pt idx="13">
                  <c:v>41366</c:v>
                </c:pt>
                <c:pt idx="14">
                  <c:v>41373</c:v>
                </c:pt>
                <c:pt idx="15">
                  <c:v>41380</c:v>
                </c:pt>
                <c:pt idx="16">
                  <c:v>41387</c:v>
                </c:pt>
                <c:pt idx="17">
                  <c:v>41394</c:v>
                </c:pt>
                <c:pt idx="18">
                  <c:v>41401</c:v>
                </c:pt>
                <c:pt idx="19">
                  <c:v>41408</c:v>
                </c:pt>
                <c:pt idx="20">
                  <c:v>41415</c:v>
                </c:pt>
                <c:pt idx="21">
                  <c:v>41422</c:v>
                </c:pt>
                <c:pt idx="22">
                  <c:v>41429</c:v>
                </c:pt>
                <c:pt idx="23">
                  <c:v>41436</c:v>
                </c:pt>
                <c:pt idx="24">
                  <c:v>41443</c:v>
                </c:pt>
                <c:pt idx="25">
                  <c:v>41450</c:v>
                </c:pt>
                <c:pt idx="26">
                  <c:v>41457</c:v>
                </c:pt>
                <c:pt idx="27">
                  <c:v>41464</c:v>
                </c:pt>
                <c:pt idx="28">
                  <c:v>41471</c:v>
                </c:pt>
                <c:pt idx="29">
                  <c:v>41478</c:v>
                </c:pt>
                <c:pt idx="30">
                  <c:v>41485</c:v>
                </c:pt>
                <c:pt idx="31">
                  <c:v>41492</c:v>
                </c:pt>
                <c:pt idx="32">
                  <c:v>41499</c:v>
                </c:pt>
                <c:pt idx="33">
                  <c:v>41506</c:v>
                </c:pt>
                <c:pt idx="34">
                  <c:v>41513</c:v>
                </c:pt>
                <c:pt idx="35">
                  <c:v>41520</c:v>
                </c:pt>
                <c:pt idx="36">
                  <c:v>41527</c:v>
                </c:pt>
                <c:pt idx="37">
                  <c:v>41534</c:v>
                </c:pt>
                <c:pt idx="38">
                  <c:v>41541</c:v>
                </c:pt>
                <c:pt idx="39">
                  <c:v>41548</c:v>
                </c:pt>
                <c:pt idx="40">
                  <c:v>41555</c:v>
                </c:pt>
                <c:pt idx="41">
                  <c:v>41562</c:v>
                </c:pt>
                <c:pt idx="42">
                  <c:v>41569</c:v>
                </c:pt>
                <c:pt idx="43">
                  <c:v>41576</c:v>
                </c:pt>
                <c:pt idx="44">
                  <c:v>41583</c:v>
                </c:pt>
                <c:pt idx="45">
                  <c:v>41590</c:v>
                </c:pt>
                <c:pt idx="46">
                  <c:v>41597</c:v>
                </c:pt>
                <c:pt idx="47">
                  <c:v>41604</c:v>
                </c:pt>
                <c:pt idx="48">
                  <c:v>41611</c:v>
                </c:pt>
                <c:pt idx="49">
                  <c:v>41618</c:v>
                </c:pt>
                <c:pt idx="50">
                  <c:v>41625</c:v>
                </c:pt>
                <c:pt idx="51">
                  <c:v>41632</c:v>
                </c:pt>
                <c:pt idx="52">
                  <c:v>41639</c:v>
                </c:pt>
                <c:pt idx="53">
                  <c:v>41646</c:v>
                </c:pt>
                <c:pt idx="54">
                  <c:v>41653</c:v>
                </c:pt>
                <c:pt idx="55">
                  <c:v>41660</c:v>
                </c:pt>
                <c:pt idx="56">
                  <c:v>41667</c:v>
                </c:pt>
                <c:pt idx="57">
                  <c:v>41674</c:v>
                </c:pt>
                <c:pt idx="58">
                  <c:v>41681</c:v>
                </c:pt>
                <c:pt idx="59">
                  <c:v>41688</c:v>
                </c:pt>
                <c:pt idx="60">
                  <c:v>41695</c:v>
                </c:pt>
                <c:pt idx="61">
                  <c:v>41702</c:v>
                </c:pt>
                <c:pt idx="62">
                  <c:v>41709</c:v>
                </c:pt>
                <c:pt idx="63">
                  <c:v>41716</c:v>
                </c:pt>
                <c:pt idx="64">
                  <c:v>41723</c:v>
                </c:pt>
                <c:pt idx="65">
                  <c:v>41730</c:v>
                </c:pt>
                <c:pt idx="66">
                  <c:v>41737</c:v>
                </c:pt>
                <c:pt idx="67">
                  <c:v>41744</c:v>
                </c:pt>
                <c:pt idx="68">
                  <c:v>41751</c:v>
                </c:pt>
                <c:pt idx="69">
                  <c:v>41758</c:v>
                </c:pt>
                <c:pt idx="70">
                  <c:v>41765</c:v>
                </c:pt>
                <c:pt idx="71">
                  <c:v>41772</c:v>
                </c:pt>
                <c:pt idx="72">
                  <c:v>41779</c:v>
                </c:pt>
                <c:pt idx="73">
                  <c:v>41786</c:v>
                </c:pt>
                <c:pt idx="74">
                  <c:v>41793</c:v>
                </c:pt>
                <c:pt idx="75">
                  <c:v>41800</c:v>
                </c:pt>
                <c:pt idx="76">
                  <c:v>41807</c:v>
                </c:pt>
                <c:pt idx="77">
                  <c:v>41814</c:v>
                </c:pt>
                <c:pt idx="78">
                  <c:v>41821</c:v>
                </c:pt>
                <c:pt idx="79">
                  <c:v>41828</c:v>
                </c:pt>
                <c:pt idx="80">
                  <c:v>41835</c:v>
                </c:pt>
                <c:pt idx="81">
                  <c:v>41842</c:v>
                </c:pt>
                <c:pt idx="82">
                  <c:v>41849</c:v>
                </c:pt>
                <c:pt idx="83">
                  <c:v>41856</c:v>
                </c:pt>
                <c:pt idx="84">
                  <c:v>41863</c:v>
                </c:pt>
                <c:pt idx="85">
                  <c:v>41870</c:v>
                </c:pt>
                <c:pt idx="86">
                  <c:v>41877</c:v>
                </c:pt>
                <c:pt idx="87">
                  <c:v>41884</c:v>
                </c:pt>
                <c:pt idx="88">
                  <c:v>41891</c:v>
                </c:pt>
                <c:pt idx="89">
                  <c:v>41898</c:v>
                </c:pt>
                <c:pt idx="90">
                  <c:v>41905</c:v>
                </c:pt>
                <c:pt idx="91">
                  <c:v>41912</c:v>
                </c:pt>
                <c:pt idx="92">
                  <c:v>41919</c:v>
                </c:pt>
                <c:pt idx="93">
                  <c:v>41926</c:v>
                </c:pt>
                <c:pt idx="94">
                  <c:v>41933</c:v>
                </c:pt>
                <c:pt idx="95">
                  <c:v>41940</c:v>
                </c:pt>
                <c:pt idx="96">
                  <c:v>41947</c:v>
                </c:pt>
                <c:pt idx="97">
                  <c:v>41954</c:v>
                </c:pt>
                <c:pt idx="98">
                  <c:v>41961</c:v>
                </c:pt>
                <c:pt idx="99">
                  <c:v>41968</c:v>
                </c:pt>
                <c:pt idx="100">
                  <c:v>41975</c:v>
                </c:pt>
                <c:pt idx="101">
                  <c:v>41982</c:v>
                </c:pt>
                <c:pt idx="102">
                  <c:v>41989</c:v>
                </c:pt>
                <c:pt idx="103">
                  <c:v>41996</c:v>
                </c:pt>
                <c:pt idx="104">
                  <c:v>42003</c:v>
                </c:pt>
                <c:pt idx="105">
                  <c:v>42011</c:v>
                </c:pt>
                <c:pt idx="106">
                  <c:v>42018</c:v>
                </c:pt>
                <c:pt idx="107">
                  <c:v>42025</c:v>
                </c:pt>
                <c:pt idx="108">
                  <c:v>42032</c:v>
                </c:pt>
                <c:pt idx="109">
                  <c:v>42039</c:v>
                </c:pt>
                <c:pt idx="110">
                  <c:v>42046</c:v>
                </c:pt>
                <c:pt idx="111">
                  <c:v>42053</c:v>
                </c:pt>
                <c:pt idx="112">
                  <c:v>42060</c:v>
                </c:pt>
                <c:pt idx="113">
                  <c:v>42067</c:v>
                </c:pt>
                <c:pt idx="114">
                  <c:v>42074</c:v>
                </c:pt>
                <c:pt idx="115">
                  <c:v>42081</c:v>
                </c:pt>
                <c:pt idx="116">
                  <c:v>42088</c:v>
                </c:pt>
                <c:pt idx="117">
                  <c:v>42095</c:v>
                </c:pt>
                <c:pt idx="118">
                  <c:v>42102</c:v>
                </c:pt>
                <c:pt idx="119">
                  <c:v>42109</c:v>
                </c:pt>
                <c:pt idx="120">
                  <c:v>42116</c:v>
                </c:pt>
                <c:pt idx="121">
                  <c:v>42123</c:v>
                </c:pt>
                <c:pt idx="122">
                  <c:v>42130</c:v>
                </c:pt>
                <c:pt idx="123">
                  <c:v>42137</c:v>
                </c:pt>
                <c:pt idx="124">
                  <c:v>42144</c:v>
                </c:pt>
                <c:pt idx="125">
                  <c:v>42151</c:v>
                </c:pt>
                <c:pt idx="126">
                  <c:v>42158</c:v>
                </c:pt>
                <c:pt idx="127">
                  <c:v>42165</c:v>
                </c:pt>
                <c:pt idx="128">
                  <c:v>42172</c:v>
                </c:pt>
                <c:pt idx="129">
                  <c:v>42179</c:v>
                </c:pt>
                <c:pt idx="130">
                  <c:v>42186</c:v>
                </c:pt>
                <c:pt idx="131">
                  <c:v>42193</c:v>
                </c:pt>
                <c:pt idx="132">
                  <c:v>42200</c:v>
                </c:pt>
                <c:pt idx="133">
                  <c:v>42207</c:v>
                </c:pt>
                <c:pt idx="134">
                  <c:v>42214</c:v>
                </c:pt>
                <c:pt idx="135">
                  <c:v>42221</c:v>
                </c:pt>
                <c:pt idx="136">
                  <c:v>42228</c:v>
                </c:pt>
                <c:pt idx="137">
                  <c:v>42235</c:v>
                </c:pt>
                <c:pt idx="138">
                  <c:v>42242</c:v>
                </c:pt>
                <c:pt idx="139">
                  <c:v>42249</c:v>
                </c:pt>
                <c:pt idx="140">
                  <c:v>42256</c:v>
                </c:pt>
                <c:pt idx="141">
                  <c:v>42263</c:v>
                </c:pt>
                <c:pt idx="142">
                  <c:v>42270</c:v>
                </c:pt>
                <c:pt idx="143">
                  <c:v>42277</c:v>
                </c:pt>
                <c:pt idx="144">
                  <c:v>42284</c:v>
                </c:pt>
                <c:pt idx="145">
                  <c:v>42291</c:v>
                </c:pt>
                <c:pt idx="146">
                  <c:v>42298</c:v>
                </c:pt>
                <c:pt idx="147">
                  <c:v>42305</c:v>
                </c:pt>
                <c:pt idx="148">
                  <c:v>42312</c:v>
                </c:pt>
                <c:pt idx="149">
                  <c:v>42319</c:v>
                </c:pt>
                <c:pt idx="150">
                  <c:v>42326</c:v>
                </c:pt>
                <c:pt idx="151">
                  <c:v>42333</c:v>
                </c:pt>
                <c:pt idx="152">
                  <c:v>42340</c:v>
                </c:pt>
                <c:pt idx="153">
                  <c:v>42347</c:v>
                </c:pt>
                <c:pt idx="154">
                  <c:v>42354</c:v>
                </c:pt>
                <c:pt idx="155">
                  <c:v>42361</c:v>
                </c:pt>
                <c:pt idx="156">
                  <c:v>42368</c:v>
                </c:pt>
                <c:pt idx="157">
                  <c:v>42375</c:v>
                </c:pt>
                <c:pt idx="158">
                  <c:v>42382</c:v>
                </c:pt>
                <c:pt idx="159">
                  <c:v>42389</c:v>
                </c:pt>
                <c:pt idx="160">
                  <c:v>42396</c:v>
                </c:pt>
                <c:pt idx="161">
                  <c:v>42403</c:v>
                </c:pt>
                <c:pt idx="162">
                  <c:v>42410</c:v>
                </c:pt>
                <c:pt idx="163">
                  <c:v>42417</c:v>
                </c:pt>
                <c:pt idx="164">
                  <c:v>42424</c:v>
                </c:pt>
                <c:pt idx="165">
                  <c:v>42431</c:v>
                </c:pt>
                <c:pt idx="166">
                  <c:v>42438</c:v>
                </c:pt>
                <c:pt idx="167">
                  <c:v>42445</c:v>
                </c:pt>
                <c:pt idx="168">
                  <c:v>42452</c:v>
                </c:pt>
                <c:pt idx="169">
                  <c:v>42459</c:v>
                </c:pt>
                <c:pt idx="170">
                  <c:v>42466</c:v>
                </c:pt>
                <c:pt idx="171">
                  <c:v>42473</c:v>
                </c:pt>
                <c:pt idx="172">
                  <c:v>42480</c:v>
                </c:pt>
                <c:pt idx="173">
                  <c:v>42487</c:v>
                </c:pt>
                <c:pt idx="174">
                  <c:v>42494</c:v>
                </c:pt>
                <c:pt idx="175">
                  <c:v>42501</c:v>
                </c:pt>
                <c:pt idx="176">
                  <c:v>42508</c:v>
                </c:pt>
                <c:pt idx="177">
                  <c:v>42515</c:v>
                </c:pt>
                <c:pt idx="178">
                  <c:v>42522</c:v>
                </c:pt>
                <c:pt idx="179">
                  <c:v>42529</c:v>
                </c:pt>
                <c:pt idx="180">
                  <c:v>42536</c:v>
                </c:pt>
                <c:pt idx="181">
                  <c:v>42543</c:v>
                </c:pt>
                <c:pt idx="182">
                  <c:v>42550</c:v>
                </c:pt>
                <c:pt idx="183">
                  <c:v>42557</c:v>
                </c:pt>
                <c:pt idx="184">
                  <c:v>42564</c:v>
                </c:pt>
                <c:pt idx="185">
                  <c:v>42571</c:v>
                </c:pt>
                <c:pt idx="186">
                  <c:v>42578</c:v>
                </c:pt>
                <c:pt idx="187">
                  <c:v>42585</c:v>
                </c:pt>
                <c:pt idx="188">
                  <c:v>42592</c:v>
                </c:pt>
                <c:pt idx="189">
                  <c:v>42599</c:v>
                </c:pt>
                <c:pt idx="190">
                  <c:v>42606</c:v>
                </c:pt>
                <c:pt idx="191">
                  <c:v>42613</c:v>
                </c:pt>
                <c:pt idx="192">
                  <c:v>42620</c:v>
                </c:pt>
                <c:pt idx="193">
                  <c:v>42627</c:v>
                </c:pt>
                <c:pt idx="194">
                  <c:v>42634</c:v>
                </c:pt>
                <c:pt idx="195">
                  <c:v>42641</c:v>
                </c:pt>
                <c:pt idx="196">
                  <c:v>42648</c:v>
                </c:pt>
                <c:pt idx="197">
                  <c:v>42655</c:v>
                </c:pt>
                <c:pt idx="198">
                  <c:v>42662</c:v>
                </c:pt>
                <c:pt idx="199">
                  <c:v>42669</c:v>
                </c:pt>
                <c:pt idx="200">
                  <c:v>42676</c:v>
                </c:pt>
                <c:pt idx="201">
                  <c:v>42683</c:v>
                </c:pt>
                <c:pt idx="202">
                  <c:v>42690</c:v>
                </c:pt>
                <c:pt idx="203">
                  <c:v>42697</c:v>
                </c:pt>
                <c:pt idx="204">
                  <c:v>42704</c:v>
                </c:pt>
                <c:pt idx="205">
                  <c:v>42711</c:v>
                </c:pt>
                <c:pt idx="206">
                  <c:v>42718</c:v>
                </c:pt>
                <c:pt idx="207">
                  <c:v>42725</c:v>
                </c:pt>
                <c:pt idx="208">
                  <c:v>42732</c:v>
                </c:pt>
                <c:pt idx="209">
                  <c:v>42739</c:v>
                </c:pt>
                <c:pt idx="210">
                  <c:v>42746</c:v>
                </c:pt>
                <c:pt idx="211">
                  <c:v>42753</c:v>
                </c:pt>
                <c:pt idx="212">
                  <c:v>42760</c:v>
                </c:pt>
                <c:pt idx="213">
                  <c:v>42767</c:v>
                </c:pt>
                <c:pt idx="214">
                  <c:v>42774</c:v>
                </c:pt>
                <c:pt idx="215">
                  <c:v>42781</c:v>
                </c:pt>
                <c:pt idx="216">
                  <c:v>42788</c:v>
                </c:pt>
                <c:pt idx="217">
                  <c:v>42795</c:v>
                </c:pt>
                <c:pt idx="218">
                  <c:v>42802</c:v>
                </c:pt>
                <c:pt idx="219">
                  <c:v>42809</c:v>
                </c:pt>
                <c:pt idx="220">
                  <c:v>42816</c:v>
                </c:pt>
                <c:pt idx="221">
                  <c:v>42823</c:v>
                </c:pt>
                <c:pt idx="222">
                  <c:v>42830</c:v>
                </c:pt>
                <c:pt idx="223">
                  <c:v>42837</c:v>
                </c:pt>
                <c:pt idx="224">
                  <c:v>42844</c:v>
                </c:pt>
                <c:pt idx="225">
                  <c:v>42851</c:v>
                </c:pt>
                <c:pt idx="226">
                  <c:v>42858</c:v>
                </c:pt>
                <c:pt idx="227">
                  <c:v>42865</c:v>
                </c:pt>
                <c:pt idx="228">
                  <c:v>42872</c:v>
                </c:pt>
                <c:pt idx="229">
                  <c:v>42879</c:v>
                </c:pt>
                <c:pt idx="230">
                  <c:v>42886</c:v>
                </c:pt>
                <c:pt idx="231">
                  <c:v>42893</c:v>
                </c:pt>
                <c:pt idx="232">
                  <c:v>42900</c:v>
                </c:pt>
                <c:pt idx="233">
                  <c:v>42907</c:v>
                </c:pt>
                <c:pt idx="234">
                  <c:v>42914</c:v>
                </c:pt>
                <c:pt idx="235">
                  <c:v>42921</c:v>
                </c:pt>
                <c:pt idx="236">
                  <c:v>42928</c:v>
                </c:pt>
                <c:pt idx="237">
                  <c:v>42935</c:v>
                </c:pt>
                <c:pt idx="238">
                  <c:v>42942</c:v>
                </c:pt>
                <c:pt idx="239">
                  <c:v>42949</c:v>
                </c:pt>
                <c:pt idx="240">
                  <c:v>42956</c:v>
                </c:pt>
                <c:pt idx="241">
                  <c:v>42963</c:v>
                </c:pt>
                <c:pt idx="242">
                  <c:v>42970</c:v>
                </c:pt>
                <c:pt idx="243">
                  <c:v>42977</c:v>
                </c:pt>
                <c:pt idx="244">
                  <c:v>42984</c:v>
                </c:pt>
                <c:pt idx="245">
                  <c:v>42991</c:v>
                </c:pt>
                <c:pt idx="246">
                  <c:v>42998</c:v>
                </c:pt>
                <c:pt idx="247">
                  <c:v>43005</c:v>
                </c:pt>
                <c:pt idx="248">
                  <c:v>43012</c:v>
                </c:pt>
                <c:pt idx="249">
                  <c:v>43019</c:v>
                </c:pt>
                <c:pt idx="250">
                  <c:v>43026</c:v>
                </c:pt>
                <c:pt idx="251">
                  <c:v>43033</c:v>
                </c:pt>
                <c:pt idx="252">
                  <c:v>43040</c:v>
                </c:pt>
                <c:pt idx="253">
                  <c:v>43047</c:v>
                </c:pt>
                <c:pt idx="254">
                  <c:v>43054</c:v>
                </c:pt>
                <c:pt idx="255">
                  <c:v>43061</c:v>
                </c:pt>
                <c:pt idx="256">
                  <c:v>43068</c:v>
                </c:pt>
                <c:pt idx="257">
                  <c:v>43075</c:v>
                </c:pt>
                <c:pt idx="258">
                  <c:v>43082</c:v>
                </c:pt>
                <c:pt idx="259">
                  <c:v>43089</c:v>
                </c:pt>
                <c:pt idx="260">
                  <c:v>43096</c:v>
                </c:pt>
                <c:pt idx="261">
                  <c:v>43103</c:v>
                </c:pt>
                <c:pt idx="262">
                  <c:v>43110</c:v>
                </c:pt>
                <c:pt idx="263">
                  <c:v>43117</c:v>
                </c:pt>
                <c:pt idx="264">
                  <c:v>43124</c:v>
                </c:pt>
                <c:pt idx="265">
                  <c:v>43131</c:v>
                </c:pt>
                <c:pt idx="266">
                  <c:v>43138</c:v>
                </c:pt>
                <c:pt idx="267">
                  <c:v>43145</c:v>
                </c:pt>
                <c:pt idx="268">
                  <c:v>43152</c:v>
                </c:pt>
                <c:pt idx="269">
                  <c:v>43159</c:v>
                </c:pt>
                <c:pt idx="270">
                  <c:v>43166</c:v>
                </c:pt>
                <c:pt idx="271">
                  <c:v>43173</c:v>
                </c:pt>
                <c:pt idx="272">
                  <c:v>43180</c:v>
                </c:pt>
                <c:pt idx="273">
                  <c:v>43187</c:v>
                </c:pt>
                <c:pt idx="274">
                  <c:v>43194</c:v>
                </c:pt>
                <c:pt idx="275">
                  <c:v>43201</c:v>
                </c:pt>
                <c:pt idx="276">
                  <c:v>43208</c:v>
                </c:pt>
                <c:pt idx="277">
                  <c:v>43215</c:v>
                </c:pt>
                <c:pt idx="278">
                  <c:v>43222</c:v>
                </c:pt>
                <c:pt idx="279">
                  <c:v>43229</c:v>
                </c:pt>
                <c:pt idx="280">
                  <c:v>43236</c:v>
                </c:pt>
                <c:pt idx="281">
                  <c:v>43243</c:v>
                </c:pt>
                <c:pt idx="282">
                  <c:v>43250</c:v>
                </c:pt>
                <c:pt idx="283">
                  <c:v>43257</c:v>
                </c:pt>
                <c:pt idx="284">
                  <c:v>43264</c:v>
                </c:pt>
                <c:pt idx="285">
                  <c:v>43271</c:v>
                </c:pt>
                <c:pt idx="286">
                  <c:v>43278</c:v>
                </c:pt>
                <c:pt idx="287">
                  <c:v>43285</c:v>
                </c:pt>
                <c:pt idx="288">
                  <c:v>43292</c:v>
                </c:pt>
                <c:pt idx="289">
                  <c:v>43299</c:v>
                </c:pt>
                <c:pt idx="290">
                  <c:v>43306</c:v>
                </c:pt>
                <c:pt idx="291">
                  <c:v>43313</c:v>
                </c:pt>
                <c:pt idx="292">
                  <c:v>43320</c:v>
                </c:pt>
                <c:pt idx="293">
                  <c:v>43327</c:v>
                </c:pt>
                <c:pt idx="294">
                  <c:v>43334</c:v>
                </c:pt>
                <c:pt idx="295">
                  <c:v>43341</c:v>
                </c:pt>
                <c:pt idx="296">
                  <c:v>43348</c:v>
                </c:pt>
                <c:pt idx="297">
                  <c:v>43355</c:v>
                </c:pt>
                <c:pt idx="298">
                  <c:v>43362</c:v>
                </c:pt>
                <c:pt idx="299">
                  <c:v>43369</c:v>
                </c:pt>
                <c:pt idx="300">
                  <c:v>43376</c:v>
                </c:pt>
                <c:pt idx="301">
                  <c:v>43383</c:v>
                </c:pt>
                <c:pt idx="302">
                  <c:v>43390</c:v>
                </c:pt>
                <c:pt idx="303">
                  <c:v>43397</c:v>
                </c:pt>
                <c:pt idx="304">
                  <c:v>43404</c:v>
                </c:pt>
                <c:pt idx="305">
                  <c:v>43411</c:v>
                </c:pt>
                <c:pt idx="306">
                  <c:v>43418</c:v>
                </c:pt>
                <c:pt idx="307">
                  <c:v>43425</c:v>
                </c:pt>
                <c:pt idx="308">
                  <c:v>43432</c:v>
                </c:pt>
                <c:pt idx="309">
                  <c:v>43439</c:v>
                </c:pt>
                <c:pt idx="310">
                  <c:v>43446</c:v>
                </c:pt>
                <c:pt idx="311">
                  <c:v>43453</c:v>
                </c:pt>
                <c:pt idx="312">
                  <c:v>43460</c:v>
                </c:pt>
                <c:pt idx="313">
                  <c:v>43466</c:v>
                </c:pt>
                <c:pt idx="314">
                  <c:v>43473</c:v>
                </c:pt>
                <c:pt idx="315">
                  <c:v>43480</c:v>
                </c:pt>
                <c:pt idx="316">
                  <c:v>43487</c:v>
                </c:pt>
                <c:pt idx="317">
                  <c:v>43494</c:v>
                </c:pt>
                <c:pt idx="318">
                  <c:v>43501</c:v>
                </c:pt>
                <c:pt idx="319">
                  <c:v>43508</c:v>
                </c:pt>
                <c:pt idx="320">
                  <c:v>43515</c:v>
                </c:pt>
                <c:pt idx="321">
                  <c:v>43522</c:v>
                </c:pt>
                <c:pt idx="322">
                  <c:v>43529</c:v>
                </c:pt>
                <c:pt idx="323">
                  <c:v>43536</c:v>
                </c:pt>
                <c:pt idx="324">
                  <c:v>43543</c:v>
                </c:pt>
                <c:pt idx="325">
                  <c:v>43550</c:v>
                </c:pt>
                <c:pt idx="326">
                  <c:v>43557</c:v>
                </c:pt>
                <c:pt idx="327">
                  <c:v>43564</c:v>
                </c:pt>
                <c:pt idx="328">
                  <c:v>43571</c:v>
                </c:pt>
                <c:pt idx="329">
                  <c:v>43578</c:v>
                </c:pt>
                <c:pt idx="330">
                  <c:v>43585</c:v>
                </c:pt>
                <c:pt idx="331">
                  <c:v>43592</c:v>
                </c:pt>
                <c:pt idx="332">
                  <c:v>43599</c:v>
                </c:pt>
                <c:pt idx="333">
                  <c:v>43606</c:v>
                </c:pt>
                <c:pt idx="334">
                  <c:v>43613</c:v>
                </c:pt>
                <c:pt idx="335">
                  <c:v>43620</c:v>
                </c:pt>
                <c:pt idx="336">
                  <c:v>43627</c:v>
                </c:pt>
                <c:pt idx="337">
                  <c:v>43634</c:v>
                </c:pt>
                <c:pt idx="338">
                  <c:v>43641</c:v>
                </c:pt>
                <c:pt idx="339">
                  <c:v>43648</c:v>
                </c:pt>
                <c:pt idx="340">
                  <c:v>43655</c:v>
                </c:pt>
                <c:pt idx="341">
                  <c:v>43662</c:v>
                </c:pt>
                <c:pt idx="342">
                  <c:v>43669</c:v>
                </c:pt>
                <c:pt idx="343">
                  <c:v>43676</c:v>
                </c:pt>
              </c:numCache>
            </c:numRef>
          </c:cat>
          <c:val>
            <c:numRef>
              <c:f>Chart!$J$2:$J$348</c:f>
              <c:numCache>
                <c:formatCode>General</c:formatCode>
                <c:ptCount val="347"/>
                <c:pt idx="0">
                  <c:v>9.9123646999999995E-2</c:v>
                </c:pt>
                <c:pt idx="1">
                  <c:v>0</c:v>
                </c:pt>
                <c:pt idx="2">
                  <c:v>0</c:v>
                </c:pt>
                <c:pt idx="3">
                  <c:v>0</c:v>
                </c:pt>
                <c:pt idx="4">
                  <c:v>0</c:v>
                </c:pt>
                <c:pt idx="5">
                  <c:v>0</c:v>
                </c:pt>
                <c:pt idx="6">
                  <c:v>0</c:v>
                </c:pt>
                <c:pt idx="7">
                  <c:v>0</c:v>
                </c:pt>
                <c:pt idx="8">
                  <c:v>0</c:v>
                </c:pt>
                <c:pt idx="9">
                  <c:v>0</c:v>
                </c:pt>
                <c:pt idx="10">
                  <c:v>0</c:v>
                </c:pt>
                <c:pt idx="11">
                  <c:v>0</c:v>
                </c:pt>
                <c:pt idx="12">
                  <c:v>0</c:v>
                </c:pt>
                <c:pt idx="13">
                  <c:v>2.6041017E-2</c:v>
                </c:pt>
                <c:pt idx="14">
                  <c:v>0</c:v>
                </c:pt>
                <c:pt idx="15">
                  <c:v>0</c:v>
                </c:pt>
                <c:pt idx="16">
                  <c:v>1.7609971000000002E-2</c:v>
                </c:pt>
                <c:pt idx="17">
                  <c:v>1.7850709999999999E-2</c:v>
                </c:pt>
                <c:pt idx="18">
                  <c:v>1.7715282999999998E-2</c:v>
                </c:pt>
                <c:pt idx="19">
                  <c:v>1.7565955000000001E-2</c:v>
                </c:pt>
                <c:pt idx="20">
                  <c:v>5.970843800000001E-2</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6.9359497000000006E-2</c:v>
                </c:pt>
                <c:pt idx="85">
                  <c:v>5.692296799999999E-2</c:v>
                </c:pt>
                <c:pt idx="86">
                  <c:v>0.16957336500000003</c:v>
                </c:pt>
                <c:pt idx="87">
                  <c:v>0.345018942</c:v>
                </c:pt>
                <c:pt idx="88">
                  <c:v>0.78590540600000003</c:v>
                </c:pt>
                <c:pt idx="89">
                  <c:v>0.52318974299999987</c:v>
                </c:pt>
                <c:pt idx="90">
                  <c:v>0.43933549900000007</c:v>
                </c:pt>
                <c:pt idx="91">
                  <c:v>0.71798849400000009</c:v>
                </c:pt>
                <c:pt idx="92">
                  <c:v>0.63307337500000016</c:v>
                </c:pt>
                <c:pt idx="93">
                  <c:v>0.60845620099999997</c:v>
                </c:pt>
                <c:pt idx="94">
                  <c:v>0.48551929600000004</c:v>
                </c:pt>
                <c:pt idx="95">
                  <c:v>0.40610968700000005</c:v>
                </c:pt>
                <c:pt idx="96">
                  <c:v>0.42379798899999999</c:v>
                </c:pt>
                <c:pt idx="97">
                  <c:v>0.497413934</c:v>
                </c:pt>
                <c:pt idx="98">
                  <c:v>0.377764928</c:v>
                </c:pt>
                <c:pt idx="99">
                  <c:v>0.48757529199999988</c:v>
                </c:pt>
                <c:pt idx="100">
                  <c:v>0.49989098900000006</c:v>
                </c:pt>
                <c:pt idx="101">
                  <c:v>0.63101839100000001</c:v>
                </c:pt>
                <c:pt idx="102">
                  <c:v>0.67079726199999989</c:v>
                </c:pt>
                <c:pt idx="103">
                  <c:v>2.3697551649999999</c:v>
                </c:pt>
                <c:pt idx="104">
                  <c:v>2.7261153169999996</c:v>
                </c:pt>
                <c:pt idx="105">
                  <c:v>1.965307701</c:v>
                </c:pt>
                <c:pt idx="106">
                  <c:v>2.3695231099999998</c:v>
                </c:pt>
                <c:pt idx="107">
                  <c:v>1.7819574020000002</c:v>
                </c:pt>
                <c:pt idx="108">
                  <c:v>0.93881057399999979</c:v>
                </c:pt>
                <c:pt idx="109">
                  <c:v>1.082324488</c:v>
                </c:pt>
                <c:pt idx="110">
                  <c:v>1.0514012129999999</c:v>
                </c:pt>
                <c:pt idx="111">
                  <c:v>1.0566690350000001</c:v>
                </c:pt>
                <c:pt idx="112">
                  <c:v>1.2701323040000003</c:v>
                </c:pt>
                <c:pt idx="113">
                  <c:v>1.0388171449999999</c:v>
                </c:pt>
                <c:pt idx="114">
                  <c:v>1.3457994019999997</c:v>
                </c:pt>
                <c:pt idx="115">
                  <c:v>1.2658834230000005</c:v>
                </c:pt>
                <c:pt idx="116">
                  <c:v>1.1180066929999997</c:v>
                </c:pt>
                <c:pt idx="117">
                  <c:v>1.2644689899999999</c:v>
                </c:pt>
                <c:pt idx="118">
                  <c:v>1.3892359749999992</c:v>
                </c:pt>
                <c:pt idx="119">
                  <c:v>1.5417950690000002</c:v>
                </c:pt>
                <c:pt idx="120">
                  <c:v>1.3378115010000002</c:v>
                </c:pt>
                <c:pt idx="121">
                  <c:v>1.0808526260000002</c:v>
                </c:pt>
                <c:pt idx="122">
                  <c:v>0.80418962500000002</c:v>
                </c:pt>
                <c:pt idx="123">
                  <c:v>0.74912105699999976</c:v>
                </c:pt>
                <c:pt idx="124">
                  <c:v>1.0453030889999999</c:v>
                </c:pt>
                <c:pt idx="125">
                  <c:v>1.0783381099999998</c:v>
                </c:pt>
                <c:pt idx="126">
                  <c:v>0.77802480500000015</c:v>
                </c:pt>
                <c:pt idx="127">
                  <c:v>0.61549153899999987</c:v>
                </c:pt>
                <c:pt idx="128">
                  <c:v>0.69988302800000013</c:v>
                </c:pt>
                <c:pt idx="129">
                  <c:v>0.72397066599999982</c:v>
                </c:pt>
                <c:pt idx="130">
                  <c:v>0.86033527299999979</c:v>
                </c:pt>
                <c:pt idx="131">
                  <c:v>0.88113355099999979</c:v>
                </c:pt>
                <c:pt idx="132">
                  <c:v>0.86816011800000026</c:v>
                </c:pt>
                <c:pt idx="133">
                  <c:v>0.96964310600000014</c:v>
                </c:pt>
                <c:pt idx="134">
                  <c:v>0.97603411900000014</c:v>
                </c:pt>
                <c:pt idx="135">
                  <c:v>0.96082145600000013</c:v>
                </c:pt>
                <c:pt idx="136">
                  <c:v>1.1235999500000002</c:v>
                </c:pt>
                <c:pt idx="137">
                  <c:v>1.0624804490000004</c:v>
                </c:pt>
                <c:pt idx="138">
                  <c:v>0.93919077300000031</c:v>
                </c:pt>
                <c:pt idx="139">
                  <c:v>0.83633060900000034</c:v>
                </c:pt>
                <c:pt idx="140">
                  <c:v>1.0175823310000003</c:v>
                </c:pt>
                <c:pt idx="141">
                  <c:v>0.9627204840000001</c:v>
                </c:pt>
                <c:pt idx="142">
                  <c:v>1.0977631480000005</c:v>
                </c:pt>
                <c:pt idx="143">
                  <c:v>1.1366905040000002</c:v>
                </c:pt>
                <c:pt idx="144">
                  <c:v>1.1446790809999998</c:v>
                </c:pt>
                <c:pt idx="145">
                  <c:v>1.2549048869999999</c:v>
                </c:pt>
                <c:pt idx="146">
                  <c:v>1.2101238510000003</c:v>
                </c:pt>
                <c:pt idx="147">
                  <c:v>1.5205715799999999</c:v>
                </c:pt>
                <c:pt idx="148">
                  <c:v>1.2485406900000005</c:v>
                </c:pt>
                <c:pt idx="149">
                  <c:v>1.3480479659999998</c:v>
                </c:pt>
                <c:pt idx="150">
                  <c:v>2.2202705150000006</c:v>
                </c:pt>
                <c:pt idx="151">
                  <c:v>1.9681043229999999</c:v>
                </c:pt>
                <c:pt idx="152">
                  <c:v>2.7353274750000001</c:v>
                </c:pt>
                <c:pt idx="153">
                  <c:v>2.6610763349999988</c:v>
                </c:pt>
                <c:pt idx="154">
                  <c:v>2.613519852</c:v>
                </c:pt>
                <c:pt idx="155">
                  <c:v>2.7520390150000016</c:v>
                </c:pt>
                <c:pt idx="156">
                  <c:v>2.5388893079999999</c:v>
                </c:pt>
                <c:pt idx="157">
                  <c:v>1.6757773780000003</c:v>
                </c:pt>
                <c:pt idx="158">
                  <c:v>2.0186882590000002</c:v>
                </c:pt>
                <c:pt idx="159">
                  <c:v>1.6778937869999999</c:v>
                </c:pt>
                <c:pt idx="160">
                  <c:v>2.1071809760000004</c:v>
                </c:pt>
                <c:pt idx="161">
                  <c:v>4.6629025240000006</c:v>
                </c:pt>
                <c:pt idx="162">
                  <c:v>5.2473896820000023</c:v>
                </c:pt>
                <c:pt idx="163">
                  <c:v>4.9219907839999992</c:v>
                </c:pt>
                <c:pt idx="164">
                  <c:v>5.6978435199999984</c:v>
                </c:pt>
                <c:pt idx="165">
                  <c:v>5.6535700169999989</c:v>
                </c:pt>
                <c:pt idx="166">
                  <c:v>5.6243129750000014</c:v>
                </c:pt>
                <c:pt idx="167">
                  <c:v>5.570189887999998</c:v>
                </c:pt>
                <c:pt idx="168">
                  <c:v>6.1603249480000013</c:v>
                </c:pt>
                <c:pt idx="169">
                  <c:v>6.1916626529999972</c:v>
                </c:pt>
                <c:pt idx="170">
                  <c:v>6.2659077879999998</c:v>
                </c:pt>
                <c:pt idx="171">
                  <c:v>6.3284238129999952</c:v>
                </c:pt>
                <c:pt idx="172">
                  <c:v>6.7154585440000041</c:v>
                </c:pt>
                <c:pt idx="173">
                  <c:v>6.1176632750000026</c:v>
                </c:pt>
                <c:pt idx="174">
                  <c:v>6.6896250310000029</c:v>
                </c:pt>
                <c:pt idx="175">
                  <c:v>6.7397058969999977</c:v>
                </c:pt>
                <c:pt idx="176">
                  <c:v>6.6279917690000012</c:v>
                </c:pt>
                <c:pt idx="177">
                  <c:v>6.6770449220000003</c:v>
                </c:pt>
                <c:pt idx="178">
                  <c:v>6.7999402030000002</c:v>
                </c:pt>
                <c:pt idx="179">
                  <c:v>7.1898288189999944</c:v>
                </c:pt>
                <c:pt idx="180">
                  <c:v>7.5600878880000053</c:v>
                </c:pt>
                <c:pt idx="181">
                  <c:v>7.4065797790000047</c:v>
                </c:pt>
                <c:pt idx="182">
                  <c:v>8.9935153549999978</c:v>
                </c:pt>
                <c:pt idx="183">
                  <c:v>9.5593350929999978</c:v>
                </c:pt>
                <c:pt idx="184">
                  <c:v>8.9377699840000009</c:v>
                </c:pt>
                <c:pt idx="185">
                  <c:v>8.343182324999999</c:v>
                </c:pt>
                <c:pt idx="186">
                  <c:v>8.5856341079999936</c:v>
                </c:pt>
                <c:pt idx="187">
                  <c:v>7.9778071360000071</c:v>
                </c:pt>
                <c:pt idx="188">
                  <c:v>8.5857595299999989</c:v>
                </c:pt>
                <c:pt idx="189">
                  <c:v>8.2601262059999989</c:v>
                </c:pt>
                <c:pt idx="190">
                  <c:v>8.2499174029999978</c:v>
                </c:pt>
                <c:pt idx="191">
                  <c:v>7.9340794000000043</c:v>
                </c:pt>
                <c:pt idx="192">
                  <c:v>8.281614378999997</c:v>
                </c:pt>
                <c:pt idx="193">
                  <c:v>7.392493837</c:v>
                </c:pt>
                <c:pt idx="194">
                  <c:v>7.8025673130000026</c:v>
                </c:pt>
                <c:pt idx="195">
                  <c:v>8.6825833439999993</c:v>
                </c:pt>
                <c:pt idx="196">
                  <c:v>7.8956516119999884</c:v>
                </c:pt>
                <c:pt idx="197">
                  <c:v>7.6086581600000009</c:v>
                </c:pt>
                <c:pt idx="198">
                  <c:v>7.6906163630000002</c:v>
                </c:pt>
                <c:pt idx="199">
                  <c:v>7.6535920619999986</c:v>
                </c:pt>
                <c:pt idx="200">
                  <c:v>7.4893890850000071</c:v>
                </c:pt>
                <c:pt idx="201">
                  <c:v>7.4780444920000013</c:v>
                </c:pt>
                <c:pt idx="202">
                  <c:v>6.071657818000002</c:v>
                </c:pt>
                <c:pt idx="203">
                  <c:v>5.8289450460000021</c:v>
                </c:pt>
                <c:pt idx="204">
                  <c:v>6.1186158620000022</c:v>
                </c:pt>
                <c:pt idx="205">
                  <c:v>6.0770488309999982</c:v>
                </c:pt>
                <c:pt idx="206">
                  <c:v>5.801811878000005</c:v>
                </c:pt>
                <c:pt idx="207">
                  <c:v>5.64896595</c:v>
                </c:pt>
                <c:pt idx="208">
                  <c:v>5.7967380470000025</c:v>
                </c:pt>
                <c:pt idx="209">
                  <c:v>4.4367763570000029</c:v>
                </c:pt>
                <c:pt idx="210">
                  <c:v>4.5653424529999995</c:v>
                </c:pt>
                <c:pt idx="211">
                  <c:v>4.7915953560000029</c:v>
                </c:pt>
                <c:pt idx="212">
                  <c:v>4.209433859999999</c:v>
                </c:pt>
                <c:pt idx="213">
                  <c:v>3.8969061319999994</c:v>
                </c:pt>
                <c:pt idx="214">
                  <c:v>4.096890911</c:v>
                </c:pt>
                <c:pt idx="215">
                  <c:v>4.0334983250000001</c:v>
                </c:pt>
                <c:pt idx="216">
                  <c:v>4.2136069399999982</c:v>
                </c:pt>
                <c:pt idx="217">
                  <c:v>4.6402707259999971</c:v>
                </c:pt>
                <c:pt idx="218">
                  <c:v>4.5548362230000006</c:v>
                </c:pt>
                <c:pt idx="219">
                  <c:v>4.2611422749999992</c:v>
                </c:pt>
                <c:pt idx="220">
                  <c:v>4.8599048420000033</c:v>
                </c:pt>
                <c:pt idx="221">
                  <c:v>4.9617944150000026</c:v>
                </c:pt>
                <c:pt idx="222">
                  <c:v>4.9982136420000005</c:v>
                </c:pt>
                <c:pt idx="223">
                  <c:v>5.4824587299999976</c:v>
                </c:pt>
                <c:pt idx="224">
                  <c:v>5.766398279000005</c:v>
                </c:pt>
                <c:pt idx="225">
                  <c:v>5.4833445299999992</c:v>
                </c:pt>
                <c:pt idx="226">
                  <c:v>5.5633864099999979</c:v>
                </c:pt>
                <c:pt idx="227">
                  <c:v>5.2634307849999979</c:v>
                </c:pt>
                <c:pt idx="228">
                  <c:v>5.4008186589999978</c:v>
                </c:pt>
                <c:pt idx="229">
                  <c:v>5.2709129160000021</c:v>
                </c:pt>
                <c:pt idx="230">
                  <c:v>5.6376417739999987</c:v>
                </c:pt>
                <c:pt idx="231">
                  <c:v>5.7774223090000039</c:v>
                </c:pt>
                <c:pt idx="232">
                  <c:v>5.6919954640000006</c:v>
                </c:pt>
                <c:pt idx="233">
                  <c:v>5.6361358840000015</c:v>
                </c:pt>
                <c:pt idx="234">
                  <c:v>5.5867243139999987</c:v>
                </c:pt>
                <c:pt idx="235">
                  <c:v>4.8280175280000011</c:v>
                </c:pt>
                <c:pt idx="236">
                  <c:v>4.6844065559999999</c:v>
                </c:pt>
                <c:pt idx="237">
                  <c:v>5.0198729639999993</c:v>
                </c:pt>
                <c:pt idx="238">
                  <c:v>4.9883899659999988</c:v>
                </c:pt>
                <c:pt idx="239">
                  <c:v>5.2542189600000038</c:v>
                </c:pt>
                <c:pt idx="240">
                  <c:v>5.6191831470000011</c:v>
                </c:pt>
                <c:pt idx="241">
                  <c:v>5.9134901750000015</c:v>
                </c:pt>
                <c:pt idx="242">
                  <c:v>6.1603639370000041</c:v>
                </c:pt>
                <c:pt idx="243">
                  <c:v>6.7177786850000025</c:v>
                </c:pt>
                <c:pt idx="244">
                  <c:v>6.8476529810000013</c:v>
                </c:pt>
                <c:pt idx="245">
                  <c:v>6.4770996739999971</c:v>
                </c:pt>
                <c:pt idx="246">
                  <c:v>6.4660920710000021</c:v>
                </c:pt>
                <c:pt idx="247">
                  <c:v>5.9788999319999991</c:v>
                </c:pt>
                <c:pt idx="248">
                  <c:v>5.9569886029999983</c:v>
                </c:pt>
                <c:pt idx="249">
                  <c:v>5.8068617959999997</c:v>
                </c:pt>
                <c:pt idx="250">
                  <c:v>5.9510612400000005</c:v>
                </c:pt>
                <c:pt idx="251">
                  <c:v>5.7857819490000022</c:v>
                </c:pt>
                <c:pt idx="252">
                  <c:v>6.1668347010000026</c:v>
                </c:pt>
                <c:pt idx="253">
                  <c:v>6.6866823670000013</c:v>
                </c:pt>
                <c:pt idx="254">
                  <c:v>6.542460329999999</c:v>
                </c:pt>
                <c:pt idx="255">
                  <c:v>6.9147935020000011</c:v>
                </c:pt>
                <c:pt idx="256">
                  <c:v>6.6670694370000003</c:v>
                </c:pt>
                <c:pt idx="257">
                  <c:v>6.7486056219999968</c:v>
                </c:pt>
                <c:pt idx="258">
                  <c:v>6.6824618139999963</c:v>
                </c:pt>
                <c:pt idx="259">
                  <c:v>6.5485728249999999</c:v>
                </c:pt>
                <c:pt idx="260">
                  <c:v>6.4187173410000034</c:v>
                </c:pt>
                <c:pt idx="261">
                  <c:v>4.7235318640000008</c:v>
                </c:pt>
                <c:pt idx="262">
                  <c:v>4.2098501330000015</c:v>
                </c:pt>
                <c:pt idx="263">
                  <c:v>4.1807452249999999</c:v>
                </c:pt>
                <c:pt idx="264">
                  <c:v>4.3231454320000005</c:v>
                </c:pt>
                <c:pt idx="265">
                  <c:v>3.9019960099999995</c:v>
                </c:pt>
                <c:pt idx="266">
                  <c:v>4.1572204819999996</c:v>
                </c:pt>
                <c:pt idx="267">
                  <c:v>4.4267325580000003</c:v>
                </c:pt>
                <c:pt idx="268">
                  <c:v>4.5220832380000013</c:v>
                </c:pt>
                <c:pt idx="269">
                  <c:v>4.7657025690000001</c:v>
                </c:pt>
                <c:pt idx="270">
                  <c:v>4.9977754390000015</c:v>
                </c:pt>
                <c:pt idx="271">
                  <c:v>5.0171786750000003</c:v>
                </c:pt>
                <c:pt idx="272">
                  <c:v>5.3540929120000005</c:v>
                </c:pt>
                <c:pt idx="273">
                  <c:v>5.5243851730000033</c:v>
                </c:pt>
                <c:pt idx="274">
                  <c:v>5.6920138180000022</c:v>
                </c:pt>
                <c:pt idx="275">
                  <c:v>5.5354633270000013</c:v>
                </c:pt>
                <c:pt idx="276">
                  <c:v>5.4668950350000047</c:v>
                </c:pt>
                <c:pt idx="277">
                  <c:v>4.9519440779999986</c:v>
                </c:pt>
                <c:pt idx="278">
                  <c:v>5.1851349920000063</c:v>
                </c:pt>
                <c:pt idx="279">
                  <c:v>5.1510757039999984</c:v>
                </c:pt>
                <c:pt idx="280">
                  <c:v>4.9372225980000026</c:v>
                </c:pt>
                <c:pt idx="281">
                  <c:v>5.1055867160000004</c:v>
                </c:pt>
                <c:pt idx="282">
                  <c:v>5.4460307020000034</c:v>
                </c:pt>
                <c:pt idx="283">
                  <c:v>5.113552232</c:v>
                </c:pt>
                <c:pt idx="284">
                  <c:v>5.2179084100000015</c:v>
                </c:pt>
                <c:pt idx="285">
                  <c:v>5.5316194069999991</c:v>
                </c:pt>
                <c:pt idx="286">
                  <c:v>5.6120672519999966</c:v>
                </c:pt>
                <c:pt idx="287">
                  <c:v>5.7858097989999981</c:v>
                </c:pt>
                <c:pt idx="288">
                  <c:v>5.7573690799999975</c:v>
                </c:pt>
                <c:pt idx="289">
                  <c:v>5.6993285999999967</c:v>
                </c:pt>
                <c:pt idx="290">
                  <c:v>5.5211502019999932</c:v>
                </c:pt>
                <c:pt idx="291">
                  <c:v>4.3524611740000019</c:v>
                </c:pt>
                <c:pt idx="292">
                  <c:v>4.8448838339999973</c:v>
                </c:pt>
                <c:pt idx="293">
                  <c:v>5.2112943869999953</c:v>
                </c:pt>
                <c:pt idx="294">
                  <c:v>5.1862993650000018</c:v>
                </c:pt>
                <c:pt idx="295">
                  <c:v>5.0585262419999975</c:v>
                </c:pt>
                <c:pt idx="296">
                  <c:v>4.8596012980000003</c:v>
                </c:pt>
                <c:pt idx="297">
                  <c:v>4.9690447249999972</c:v>
                </c:pt>
                <c:pt idx="298">
                  <c:v>4.6377526850000024</c:v>
                </c:pt>
                <c:pt idx="299">
                  <c:v>4.5312936630000014</c:v>
                </c:pt>
                <c:pt idx="300">
                  <c:v>4.5264498799999995</c:v>
                </c:pt>
                <c:pt idx="301">
                  <c:v>4.2516915440000016</c:v>
                </c:pt>
                <c:pt idx="302">
                  <c:v>4.6532892100000041</c:v>
                </c:pt>
                <c:pt idx="303">
                  <c:v>4.7858129190000005</c:v>
                </c:pt>
                <c:pt idx="304">
                  <c:v>5.073427419999998</c:v>
                </c:pt>
                <c:pt idx="305">
                  <c:v>5.1969294220000002</c:v>
                </c:pt>
                <c:pt idx="306">
                  <c:v>5.3118958069999982</c:v>
                </c:pt>
                <c:pt idx="307">
                  <c:v>5.5796861409999998</c:v>
                </c:pt>
                <c:pt idx="308">
                  <c:v>5.479696435000001</c:v>
                </c:pt>
                <c:pt idx="309">
                  <c:v>5.9474558199999983</c:v>
                </c:pt>
                <c:pt idx="310">
                  <c:v>6.0013048099999979</c:v>
                </c:pt>
                <c:pt idx="311">
                  <c:v>6.3307131400000021</c:v>
                </c:pt>
                <c:pt idx="312">
                  <c:v>6.3926663089999991</c:v>
                </c:pt>
                <c:pt idx="313">
                  <c:v>5.9708653309999997</c:v>
                </c:pt>
                <c:pt idx="314">
                  <c:v>5.8890397329999997</c:v>
                </c:pt>
                <c:pt idx="315">
                  <c:v>6.1320825019999985</c:v>
                </c:pt>
                <c:pt idx="316">
                  <c:v>6.1840772209999999</c:v>
                </c:pt>
                <c:pt idx="317">
                  <c:v>6.3020150119999965</c:v>
                </c:pt>
                <c:pt idx="318">
                  <c:v>6.4812625999999964</c:v>
                </c:pt>
                <c:pt idx="319">
                  <c:v>6.5221343350000058</c:v>
                </c:pt>
                <c:pt idx="320">
                  <c:v>6.6322555889999979</c:v>
                </c:pt>
                <c:pt idx="321">
                  <c:v>6.6009315030000062</c:v>
                </c:pt>
                <c:pt idx="322">
                  <c:v>6.2510750319999975</c:v>
                </c:pt>
                <c:pt idx="323">
                  <c:v>6.7623673859999975</c:v>
                </c:pt>
                <c:pt idx="324">
                  <c:v>6.7291134220000002</c:v>
                </c:pt>
                <c:pt idx="325">
                  <c:v>7.1729742000000014</c:v>
                </c:pt>
                <c:pt idx="326">
                  <c:v>7.2117065569999985</c:v>
                </c:pt>
                <c:pt idx="327">
                  <c:v>7.2539260610000023</c:v>
                </c:pt>
                <c:pt idx="328">
                  <c:v>6.9829594330000022</c:v>
                </c:pt>
                <c:pt idx="329">
                  <c:v>7.0665163530000035</c:v>
                </c:pt>
                <c:pt idx="330">
                  <c:v>7.1923592800000025</c:v>
                </c:pt>
                <c:pt idx="331">
                  <c:v>7.4371938420000001</c:v>
                </c:pt>
                <c:pt idx="332">
                  <c:v>7.4673712099999978</c:v>
                </c:pt>
                <c:pt idx="333">
                  <c:v>7.4805437300000088</c:v>
                </c:pt>
                <c:pt idx="334">
                  <c:v>7.7144475929999983</c:v>
                </c:pt>
                <c:pt idx="335">
                  <c:v>8.151397612000002</c:v>
                </c:pt>
                <c:pt idx="336">
                  <c:v>8.2915331610000003</c:v>
                </c:pt>
                <c:pt idx="337">
                  <c:v>8.6821310229999966</c:v>
                </c:pt>
                <c:pt idx="338">
                  <c:v>8.9728147980000017</c:v>
                </c:pt>
                <c:pt idx="339">
                  <c:v>8.9871455179999966</c:v>
                </c:pt>
                <c:pt idx="340">
                  <c:v>8.9876287080000097</c:v>
                </c:pt>
                <c:pt idx="341">
                  <c:v>8.7833422080000059</c:v>
                </c:pt>
                <c:pt idx="342">
                  <c:v>9.176356378000003</c:v>
                </c:pt>
                <c:pt idx="343">
                  <c:v>9.2578468569999952</c:v>
                </c:pt>
              </c:numCache>
            </c:numRef>
          </c:val>
          <c:extLst>
            <c:ext xmlns:c16="http://schemas.microsoft.com/office/drawing/2014/chart" uri="{C3380CC4-5D6E-409C-BE32-E72D297353CC}">
              <c16:uniqueId val="{00000000-0D74-40F3-B6A9-429EECFCF423}"/>
            </c:ext>
          </c:extLst>
        </c:ser>
        <c:ser>
          <c:idx val="1"/>
          <c:order val="1"/>
          <c:spPr>
            <a:solidFill>
              <a:schemeClr val="accent1">
                <a:lumMod val="60000"/>
                <a:lumOff val="40000"/>
              </a:schemeClr>
            </a:solidFill>
            <a:ln>
              <a:noFill/>
            </a:ln>
            <a:effectLst/>
          </c:spPr>
          <c:cat>
            <c:numRef>
              <c:f>Chart!$I$2:$I$348</c:f>
              <c:numCache>
                <c:formatCode>m/d/yyyy</c:formatCode>
                <c:ptCount val="347"/>
                <c:pt idx="0">
                  <c:v>41275</c:v>
                </c:pt>
                <c:pt idx="1">
                  <c:v>41282</c:v>
                </c:pt>
                <c:pt idx="2">
                  <c:v>41289</c:v>
                </c:pt>
                <c:pt idx="3">
                  <c:v>41296</c:v>
                </c:pt>
                <c:pt idx="4">
                  <c:v>41303</c:v>
                </c:pt>
                <c:pt idx="5">
                  <c:v>41310</c:v>
                </c:pt>
                <c:pt idx="6">
                  <c:v>41317</c:v>
                </c:pt>
                <c:pt idx="7">
                  <c:v>41324</c:v>
                </c:pt>
                <c:pt idx="8">
                  <c:v>41331</c:v>
                </c:pt>
                <c:pt idx="9">
                  <c:v>41338</c:v>
                </c:pt>
                <c:pt idx="10">
                  <c:v>41345</c:v>
                </c:pt>
                <c:pt idx="11">
                  <c:v>41352</c:v>
                </c:pt>
                <c:pt idx="12">
                  <c:v>41359</c:v>
                </c:pt>
                <c:pt idx="13">
                  <c:v>41366</c:v>
                </c:pt>
                <c:pt idx="14">
                  <c:v>41373</c:v>
                </c:pt>
                <c:pt idx="15">
                  <c:v>41380</c:v>
                </c:pt>
                <c:pt idx="16">
                  <c:v>41387</c:v>
                </c:pt>
                <c:pt idx="17">
                  <c:v>41394</c:v>
                </c:pt>
                <c:pt idx="18">
                  <c:v>41401</c:v>
                </c:pt>
                <c:pt idx="19">
                  <c:v>41408</c:v>
                </c:pt>
                <c:pt idx="20">
                  <c:v>41415</c:v>
                </c:pt>
                <c:pt idx="21">
                  <c:v>41422</c:v>
                </c:pt>
                <c:pt idx="22">
                  <c:v>41429</c:v>
                </c:pt>
                <c:pt idx="23">
                  <c:v>41436</c:v>
                </c:pt>
                <c:pt idx="24">
                  <c:v>41443</c:v>
                </c:pt>
                <c:pt idx="25">
                  <c:v>41450</c:v>
                </c:pt>
                <c:pt idx="26">
                  <c:v>41457</c:v>
                </c:pt>
                <c:pt idx="27">
                  <c:v>41464</c:v>
                </c:pt>
                <c:pt idx="28">
                  <c:v>41471</c:v>
                </c:pt>
                <c:pt idx="29">
                  <c:v>41478</c:v>
                </c:pt>
                <c:pt idx="30">
                  <c:v>41485</c:v>
                </c:pt>
                <c:pt idx="31">
                  <c:v>41492</c:v>
                </c:pt>
                <c:pt idx="32">
                  <c:v>41499</c:v>
                </c:pt>
                <c:pt idx="33">
                  <c:v>41506</c:v>
                </c:pt>
                <c:pt idx="34">
                  <c:v>41513</c:v>
                </c:pt>
                <c:pt idx="35">
                  <c:v>41520</c:v>
                </c:pt>
                <c:pt idx="36">
                  <c:v>41527</c:v>
                </c:pt>
                <c:pt idx="37">
                  <c:v>41534</c:v>
                </c:pt>
                <c:pt idx="38">
                  <c:v>41541</c:v>
                </c:pt>
                <c:pt idx="39">
                  <c:v>41548</c:v>
                </c:pt>
                <c:pt idx="40">
                  <c:v>41555</c:v>
                </c:pt>
                <c:pt idx="41">
                  <c:v>41562</c:v>
                </c:pt>
                <c:pt idx="42">
                  <c:v>41569</c:v>
                </c:pt>
                <c:pt idx="43">
                  <c:v>41576</c:v>
                </c:pt>
                <c:pt idx="44">
                  <c:v>41583</c:v>
                </c:pt>
                <c:pt idx="45">
                  <c:v>41590</c:v>
                </c:pt>
                <c:pt idx="46">
                  <c:v>41597</c:v>
                </c:pt>
                <c:pt idx="47">
                  <c:v>41604</c:v>
                </c:pt>
                <c:pt idx="48">
                  <c:v>41611</c:v>
                </c:pt>
                <c:pt idx="49">
                  <c:v>41618</c:v>
                </c:pt>
                <c:pt idx="50">
                  <c:v>41625</c:v>
                </c:pt>
                <c:pt idx="51">
                  <c:v>41632</c:v>
                </c:pt>
                <c:pt idx="52">
                  <c:v>41639</c:v>
                </c:pt>
                <c:pt idx="53">
                  <c:v>41646</c:v>
                </c:pt>
                <c:pt idx="54">
                  <c:v>41653</c:v>
                </c:pt>
                <c:pt idx="55">
                  <c:v>41660</c:v>
                </c:pt>
                <c:pt idx="56">
                  <c:v>41667</c:v>
                </c:pt>
                <c:pt idx="57">
                  <c:v>41674</c:v>
                </c:pt>
                <c:pt idx="58">
                  <c:v>41681</c:v>
                </c:pt>
                <c:pt idx="59">
                  <c:v>41688</c:v>
                </c:pt>
                <c:pt idx="60">
                  <c:v>41695</c:v>
                </c:pt>
                <c:pt idx="61">
                  <c:v>41702</c:v>
                </c:pt>
                <c:pt idx="62">
                  <c:v>41709</c:v>
                </c:pt>
                <c:pt idx="63">
                  <c:v>41716</c:v>
                </c:pt>
                <c:pt idx="64">
                  <c:v>41723</c:v>
                </c:pt>
                <c:pt idx="65">
                  <c:v>41730</c:v>
                </c:pt>
                <c:pt idx="66">
                  <c:v>41737</c:v>
                </c:pt>
                <c:pt idx="67">
                  <c:v>41744</c:v>
                </c:pt>
                <c:pt idx="68">
                  <c:v>41751</c:v>
                </c:pt>
                <c:pt idx="69">
                  <c:v>41758</c:v>
                </c:pt>
                <c:pt idx="70">
                  <c:v>41765</c:v>
                </c:pt>
                <c:pt idx="71">
                  <c:v>41772</c:v>
                </c:pt>
                <c:pt idx="72">
                  <c:v>41779</c:v>
                </c:pt>
                <c:pt idx="73">
                  <c:v>41786</c:v>
                </c:pt>
                <c:pt idx="74">
                  <c:v>41793</c:v>
                </c:pt>
                <c:pt idx="75">
                  <c:v>41800</c:v>
                </c:pt>
                <c:pt idx="76">
                  <c:v>41807</c:v>
                </c:pt>
                <c:pt idx="77">
                  <c:v>41814</c:v>
                </c:pt>
                <c:pt idx="78">
                  <c:v>41821</c:v>
                </c:pt>
                <c:pt idx="79">
                  <c:v>41828</c:v>
                </c:pt>
                <c:pt idx="80">
                  <c:v>41835</c:v>
                </c:pt>
                <c:pt idx="81">
                  <c:v>41842</c:v>
                </c:pt>
                <c:pt idx="82">
                  <c:v>41849</c:v>
                </c:pt>
                <c:pt idx="83">
                  <c:v>41856</c:v>
                </c:pt>
                <c:pt idx="84">
                  <c:v>41863</c:v>
                </c:pt>
                <c:pt idx="85">
                  <c:v>41870</c:v>
                </c:pt>
                <c:pt idx="86">
                  <c:v>41877</c:v>
                </c:pt>
                <c:pt idx="87">
                  <c:v>41884</c:v>
                </c:pt>
                <c:pt idx="88">
                  <c:v>41891</c:v>
                </c:pt>
                <c:pt idx="89">
                  <c:v>41898</c:v>
                </c:pt>
                <c:pt idx="90">
                  <c:v>41905</c:v>
                </c:pt>
                <c:pt idx="91">
                  <c:v>41912</c:v>
                </c:pt>
                <c:pt idx="92">
                  <c:v>41919</c:v>
                </c:pt>
                <c:pt idx="93">
                  <c:v>41926</c:v>
                </c:pt>
                <c:pt idx="94">
                  <c:v>41933</c:v>
                </c:pt>
                <c:pt idx="95">
                  <c:v>41940</c:v>
                </c:pt>
                <c:pt idx="96">
                  <c:v>41947</c:v>
                </c:pt>
                <c:pt idx="97">
                  <c:v>41954</c:v>
                </c:pt>
                <c:pt idx="98">
                  <c:v>41961</c:v>
                </c:pt>
                <c:pt idx="99">
                  <c:v>41968</c:v>
                </c:pt>
                <c:pt idx="100">
                  <c:v>41975</c:v>
                </c:pt>
                <c:pt idx="101">
                  <c:v>41982</c:v>
                </c:pt>
                <c:pt idx="102">
                  <c:v>41989</c:v>
                </c:pt>
                <c:pt idx="103">
                  <c:v>41996</c:v>
                </c:pt>
                <c:pt idx="104">
                  <c:v>42003</c:v>
                </c:pt>
                <c:pt idx="105">
                  <c:v>42011</c:v>
                </c:pt>
                <c:pt idx="106">
                  <c:v>42018</c:v>
                </c:pt>
                <c:pt idx="107">
                  <c:v>42025</c:v>
                </c:pt>
                <c:pt idx="108">
                  <c:v>42032</c:v>
                </c:pt>
                <c:pt idx="109">
                  <c:v>42039</c:v>
                </c:pt>
                <c:pt idx="110">
                  <c:v>42046</c:v>
                </c:pt>
                <c:pt idx="111">
                  <c:v>42053</c:v>
                </c:pt>
                <c:pt idx="112">
                  <c:v>42060</c:v>
                </c:pt>
                <c:pt idx="113">
                  <c:v>42067</c:v>
                </c:pt>
                <c:pt idx="114">
                  <c:v>42074</c:v>
                </c:pt>
                <c:pt idx="115">
                  <c:v>42081</c:v>
                </c:pt>
                <c:pt idx="116">
                  <c:v>42088</c:v>
                </c:pt>
                <c:pt idx="117">
                  <c:v>42095</c:v>
                </c:pt>
                <c:pt idx="118">
                  <c:v>42102</c:v>
                </c:pt>
                <c:pt idx="119">
                  <c:v>42109</c:v>
                </c:pt>
                <c:pt idx="120">
                  <c:v>42116</c:v>
                </c:pt>
                <c:pt idx="121">
                  <c:v>42123</c:v>
                </c:pt>
                <c:pt idx="122">
                  <c:v>42130</c:v>
                </c:pt>
                <c:pt idx="123">
                  <c:v>42137</c:v>
                </c:pt>
                <c:pt idx="124">
                  <c:v>42144</c:v>
                </c:pt>
                <c:pt idx="125">
                  <c:v>42151</c:v>
                </c:pt>
                <c:pt idx="126">
                  <c:v>42158</c:v>
                </c:pt>
                <c:pt idx="127">
                  <c:v>42165</c:v>
                </c:pt>
                <c:pt idx="128">
                  <c:v>42172</c:v>
                </c:pt>
                <c:pt idx="129">
                  <c:v>42179</c:v>
                </c:pt>
                <c:pt idx="130">
                  <c:v>42186</c:v>
                </c:pt>
                <c:pt idx="131">
                  <c:v>42193</c:v>
                </c:pt>
                <c:pt idx="132">
                  <c:v>42200</c:v>
                </c:pt>
                <c:pt idx="133">
                  <c:v>42207</c:v>
                </c:pt>
                <c:pt idx="134">
                  <c:v>42214</c:v>
                </c:pt>
                <c:pt idx="135">
                  <c:v>42221</c:v>
                </c:pt>
                <c:pt idx="136">
                  <c:v>42228</c:v>
                </c:pt>
                <c:pt idx="137">
                  <c:v>42235</c:v>
                </c:pt>
                <c:pt idx="138">
                  <c:v>42242</c:v>
                </c:pt>
                <c:pt idx="139">
                  <c:v>42249</c:v>
                </c:pt>
                <c:pt idx="140">
                  <c:v>42256</c:v>
                </c:pt>
                <c:pt idx="141">
                  <c:v>42263</c:v>
                </c:pt>
                <c:pt idx="142">
                  <c:v>42270</c:v>
                </c:pt>
                <c:pt idx="143">
                  <c:v>42277</c:v>
                </c:pt>
                <c:pt idx="144">
                  <c:v>42284</c:v>
                </c:pt>
                <c:pt idx="145">
                  <c:v>42291</c:v>
                </c:pt>
                <c:pt idx="146">
                  <c:v>42298</c:v>
                </c:pt>
                <c:pt idx="147">
                  <c:v>42305</c:v>
                </c:pt>
                <c:pt idx="148">
                  <c:v>42312</c:v>
                </c:pt>
                <c:pt idx="149">
                  <c:v>42319</c:v>
                </c:pt>
                <c:pt idx="150">
                  <c:v>42326</c:v>
                </c:pt>
                <c:pt idx="151">
                  <c:v>42333</c:v>
                </c:pt>
                <c:pt idx="152">
                  <c:v>42340</c:v>
                </c:pt>
                <c:pt idx="153">
                  <c:v>42347</c:v>
                </c:pt>
                <c:pt idx="154">
                  <c:v>42354</c:v>
                </c:pt>
                <c:pt idx="155">
                  <c:v>42361</c:v>
                </c:pt>
                <c:pt idx="156">
                  <c:v>42368</c:v>
                </c:pt>
                <c:pt idx="157">
                  <c:v>42375</c:v>
                </c:pt>
                <c:pt idx="158">
                  <c:v>42382</c:v>
                </c:pt>
                <c:pt idx="159">
                  <c:v>42389</c:v>
                </c:pt>
                <c:pt idx="160">
                  <c:v>42396</c:v>
                </c:pt>
                <c:pt idx="161">
                  <c:v>42403</c:v>
                </c:pt>
                <c:pt idx="162">
                  <c:v>42410</c:v>
                </c:pt>
                <c:pt idx="163">
                  <c:v>42417</c:v>
                </c:pt>
                <c:pt idx="164">
                  <c:v>42424</c:v>
                </c:pt>
                <c:pt idx="165">
                  <c:v>42431</c:v>
                </c:pt>
                <c:pt idx="166">
                  <c:v>42438</c:v>
                </c:pt>
                <c:pt idx="167">
                  <c:v>42445</c:v>
                </c:pt>
                <c:pt idx="168">
                  <c:v>42452</c:v>
                </c:pt>
                <c:pt idx="169">
                  <c:v>42459</c:v>
                </c:pt>
                <c:pt idx="170">
                  <c:v>42466</c:v>
                </c:pt>
                <c:pt idx="171">
                  <c:v>42473</c:v>
                </c:pt>
                <c:pt idx="172">
                  <c:v>42480</c:v>
                </c:pt>
                <c:pt idx="173">
                  <c:v>42487</c:v>
                </c:pt>
                <c:pt idx="174">
                  <c:v>42494</c:v>
                </c:pt>
                <c:pt idx="175">
                  <c:v>42501</c:v>
                </c:pt>
                <c:pt idx="176">
                  <c:v>42508</c:v>
                </c:pt>
                <c:pt idx="177">
                  <c:v>42515</c:v>
                </c:pt>
                <c:pt idx="178">
                  <c:v>42522</c:v>
                </c:pt>
                <c:pt idx="179">
                  <c:v>42529</c:v>
                </c:pt>
                <c:pt idx="180">
                  <c:v>42536</c:v>
                </c:pt>
                <c:pt idx="181">
                  <c:v>42543</c:v>
                </c:pt>
                <c:pt idx="182">
                  <c:v>42550</c:v>
                </c:pt>
                <c:pt idx="183">
                  <c:v>42557</c:v>
                </c:pt>
                <c:pt idx="184">
                  <c:v>42564</c:v>
                </c:pt>
                <c:pt idx="185">
                  <c:v>42571</c:v>
                </c:pt>
                <c:pt idx="186">
                  <c:v>42578</c:v>
                </c:pt>
                <c:pt idx="187">
                  <c:v>42585</c:v>
                </c:pt>
                <c:pt idx="188">
                  <c:v>42592</c:v>
                </c:pt>
                <c:pt idx="189">
                  <c:v>42599</c:v>
                </c:pt>
                <c:pt idx="190">
                  <c:v>42606</c:v>
                </c:pt>
                <c:pt idx="191">
                  <c:v>42613</c:v>
                </c:pt>
                <c:pt idx="192">
                  <c:v>42620</c:v>
                </c:pt>
                <c:pt idx="193">
                  <c:v>42627</c:v>
                </c:pt>
                <c:pt idx="194">
                  <c:v>42634</c:v>
                </c:pt>
                <c:pt idx="195">
                  <c:v>42641</c:v>
                </c:pt>
                <c:pt idx="196">
                  <c:v>42648</c:v>
                </c:pt>
                <c:pt idx="197">
                  <c:v>42655</c:v>
                </c:pt>
                <c:pt idx="198">
                  <c:v>42662</c:v>
                </c:pt>
                <c:pt idx="199">
                  <c:v>42669</c:v>
                </c:pt>
                <c:pt idx="200">
                  <c:v>42676</c:v>
                </c:pt>
                <c:pt idx="201">
                  <c:v>42683</c:v>
                </c:pt>
                <c:pt idx="202">
                  <c:v>42690</c:v>
                </c:pt>
                <c:pt idx="203">
                  <c:v>42697</c:v>
                </c:pt>
                <c:pt idx="204">
                  <c:v>42704</c:v>
                </c:pt>
                <c:pt idx="205">
                  <c:v>42711</c:v>
                </c:pt>
                <c:pt idx="206">
                  <c:v>42718</c:v>
                </c:pt>
                <c:pt idx="207">
                  <c:v>42725</c:v>
                </c:pt>
                <c:pt idx="208">
                  <c:v>42732</c:v>
                </c:pt>
                <c:pt idx="209">
                  <c:v>42739</c:v>
                </c:pt>
                <c:pt idx="210">
                  <c:v>42746</c:v>
                </c:pt>
                <c:pt idx="211">
                  <c:v>42753</c:v>
                </c:pt>
                <c:pt idx="212">
                  <c:v>42760</c:v>
                </c:pt>
                <c:pt idx="213">
                  <c:v>42767</c:v>
                </c:pt>
                <c:pt idx="214">
                  <c:v>42774</c:v>
                </c:pt>
                <c:pt idx="215">
                  <c:v>42781</c:v>
                </c:pt>
                <c:pt idx="216">
                  <c:v>42788</c:v>
                </c:pt>
                <c:pt idx="217">
                  <c:v>42795</c:v>
                </c:pt>
                <c:pt idx="218">
                  <c:v>42802</c:v>
                </c:pt>
                <c:pt idx="219">
                  <c:v>42809</c:v>
                </c:pt>
                <c:pt idx="220">
                  <c:v>42816</c:v>
                </c:pt>
                <c:pt idx="221">
                  <c:v>42823</c:v>
                </c:pt>
                <c:pt idx="222">
                  <c:v>42830</c:v>
                </c:pt>
                <c:pt idx="223">
                  <c:v>42837</c:v>
                </c:pt>
                <c:pt idx="224">
                  <c:v>42844</c:v>
                </c:pt>
                <c:pt idx="225">
                  <c:v>42851</c:v>
                </c:pt>
                <c:pt idx="226">
                  <c:v>42858</c:v>
                </c:pt>
                <c:pt idx="227">
                  <c:v>42865</c:v>
                </c:pt>
                <c:pt idx="228">
                  <c:v>42872</c:v>
                </c:pt>
                <c:pt idx="229">
                  <c:v>42879</c:v>
                </c:pt>
                <c:pt idx="230">
                  <c:v>42886</c:v>
                </c:pt>
                <c:pt idx="231">
                  <c:v>42893</c:v>
                </c:pt>
                <c:pt idx="232">
                  <c:v>42900</c:v>
                </c:pt>
                <c:pt idx="233">
                  <c:v>42907</c:v>
                </c:pt>
                <c:pt idx="234">
                  <c:v>42914</c:v>
                </c:pt>
                <c:pt idx="235">
                  <c:v>42921</c:v>
                </c:pt>
                <c:pt idx="236">
                  <c:v>42928</c:v>
                </c:pt>
                <c:pt idx="237">
                  <c:v>42935</c:v>
                </c:pt>
                <c:pt idx="238">
                  <c:v>42942</c:v>
                </c:pt>
                <c:pt idx="239">
                  <c:v>42949</c:v>
                </c:pt>
                <c:pt idx="240">
                  <c:v>42956</c:v>
                </c:pt>
                <c:pt idx="241">
                  <c:v>42963</c:v>
                </c:pt>
                <c:pt idx="242">
                  <c:v>42970</c:v>
                </c:pt>
                <c:pt idx="243">
                  <c:v>42977</c:v>
                </c:pt>
                <c:pt idx="244">
                  <c:v>42984</c:v>
                </c:pt>
                <c:pt idx="245">
                  <c:v>42991</c:v>
                </c:pt>
                <c:pt idx="246">
                  <c:v>42998</c:v>
                </c:pt>
                <c:pt idx="247">
                  <c:v>43005</c:v>
                </c:pt>
                <c:pt idx="248">
                  <c:v>43012</c:v>
                </c:pt>
                <c:pt idx="249">
                  <c:v>43019</c:v>
                </c:pt>
                <c:pt idx="250">
                  <c:v>43026</c:v>
                </c:pt>
                <c:pt idx="251">
                  <c:v>43033</c:v>
                </c:pt>
                <c:pt idx="252">
                  <c:v>43040</c:v>
                </c:pt>
                <c:pt idx="253">
                  <c:v>43047</c:v>
                </c:pt>
                <c:pt idx="254">
                  <c:v>43054</c:v>
                </c:pt>
                <c:pt idx="255">
                  <c:v>43061</c:v>
                </c:pt>
                <c:pt idx="256">
                  <c:v>43068</c:v>
                </c:pt>
                <c:pt idx="257">
                  <c:v>43075</c:v>
                </c:pt>
                <c:pt idx="258">
                  <c:v>43082</c:v>
                </c:pt>
                <c:pt idx="259">
                  <c:v>43089</c:v>
                </c:pt>
                <c:pt idx="260">
                  <c:v>43096</c:v>
                </c:pt>
                <c:pt idx="261">
                  <c:v>43103</c:v>
                </c:pt>
                <c:pt idx="262">
                  <c:v>43110</c:v>
                </c:pt>
                <c:pt idx="263">
                  <c:v>43117</c:v>
                </c:pt>
                <c:pt idx="264">
                  <c:v>43124</c:v>
                </c:pt>
                <c:pt idx="265">
                  <c:v>43131</c:v>
                </c:pt>
                <c:pt idx="266">
                  <c:v>43138</c:v>
                </c:pt>
                <c:pt idx="267">
                  <c:v>43145</c:v>
                </c:pt>
                <c:pt idx="268">
                  <c:v>43152</c:v>
                </c:pt>
                <c:pt idx="269">
                  <c:v>43159</c:v>
                </c:pt>
                <c:pt idx="270">
                  <c:v>43166</c:v>
                </c:pt>
                <c:pt idx="271">
                  <c:v>43173</c:v>
                </c:pt>
                <c:pt idx="272">
                  <c:v>43180</c:v>
                </c:pt>
                <c:pt idx="273">
                  <c:v>43187</c:v>
                </c:pt>
                <c:pt idx="274">
                  <c:v>43194</c:v>
                </c:pt>
                <c:pt idx="275">
                  <c:v>43201</c:v>
                </c:pt>
                <c:pt idx="276">
                  <c:v>43208</c:v>
                </c:pt>
                <c:pt idx="277">
                  <c:v>43215</c:v>
                </c:pt>
                <c:pt idx="278">
                  <c:v>43222</c:v>
                </c:pt>
                <c:pt idx="279">
                  <c:v>43229</c:v>
                </c:pt>
                <c:pt idx="280">
                  <c:v>43236</c:v>
                </c:pt>
                <c:pt idx="281">
                  <c:v>43243</c:v>
                </c:pt>
                <c:pt idx="282">
                  <c:v>43250</c:v>
                </c:pt>
                <c:pt idx="283">
                  <c:v>43257</c:v>
                </c:pt>
                <c:pt idx="284">
                  <c:v>43264</c:v>
                </c:pt>
                <c:pt idx="285">
                  <c:v>43271</c:v>
                </c:pt>
                <c:pt idx="286">
                  <c:v>43278</c:v>
                </c:pt>
                <c:pt idx="287">
                  <c:v>43285</c:v>
                </c:pt>
                <c:pt idx="288">
                  <c:v>43292</c:v>
                </c:pt>
                <c:pt idx="289">
                  <c:v>43299</c:v>
                </c:pt>
                <c:pt idx="290">
                  <c:v>43306</c:v>
                </c:pt>
                <c:pt idx="291">
                  <c:v>43313</c:v>
                </c:pt>
                <c:pt idx="292">
                  <c:v>43320</c:v>
                </c:pt>
                <c:pt idx="293">
                  <c:v>43327</c:v>
                </c:pt>
                <c:pt idx="294">
                  <c:v>43334</c:v>
                </c:pt>
                <c:pt idx="295">
                  <c:v>43341</c:v>
                </c:pt>
                <c:pt idx="296">
                  <c:v>43348</c:v>
                </c:pt>
                <c:pt idx="297">
                  <c:v>43355</c:v>
                </c:pt>
                <c:pt idx="298">
                  <c:v>43362</c:v>
                </c:pt>
                <c:pt idx="299">
                  <c:v>43369</c:v>
                </c:pt>
                <c:pt idx="300">
                  <c:v>43376</c:v>
                </c:pt>
                <c:pt idx="301">
                  <c:v>43383</c:v>
                </c:pt>
                <c:pt idx="302">
                  <c:v>43390</c:v>
                </c:pt>
                <c:pt idx="303">
                  <c:v>43397</c:v>
                </c:pt>
                <c:pt idx="304">
                  <c:v>43404</c:v>
                </c:pt>
                <c:pt idx="305">
                  <c:v>43411</c:v>
                </c:pt>
                <c:pt idx="306">
                  <c:v>43418</c:v>
                </c:pt>
                <c:pt idx="307">
                  <c:v>43425</c:v>
                </c:pt>
                <c:pt idx="308">
                  <c:v>43432</c:v>
                </c:pt>
                <c:pt idx="309">
                  <c:v>43439</c:v>
                </c:pt>
                <c:pt idx="310">
                  <c:v>43446</c:v>
                </c:pt>
                <c:pt idx="311">
                  <c:v>43453</c:v>
                </c:pt>
                <c:pt idx="312">
                  <c:v>43460</c:v>
                </c:pt>
                <c:pt idx="313">
                  <c:v>43466</c:v>
                </c:pt>
                <c:pt idx="314">
                  <c:v>43473</c:v>
                </c:pt>
                <c:pt idx="315">
                  <c:v>43480</c:v>
                </c:pt>
                <c:pt idx="316">
                  <c:v>43487</c:v>
                </c:pt>
                <c:pt idx="317">
                  <c:v>43494</c:v>
                </c:pt>
                <c:pt idx="318">
                  <c:v>43501</c:v>
                </c:pt>
                <c:pt idx="319">
                  <c:v>43508</c:v>
                </c:pt>
                <c:pt idx="320">
                  <c:v>43515</c:v>
                </c:pt>
                <c:pt idx="321">
                  <c:v>43522</c:v>
                </c:pt>
                <c:pt idx="322">
                  <c:v>43529</c:v>
                </c:pt>
                <c:pt idx="323">
                  <c:v>43536</c:v>
                </c:pt>
                <c:pt idx="324">
                  <c:v>43543</c:v>
                </c:pt>
                <c:pt idx="325">
                  <c:v>43550</c:v>
                </c:pt>
                <c:pt idx="326">
                  <c:v>43557</c:v>
                </c:pt>
                <c:pt idx="327">
                  <c:v>43564</c:v>
                </c:pt>
                <c:pt idx="328">
                  <c:v>43571</c:v>
                </c:pt>
                <c:pt idx="329">
                  <c:v>43578</c:v>
                </c:pt>
                <c:pt idx="330">
                  <c:v>43585</c:v>
                </c:pt>
                <c:pt idx="331">
                  <c:v>43592</c:v>
                </c:pt>
                <c:pt idx="332">
                  <c:v>43599</c:v>
                </c:pt>
                <c:pt idx="333">
                  <c:v>43606</c:v>
                </c:pt>
                <c:pt idx="334">
                  <c:v>43613</c:v>
                </c:pt>
                <c:pt idx="335">
                  <c:v>43620</c:v>
                </c:pt>
                <c:pt idx="336">
                  <c:v>43627</c:v>
                </c:pt>
                <c:pt idx="337">
                  <c:v>43634</c:v>
                </c:pt>
                <c:pt idx="338">
                  <c:v>43641</c:v>
                </c:pt>
                <c:pt idx="339">
                  <c:v>43648</c:v>
                </c:pt>
                <c:pt idx="340">
                  <c:v>43655</c:v>
                </c:pt>
                <c:pt idx="341">
                  <c:v>43662</c:v>
                </c:pt>
                <c:pt idx="342">
                  <c:v>43669</c:v>
                </c:pt>
                <c:pt idx="343">
                  <c:v>43676</c:v>
                </c:pt>
              </c:numCache>
            </c:numRef>
          </c:cat>
          <c:val>
            <c:numRef>
              <c:f>Chart!$K$2:$K$348</c:f>
              <c:numCache>
                <c:formatCode>General</c:formatCode>
                <c:ptCount val="347"/>
                <c:pt idx="0">
                  <c:v>10.568481482999994</c:v>
                </c:pt>
                <c:pt idx="1">
                  <c:v>10.098746910000001</c:v>
                </c:pt>
                <c:pt idx="2">
                  <c:v>10.268971670999996</c:v>
                </c:pt>
                <c:pt idx="3">
                  <c:v>10.249618071999995</c:v>
                </c:pt>
                <c:pt idx="4">
                  <c:v>9.4787197589999952</c:v>
                </c:pt>
                <c:pt idx="5">
                  <c:v>9.4683650500000116</c:v>
                </c:pt>
                <c:pt idx="6">
                  <c:v>9.6244416130000037</c:v>
                </c:pt>
                <c:pt idx="7">
                  <c:v>9.6691496140000019</c:v>
                </c:pt>
                <c:pt idx="8">
                  <c:v>10.516321867999997</c:v>
                </c:pt>
                <c:pt idx="9">
                  <c:v>10.708963032000002</c:v>
                </c:pt>
                <c:pt idx="10">
                  <c:v>10.267510474000003</c:v>
                </c:pt>
                <c:pt idx="11">
                  <c:v>11.106239724000005</c:v>
                </c:pt>
                <c:pt idx="12">
                  <c:v>11.201024283000002</c:v>
                </c:pt>
                <c:pt idx="13">
                  <c:v>11.527361735999998</c:v>
                </c:pt>
                <c:pt idx="14">
                  <c:v>11.793312202999992</c:v>
                </c:pt>
                <c:pt idx="15">
                  <c:v>11.761036034000004</c:v>
                </c:pt>
                <c:pt idx="16">
                  <c:v>11.922838881000009</c:v>
                </c:pt>
                <c:pt idx="17">
                  <c:v>12.332062178999999</c:v>
                </c:pt>
                <c:pt idx="18">
                  <c:v>11.824814627999997</c:v>
                </c:pt>
                <c:pt idx="19">
                  <c:v>10.679159338000003</c:v>
                </c:pt>
                <c:pt idx="20">
                  <c:v>10.715715657000008</c:v>
                </c:pt>
                <c:pt idx="21">
                  <c:v>9.9645983380000054</c:v>
                </c:pt>
                <c:pt idx="22">
                  <c:v>9.9347713269999911</c:v>
                </c:pt>
                <c:pt idx="23">
                  <c:v>9.4872007389999986</c:v>
                </c:pt>
                <c:pt idx="24">
                  <c:v>10.154188027000009</c:v>
                </c:pt>
                <c:pt idx="25">
                  <c:v>8.2187822689999983</c:v>
                </c:pt>
                <c:pt idx="26">
                  <c:v>8.822350225000001</c:v>
                </c:pt>
                <c:pt idx="27">
                  <c:v>8.688141362000005</c:v>
                </c:pt>
                <c:pt idx="28">
                  <c:v>9.3191131020000029</c:v>
                </c:pt>
                <c:pt idx="29">
                  <c:v>9.626060448000004</c:v>
                </c:pt>
                <c:pt idx="30">
                  <c:v>9.4600861369999958</c:v>
                </c:pt>
                <c:pt idx="31">
                  <c:v>9.4427844569999966</c:v>
                </c:pt>
                <c:pt idx="32">
                  <c:v>9.2759868829999981</c:v>
                </c:pt>
                <c:pt idx="33">
                  <c:v>9.0754021369999975</c:v>
                </c:pt>
                <c:pt idx="34">
                  <c:v>9.0850386219999955</c:v>
                </c:pt>
                <c:pt idx="35">
                  <c:v>8.6474789860000048</c:v>
                </c:pt>
                <c:pt idx="36">
                  <c:v>8.4843877089999999</c:v>
                </c:pt>
                <c:pt idx="37">
                  <c:v>9.0574010769999962</c:v>
                </c:pt>
                <c:pt idx="38">
                  <c:v>9.8322848920000041</c:v>
                </c:pt>
                <c:pt idx="39">
                  <c:v>10.097155298999988</c:v>
                </c:pt>
                <c:pt idx="40">
                  <c:v>10.032029938999999</c:v>
                </c:pt>
                <c:pt idx="41">
                  <c:v>9.9885862980000031</c:v>
                </c:pt>
                <c:pt idx="42">
                  <c:v>10.745264099</c:v>
                </c:pt>
                <c:pt idx="43">
                  <c:v>10.811778012999996</c:v>
                </c:pt>
                <c:pt idx="44">
                  <c:v>10.626826309000005</c:v>
                </c:pt>
                <c:pt idx="45">
                  <c:v>10.546035373000002</c:v>
                </c:pt>
                <c:pt idx="46">
                  <c:v>10.941518813000007</c:v>
                </c:pt>
                <c:pt idx="47">
                  <c:v>11.058371314999999</c:v>
                </c:pt>
                <c:pt idx="48">
                  <c:v>10.901325810000007</c:v>
                </c:pt>
                <c:pt idx="49">
                  <c:v>10.596768744999981</c:v>
                </c:pt>
                <c:pt idx="50">
                  <c:v>10.622309147000005</c:v>
                </c:pt>
                <c:pt idx="51">
                  <c:v>10.037078334999997</c:v>
                </c:pt>
                <c:pt idx="52">
                  <c:v>10.016655898999998</c:v>
                </c:pt>
                <c:pt idx="53">
                  <c:v>7.2643079880000005</c:v>
                </c:pt>
                <c:pt idx="54">
                  <c:v>7.6024814870000066</c:v>
                </c:pt>
                <c:pt idx="55">
                  <c:v>7.5354695059999992</c:v>
                </c:pt>
                <c:pt idx="56">
                  <c:v>7.9568680140000012</c:v>
                </c:pt>
                <c:pt idx="57">
                  <c:v>8.6256416430000069</c:v>
                </c:pt>
                <c:pt idx="58">
                  <c:v>8.3769145569999957</c:v>
                </c:pt>
                <c:pt idx="59">
                  <c:v>8.5768775559999959</c:v>
                </c:pt>
                <c:pt idx="60">
                  <c:v>8.6455706950000017</c:v>
                </c:pt>
                <c:pt idx="61">
                  <c:v>8.8726991090000009</c:v>
                </c:pt>
                <c:pt idx="62">
                  <c:v>8.4245627749999912</c:v>
                </c:pt>
                <c:pt idx="63">
                  <c:v>8.8111925700000047</c:v>
                </c:pt>
                <c:pt idx="64">
                  <c:v>8.5359483639999993</c:v>
                </c:pt>
                <c:pt idx="65">
                  <c:v>8.6773256890000052</c:v>
                </c:pt>
                <c:pt idx="66">
                  <c:v>8.9995920739999971</c:v>
                </c:pt>
                <c:pt idx="67">
                  <c:v>9.3848258269999896</c:v>
                </c:pt>
                <c:pt idx="68">
                  <c:v>9.0336980850000028</c:v>
                </c:pt>
                <c:pt idx="69">
                  <c:v>8.9869293070000058</c:v>
                </c:pt>
                <c:pt idx="70">
                  <c:v>9.2871811200000014</c:v>
                </c:pt>
                <c:pt idx="71">
                  <c:v>9.4223339869999929</c:v>
                </c:pt>
                <c:pt idx="72">
                  <c:v>9.722225310999999</c:v>
                </c:pt>
                <c:pt idx="73">
                  <c:v>9.8888632539999985</c:v>
                </c:pt>
                <c:pt idx="74">
                  <c:v>9.6403096559999977</c:v>
                </c:pt>
                <c:pt idx="75">
                  <c:v>9.8064021640000032</c:v>
                </c:pt>
                <c:pt idx="76">
                  <c:v>9.5728359550000004</c:v>
                </c:pt>
                <c:pt idx="77">
                  <c:v>10.171399530999999</c:v>
                </c:pt>
                <c:pt idx="78">
                  <c:v>10.474816002000003</c:v>
                </c:pt>
                <c:pt idx="79">
                  <c:v>10.419071360000013</c:v>
                </c:pt>
                <c:pt idx="80">
                  <c:v>10.563871290000007</c:v>
                </c:pt>
                <c:pt idx="81">
                  <c:v>10.671108143999996</c:v>
                </c:pt>
                <c:pt idx="82">
                  <c:v>10.865735638000009</c:v>
                </c:pt>
                <c:pt idx="83">
                  <c:v>10.726729784999995</c:v>
                </c:pt>
                <c:pt idx="84">
                  <c:v>11.090437397000006</c:v>
                </c:pt>
                <c:pt idx="85">
                  <c:v>11.358854620999999</c:v>
                </c:pt>
                <c:pt idx="86">
                  <c:v>11.416227420000011</c:v>
                </c:pt>
                <c:pt idx="87">
                  <c:v>11.02288326</c:v>
                </c:pt>
                <c:pt idx="88">
                  <c:v>10.402396476000002</c:v>
                </c:pt>
                <c:pt idx="89">
                  <c:v>10.323517619000008</c:v>
                </c:pt>
                <c:pt idx="90">
                  <c:v>10.743446722000007</c:v>
                </c:pt>
                <c:pt idx="91">
                  <c:v>10.57982767699999</c:v>
                </c:pt>
                <c:pt idx="92">
                  <c:v>11.066565293000012</c:v>
                </c:pt>
                <c:pt idx="93">
                  <c:v>12.030917227000002</c:v>
                </c:pt>
                <c:pt idx="94">
                  <c:v>11.970805422000009</c:v>
                </c:pt>
                <c:pt idx="95">
                  <c:v>11.791809450999988</c:v>
                </c:pt>
                <c:pt idx="96">
                  <c:v>11.547901449000003</c:v>
                </c:pt>
                <c:pt idx="97">
                  <c:v>11.224492728000005</c:v>
                </c:pt>
                <c:pt idx="98">
                  <c:v>11.596104499000013</c:v>
                </c:pt>
                <c:pt idx="99">
                  <c:v>11.918357857999995</c:v>
                </c:pt>
                <c:pt idx="100">
                  <c:v>11.999262289000002</c:v>
                </c:pt>
                <c:pt idx="101">
                  <c:v>11.567389887999999</c:v>
                </c:pt>
                <c:pt idx="102">
                  <c:v>12.004551239000007</c:v>
                </c:pt>
                <c:pt idx="103">
                  <c:v>9.7399800759999842</c:v>
                </c:pt>
                <c:pt idx="104">
                  <c:v>9.9258483960000028</c:v>
                </c:pt>
                <c:pt idx="105">
                  <c:v>8.3050642949999993</c:v>
                </c:pt>
                <c:pt idx="106">
                  <c:v>9.1400056250000059</c:v>
                </c:pt>
                <c:pt idx="107">
                  <c:v>9.6288130440000028</c:v>
                </c:pt>
                <c:pt idx="108">
                  <c:v>10.849948057999997</c:v>
                </c:pt>
                <c:pt idx="109">
                  <c:v>10.534542439999999</c:v>
                </c:pt>
                <c:pt idx="110">
                  <c:v>9.2837683040000023</c:v>
                </c:pt>
                <c:pt idx="111">
                  <c:v>9.4179960249999954</c:v>
                </c:pt>
                <c:pt idx="112">
                  <c:v>9.7732637249999943</c:v>
                </c:pt>
                <c:pt idx="113">
                  <c:v>9.4356501359999942</c:v>
                </c:pt>
                <c:pt idx="114">
                  <c:v>9.5542819159999972</c:v>
                </c:pt>
                <c:pt idx="115">
                  <c:v>10.445664038000007</c:v>
                </c:pt>
                <c:pt idx="116">
                  <c:v>11.112548596000002</c:v>
                </c:pt>
                <c:pt idx="117">
                  <c:v>11.174240568999997</c:v>
                </c:pt>
                <c:pt idx="118">
                  <c:v>10.880105979999993</c:v>
                </c:pt>
                <c:pt idx="119">
                  <c:v>11.179433583000002</c:v>
                </c:pt>
                <c:pt idx="120">
                  <c:v>11.045703012000004</c:v>
                </c:pt>
                <c:pt idx="121">
                  <c:v>11.191598924999987</c:v>
                </c:pt>
                <c:pt idx="122">
                  <c:v>9.9289250530000004</c:v>
                </c:pt>
                <c:pt idx="123">
                  <c:v>9.8545864740000013</c:v>
                </c:pt>
                <c:pt idx="124">
                  <c:v>9.7358879099999989</c:v>
                </c:pt>
                <c:pt idx="125">
                  <c:v>9.5337614909999857</c:v>
                </c:pt>
                <c:pt idx="126">
                  <c:v>9.0019809480000088</c:v>
                </c:pt>
                <c:pt idx="127">
                  <c:v>8.670752243999992</c:v>
                </c:pt>
                <c:pt idx="128">
                  <c:v>8.9869454380000011</c:v>
                </c:pt>
                <c:pt idx="129">
                  <c:v>9.3107445289999937</c:v>
                </c:pt>
                <c:pt idx="130">
                  <c:v>9.0404592839999971</c:v>
                </c:pt>
                <c:pt idx="131">
                  <c:v>9.9055545640000062</c:v>
                </c:pt>
                <c:pt idx="132">
                  <c:v>9.6984141110000035</c:v>
                </c:pt>
                <c:pt idx="133">
                  <c:v>9.5348944979999928</c:v>
                </c:pt>
                <c:pt idx="134">
                  <c:v>9.8924110330000108</c:v>
                </c:pt>
                <c:pt idx="135">
                  <c:v>9.5056801499999946</c:v>
                </c:pt>
                <c:pt idx="136">
                  <c:v>10.292769267000004</c:v>
                </c:pt>
                <c:pt idx="137">
                  <c:v>10.258244195999998</c:v>
                </c:pt>
                <c:pt idx="138">
                  <c:v>10.611866835000004</c:v>
                </c:pt>
                <c:pt idx="139">
                  <c:v>10.340524904999995</c:v>
                </c:pt>
                <c:pt idx="140">
                  <c:v>10.203620388999992</c:v>
                </c:pt>
                <c:pt idx="141">
                  <c:v>9.9869180759999949</c:v>
                </c:pt>
                <c:pt idx="142">
                  <c:v>11.074166589000001</c:v>
                </c:pt>
                <c:pt idx="143">
                  <c:v>11.450030131000009</c:v>
                </c:pt>
                <c:pt idx="144">
                  <c:v>11.549974977999991</c:v>
                </c:pt>
                <c:pt idx="145">
                  <c:v>12.166501298999997</c:v>
                </c:pt>
                <c:pt idx="146">
                  <c:v>11.805457034000003</c:v>
                </c:pt>
                <c:pt idx="147">
                  <c:v>11.342982816999996</c:v>
                </c:pt>
                <c:pt idx="148">
                  <c:v>10.495385782000026</c:v>
                </c:pt>
                <c:pt idx="149">
                  <c:v>9.9647572150000041</c:v>
                </c:pt>
                <c:pt idx="150">
                  <c:v>9.2506323690000016</c:v>
                </c:pt>
                <c:pt idx="151">
                  <c:v>9.4682274440000018</c:v>
                </c:pt>
                <c:pt idx="152">
                  <c:v>8.8467610730000121</c:v>
                </c:pt>
                <c:pt idx="153">
                  <c:v>9.0014701240000026</c:v>
                </c:pt>
                <c:pt idx="154">
                  <c:v>8.3480267390000158</c:v>
                </c:pt>
                <c:pt idx="155">
                  <c:v>8.3668182980000001</c:v>
                </c:pt>
                <c:pt idx="156">
                  <c:v>8.5301372830000037</c:v>
                </c:pt>
                <c:pt idx="157">
                  <c:v>7.3265462919999953</c:v>
                </c:pt>
                <c:pt idx="158">
                  <c:v>7.1274955369999899</c:v>
                </c:pt>
                <c:pt idx="159">
                  <c:v>8.4517932799999986</c:v>
                </c:pt>
                <c:pt idx="160">
                  <c:v>8.1072099550000001</c:v>
                </c:pt>
                <c:pt idx="161">
                  <c:v>7.4602723480000028</c:v>
                </c:pt>
                <c:pt idx="162">
                  <c:v>7.7925717029999992</c:v>
                </c:pt>
                <c:pt idx="163">
                  <c:v>7.5550779829999941</c:v>
                </c:pt>
                <c:pt idx="164">
                  <c:v>7.6741456260000076</c:v>
                </c:pt>
                <c:pt idx="165">
                  <c:v>7.1715268289999932</c:v>
                </c:pt>
                <c:pt idx="166">
                  <c:v>6.9322015830000074</c:v>
                </c:pt>
                <c:pt idx="167">
                  <c:v>7.2002984319999968</c:v>
                </c:pt>
                <c:pt idx="168">
                  <c:v>7.3618242549999913</c:v>
                </c:pt>
                <c:pt idx="169">
                  <c:v>8.385317495000006</c:v>
                </c:pt>
                <c:pt idx="170">
                  <c:v>8.7000130059999989</c:v>
                </c:pt>
                <c:pt idx="171">
                  <c:v>8.5207657399999999</c:v>
                </c:pt>
                <c:pt idx="172">
                  <c:v>7.9276889699999966</c:v>
                </c:pt>
                <c:pt idx="173">
                  <c:v>7.7052583690000001</c:v>
                </c:pt>
                <c:pt idx="174">
                  <c:v>8.4237908040000065</c:v>
                </c:pt>
                <c:pt idx="175">
                  <c:v>8.6999198450000108</c:v>
                </c:pt>
                <c:pt idx="176">
                  <c:v>7.2610060430000054</c:v>
                </c:pt>
                <c:pt idx="177">
                  <c:v>7.1291203580000246</c:v>
                </c:pt>
                <c:pt idx="178">
                  <c:v>7.3954982280000152</c:v>
                </c:pt>
                <c:pt idx="179">
                  <c:v>8.5223731020000066</c:v>
                </c:pt>
                <c:pt idx="180">
                  <c:v>9.2788408099999948</c:v>
                </c:pt>
                <c:pt idx="181">
                  <c:v>9.0340663829999954</c:v>
                </c:pt>
                <c:pt idx="182">
                  <c:v>9.102513186000019</c:v>
                </c:pt>
                <c:pt idx="183">
                  <c:v>9.9820796119999855</c:v>
                </c:pt>
                <c:pt idx="184">
                  <c:v>9.2259640449999996</c:v>
                </c:pt>
                <c:pt idx="185">
                  <c:v>8.7561400289999956</c:v>
                </c:pt>
                <c:pt idx="186">
                  <c:v>9.3067946870000107</c:v>
                </c:pt>
                <c:pt idx="187">
                  <c:v>10.348476598999998</c:v>
                </c:pt>
                <c:pt idx="188">
                  <c:v>10.159184692000002</c:v>
                </c:pt>
                <c:pt idx="189">
                  <c:v>10.083909319999997</c:v>
                </c:pt>
                <c:pt idx="190">
                  <c:v>10.111697542000005</c:v>
                </c:pt>
                <c:pt idx="191">
                  <c:v>9.6286544209999896</c:v>
                </c:pt>
                <c:pt idx="192">
                  <c:v>9.9834337429999955</c:v>
                </c:pt>
                <c:pt idx="193">
                  <c:v>9.9681507330000017</c:v>
                </c:pt>
                <c:pt idx="194">
                  <c:v>9.9098687429999988</c:v>
                </c:pt>
                <c:pt idx="195">
                  <c:v>9.8706818930000271</c:v>
                </c:pt>
                <c:pt idx="196">
                  <c:v>9.3859001520000263</c:v>
                </c:pt>
                <c:pt idx="197">
                  <c:v>8.7217604339999895</c:v>
                </c:pt>
                <c:pt idx="198">
                  <c:v>9.6031405660000075</c:v>
                </c:pt>
                <c:pt idx="199">
                  <c:v>8.6688815660000174</c:v>
                </c:pt>
                <c:pt idx="200">
                  <c:v>9.4905189519999951</c:v>
                </c:pt>
                <c:pt idx="201">
                  <c:v>8.0438331709999957</c:v>
                </c:pt>
                <c:pt idx="202">
                  <c:v>7.610183882000003</c:v>
                </c:pt>
                <c:pt idx="203">
                  <c:v>6.7426524839999944</c:v>
                </c:pt>
                <c:pt idx="204">
                  <c:v>6.57811006499999</c:v>
                </c:pt>
                <c:pt idx="205">
                  <c:v>6.6424280219999963</c:v>
                </c:pt>
                <c:pt idx="206">
                  <c:v>6.4435909329999825</c:v>
                </c:pt>
                <c:pt idx="207">
                  <c:v>6.7499718340000046</c:v>
                </c:pt>
                <c:pt idx="208">
                  <c:v>6.6264198079999863</c:v>
                </c:pt>
                <c:pt idx="209">
                  <c:v>6.168276257999997</c:v>
                </c:pt>
                <c:pt idx="210">
                  <c:v>6.1689663090000035</c:v>
                </c:pt>
                <c:pt idx="211">
                  <c:v>6.1654293280000028</c:v>
                </c:pt>
                <c:pt idx="212">
                  <c:v>6.4578539209999981</c:v>
                </c:pt>
                <c:pt idx="213">
                  <c:v>6.6200785560000046</c:v>
                </c:pt>
                <c:pt idx="214">
                  <c:v>6.8118800719999948</c:v>
                </c:pt>
                <c:pt idx="215">
                  <c:v>6.4626433850000069</c:v>
                </c:pt>
                <c:pt idx="216">
                  <c:v>6.5463217010000001</c:v>
                </c:pt>
                <c:pt idx="217">
                  <c:v>6.2458262809999887</c:v>
                </c:pt>
                <c:pt idx="218">
                  <c:v>6.0334778960000044</c:v>
                </c:pt>
                <c:pt idx="219">
                  <c:v>6.4259047220000092</c:v>
                </c:pt>
                <c:pt idx="220">
                  <c:v>6.3809986179999951</c:v>
                </c:pt>
                <c:pt idx="221">
                  <c:v>6.3822884409999796</c:v>
                </c:pt>
                <c:pt idx="222">
                  <c:v>6.4439567580000015</c:v>
                </c:pt>
                <c:pt idx="223">
                  <c:v>6.211982282999994</c:v>
                </c:pt>
                <c:pt idx="224">
                  <c:v>6.0534036920000025</c:v>
                </c:pt>
                <c:pt idx="225">
                  <c:v>6.046763392000007</c:v>
                </c:pt>
                <c:pt idx="226">
                  <c:v>6.0841662739999975</c:v>
                </c:pt>
                <c:pt idx="227">
                  <c:v>6.2175229780000132</c:v>
                </c:pt>
                <c:pt idx="228">
                  <c:v>6.4761615050000136</c:v>
                </c:pt>
                <c:pt idx="229">
                  <c:v>6.5391551190000072</c:v>
                </c:pt>
                <c:pt idx="230">
                  <c:v>6.5052862840000056</c:v>
                </c:pt>
                <c:pt idx="231">
                  <c:v>6.5144410809999993</c:v>
                </c:pt>
                <c:pt idx="232">
                  <c:v>6.9631983609999812</c:v>
                </c:pt>
                <c:pt idx="233">
                  <c:v>6.9470020669999997</c:v>
                </c:pt>
                <c:pt idx="234">
                  <c:v>6.5490219939999905</c:v>
                </c:pt>
                <c:pt idx="235">
                  <c:v>6.8313818909999968</c:v>
                </c:pt>
                <c:pt idx="236">
                  <c:v>6.8707912509999884</c:v>
                </c:pt>
                <c:pt idx="237">
                  <c:v>6.8971259069999959</c:v>
                </c:pt>
                <c:pt idx="238">
                  <c:v>6.9962438510000089</c:v>
                </c:pt>
                <c:pt idx="239">
                  <c:v>7.066727542999991</c:v>
                </c:pt>
                <c:pt idx="240">
                  <c:v>6.872216254999989</c:v>
                </c:pt>
                <c:pt idx="241">
                  <c:v>6.3763001530000007</c:v>
                </c:pt>
                <c:pt idx="242">
                  <c:v>6.5193466229999908</c:v>
                </c:pt>
                <c:pt idx="243">
                  <c:v>5.9846401759999885</c:v>
                </c:pt>
                <c:pt idx="244">
                  <c:v>5.9870645549999928</c:v>
                </c:pt>
                <c:pt idx="245">
                  <c:v>6.0822290540000017</c:v>
                </c:pt>
                <c:pt idx="246">
                  <c:v>6.0814699740000115</c:v>
                </c:pt>
                <c:pt idx="247">
                  <c:v>6.2942975609999934</c:v>
                </c:pt>
                <c:pt idx="248">
                  <c:v>6.3246577340000032</c:v>
                </c:pt>
                <c:pt idx="249">
                  <c:v>6.5424262029999944</c:v>
                </c:pt>
                <c:pt idx="250">
                  <c:v>6.5770791049999877</c:v>
                </c:pt>
                <c:pt idx="251">
                  <c:v>6.5512251320000061</c:v>
                </c:pt>
                <c:pt idx="252">
                  <c:v>6.4531825970000014</c:v>
                </c:pt>
                <c:pt idx="253">
                  <c:v>6.3003663180000018</c:v>
                </c:pt>
                <c:pt idx="254">
                  <c:v>6.2960448860000042</c:v>
                </c:pt>
                <c:pt idx="255">
                  <c:v>6.2363023950000089</c:v>
                </c:pt>
                <c:pt idx="256">
                  <c:v>6.4354200770000105</c:v>
                </c:pt>
                <c:pt idx="257">
                  <c:v>6.5510140709999982</c:v>
                </c:pt>
                <c:pt idx="258">
                  <c:v>6.4473599230000129</c:v>
                </c:pt>
                <c:pt idx="259">
                  <c:v>6.5654501980000051</c:v>
                </c:pt>
                <c:pt idx="260">
                  <c:v>6.9406610630000047</c:v>
                </c:pt>
                <c:pt idx="261">
                  <c:v>6.6443137899999991</c:v>
                </c:pt>
                <c:pt idx="262">
                  <c:v>6.9865480719999962</c:v>
                </c:pt>
                <c:pt idx="263">
                  <c:v>7.2888089730000152</c:v>
                </c:pt>
                <c:pt idx="264">
                  <c:v>7.205318541000004</c:v>
                </c:pt>
                <c:pt idx="265">
                  <c:v>7.4712864939999974</c:v>
                </c:pt>
                <c:pt idx="266">
                  <c:v>7.2365855960000136</c:v>
                </c:pt>
                <c:pt idx="267">
                  <c:v>6.8821868260000061</c:v>
                </c:pt>
                <c:pt idx="268">
                  <c:v>6.832731526000015</c:v>
                </c:pt>
                <c:pt idx="269">
                  <c:v>6.7731406890000017</c:v>
                </c:pt>
                <c:pt idx="270">
                  <c:v>6.665644944999995</c:v>
                </c:pt>
                <c:pt idx="271">
                  <c:v>6.8587011620000027</c:v>
                </c:pt>
                <c:pt idx="272">
                  <c:v>6.6148729160000048</c:v>
                </c:pt>
                <c:pt idx="273">
                  <c:v>7.0252727610000045</c:v>
                </c:pt>
                <c:pt idx="274">
                  <c:v>6.8465572509999886</c:v>
                </c:pt>
                <c:pt idx="275">
                  <c:v>6.9534625259999947</c:v>
                </c:pt>
                <c:pt idx="276">
                  <c:v>7.0715789619999905</c:v>
                </c:pt>
                <c:pt idx="277">
                  <c:v>6.7866270320000002</c:v>
                </c:pt>
                <c:pt idx="278">
                  <c:v>6.630339187999998</c:v>
                </c:pt>
                <c:pt idx="279">
                  <c:v>6.6631623300000058</c:v>
                </c:pt>
                <c:pt idx="280">
                  <c:v>6.5835343920000104</c:v>
                </c:pt>
                <c:pt idx="281">
                  <c:v>6.4272252539999899</c:v>
                </c:pt>
                <c:pt idx="282">
                  <c:v>6.1348160720000102</c:v>
                </c:pt>
                <c:pt idx="283">
                  <c:v>6.2277335760000021</c:v>
                </c:pt>
                <c:pt idx="284">
                  <c:v>6.1914182800000042</c:v>
                </c:pt>
                <c:pt idx="285">
                  <c:v>6.3457639940000057</c:v>
                </c:pt>
                <c:pt idx="286">
                  <c:v>6.0581049859999938</c:v>
                </c:pt>
                <c:pt idx="287">
                  <c:v>6.1887576320000113</c:v>
                </c:pt>
                <c:pt idx="288">
                  <c:v>6.2178103300000194</c:v>
                </c:pt>
                <c:pt idx="289">
                  <c:v>6.4355738580000059</c:v>
                </c:pt>
                <c:pt idx="290">
                  <c:v>6.496501060999992</c:v>
                </c:pt>
                <c:pt idx="291">
                  <c:v>7.3470539029999937</c:v>
                </c:pt>
                <c:pt idx="292">
                  <c:v>6.9406029819999997</c:v>
                </c:pt>
                <c:pt idx="293">
                  <c:v>6.6297258860000134</c:v>
                </c:pt>
                <c:pt idx="294">
                  <c:v>6.6687434900000024</c:v>
                </c:pt>
                <c:pt idx="295">
                  <c:v>6.5936503610000052</c:v>
                </c:pt>
                <c:pt idx="296">
                  <c:v>6.8637078590000042</c:v>
                </c:pt>
                <c:pt idx="297">
                  <c:v>6.7898676680000074</c:v>
                </c:pt>
                <c:pt idx="298">
                  <c:v>6.8159254349999969</c:v>
                </c:pt>
                <c:pt idx="299">
                  <c:v>6.7726675139999966</c:v>
                </c:pt>
                <c:pt idx="300">
                  <c:v>6.6337231520000017</c:v>
                </c:pt>
                <c:pt idx="301">
                  <c:v>6.7056692350000002</c:v>
                </c:pt>
                <c:pt idx="302">
                  <c:v>6.6829830319999939</c:v>
                </c:pt>
                <c:pt idx="303">
                  <c:v>6.806487209000001</c:v>
                </c:pt>
                <c:pt idx="304">
                  <c:v>6.6134519580000042</c:v>
                </c:pt>
                <c:pt idx="305">
                  <c:v>6.2721575480000045</c:v>
                </c:pt>
                <c:pt idx="306">
                  <c:v>6.1533737530000048</c:v>
                </c:pt>
                <c:pt idx="307">
                  <c:v>6.2906024439999886</c:v>
                </c:pt>
                <c:pt idx="308">
                  <c:v>6.376931423000002</c:v>
                </c:pt>
                <c:pt idx="309">
                  <c:v>6.3162063680000138</c:v>
                </c:pt>
                <c:pt idx="310">
                  <c:v>6.3030624420000008</c:v>
                </c:pt>
                <c:pt idx="311">
                  <c:v>6.1595177280000026</c:v>
                </c:pt>
                <c:pt idx="312">
                  <c:v>6.1949654390000042</c:v>
                </c:pt>
                <c:pt idx="313">
                  <c:v>5.8772150049999974</c:v>
                </c:pt>
                <c:pt idx="314">
                  <c:v>6.053116590000001</c:v>
                </c:pt>
                <c:pt idx="315">
                  <c:v>5.9942970450000042</c:v>
                </c:pt>
                <c:pt idx="316">
                  <c:v>5.8597281899999833</c:v>
                </c:pt>
                <c:pt idx="317">
                  <c:v>6.1162372900000026</c:v>
                </c:pt>
                <c:pt idx="318">
                  <c:v>5.8875021740000006</c:v>
                </c:pt>
                <c:pt idx="319">
                  <c:v>5.7591562439999944</c:v>
                </c:pt>
                <c:pt idx="320">
                  <c:v>5.7936442109999966</c:v>
                </c:pt>
                <c:pt idx="321">
                  <c:v>5.8700496949999925</c:v>
                </c:pt>
                <c:pt idx="322">
                  <c:v>5.9602775499999883</c:v>
                </c:pt>
                <c:pt idx="323">
                  <c:v>5.8209252439999979</c:v>
                </c:pt>
                <c:pt idx="324">
                  <c:v>5.8936176990000062</c:v>
                </c:pt>
                <c:pt idx="325">
                  <c:v>5.921429996000005</c:v>
                </c:pt>
                <c:pt idx="326">
                  <c:v>5.6850296589999916</c:v>
                </c:pt>
                <c:pt idx="327">
                  <c:v>5.8304455119999981</c:v>
                </c:pt>
                <c:pt idx="328">
                  <c:v>5.900920345999995</c:v>
                </c:pt>
                <c:pt idx="329">
                  <c:v>5.7008028429999831</c:v>
                </c:pt>
                <c:pt idx="330">
                  <c:v>5.8409956170000035</c:v>
                </c:pt>
                <c:pt idx="331">
                  <c:v>5.6836080950000012</c:v>
                </c:pt>
                <c:pt idx="332">
                  <c:v>5.7147947180000092</c:v>
                </c:pt>
                <c:pt idx="333">
                  <c:v>5.6543445560000043</c:v>
                </c:pt>
                <c:pt idx="334">
                  <c:v>5.7320243009999947</c:v>
                </c:pt>
                <c:pt idx="335">
                  <c:v>5.6482068359999964</c:v>
                </c:pt>
                <c:pt idx="336">
                  <c:v>5.7073100040000018</c:v>
                </c:pt>
                <c:pt idx="337">
                  <c:v>5.5954967039999968</c:v>
                </c:pt>
                <c:pt idx="338">
                  <c:v>5.6296107209999899</c:v>
                </c:pt>
                <c:pt idx="339">
                  <c:v>5.7868264769999982</c:v>
                </c:pt>
                <c:pt idx="340">
                  <c:v>5.7833100189999982</c:v>
                </c:pt>
                <c:pt idx="341">
                  <c:v>5.9413554870000063</c:v>
                </c:pt>
                <c:pt idx="342">
                  <c:v>5.7402704470000021</c:v>
                </c:pt>
                <c:pt idx="343">
                  <c:v>5.6841773869999948</c:v>
                </c:pt>
              </c:numCache>
            </c:numRef>
          </c:val>
          <c:extLst>
            <c:ext xmlns:c16="http://schemas.microsoft.com/office/drawing/2014/chart" uri="{C3380CC4-5D6E-409C-BE32-E72D297353CC}">
              <c16:uniqueId val="{00000001-0D74-40F3-B6A9-429EECFCF423}"/>
            </c:ext>
          </c:extLst>
        </c:ser>
        <c:ser>
          <c:idx val="2"/>
          <c:order val="2"/>
          <c:spPr>
            <a:solidFill>
              <a:schemeClr val="accent2"/>
            </a:solidFill>
            <a:ln>
              <a:noFill/>
            </a:ln>
            <a:effectLst/>
          </c:spPr>
          <c:cat>
            <c:numRef>
              <c:f>Chart!$I$2:$I$348</c:f>
              <c:numCache>
                <c:formatCode>m/d/yyyy</c:formatCode>
                <c:ptCount val="347"/>
                <c:pt idx="0">
                  <c:v>41275</c:v>
                </c:pt>
                <c:pt idx="1">
                  <c:v>41282</c:v>
                </c:pt>
                <c:pt idx="2">
                  <c:v>41289</c:v>
                </c:pt>
                <c:pt idx="3">
                  <c:v>41296</c:v>
                </c:pt>
                <c:pt idx="4">
                  <c:v>41303</c:v>
                </c:pt>
                <c:pt idx="5">
                  <c:v>41310</c:v>
                </c:pt>
                <c:pt idx="6">
                  <c:v>41317</c:v>
                </c:pt>
                <c:pt idx="7">
                  <c:v>41324</c:v>
                </c:pt>
                <c:pt idx="8">
                  <c:v>41331</c:v>
                </c:pt>
                <c:pt idx="9">
                  <c:v>41338</c:v>
                </c:pt>
                <c:pt idx="10">
                  <c:v>41345</c:v>
                </c:pt>
                <c:pt idx="11">
                  <c:v>41352</c:v>
                </c:pt>
                <c:pt idx="12">
                  <c:v>41359</c:v>
                </c:pt>
                <c:pt idx="13">
                  <c:v>41366</c:v>
                </c:pt>
                <c:pt idx="14">
                  <c:v>41373</c:v>
                </c:pt>
                <c:pt idx="15">
                  <c:v>41380</c:v>
                </c:pt>
                <c:pt idx="16">
                  <c:v>41387</c:v>
                </c:pt>
                <c:pt idx="17">
                  <c:v>41394</c:v>
                </c:pt>
                <c:pt idx="18">
                  <c:v>41401</c:v>
                </c:pt>
                <c:pt idx="19">
                  <c:v>41408</c:v>
                </c:pt>
                <c:pt idx="20">
                  <c:v>41415</c:v>
                </c:pt>
                <c:pt idx="21">
                  <c:v>41422</c:v>
                </c:pt>
                <c:pt idx="22">
                  <c:v>41429</c:v>
                </c:pt>
                <c:pt idx="23">
                  <c:v>41436</c:v>
                </c:pt>
                <c:pt idx="24">
                  <c:v>41443</c:v>
                </c:pt>
                <c:pt idx="25">
                  <c:v>41450</c:v>
                </c:pt>
                <c:pt idx="26">
                  <c:v>41457</c:v>
                </c:pt>
                <c:pt idx="27">
                  <c:v>41464</c:v>
                </c:pt>
                <c:pt idx="28">
                  <c:v>41471</c:v>
                </c:pt>
                <c:pt idx="29">
                  <c:v>41478</c:v>
                </c:pt>
                <c:pt idx="30">
                  <c:v>41485</c:v>
                </c:pt>
                <c:pt idx="31">
                  <c:v>41492</c:v>
                </c:pt>
                <c:pt idx="32">
                  <c:v>41499</c:v>
                </c:pt>
                <c:pt idx="33">
                  <c:v>41506</c:v>
                </c:pt>
                <c:pt idx="34">
                  <c:v>41513</c:v>
                </c:pt>
                <c:pt idx="35">
                  <c:v>41520</c:v>
                </c:pt>
                <c:pt idx="36">
                  <c:v>41527</c:v>
                </c:pt>
                <c:pt idx="37">
                  <c:v>41534</c:v>
                </c:pt>
                <c:pt idx="38">
                  <c:v>41541</c:v>
                </c:pt>
                <c:pt idx="39">
                  <c:v>41548</c:v>
                </c:pt>
                <c:pt idx="40">
                  <c:v>41555</c:v>
                </c:pt>
                <c:pt idx="41">
                  <c:v>41562</c:v>
                </c:pt>
                <c:pt idx="42">
                  <c:v>41569</c:v>
                </c:pt>
                <c:pt idx="43">
                  <c:v>41576</c:v>
                </c:pt>
                <c:pt idx="44">
                  <c:v>41583</c:v>
                </c:pt>
                <c:pt idx="45">
                  <c:v>41590</c:v>
                </c:pt>
                <c:pt idx="46">
                  <c:v>41597</c:v>
                </c:pt>
                <c:pt idx="47">
                  <c:v>41604</c:v>
                </c:pt>
                <c:pt idx="48">
                  <c:v>41611</c:v>
                </c:pt>
                <c:pt idx="49">
                  <c:v>41618</c:v>
                </c:pt>
                <c:pt idx="50">
                  <c:v>41625</c:v>
                </c:pt>
                <c:pt idx="51">
                  <c:v>41632</c:v>
                </c:pt>
                <c:pt idx="52">
                  <c:v>41639</c:v>
                </c:pt>
                <c:pt idx="53">
                  <c:v>41646</c:v>
                </c:pt>
                <c:pt idx="54">
                  <c:v>41653</c:v>
                </c:pt>
                <c:pt idx="55">
                  <c:v>41660</c:v>
                </c:pt>
                <c:pt idx="56">
                  <c:v>41667</c:v>
                </c:pt>
                <c:pt idx="57">
                  <c:v>41674</c:v>
                </c:pt>
                <c:pt idx="58">
                  <c:v>41681</c:v>
                </c:pt>
                <c:pt idx="59">
                  <c:v>41688</c:v>
                </c:pt>
                <c:pt idx="60">
                  <c:v>41695</c:v>
                </c:pt>
                <c:pt idx="61">
                  <c:v>41702</c:v>
                </c:pt>
                <c:pt idx="62">
                  <c:v>41709</c:v>
                </c:pt>
                <c:pt idx="63">
                  <c:v>41716</c:v>
                </c:pt>
                <c:pt idx="64">
                  <c:v>41723</c:v>
                </c:pt>
                <c:pt idx="65">
                  <c:v>41730</c:v>
                </c:pt>
                <c:pt idx="66">
                  <c:v>41737</c:v>
                </c:pt>
                <c:pt idx="67">
                  <c:v>41744</c:v>
                </c:pt>
                <c:pt idx="68">
                  <c:v>41751</c:v>
                </c:pt>
                <c:pt idx="69">
                  <c:v>41758</c:v>
                </c:pt>
                <c:pt idx="70">
                  <c:v>41765</c:v>
                </c:pt>
                <c:pt idx="71">
                  <c:v>41772</c:v>
                </c:pt>
                <c:pt idx="72">
                  <c:v>41779</c:v>
                </c:pt>
                <c:pt idx="73">
                  <c:v>41786</c:v>
                </c:pt>
                <c:pt idx="74">
                  <c:v>41793</c:v>
                </c:pt>
                <c:pt idx="75">
                  <c:v>41800</c:v>
                </c:pt>
                <c:pt idx="76">
                  <c:v>41807</c:v>
                </c:pt>
                <c:pt idx="77">
                  <c:v>41814</c:v>
                </c:pt>
                <c:pt idx="78">
                  <c:v>41821</c:v>
                </c:pt>
                <c:pt idx="79">
                  <c:v>41828</c:v>
                </c:pt>
                <c:pt idx="80">
                  <c:v>41835</c:v>
                </c:pt>
                <c:pt idx="81">
                  <c:v>41842</c:v>
                </c:pt>
                <c:pt idx="82">
                  <c:v>41849</c:v>
                </c:pt>
                <c:pt idx="83">
                  <c:v>41856</c:v>
                </c:pt>
                <c:pt idx="84">
                  <c:v>41863</c:v>
                </c:pt>
                <c:pt idx="85">
                  <c:v>41870</c:v>
                </c:pt>
                <c:pt idx="86">
                  <c:v>41877</c:v>
                </c:pt>
                <c:pt idx="87">
                  <c:v>41884</c:v>
                </c:pt>
                <c:pt idx="88">
                  <c:v>41891</c:v>
                </c:pt>
                <c:pt idx="89">
                  <c:v>41898</c:v>
                </c:pt>
                <c:pt idx="90">
                  <c:v>41905</c:v>
                </c:pt>
                <c:pt idx="91">
                  <c:v>41912</c:v>
                </c:pt>
                <c:pt idx="92">
                  <c:v>41919</c:v>
                </c:pt>
                <c:pt idx="93">
                  <c:v>41926</c:v>
                </c:pt>
                <c:pt idx="94">
                  <c:v>41933</c:v>
                </c:pt>
                <c:pt idx="95">
                  <c:v>41940</c:v>
                </c:pt>
                <c:pt idx="96">
                  <c:v>41947</c:v>
                </c:pt>
                <c:pt idx="97">
                  <c:v>41954</c:v>
                </c:pt>
                <c:pt idx="98">
                  <c:v>41961</c:v>
                </c:pt>
                <c:pt idx="99">
                  <c:v>41968</c:v>
                </c:pt>
                <c:pt idx="100">
                  <c:v>41975</c:v>
                </c:pt>
                <c:pt idx="101">
                  <c:v>41982</c:v>
                </c:pt>
                <c:pt idx="102">
                  <c:v>41989</c:v>
                </c:pt>
                <c:pt idx="103">
                  <c:v>41996</c:v>
                </c:pt>
                <c:pt idx="104">
                  <c:v>42003</c:v>
                </c:pt>
                <c:pt idx="105">
                  <c:v>42011</c:v>
                </c:pt>
                <c:pt idx="106">
                  <c:v>42018</c:v>
                </c:pt>
                <c:pt idx="107">
                  <c:v>42025</c:v>
                </c:pt>
                <c:pt idx="108">
                  <c:v>42032</c:v>
                </c:pt>
                <c:pt idx="109">
                  <c:v>42039</c:v>
                </c:pt>
                <c:pt idx="110">
                  <c:v>42046</c:v>
                </c:pt>
                <c:pt idx="111">
                  <c:v>42053</c:v>
                </c:pt>
                <c:pt idx="112">
                  <c:v>42060</c:v>
                </c:pt>
                <c:pt idx="113">
                  <c:v>42067</c:v>
                </c:pt>
                <c:pt idx="114">
                  <c:v>42074</c:v>
                </c:pt>
                <c:pt idx="115">
                  <c:v>42081</c:v>
                </c:pt>
                <c:pt idx="116">
                  <c:v>42088</c:v>
                </c:pt>
                <c:pt idx="117">
                  <c:v>42095</c:v>
                </c:pt>
                <c:pt idx="118">
                  <c:v>42102</c:v>
                </c:pt>
                <c:pt idx="119">
                  <c:v>42109</c:v>
                </c:pt>
                <c:pt idx="120">
                  <c:v>42116</c:v>
                </c:pt>
                <c:pt idx="121">
                  <c:v>42123</c:v>
                </c:pt>
                <c:pt idx="122">
                  <c:v>42130</c:v>
                </c:pt>
                <c:pt idx="123">
                  <c:v>42137</c:v>
                </c:pt>
                <c:pt idx="124">
                  <c:v>42144</c:v>
                </c:pt>
                <c:pt idx="125">
                  <c:v>42151</c:v>
                </c:pt>
                <c:pt idx="126">
                  <c:v>42158</c:v>
                </c:pt>
                <c:pt idx="127">
                  <c:v>42165</c:v>
                </c:pt>
                <c:pt idx="128">
                  <c:v>42172</c:v>
                </c:pt>
                <c:pt idx="129">
                  <c:v>42179</c:v>
                </c:pt>
                <c:pt idx="130">
                  <c:v>42186</c:v>
                </c:pt>
                <c:pt idx="131">
                  <c:v>42193</c:v>
                </c:pt>
                <c:pt idx="132">
                  <c:v>42200</c:v>
                </c:pt>
                <c:pt idx="133">
                  <c:v>42207</c:v>
                </c:pt>
                <c:pt idx="134">
                  <c:v>42214</c:v>
                </c:pt>
                <c:pt idx="135">
                  <c:v>42221</c:v>
                </c:pt>
                <c:pt idx="136">
                  <c:v>42228</c:v>
                </c:pt>
                <c:pt idx="137">
                  <c:v>42235</c:v>
                </c:pt>
                <c:pt idx="138">
                  <c:v>42242</c:v>
                </c:pt>
                <c:pt idx="139">
                  <c:v>42249</c:v>
                </c:pt>
                <c:pt idx="140">
                  <c:v>42256</c:v>
                </c:pt>
                <c:pt idx="141">
                  <c:v>42263</c:v>
                </c:pt>
                <c:pt idx="142">
                  <c:v>42270</c:v>
                </c:pt>
                <c:pt idx="143">
                  <c:v>42277</c:v>
                </c:pt>
                <c:pt idx="144">
                  <c:v>42284</c:v>
                </c:pt>
                <c:pt idx="145">
                  <c:v>42291</c:v>
                </c:pt>
                <c:pt idx="146">
                  <c:v>42298</c:v>
                </c:pt>
                <c:pt idx="147">
                  <c:v>42305</c:v>
                </c:pt>
                <c:pt idx="148">
                  <c:v>42312</c:v>
                </c:pt>
                <c:pt idx="149">
                  <c:v>42319</c:v>
                </c:pt>
                <c:pt idx="150">
                  <c:v>42326</c:v>
                </c:pt>
                <c:pt idx="151">
                  <c:v>42333</c:v>
                </c:pt>
                <c:pt idx="152">
                  <c:v>42340</c:v>
                </c:pt>
                <c:pt idx="153">
                  <c:v>42347</c:v>
                </c:pt>
                <c:pt idx="154">
                  <c:v>42354</c:v>
                </c:pt>
                <c:pt idx="155">
                  <c:v>42361</c:v>
                </c:pt>
                <c:pt idx="156">
                  <c:v>42368</c:v>
                </c:pt>
                <c:pt idx="157">
                  <c:v>42375</c:v>
                </c:pt>
                <c:pt idx="158">
                  <c:v>42382</c:v>
                </c:pt>
                <c:pt idx="159">
                  <c:v>42389</c:v>
                </c:pt>
                <c:pt idx="160">
                  <c:v>42396</c:v>
                </c:pt>
                <c:pt idx="161">
                  <c:v>42403</c:v>
                </c:pt>
                <c:pt idx="162">
                  <c:v>42410</c:v>
                </c:pt>
                <c:pt idx="163">
                  <c:v>42417</c:v>
                </c:pt>
                <c:pt idx="164">
                  <c:v>42424</c:v>
                </c:pt>
                <c:pt idx="165">
                  <c:v>42431</c:v>
                </c:pt>
                <c:pt idx="166">
                  <c:v>42438</c:v>
                </c:pt>
                <c:pt idx="167">
                  <c:v>42445</c:v>
                </c:pt>
                <c:pt idx="168">
                  <c:v>42452</c:v>
                </c:pt>
                <c:pt idx="169">
                  <c:v>42459</c:v>
                </c:pt>
                <c:pt idx="170">
                  <c:v>42466</c:v>
                </c:pt>
                <c:pt idx="171">
                  <c:v>42473</c:v>
                </c:pt>
                <c:pt idx="172">
                  <c:v>42480</c:v>
                </c:pt>
                <c:pt idx="173">
                  <c:v>42487</c:v>
                </c:pt>
                <c:pt idx="174">
                  <c:v>42494</c:v>
                </c:pt>
                <c:pt idx="175">
                  <c:v>42501</c:v>
                </c:pt>
                <c:pt idx="176">
                  <c:v>42508</c:v>
                </c:pt>
                <c:pt idx="177">
                  <c:v>42515</c:v>
                </c:pt>
                <c:pt idx="178">
                  <c:v>42522</c:v>
                </c:pt>
                <c:pt idx="179">
                  <c:v>42529</c:v>
                </c:pt>
                <c:pt idx="180">
                  <c:v>42536</c:v>
                </c:pt>
                <c:pt idx="181">
                  <c:v>42543</c:v>
                </c:pt>
                <c:pt idx="182">
                  <c:v>42550</c:v>
                </c:pt>
                <c:pt idx="183">
                  <c:v>42557</c:v>
                </c:pt>
                <c:pt idx="184">
                  <c:v>42564</c:v>
                </c:pt>
                <c:pt idx="185">
                  <c:v>42571</c:v>
                </c:pt>
                <c:pt idx="186">
                  <c:v>42578</c:v>
                </c:pt>
                <c:pt idx="187">
                  <c:v>42585</c:v>
                </c:pt>
                <c:pt idx="188">
                  <c:v>42592</c:v>
                </c:pt>
                <c:pt idx="189">
                  <c:v>42599</c:v>
                </c:pt>
                <c:pt idx="190">
                  <c:v>42606</c:v>
                </c:pt>
                <c:pt idx="191">
                  <c:v>42613</c:v>
                </c:pt>
                <c:pt idx="192">
                  <c:v>42620</c:v>
                </c:pt>
                <c:pt idx="193">
                  <c:v>42627</c:v>
                </c:pt>
                <c:pt idx="194">
                  <c:v>42634</c:v>
                </c:pt>
                <c:pt idx="195">
                  <c:v>42641</c:v>
                </c:pt>
                <c:pt idx="196">
                  <c:v>42648</c:v>
                </c:pt>
                <c:pt idx="197">
                  <c:v>42655</c:v>
                </c:pt>
                <c:pt idx="198">
                  <c:v>42662</c:v>
                </c:pt>
                <c:pt idx="199">
                  <c:v>42669</c:v>
                </c:pt>
                <c:pt idx="200">
                  <c:v>42676</c:v>
                </c:pt>
                <c:pt idx="201">
                  <c:v>42683</c:v>
                </c:pt>
                <c:pt idx="202">
                  <c:v>42690</c:v>
                </c:pt>
                <c:pt idx="203">
                  <c:v>42697</c:v>
                </c:pt>
                <c:pt idx="204">
                  <c:v>42704</c:v>
                </c:pt>
                <c:pt idx="205">
                  <c:v>42711</c:v>
                </c:pt>
                <c:pt idx="206">
                  <c:v>42718</c:v>
                </c:pt>
                <c:pt idx="207">
                  <c:v>42725</c:v>
                </c:pt>
                <c:pt idx="208">
                  <c:v>42732</c:v>
                </c:pt>
                <c:pt idx="209">
                  <c:v>42739</c:v>
                </c:pt>
                <c:pt idx="210">
                  <c:v>42746</c:v>
                </c:pt>
                <c:pt idx="211">
                  <c:v>42753</c:v>
                </c:pt>
                <c:pt idx="212">
                  <c:v>42760</c:v>
                </c:pt>
                <c:pt idx="213">
                  <c:v>42767</c:v>
                </c:pt>
                <c:pt idx="214">
                  <c:v>42774</c:v>
                </c:pt>
                <c:pt idx="215">
                  <c:v>42781</c:v>
                </c:pt>
                <c:pt idx="216">
                  <c:v>42788</c:v>
                </c:pt>
                <c:pt idx="217">
                  <c:v>42795</c:v>
                </c:pt>
                <c:pt idx="218">
                  <c:v>42802</c:v>
                </c:pt>
                <c:pt idx="219">
                  <c:v>42809</c:v>
                </c:pt>
                <c:pt idx="220">
                  <c:v>42816</c:v>
                </c:pt>
                <c:pt idx="221">
                  <c:v>42823</c:v>
                </c:pt>
                <c:pt idx="222">
                  <c:v>42830</c:v>
                </c:pt>
                <c:pt idx="223">
                  <c:v>42837</c:v>
                </c:pt>
                <c:pt idx="224">
                  <c:v>42844</c:v>
                </c:pt>
                <c:pt idx="225">
                  <c:v>42851</c:v>
                </c:pt>
                <c:pt idx="226">
                  <c:v>42858</c:v>
                </c:pt>
                <c:pt idx="227">
                  <c:v>42865</c:v>
                </c:pt>
                <c:pt idx="228">
                  <c:v>42872</c:v>
                </c:pt>
                <c:pt idx="229">
                  <c:v>42879</c:v>
                </c:pt>
                <c:pt idx="230">
                  <c:v>42886</c:v>
                </c:pt>
                <c:pt idx="231">
                  <c:v>42893</c:v>
                </c:pt>
                <c:pt idx="232">
                  <c:v>42900</c:v>
                </c:pt>
                <c:pt idx="233">
                  <c:v>42907</c:v>
                </c:pt>
                <c:pt idx="234">
                  <c:v>42914</c:v>
                </c:pt>
                <c:pt idx="235">
                  <c:v>42921</c:v>
                </c:pt>
                <c:pt idx="236">
                  <c:v>42928</c:v>
                </c:pt>
                <c:pt idx="237">
                  <c:v>42935</c:v>
                </c:pt>
                <c:pt idx="238">
                  <c:v>42942</c:v>
                </c:pt>
                <c:pt idx="239">
                  <c:v>42949</c:v>
                </c:pt>
                <c:pt idx="240">
                  <c:v>42956</c:v>
                </c:pt>
                <c:pt idx="241">
                  <c:v>42963</c:v>
                </c:pt>
                <c:pt idx="242">
                  <c:v>42970</c:v>
                </c:pt>
                <c:pt idx="243">
                  <c:v>42977</c:v>
                </c:pt>
                <c:pt idx="244">
                  <c:v>42984</c:v>
                </c:pt>
                <c:pt idx="245">
                  <c:v>42991</c:v>
                </c:pt>
                <c:pt idx="246">
                  <c:v>42998</c:v>
                </c:pt>
                <c:pt idx="247">
                  <c:v>43005</c:v>
                </c:pt>
                <c:pt idx="248">
                  <c:v>43012</c:v>
                </c:pt>
                <c:pt idx="249">
                  <c:v>43019</c:v>
                </c:pt>
                <c:pt idx="250">
                  <c:v>43026</c:v>
                </c:pt>
                <c:pt idx="251">
                  <c:v>43033</c:v>
                </c:pt>
                <c:pt idx="252">
                  <c:v>43040</c:v>
                </c:pt>
                <c:pt idx="253">
                  <c:v>43047</c:v>
                </c:pt>
                <c:pt idx="254">
                  <c:v>43054</c:v>
                </c:pt>
                <c:pt idx="255">
                  <c:v>43061</c:v>
                </c:pt>
                <c:pt idx="256">
                  <c:v>43068</c:v>
                </c:pt>
                <c:pt idx="257">
                  <c:v>43075</c:v>
                </c:pt>
                <c:pt idx="258">
                  <c:v>43082</c:v>
                </c:pt>
                <c:pt idx="259">
                  <c:v>43089</c:v>
                </c:pt>
                <c:pt idx="260">
                  <c:v>43096</c:v>
                </c:pt>
                <c:pt idx="261">
                  <c:v>43103</c:v>
                </c:pt>
                <c:pt idx="262">
                  <c:v>43110</c:v>
                </c:pt>
                <c:pt idx="263">
                  <c:v>43117</c:v>
                </c:pt>
                <c:pt idx="264">
                  <c:v>43124</c:v>
                </c:pt>
                <c:pt idx="265">
                  <c:v>43131</c:v>
                </c:pt>
                <c:pt idx="266">
                  <c:v>43138</c:v>
                </c:pt>
                <c:pt idx="267">
                  <c:v>43145</c:v>
                </c:pt>
                <c:pt idx="268">
                  <c:v>43152</c:v>
                </c:pt>
                <c:pt idx="269">
                  <c:v>43159</c:v>
                </c:pt>
                <c:pt idx="270">
                  <c:v>43166</c:v>
                </c:pt>
                <c:pt idx="271">
                  <c:v>43173</c:v>
                </c:pt>
                <c:pt idx="272">
                  <c:v>43180</c:v>
                </c:pt>
                <c:pt idx="273">
                  <c:v>43187</c:v>
                </c:pt>
                <c:pt idx="274">
                  <c:v>43194</c:v>
                </c:pt>
                <c:pt idx="275">
                  <c:v>43201</c:v>
                </c:pt>
                <c:pt idx="276">
                  <c:v>43208</c:v>
                </c:pt>
                <c:pt idx="277">
                  <c:v>43215</c:v>
                </c:pt>
                <c:pt idx="278">
                  <c:v>43222</c:v>
                </c:pt>
                <c:pt idx="279">
                  <c:v>43229</c:v>
                </c:pt>
                <c:pt idx="280">
                  <c:v>43236</c:v>
                </c:pt>
                <c:pt idx="281">
                  <c:v>43243</c:v>
                </c:pt>
                <c:pt idx="282">
                  <c:v>43250</c:v>
                </c:pt>
                <c:pt idx="283">
                  <c:v>43257</c:v>
                </c:pt>
                <c:pt idx="284">
                  <c:v>43264</c:v>
                </c:pt>
                <c:pt idx="285">
                  <c:v>43271</c:v>
                </c:pt>
                <c:pt idx="286">
                  <c:v>43278</c:v>
                </c:pt>
                <c:pt idx="287">
                  <c:v>43285</c:v>
                </c:pt>
                <c:pt idx="288">
                  <c:v>43292</c:v>
                </c:pt>
                <c:pt idx="289">
                  <c:v>43299</c:v>
                </c:pt>
                <c:pt idx="290">
                  <c:v>43306</c:v>
                </c:pt>
                <c:pt idx="291">
                  <c:v>43313</c:v>
                </c:pt>
                <c:pt idx="292">
                  <c:v>43320</c:v>
                </c:pt>
                <c:pt idx="293">
                  <c:v>43327</c:v>
                </c:pt>
                <c:pt idx="294">
                  <c:v>43334</c:v>
                </c:pt>
                <c:pt idx="295">
                  <c:v>43341</c:v>
                </c:pt>
                <c:pt idx="296">
                  <c:v>43348</c:v>
                </c:pt>
                <c:pt idx="297">
                  <c:v>43355</c:v>
                </c:pt>
                <c:pt idx="298">
                  <c:v>43362</c:v>
                </c:pt>
                <c:pt idx="299">
                  <c:v>43369</c:v>
                </c:pt>
                <c:pt idx="300">
                  <c:v>43376</c:v>
                </c:pt>
                <c:pt idx="301">
                  <c:v>43383</c:v>
                </c:pt>
                <c:pt idx="302">
                  <c:v>43390</c:v>
                </c:pt>
                <c:pt idx="303">
                  <c:v>43397</c:v>
                </c:pt>
                <c:pt idx="304">
                  <c:v>43404</c:v>
                </c:pt>
                <c:pt idx="305">
                  <c:v>43411</c:v>
                </c:pt>
                <c:pt idx="306">
                  <c:v>43418</c:v>
                </c:pt>
                <c:pt idx="307">
                  <c:v>43425</c:v>
                </c:pt>
                <c:pt idx="308">
                  <c:v>43432</c:v>
                </c:pt>
                <c:pt idx="309">
                  <c:v>43439</c:v>
                </c:pt>
                <c:pt idx="310">
                  <c:v>43446</c:v>
                </c:pt>
                <c:pt idx="311">
                  <c:v>43453</c:v>
                </c:pt>
                <c:pt idx="312">
                  <c:v>43460</c:v>
                </c:pt>
                <c:pt idx="313">
                  <c:v>43466</c:v>
                </c:pt>
                <c:pt idx="314">
                  <c:v>43473</c:v>
                </c:pt>
                <c:pt idx="315">
                  <c:v>43480</c:v>
                </c:pt>
                <c:pt idx="316">
                  <c:v>43487</c:v>
                </c:pt>
                <c:pt idx="317">
                  <c:v>43494</c:v>
                </c:pt>
                <c:pt idx="318">
                  <c:v>43501</c:v>
                </c:pt>
                <c:pt idx="319">
                  <c:v>43508</c:v>
                </c:pt>
                <c:pt idx="320">
                  <c:v>43515</c:v>
                </c:pt>
                <c:pt idx="321">
                  <c:v>43522</c:v>
                </c:pt>
                <c:pt idx="322">
                  <c:v>43529</c:v>
                </c:pt>
                <c:pt idx="323">
                  <c:v>43536</c:v>
                </c:pt>
                <c:pt idx="324">
                  <c:v>43543</c:v>
                </c:pt>
                <c:pt idx="325">
                  <c:v>43550</c:v>
                </c:pt>
                <c:pt idx="326">
                  <c:v>43557</c:v>
                </c:pt>
                <c:pt idx="327">
                  <c:v>43564</c:v>
                </c:pt>
                <c:pt idx="328">
                  <c:v>43571</c:v>
                </c:pt>
                <c:pt idx="329">
                  <c:v>43578</c:v>
                </c:pt>
                <c:pt idx="330">
                  <c:v>43585</c:v>
                </c:pt>
                <c:pt idx="331">
                  <c:v>43592</c:v>
                </c:pt>
                <c:pt idx="332">
                  <c:v>43599</c:v>
                </c:pt>
                <c:pt idx="333">
                  <c:v>43606</c:v>
                </c:pt>
                <c:pt idx="334">
                  <c:v>43613</c:v>
                </c:pt>
                <c:pt idx="335">
                  <c:v>43620</c:v>
                </c:pt>
                <c:pt idx="336">
                  <c:v>43627</c:v>
                </c:pt>
                <c:pt idx="337">
                  <c:v>43634</c:v>
                </c:pt>
                <c:pt idx="338">
                  <c:v>43641</c:v>
                </c:pt>
                <c:pt idx="339">
                  <c:v>43648</c:v>
                </c:pt>
                <c:pt idx="340">
                  <c:v>43655</c:v>
                </c:pt>
                <c:pt idx="341">
                  <c:v>43662</c:v>
                </c:pt>
                <c:pt idx="342">
                  <c:v>43669</c:v>
                </c:pt>
                <c:pt idx="343">
                  <c:v>43676</c:v>
                </c:pt>
              </c:numCache>
            </c:numRef>
          </c:cat>
          <c:val>
            <c:numRef>
              <c:f>Chart!$L$2:$L$348</c:f>
              <c:numCache>
                <c:formatCode>General</c:formatCode>
                <c:ptCount val="347"/>
                <c:pt idx="0">
                  <c:v>5.5768907639999981</c:v>
                </c:pt>
                <c:pt idx="1">
                  <c:v>5.7456277090000025</c:v>
                </c:pt>
                <c:pt idx="2">
                  <c:v>5.7335735419999949</c:v>
                </c:pt>
                <c:pt idx="3">
                  <c:v>5.7300565470000073</c:v>
                </c:pt>
                <c:pt idx="4">
                  <c:v>6.0827179400000055</c:v>
                </c:pt>
                <c:pt idx="5">
                  <c:v>5.8644004849999956</c:v>
                </c:pt>
                <c:pt idx="6">
                  <c:v>5.8363940950000064</c:v>
                </c:pt>
                <c:pt idx="7">
                  <c:v>5.7356501909999924</c:v>
                </c:pt>
                <c:pt idx="8">
                  <c:v>5.5273568489999985</c:v>
                </c:pt>
                <c:pt idx="9">
                  <c:v>5.4074352560000012</c:v>
                </c:pt>
                <c:pt idx="10">
                  <c:v>5.6075981279999976</c:v>
                </c:pt>
                <c:pt idx="11">
                  <c:v>5.2435220260000044</c:v>
                </c:pt>
                <c:pt idx="12">
                  <c:v>5.2771446140000009</c:v>
                </c:pt>
                <c:pt idx="13">
                  <c:v>5.1111850990000054</c:v>
                </c:pt>
                <c:pt idx="14">
                  <c:v>4.8981163200000069</c:v>
                </c:pt>
                <c:pt idx="15">
                  <c:v>5.1727683240000033</c:v>
                </c:pt>
                <c:pt idx="16">
                  <c:v>5.0832229730000194</c:v>
                </c:pt>
                <c:pt idx="17">
                  <c:v>5.1863404650000078</c:v>
                </c:pt>
                <c:pt idx="18">
                  <c:v>5.3330621040000032</c:v>
                </c:pt>
                <c:pt idx="19">
                  <c:v>6.0641577759999983</c:v>
                </c:pt>
                <c:pt idx="20">
                  <c:v>6.0507257579999933</c:v>
                </c:pt>
                <c:pt idx="21">
                  <c:v>6.2821588160000097</c:v>
                </c:pt>
                <c:pt idx="22">
                  <c:v>6.5466300060000275</c:v>
                </c:pt>
                <c:pt idx="23">
                  <c:v>6.7631681160000099</c:v>
                </c:pt>
                <c:pt idx="24">
                  <c:v>6.437760470000006</c:v>
                </c:pt>
                <c:pt idx="25">
                  <c:v>6.8012588990000058</c:v>
                </c:pt>
                <c:pt idx="26">
                  <c:v>6.6724670979999861</c:v>
                </c:pt>
                <c:pt idx="27">
                  <c:v>6.541062393999999</c:v>
                </c:pt>
                <c:pt idx="28">
                  <c:v>6.5027936709999956</c:v>
                </c:pt>
                <c:pt idx="29">
                  <c:v>6.4456453069999959</c:v>
                </c:pt>
                <c:pt idx="30">
                  <c:v>6.5340193320000139</c:v>
                </c:pt>
                <c:pt idx="31">
                  <c:v>6.5010161429999975</c:v>
                </c:pt>
                <c:pt idx="32">
                  <c:v>6.3981343339999839</c:v>
                </c:pt>
                <c:pt idx="33">
                  <c:v>6.4050293850000131</c:v>
                </c:pt>
                <c:pt idx="34">
                  <c:v>6.4215118299999876</c:v>
                </c:pt>
                <c:pt idx="35">
                  <c:v>6.2207985110000035</c:v>
                </c:pt>
                <c:pt idx="36">
                  <c:v>5.9788714539999859</c:v>
                </c:pt>
                <c:pt idx="37">
                  <c:v>6.2544798140000104</c:v>
                </c:pt>
                <c:pt idx="38">
                  <c:v>6.5070080030000064</c:v>
                </c:pt>
                <c:pt idx="39">
                  <c:v>6.4500031010000018</c:v>
                </c:pt>
                <c:pt idx="40">
                  <c:v>6.6704540530000092</c:v>
                </c:pt>
                <c:pt idx="41">
                  <c:v>6.3118842819999994</c:v>
                </c:pt>
                <c:pt idx="42">
                  <c:v>6.5785256050000029</c:v>
                </c:pt>
                <c:pt idx="43">
                  <c:v>6.5819202230000169</c:v>
                </c:pt>
                <c:pt idx="44">
                  <c:v>6.4100134229999881</c:v>
                </c:pt>
                <c:pt idx="45">
                  <c:v>6.3055127180000028</c:v>
                </c:pt>
                <c:pt idx="46">
                  <c:v>6.2660819730000146</c:v>
                </c:pt>
                <c:pt idx="47">
                  <c:v>6.2164718819999827</c:v>
                </c:pt>
                <c:pt idx="48">
                  <c:v>6.0746278529999849</c:v>
                </c:pt>
                <c:pt idx="49">
                  <c:v>6.309754147000028</c:v>
                </c:pt>
                <c:pt idx="50">
                  <c:v>6.3049363740000022</c:v>
                </c:pt>
                <c:pt idx="51">
                  <c:v>6.0791937539999914</c:v>
                </c:pt>
                <c:pt idx="52">
                  <c:v>6.1565356120000008</c:v>
                </c:pt>
                <c:pt idx="53">
                  <c:v>6.1865049100000142</c:v>
                </c:pt>
                <c:pt idx="54">
                  <c:v>6.2760320249999948</c:v>
                </c:pt>
                <c:pt idx="55">
                  <c:v>6.3655189499999976</c:v>
                </c:pt>
                <c:pt idx="56">
                  <c:v>6.2717893809999943</c:v>
                </c:pt>
                <c:pt idx="57">
                  <c:v>6.471152800999997</c:v>
                </c:pt>
                <c:pt idx="58">
                  <c:v>6.4060086210000087</c:v>
                </c:pt>
                <c:pt idx="59">
                  <c:v>6.5086212640000127</c:v>
                </c:pt>
                <c:pt idx="60">
                  <c:v>6.4066613999999991</c:v>
                </c:pt>
                <c:pt idx="61">
                  <c:v>6.519737337999997</c:v>
                </c:pt>
                <c:pt idx="62">
                  <c:v>6.6447097400000139</c:v>
                </c:pt>
                <c:pt idx="63">
                  <c:v>6.9590611180000046</c:v>
                </c:pt>
                <c:pt idx="64">
                  <c:v>6.8974493960000132</c:v>
                </c:pt>
                <c:pt idx="65">
                  <c:v>6.8693376229999981</c:v>
                </c:pt>
                <c:pt idx="66">
                  <c:v>6.9300484639999969</c:v>
                </c:pt>
                <c:pt idx="67">
                  <c:v>6.9202533969999891</c:v>
                </c:pt>
                <c:pt idx="68">
                  <c:v>6.8396419749999957</c:v>
                </c:pt>
                <c:pt idx="69">
                  <c:v>7.0068155799999996</c:v>
                </c:pt>
                <c:pt idx="70">
                  <c:v>7.181492596999993</c:v>
                </c:pt>
                <c:pt idx="71">
                  <c:v>7.1469148220000012</c:v>
                </c:pt>
                <c:pt idx="72">
                  <c:v>7.4061615530000005</c:v>
                </c:pt>
                <c:pt idx="73">
                  <c:v>7.3689790410000118</c:v>
                </c:pt>
                <c:pt idx="74">
                  <c:v>7.3039578650000063</c:v>
                </c:pt>
                <c:pt idx="75">
                  <c:v>6.9814316510000101</c:v>
                </c:pt>
                <c:pt idx="76">
                  <c:v>7.2078362659999851</c:v>
                </c:pt>
                <c:pt idx="77">
                  <c:v>7.1140731370000054</c:v>
                </c:pt>
                <c:pt idx="78">
                  <c:v>7.1568774289999926</c:v>
                </c:pt>
                <c:pt idx="79">
                  <c:v>7.1513607429999713</c:v>
                </c:pt>
                <c:pt idx="80">
                  <c:v>7.0967477269999915</c:v>
                </c:pt>
                <c:pt idx="81">
                  <c:v>7.5305252489999983</c:v>
                </c:pt>
                <c:pt idx="82">
                  <c:v>7.6055876799999904</c:v>
                </c:pt>
                <c:pt idx="83">
                  <c:v>7.4749094770000166</c:v>
                </c:pt>
                <c:pt idx="84">
                  <c:v>7.6448691030000049</c:v>
                </c:pt>
                <c:pt idx="85">
                  <c:v>7.8132690520000114</c:v>
                </c:pt>
                <c:pt idx="86">
                  <c:v>7.5977403629999927</c:v>
                </c:pt>
                <c:pt idx="87">
                  <c:v>7.7266207429999731</c:v>
                </c:pt>
                <c:pt idx="88">
                  <c:v>7.3923757879999918</c:v>
                </c:pt>
                <c:pt idx="89">
                  <c:v>7.3762026410000132</c:v>
                </c:pt>
                <c:pt idx="90">
                  <c:v>7.274860550999982</c:v>
                </c:pt>
                <c:pt idx="91">
                  <c:v>7.3675689329999976</c:v>
                </c:pt>
                <c:pt idx="92">
                  <c:v>7.9332058600000082</c:v>
                </c:pt>
                <c:pt idx="93">
                  <c:v>8.0184149619999854</c:v>
                </c:pt>
                <c:pt idx="94">
                  <c:v>7.953481404999998</c:v>
                </c:pt>
                <c:pt idx="95">
                  <c:v>7.9500917170000136</c:v>
                </c:pt>
                <c:pt idx="96">
                  <c:v>7.6843269120000084</c:v>
                </c:pt>
                <c:pt idx="97">
                  <c:v>7.6902985099999839</c:v>
                </c:pt>
                <c:pt idx="98">
                  <c:v>7.6856564069999909</c:v>
                </c:pt>
                <c:pt idx="99">
                  <c:v>7.8643841629999827</c:v>
                </c:pt>
                <c:pt idx="100">
                  <c:v>7.9184119820000074</c:v>
                </c:pt>
                <c:pt idx="101">
                  <c:v>8.4022327789999984</c:v>
                </c:pt>
                <c:pt idx="102">
                  <c:v>8.844437894999972</c:v>
                </c:pt>
                <c:pt idx="103">
                  <c:v>7.7704850549999804</c:v>
                </c:pt>
                <c:pt idx="104">
                  <c:v>8.1008691860000024</c:v>
                </c:pt>
                <c:pt idx="105">
                  <c:v>8.3546645550000047</c:v>
                </c:pt>
                <c:pt idx="106">
                  <c:v>7.6444451520000083</c:v>
                </c:pt>
                <c:pt idx="107">
                  <c:v>7.7134990250000062</c:v>
                </c:pt>
                <c:pt idx="108">
                  <c:v>7.6212946070000243</c:v>
                </c:pt>
                <c:pt idx="109">
                  <c:v>7.9253244949999893</c:v>
                </c:pt>
                <c:pt idx="110">
                  <c:v>8.1409075839999883</c:v>
                </c:pt>
                <c:pt idx="111">
                  <c:v>7.9216891560000171</c:v>
                </c:pt>
                <c:pt idx="112">
                  <c:v>8.3636218260000046</c:v>
                </c:pt>
                <c:pt idx="113">
                  <c:v>8.0883740369999888</c:v>
                </c:pt>
                <c:pt idx="114">
                  <c:v>7.7152468229999851</c:v>
                </c:pt>
                <c:pt idx="115">
                  <c:v>7.6990236819999947</c:v>
                </c:pt>
                <c:pt idx="116">
                  <c:v>7.851424227999992</c:v>
                </c:pt>
                <c:pt idx="117">
                  <c:v>7.7506106579999958</c:v>
                </c:pt>
                <c:pt idx="118">
                  <c:v>7.8161455910000051</c:v>
                </c:pt>
                <c:pt idx="119">
                  <c:v>7.385758312000009</c:v>
                </c:pt>
                <c:pt idx="120">
                  <c:v>7.4361454129999913</c:v>
                </c:pt>
                <c:pt idx="121">
                  <c:v>7.4405270159999919</c:v>
                </c:pt>
                <c:pt idx="122">
                  <c:v>7.7386698380000247</c:v>
                </c:pt>
                <c:pt idx="123">
                  <c:v>7.6330137070000106</c:v>
                </c:pt>
                <c:pt idx="124">
                  <c:v>7.5365891130000335</c:v>
                </c:pt>
                <c:pt idx="125">
                  <c:v>7.8736590450000108</c:v>
                </c:pt>
                <c:pt idx="126">
                  <c:v>7.4179480859999885</c:v>
                </c:pt>
                <c:pt idx="127">
                  <c:v>7.1151523860000019</c:v>
                </c:pt>
                <c:pt idx="128">
                  <c:v>7.5504121069999961</c:v>
                </c:pt>
                <c:pt idx="129">
                  <c:v>7.2005073490000093</c:v>
                </c:pt>
                <c:pt idx="130">
                  <c:v>7.1964941880000026</c:v>
                </c:pt>
                <c:pt idx="131">
                  <c:v>7.6401134729999942</c:v>
                </c:pt>
                <c:pt idx="132">
                  <c:v>7.1231390890000164</c:v>
                </c:pt>
                <c:pt idx="133">
                  <c:v>7.525771436000003</c:v>
                </c:pt>
                <c:pt idx="134">
                  <c:v>7.5167026039999989</c:v>
                </c:pt>
                <c:pt idx="135">
                  <c:v>7.7628959470000325</c:v>
                </c:pt>
                <c:pt idx="136">
                  <c:v>7.8938113880000049</c:v>
                </c:pt>
                <c:pt idx="137">
                  <c:v>7.997176508999992</c:v>
                </c:pt>
                <c:pt idx="138">
                  <c:v>7.8735494870000089</c:v>
                </c:pt>
                <c:pt idx="139">
                  <c:v>8.0795451200000059</c:v>
                </c:pt>
                <c:pt idx="140">
                  <c:v>8.267603400000004</c:v>
                </c:pt>
                <c:pt idx="141">
                  <c:v>8.2383258689999952</c:v>
                </c:pt>
                <c:pt idx="142">
                  <c:v>7.9958290370000018</c:v>
                </c:pt>
                <c:pt idx="143">
                  <c:v>8.0552010379999963</c:v>
                </c:pt>
                <c:pt idx="144">
                  <c:v>7.9307086750000053</c:v>
                </c:pt>
                <c:pt idx="145">
                  <c:v>7.9171490570000085</c:v>
                </c:pt>
                <c:pt idx="146">
                  <c:v>7.9359138829999853</c:v>
                </c:pt>
                <c:pt idx="147">
                  <c:v>8.0548879400000093</c:v>
                </c:pt>
                <c:pt idx="148">
                  <c:v>8.1263418779999768</c:v>
                </c:pt>
                <c:pt idx="149">
                  <c:v>7.760223851000001</c:v>
                </c:pt>
                <c:pt idx="150">
                  <c:v>7.9278631230000105</c:v>
                </c:pt>
                <c:pt idx="151">
                  <c:v>8.4451603820000081</c:v>
                </c:pt>
                <c:pt idx="152">
                  <c:v>8.628633255999997</c:v>
                </c:pt>
                <c:pt idx="153">
                  <c:v>8.5471917009999956</c:v>
                </c:pt>
                <c:pt idx="154">
                  <c:v>8.4302170739999802</c:v>
                </c:pt>
                <c:pt idx="155">
                  <c:v>8.3417507110000226</c:v>
                </c:pt>
                <c:pt idx="156">
                  <c:v>8.3386826789999979</c:v>
                </c:pt>
                <c:pt idx="157">
                  <c:v>8.3989346489999939</c:v>
                </c:pt>
                <c:pt idx="158">
                  <c:v>8.6037494610000262</c:v>
                </c:pt>
                <c:pt idx="159">
                  <c:v>8.431586993000014</c:v>
                </c:pt>
                <c:pt idx="160">
                  <c:v>8.3042517050000164</c:v>
                </c:pt>
                <c:pt idx="161">
                  <c:v>7.1556682340000002</c:v>
                </c:pt>
                <c:pt idx="162">
                  <c:v>6.6433729070000105</c:v>
                </c:pt>
                <c:pt idx="163">
                  <c:v>7.0332622700000034</c:v>
                </c:pt>
                <c:pt idx="164">
                  <c:v>6.713998074000008</c:v>
                </c:pt>
                <c:pt idx="165">
                  <c:v>6.9160633979999862</c:v>
                </c:pt>
                <c:pt idx="166">
                  <c:v>7.307595781999991</c:v>
                </c:pt>
                <c:pt idx="167">
                  <c:v>7.1597708069999975</c:v>
                </c:pt>
                <c:pt idx="168">
                  <c:v>7.020073365999993</c:v>
                </c:pt>
                <c:pt idx="169">
                  <c:v>6.3583159149999915</c:v>
                </c:pt>
                <c:pt idx="170">
                  <c:v>6.3016384629999784</c:v>
                </c:pt>
                <c:pt idx="171">
                  <c:v>6.5347642029999982</c:v>
                </c:pt>
                <c:pt idx="172">
                  <c:v>6.5697703870000179</c:v>
                </c:pt>
                <c:pt idx="173">
                  <c:v>6.946983624999989</c:v>
                </c:pt>
                <c:pt idx="174">
                  <c:v>6.4859566439999803</c:v>
                </c:pt>
                <c:pt idx="175">
                  <c:v>6.2323156490000038</c:v>
                </c:pt>
                <c:pt idx="176">
                  <c:v>7.4972005120000027</c:v>
                </c:pt>
                <c:pt idx="177">
                  <c:v>7.5754493299999854</c:v>
                </c:pt>
                <c:pt idx="178">
                  <c:v>7.7771139010000017</c:v>
                </c:pt>
                <c:pt idx="179">
                  <c:v>6.9784380259999494</c:v>
                </c:pt>
                <c:pt idx="180">
                  <c:v>6.4401008349999991</c:v>
                </c:pt>
                <c:pt idx="181">
                  <c:v>6.4562835779999759</c:v>
                </c:pt>
                <c:pt idx="182">
                  <c:v>5.9710539819999617</c:v>
                </c:pt>
                <c:pt idx="183">
                  <c:v>5.4958009659999938</c:v>
                </c:pt>
                <c:pt idx="184">
                  <c:v>6.2269271380000148</c:v>
                </c:pt>
                <c:pt idx="185">
                  <c:v>6.7118155749999922</c:v>
                </c:pt>
                <c:pt idx="186">
                  <c:v>6.2020353839999984</c:v>
                </c:pt>
                <c:pt idx="187">
                  <c:v>6.2578969019999775</c:v>
                </c:pt>
                <c:pt idx="188">
                  <c:v>6.0802915829999762</c:v>
                </c:pt>
                <c:pt idx="189">
                  <c:v>6.5696462999999596</c:v>
                </c:pt>
                <c:pt idx="190">
                  <c:v>6.5661200979999776</c:v>
                </c:pt>
                <c:pt idx="191">
                  <c:v>7.0516311289999862</c:v>
                </c:pt>
                <c:pt idx="192">
                  <c:v>6.72517826999999</c:v>
                </c:pt>
                <c:pt idx="193">
                  <c:v>6.8283068879999789</c:v>
                </c:pt>
                <c:pt idx="194">
                  <c:v>6.8939167749999832</c:v>
                </c:pt>
                <c:pt idx="195">
                  <c:v>6.4820373669999718</c:v>
                </c:pt>
                <c:pt idx="196">
                  <c:v>7.2000928499999794</c:v>
                </c:pt>
                <c:pt idx="197">
                  <c:v>7.7348393899999621</c:v>
                </c:pt>
                <c:pt idx="198">
                  <c:v>6.9234611019999761</c:v>
                </c:pt>
                <c:pt idx="199">
                  <c:v>7.6808231459999909</c:v>
                </c:pt>
                <c:pt idx="200">
                  <c:v>7.177467157999974</c:v>
                </c:pt>
                <c:pt idx="201">
                  <c:v>7.8043012939999663</c:v>
                </c:pt>
                <c:pt idx="202">
                  <c:v>8.0393330529999982</c:v>
                </c:pt>
                <c:pt idx="203">
                  <c:v>7.4224306789999783</c:v>
                </c:pt>
                <c:pt idx="204">
                  <c:v>7.4673405670000044</c:v>
                </c:pt>
                <c:pt idx="205">
                  <c:v>8.0995261020000004</c:v>
                </c:pt>
                <c:pt idx="206">
                  <c:v>7.1429261159999662</c:v>
                </c:pt>
                <c:pt idx="207">
                  <c:v>7.1334965849999961</c:v>
                </c:pt>
                <c:pt idx="208">
                  <c:v>7.4084885559999982</c:v>
                </c:pt>
                <c:pt idx="209">
                  <c:v>6.5769761080000091</c:v>
                </c:pt>
                <c:pt idx="210">
                  <c:v>6.6765656900000057</c:v>
                </c:pt>
                <c:pt idx="211">
                  <c:v>6.5844022559999917</c:v>
                </c:pt>
                <c:pt idx="212">
                  <c:v>6.2145094699999976</c:v>
                </c:pt>
                <c:pt idx="213">
                  <c:v>6.4801102899999989</c:v>
                </c:pt>
                <c:pt idx="214">
                  <c:v>7.2628148899999925</c:v>
                </c:pt>
                <c:pt idx="215">
                  <c:v>6.4972330319999934</c:v>
                </c:pt>
                <c:pt idx="216">
                  <c:v>6.8094345399999945</c:v>
                </c:pt>
                <c:pt idx="217">
                  <c:v>6.4424792130000093</c:v>
                </c:pt>
                <c:pt idx="218">
                  <c:v>5.8424621430000041</c:v>
                </c:pt>
                <c:pt idx="219">
                  <c:v>6.4552422969999999</c:v>
                </c:pt>
                <c:pt idx="220">
                  <c:v>6.8600014340000008</c:v>
                </c:pt>
                <c:pt idx="221">
                  <c:v>6.9686583049999911</c:v>
                </c:pt>
                <c:pt idx="222">
                  <c:v>7.3420246159999998</c:v>
                </c:pt>
                <c:pt idx="223">
                  <c:v>7.8008380489999958</c:v>
                </c:pt>
                <c:pt idx="224">
                  <c:v>8.127695458999991</c:v>
                </c:pt>
                <c:pt idx="225">
                  <c:v>7.6987811560000026</c:v>
                </c:pt>
                <c:pt idx="226">
                  <c:v>7.6348509009999983</c:v>
                </c:pt>
                <c:pt idx="227">
                  <c:v>7.1656723480000029</c:v>
                </c:pt>
                <c:pt idx="228">
                  <c:v>8.4391571189999954</c:v>
                </c:pt>
                <c:pt idx="229">
                  <c:v>8.3339834769999843</c:v>
                </c:pt>
                <c:pt idx="230">
                  <c:v>8.555899828999971</c:v>
                </c:pt>
                <c:pt idx="231">
                  <c:v>8.7392681949999904</c:v>
                </c:pt>
                <c:pt idx="232">
                  <c:v>8.8149805079999997</c:v>
                </c:pt>
                <c:pt idx="233">
                  <c:v>8.6023533040000011</c:v>
                </c:pt>
                <c:pt idx="234">
                  <c:v>8.5576291909999984</c:v>
                </c:pt>
                <c:pt idx="235">
                  <c:v>8.1293400930000086</c:v>
                </c:pt>
                <c:pt idx="236">
                  <c:v>8.4545833950000073</c:v>
                </c:pt>
                <c:pt idx="237">
                  <c:v>8.7266905760000011</c:v>
                </c:pt>
                <c:pt idx="238">
                  <c:v>8.6846874039999893</c:v>
                </c:pt>
                <c:pt idx="239">
                  <c:v>8.9487289139999824</c:v>
                </c:pt>
                <c:pt idx="240">
                  <c:v>8.8557138420000054</c:v>
                </c:pt>
                <c:pt idx="241">
                  <c:v>9.1265531780000089</c:v>
                </c:pt>
                <c:pt idx="242">
                  <c:v>9.3583790289999786</c:v>
                </c:pt>
                <c:pt idx="243">
                  <c:v>9.4404733589999879</c:v>
                </c:pt>
                <c:pt idx="244">
                  <c:v>9.6406528550000079</c:v>
                </c:pt>
                <c:pt idx="245">
                  <c:v>9.4009978699999746</c:v>
                </c:pt>
                <c:pt idx="246">
                  <c:v>8.9496402979999843</c:v>
                </c:pt>
                <c:pt idx="247">
                  <c:v>8.5982048039999892</c:v>
                </c:pt>
                <c:pt idx="248">
                  <c:v>8.6247451079999884</c:v>
                </c:pt>
                <c:pt idx="249">
                  <c:v>8.5281154000000186</c:v>
                </c:pt>
                <c:pt idx="250">
                  <c:v>8.2538473520000029</c:v>
                </c:pt>
                <c:pt idx="251">
                  <c:v>7.8499367190000076</c:v>
                </c:pt>
                <c:pt idx="252">
                  <c:v>7.9405153969999773</c:v>
                </c:pt>
                <c:pt idx="253">
                  <c:v>7.7158555730000078</c:v>
                </c:pt>
                <c:pt idx="254">
                  <c:v>7.7913486189999919</c:v>
                </c:pt>
                <c:pt idx="255">
                  <c:v>7.4467781149999812</c:v>
                </c:pt>
                <c:pt idx="256">
                  <c:v>7.0272358429999979</c:v>
                </c:pt>
                <c:pt idx="257">
                  <c:v>6.3923985939999941</c:v>
                </c:pt>
                <c:pt idx="258">
                  <c:v>6.7475745479999798</c:v>
                </c:pt>
                <c:pt idx="259">
                  <c:v>5.9928286489999856</c:v>
                </c:pt>
                <c:pt idx="260">
                  <c:v>5.8376086680000014</c:v>
                </c:pt>
                <c:pt idx="261">
                  <c:v>3.9362101229999933</c:v>
                </c:pt>
                <c:pt idx="262">
                  <c:v>3.2704424309999887</c:v>
                </c:pt>
                <c:pt idx="263">
                  <c:v>3.1860950259999967</c:v>
                </c:pt>
                <c:pt idx="264">
                  <c:v>3.3116309689999905</c:v>
                </c:pt>
                <c:pt idx="265">
                  <c:v>3.4613111790000026</c:v>
                </c:pt>
                <c:pt idx="266">
                  <c:v>3.3947567420000002</c:v>
                </c:pt>
                <c:pt idx="267">
                  <c:v>3.2542462659999991</c:v>
                </c:pt>
                <c:pt idx="268">
                  <c:v>3.4833800000000004</c:v>
                </c:pt>
                <c:pt idx="269">
                  <c:v>3.4854797730000051</c:v>
                </c:pt>
                <c:pt idx="270">
                  <c:v>3.5764803010000072</c:v>
                </c:pt>
                <c:pt idx="271">
                  <c:v>3.4444531230000059</c:v>
                </c:pt>
                <c:pt idx="272">
                  <c:v>3.6097963760000056</c:v>
                </c:pt>
                <c:pt idx="273">
                  <c:v>3.2502179419999901</c:v>
                </c:pt>
                <c:pt idx="274">
                  <c:v>3.2505930089999957</c:v>
                </c:pt>
                <c:pt idx="275">
                  <c:v>3.2522362760000014</c:v>
                </c:pt>
                <c:pt idx="276">
                  <c:v>3.2445298520000048</c:v>
                </c:pt>
                <c:pt idx="277">
                  <c:v>3.5906524960000041</c:v>
                </c:pt>
                <c:pt idx="278">
                  <c:v>3.3492006269999859</c:v>
                </c:pt>
                <c:pt idx="279">
                  <c:v>3.2752046120000067</c:v>
                </c:pt>
                <c:pt idx="280">
                  <c:v>3.2570456499999949</c:v>
                </c:pt>
                <c:pt idx="281">
                  <c:v>3.1441375059999999</c:v>
                </c:pt>
                <c:pt idx="282">
                  <c:v>2.4790086559999924</c:v>
                </c:pt>
                <c:pt idx="283">
                  <c:v>3.0401516889999876</c:v>
                </c:pt>
                <c:pt idx="284">
                  <c:v>3.1344596749999845</c:v>
                </c:pt>
                <c:pt idx="285">
                  <c:v>2.9298365099999959</c:v>
                </c:pt>
                <c:pt idx="286">
                  <c:v>2.9391903840000069</c:v>
                </c:pt>
                <c:pt idx="287">
                  <c:v>2.8471623589999968</c:v>
                </c:pt>
                <c:pt idx="288">
                  <c:v>2.8815739989999933</c:v>
                </c:pt>
                <c:pt idx="289">
                  <c:v>2.6888557879999979</c:v>
                </c:pt>
                <c:pt idx="290">
                  <c:v>2.8220987819999994</c:v>
                </c:pt>
                <c:pt idx="291">
                  <c:v>2.935598720000014</c:v>
                </c:pt>
                <c:pt idx="292">
                  <c:v>2.7679100390000073</c:v>
                </c:pt>
                <c:pt idx="293">
                  <c:v>2.4864176449999942</c:v>
                </c:pt>
                <c:pt idx="294">
                  <c:v>2.6990883569999937</c:v>
                </c:pt>
                <c:pt idx="295">
                  <c:v>2.7609213420000049</c:v>
                </c:pt>
                <c:pt idx="296">
                  <c:v>2.7510280570000099</c:v>
                </c:pt>
                <c:pt idx="297">
                  <c:v>2.8699299620000112</c:v>
                </c:pt>
                <c:pt idx="298">
                  <c:v>3.1081102640000147</c:v>
                </c:pt>
                <c:pt idx="299">
                  <c:v>3.2628563100000054</c:v>
                </c:pt>
                <c:pt idx="300">
                  <c:v>2.9425645250000052</c:v>
                </c:pt>
                <c:pt idx="301">
                  <c:v>2.5235342979999906</c:v>
                </c:pt>
                <c:pt idx="302">
                  <c:v>2.8776613639999891</c:v>
                </c:pt>
                <c:pt idx="303">
                  <c:v>2.6314325770000071</c:v>
                </c:pt>
                <c:pt idx="304">
                  <c:v>2.6151010930000069</c:v>
                </c:pt>
                <c:pt idx="305">
                  <c:v>2.9109223730000071</c:v>
                </c:pt>
                <c:pt idx="306">
                  <c:v>2.591110037999993</c:v>
                </c:pt>
                <c:pt idx="307">
                  <c:v>2.4878859200000019</c:v>
                </c:pt>
                <c:pt idx="308">
                  <c:v>2.2277283280000066</c:v>
                </c:pt>
                <c:pt idx="309">
                  <c:v>2.5202899199999997</c:v>
                </c:pt>
                <c:pt idx="310">
                  <c:v>2.4948335499999974</c:v>
                </c:pt>
                <c:pt idx="311">
                  <c:v>2.7463019299999871</c:v>
                </c:pt>
                <c:pt idx="312">
                  <c:v>2.7883620330000003</c:v>
                </c:pt>
                <c:pt idx="313">
                  <c:v>2.7785000259999979</c:v>
                </c:pt>
                <c:pt idx="314">
                  <c:v>2.7663704950000021</c:v>
                </c:pt>
                <c:pt idx="315">
                  <c:v>2.7748883950000032</c:v>
                </c:pt>
                <c:pt idx="316">
                  <c:v>2.9009054480000049</c:v>
                </c:pt>
                <c:pt idx="317">
                  <c:v>2.8566356869999883</c:v>
                </c:pt>
                <c:pt idx="318">
                  <c:v>2.7761859370000028</c:v>
                </c:pt>
                <c:pt idx="319">
                  <c:v>2.7631486329999966</c:v>
                </c:pt>
                <c:pt idx="320">
                  <c:v>2.7228488130000006</c:v>
                </c:pt>
                <c:pt idx="321">
                  <c:v>2.8225454279999926</c:v>
                </c:pt>
                <c:pt idx="322">
                  <c:v>2.8994969249999976</c:v>
                </c:pt>
                <c:pt idx="323">
                  <c:v>2.8441752820000126</c:v>
                </c:pt>
                <c:pt idx="324">
                  <c:v>2.9729013440000021</c:v>
                </c:pt>
                <c:pt idx="325">
                  <c:v>2.7342305570000036</c:v>
                </c:pt>
                <c:pt idx="326">
                  <c:v>2.8700777790000025</c:v>
                </c:pt>
                <c:pt idx="327">
                  <c:v>2.7454132639999909</c:v>
                </c:pt>
                <c:pt idx="328">
                  <c:v>2.8635829799999986</c:v>
                </c:pt>
                <c:pt idx="329">
                  <c:v>2.9160836680000006</c:v>
                </c:pt>
                <c:pt idx="330">
                  <c:v>2.8666998180000007</c:v>
                </c:pt>
                <c:pt idx="331">
                  <c:v>2.8641124469999948</c:v>
                </c:pt>
                <c:pt idx="332">
                  <c:v>2.7768740969999985</c:v>
                </c:pt>
                <c:pt idx="333">
                  <c:v>2.8220114579999915</c:v>
                </c:pt>
                <c:pt idx="334">
                  <c:v>2.6209946929999983</c:v>
                </c:pt>
                <c:pt idx="335">
                  <c:v>8.7767545759999859</c:v>
                </c:pt>
                <c:pt idx="336">
                  <c:v>8.4476136589999964</c:v>
                </c:pt>
                <c:pt idx="337">
                  <c:v>9.8252038639999935</c:v>
                </c:pt>
                <c:pt idx="338">
                  <c:v>10.384232198999991</c:v>
                </c:pt>
                <c:pt idx="339">
                  <c:v>10.418396934999992</c:v>
                </c:pt>
                <c:pt idx="340">
                  <c:v>9.0790069559999793</c:v>
                </c:pt>
                <c:pt idx="341">
                  <c:v>9.5167612889999571</c:v>
                </c:pt>
                <c:pt idx="342">
                  <c:v>9.616760009999993</c:v>
                </c:pt>
                <c:pt idx="343">
                  <c:v>9.695330754999981</c:v>
                </c:pt>
              </c:numCache>
            </c:numRef>
          </c:val>
          <c:extLst>
            <c:ext xmlns:c16="http://schemas.microsoft.com/office/drawing/2014/chart" uri="{C3380CC4-5D6E-409C-BE32-E72D297353CC}">
              <c16:uniqueId val="{00000002-0D74-40F3-B6A9-429EECFCF423}"/>
            </c:ext>
          </c:extLst>
        </c:ser>
        <c:ser>
          <c:idx val="3"/>
          <c:order val="3"/>
          <c:spPr>
            <a:solidFill>
              <a:schemeClr val="accent2">
                <a:lumMod val="60000"/>
                <a:lumOff val="40000"/>
              </a:schemeClr>
            </a:solidFill>
            <a:ln>
              <a:noFill/>
            </a:ln>
            <a:effectLst/>
          </c:spPr>
          <c:cat>
            <c:numRef>
              <c:f>Chart!$I$2:$I$348</c:f>
              <c:numCache>
                <c:formatCode>m/d/yyyy</c:formatCode>
                <c:ptCount val="347"/>
                <c:pt idx="0">
                  <c:v>41275</c:v>
                </c:pt>
                <c:pt idx="1">
                  <c:v>41282</c:v>
                </c:pt>
                <c:pt idx="2">
                  <c:v>41289</c:v>
                </c:pt>
                <c:pt idx="3">
                  <c:v>41296</c:v>
                </c:pt>
                <c:pt idx="4">
                  <c:v>41303</c:v>
                </c:pt>
                <c:pt idx="5">
                  <c:v>41310</c:v>
                </c:pt>
                <c:pt idx="6">
                  <c:v>41317</c:v>
                </c:pt>
                <c:pt idx="7">
                  <c:v>41324</c:v>
                </c:pt>
                <c:pt idx="8">
                  <c:v>41331</c:v>
                </c:pt>
                <c:pt idx="9">
                  <c:v>41338</c:v>
                </c:pt>
                <c:pt idx="10">
                  <c:v>41345</c:v>
                </c:pt>
                <c:pt idx="11">
                  <c:v>41352</c:v>
                </c:pt>
                <c:pt idx="12">
                  <c:v>41359</c:v>
                </c:pt>
                <c:pt idx="13">
                  <c:v>41366</c:v>
                </c:pt>
                <c:pt idx="14">
                  <c:v>41373</c:v>
                </c:pt>
                <c:pt idx="15">
                  <c:v>41380</c:v>
                </c:pt>
                <c:pt idx="16">
                  <c:v>41387</c:v>
                </c:pt>
                <c:pt idx="17">
                  <c:v>41394</c:v>
                </c:pt>
                <c:pt idx="18">
                  <c:v>41401</c:v>
                </c:pt>
                <c:pt idx="19">
                  <c:v>41408</c:v>
                </c:pt>
                <c:pt idx="20">
                  <c:v>41415</c:v>
                </c:pt>
                <c:pt idx="21">
                  <c:v>41422</c:v>
                </c:pt>
                <c:pt idx="22">
                  <c:v>41429</c:v>
                </c:pt>
                <c:pt idx="23">
                  <c:v>41436</c:v>
                </c:pt>
                <c:pt idx="24">
                  <c:v>41443</c:v>
                </c:pt>
                <c:pt idx="25">
                  <c:v>41450</c:v>
                </c:pt>
                <c:pt idx="26">
                  <c:v>41457</c:v>
                </c:pt>
                <c:pt idx="27">
                  <c:v>41464</c:v>
                </c:pt>
                <c:pt idx="28">
                  <c:v>41471</c:v>
                </c:pt>
                <c:pt idx="29">
                  <c:v>41478</c:v>
                </c:pt>
                <c:pt idx="30">
                  <c:v>41485</c:v>
                </c:pt>
                <c:pt idx="31">
                  <c:v>41492</c:v>
                </c:pt>
                <c:pt idx="32">
                  <c:v>41499</c:v>
                </c:pt>
                <c:pt idx="33">
                  <c:v>41506</c:v>
                </c:pt>
                <c:pt idx="34">
                  <c:v>41513</c:v>
                </c:pt>
                <c:pt idx="35">
                  <c:v>41520</c:v>
                </c:pt>
                <c:pt idx="36">
                  <c:v>41527</c:v>
                </c:pt>
                <c:pt idx="37">
                  <c:v>41534</c:v>
                </c:pt>
                <c:pt idx="38">
                  <c:v>41541</c:v>
                </c:pt>
                <c:pt idx="39">
                  <c:v>41548</c:v>
                </c:pt>
                <c:pt idx="40">
                  <c:v>41555</c:v>
                </c:pt>
                <c:pt idx="41">
                  <c:v>41562</c:v>
                </c:pt>
                <c:pt idx="42">
                  <c:v>41569</c:v>
                </c:pt>
                <c:pt idx="43">
                  <c:v>41576</c:v>
                </c:pt>
                <c:pt idx="44">
                  <c:v>41583</c:v>
                </c:pt>
                <c:pt idx="45">
                  <c:v>41590</c:v>
                </c:pt>
                <c:pt idx="46">
                  <c:v>41597</c:v>
                </c:pt>
                <c:pt idx="47">
                  <c:v>41604</c:v>
                </c:pt>
                <c:pt idx="48">
                  <c:v>41611</c:v>
                </c:pt>
                <c:pt idx="49">
                  <c:v>41618</c:v>
                </c:pt>
                <c:pt idx="50">
                  <c:v>41625</c:v>
                </c:pt>
                <c:pt idx="51">
                  <c:v>41632</c:v>
                </c:pt>
                <c:pt idx="52">
                  <c:v>41639</c:v>
                </c:pt>
                <c:pt idx="53">
                  <c:v>41646</c:v>
                </c:pt>
                <c:pt idx="54">
                  <c:v>41653</c:v>
                </c:pt>
                <c:pt idx="55">
                  <c:v>41660</c:v>
                </c:pt>
                <c:pt idx="56">
                  <c:v>41667</c:v>
                </c:pt>
                <c:pt idx="57">
                  <c:v>41674</c:v>
                </c:pt>
                <c:pt idx="58">
                  <c:v>41681</c:v>
                </c:pt>
                <c:pt idx="59">
                  <c:v>41688</c:v>
                </c:pt>
                <c:pt idx="60">
                  <c:v>41695</c:v>
                </c:pt>
                <c:pt idx="61">
                  <c:v>41702</c:v>
                </c:pt>
                <c:pt idx="62">
                  <c:v>41709</c:v>
                </c:pt>
                <c:pt idx="63">
                  <c:v>41716</c:v>
                </c:pt>
                <c:pt idx="64">
                  <c:v>41723</c:v>
                </c:pt>
                <c:pt idx="65">
                  <c:v>41730</c:v>
                </c:pt>
                <c:pt idx="66">
                  <c:v>41737</c:v>
                </c:pt>
                <c:pt idx="67">
                  <c:v>41744</c:v>
                </c:pt>
                <c:pt idx="68">
                  <c:v>41751</c:v>
                </c:pt>
                <c:pt idx="69">
                  <c:v>41758</c:v>
                </c:pt>
                <c:pt idx="70">
                  <c:v>41765</c:v>
                </c:pt>
                <c:pt idx="71">
                  <c:v>41772</c:v>
                </c:pt>
                <c:pt idx="72">
                  <c:v>41779</c:v>
                </c:pt>
                <c:pt idx="73">
                  <c:v>41786</c:v>
                </c:pt>
                <c:pt idx="74">
                  <c:v>41793</c:v>
                </c:pt>
                <c:pt idx="75">
                  <c:v>41800</c:v>
                </c:pt>
                <c:pt idx="76">
                  <c:v>41807</c:v>
                </c:pt>
                <c:pt idx="77">
                  <c:v>41814</c:v>
                </c:pt>
                <c:pt idx="78">
                  <c:v>41821</c:v>
                </c:pt>
                <c:pt idx="79">
                  <c:v>41828</c:v>
                </c:pt>
                <c:pt idx="80">
                  <c:v>41835</c:v>
                </c:pt>
                <c:pt idx="81">
                  <c:v>41842</c:v>
                </c:pt>
                <c:pt idx="82">
                  <c:v>41849</c:v>
                </c:pt>
                <c:pt idx="83">
                  <c:v>41856</c:v>
                </c:pt>
                <c:pt idx="84">
                  <c:v>41863</c:v>
                </c:pt>
                <c:pt idx="85">
                  <c:v>41870</c:v>
                </c:pt>
                <c:pt idx="86">
                  <c:v>41877</c:v>
                </c:pt>
                <c:pt idx="87">
                  <c:v>41884</c:v>
                </c:pt>
                <c:pt idx="88">
                  <c:v>41891</c:v>
                </c:pt>
                <c:pt idx="89">
                  <c:v>41898</c:v>
                </c:pt>
                <c:pt idx="90">
                  <c:v>41905</c:v>
                </c:pt>
                <c:pt idx="91">
                  <c:v>41912</c:v>
                </c:pt>
                <c:pt idx="92">
                  <c:v>41919</c:v>
                </c:pt>
                <c:pt idx="93">
                  <c:v>41926</c:v>
                </c:pt>
                <c:pt idx="94">
                  <c:v>41933</c:v>
                </c:pt>
                <c:pt idx="95">
                  <c:v>41940</c:v>
                </c:pt>
                <c:pt idx="96">
                  <c:v>41947</c:v>
                </c:pt>
                <c:pt idx="97">
                  <c:v>41954</c:v>
                </c:pt>
                <c:pt idx="98">
                  <c:v>41961</c:v>
                </c:pt>
                <c:pt idx="99">
                  <c:v>41968</c:v>
                </c:pt>
                <c:pt idx="100">
                  <c:v>41975</c:v>
                </c:pt>
                <c:pt idx="101">
                  <c:v>41982</c:v>
                </c:pt>
                <c:pt idx="102">
                  <c:v>41989</c:v>
                </c:pt>
                <c:pt idx="103">
                  <c:v>41996</c:v>
                </c:pt>
                <c:pt idx="104">
                  <c:v>42003</c:v>
                </c:pt>
                <c:pt idx="105">
                  <c:v>42011</c:v>
                </c:pt>
                <c:pt idx="106">
                  <c:v>42018</c:v>
                </c:pt>
                <c:pt idx="107">
                  <c:v>42025</c:v>
                </c:pt>
                <c:pt idx="108">
                  <c:v>42032</c:v>
                </c:pt>
                <c:pt idx="109">
                  <c:v>42039</c:v>
                </c:pt>
                <c:pt idx="110">
                  <c:v>42046</c:v>
                </c:pt>
                <c:pt idx="111">
                  <c:v>42053</c:v>
                </c:pt>
                <c:pt idx="112">
                  <c:v>42060</c:v>
                </c:pt>
                <c:pt idx="113">
                  <c:v>42067</c:v>
                </c:pt>
                <c:pt idx="114">
                  <c:v>42074</c:v>
                </c:pt>
                <c:pt idx="115">
                  <c:v>42081</c:v>
                </c:pt>
                <c:pt idx="116">
                  <c:v>42088</c:v>
                </c:pt>
                <c:pt idx="117">
                  <c:v>42095</c:v>
                </c:pt>
                <c:pt idx="118">
                  <c:v>42102</c:v>
                </c:pt>
                <c:pt idx="119">
                  <c:v>42109</c:v>
                </c:pt>
                <c:pt idx="120">
                  <c:v>42116</c:v>
                </c:pt>
                <c:pt idx="121">
                  <c:v>42123</c:v>
                </c:pt>
                <c:pt idx="122">
                  <c:v>42130</c:v>
                </c:pt>
                <c:pt idx="123">
                  <c:v>42137</c:v>
                </c:pt>
                <c:pt idx="124">
                  <c:v>42144</c:v>
                </c:pt>
                <c:pt idx="125">
                  <c:v>42151</c:v>
                </c:pt>
                <c:pt idx="126">
                  <c:v>42158</c:v>
                </c:pt>
                <c:pt idx="127">
                  <c:v>42165</c:v>
                </c:pt>
                <c:pt idx="128">
                  <c:v>42172</c:v>
                </c:pt>
                <c:pt idx="129">
                  <c:v>42179</c:v>
                </c:pt>
                <c:pt idx="130">
                  <c:v>42186</c:v>
                </c:pt>
                <c:pt idx="131">
                  <c:v>42193</c:v>
                </c:pt>
                <c:pt idx="132">
                  <c:v>42200</c:v>
                </c:pt>
                <c:pt idx="133">
                  <c:v>42207</c:v>
                </c:pt>
                <c:pt idx="134">
                  <c:v>42214</c:v>
                </c:pt>
                <c:pt idx="135">
                  <c:v>42221</c:v>
                </c:pt>
                <c:pt idx="136">
                  <c:v>42228</c:v>
                </c:pt>
                <c:pt idx="137">
                  <c:v>42235</c:v>
                </c:pt>
                <c:pt idx="138">
                  <c:v>42242</c:v>
                </c:pt>
                <c:pt idx="139">
                  <c:v>42249</c:v>
                </c:pt>
                <c:pt idx="140">
                  <c:v>42256</c:v>
                </c:pt>
                <c:pt idx="141">
                  <c:v>42263</c:v>
                </c:pt>
                <c:pt idx="142">
                  <c:v>42270</c:v>
                </c:pt>
                <c:pt idx="143">
                  <c:v>42277</c:v>
                </c:pt>
                <c:pt idx="144">
                  <c:v>42284</c:v>
                </c:pt>
                <c:pt idx="145">
                  <c:v>42291</c:v>
                </c:pt>
                <c:pt idx="146">
                  <c:v>42298</c:v>
                </c:pt>
                <c:pt idx="147">
                  <c:v>42305</c:v>
                </c:pt>
                <c:pt idx="148">
                  <c:v>42312</c:v>
                </c:pt>
                <c:pt idx="149">
                  <c:v>42319</c:v>
                </c:pt>
                <c:pt idx="150">
                  <c:v>42326</c:v>
                </c:pt>
                <c:pt idx="151">
                  <c:v>42333</c:v>
                </c:pt>
                <c:pt idx="152">
                  <c:v>42340</c:v>
                </c:pt>
                <c:pt idx="153">
                  <c:v>42347</c:v>
                </c:pt>
                <c:pt idx="154">
                  <c:v>42354</c:v>
                </c:pt>
                <c:pt idx="155">
                  <c:v>42361</c:v>
                </c:pt>
                <c:pt idx="156">
                  <c:v>42368</c:v>
                </c:pt>
                <c:pt idx="157">
                  <c:v>42375</c:v>
                </c:pt>
                <c:pt idx="158">
                  <c:v>42382</c:v>
                </c:pt>
                <c:pt idx="159">
                  <c:v>42389</c:v>
                </c:pt>
                <c:pt idx="160">
                  <c:v>42396</c:v>
                </c:pt>
                <c:pt idx="161">
                  <c:v>42403</c:v>
                </c:pt>
                <c:pt idx="162">
                  <c:v>42410</c:v>
                </c:pt>
                <c:pt idx="163">
                  <c:v>42417</c:v>
                </c:pt>
                <c:pt idx="164">
                  <c:v>42424</c:v>
                </c:pt>
                <c:pt idx="165">
                  <c:v>42431</c:v>
                </c:pt>
                <c:pt idx="166">
                  <c:v>42438</c:v>
                </c:pt>
                <c:pt idx="167">
                  <c:v>42445</c:v>
                </c:pt>
                <c:pt idx="168">
                  <c:v>42452</c:v>
                </c:pt>
                <c:pt idx="169">
                  <c:v>42459</c:v>
                </c:pt>
                <c:pt idx="170">
                  <c:v>42466</c:v>
                </c:pt>
                <c:pt idx="171">
                  <c:v>42473</c:v>
                </c:pt>
                <c:pt idx="172">
                  <c:v>42480</c:v>
                </c:pt>
                <c:pt idx="173">
                  <c:v>42487</c:v>
                </c:pt>
                <c:pt idx="174">
                  <c:v>42494</c:v>
                </c:pt>
                <c:pt idx="175">
                  <c:v>42501</c:v>
                </c:pt>
                <c:pt idx="176">
                  <c:v>42508</c:v>
                </c:pt>
                <c:pt idx="177">
                  <c:v>42515</c:v>
                </c:pt>
                <c:pt idx="178">
                  <c:v>42522</c:v>
                </c:pt>
                <c:pt idx="179">
                  <c:v>42529</c:v>
                </c:pt>
                <c:pt idx="180">
                  <c:v>42536</c:v>
                </c:pt>
                <c:pt idx="181">
                  <c:v>42543</c:v>
                </c:pt>
                <c:pt idx="182">
                  <c:v>42550</c:v>
                </c:pt>
                <c:pt idx="183">
                  <c:v>42557</c:v>
                </c:pt>
                <c:pt idx="184">
                  <c:v>42564</c:v>
                </c:pt>
                <c:pt idx="185">
                  <c:v>42571</c:v>
                </c:pt>
                <c:pt idx="186">
                  <c:v>42578</c:v>
                </c:pt>
                <c:pt idx="187">
                  <c:v>42585</c:v>
                </c:pt>
                <c:pt idx="188">
                  <c:v>42592</c:v>
                </c:pt>
                <c:pt idx="189">
                  <c:v>42599</c:v>
                </c:pt>
                <c:pt idx="190">
                  <c:v>42606</c:v>
                </c:pt>
                <c:pt idx="191">
                  <c:v>42613</c:v>
                </c:pt>
                <c:pt idx="192">
                  <c:v>42620</c:v>
                </c:pt>
                <c:pt idx="193">
                  <c:v>42627</c:v>
                </c:pt>
                <c:pt idx="194">
                  <c:v>42634</c:v>
                </c:pt>
                <c:pt idx="195">
                  <c:v>42641</c:v>
                </c:pt>
                <c:pt idx="196">
                  <c:v>42648</c:v>
                </c:pt>
                <c:pt idx="197">
                  <c:v>42655</c:v>
                </c:pt>
                <c:pt idx="198">
                  <c:v>42662</c:v>
                </c:pt>
                <c:pt idx="199">
                  <c:v>42669</c:v>
                </c:pt>
                <c:pt idx="200">
                  <c:v>42676</c:v>
                </c:pt>
                <c:pt idx="201">
                  <c:v>42683</c:v>
                </c:pt>
                <c:pt idx="202">
                  <c:v>42690</c:v>
                </c:pt>
                <c:pt idx="203">
                  <c:v>42697</c:v>
                </c:pt>
                <c:pt idx="204">
                  <c:v>42704</c:v>
                </c:pt>
                <c:pt idx="205">
                  <c:v>42711</c:v>
                </c:pt>
                <c:pt idx="206">
                  <c:v>42718</c:v>
                </c:pt>
                <c:pt idx="207">
                  <c:v>42725</c:v>
                </c:pt>
                <c:pt idx="208">
                  <c:v>42732</c:v>
                </c:pt>
                <c:pt idx="209">
                  <c:v>42739</c:v>
                </c:pt>
                <c:pt idx="210">
                  <c:v>42746</c:v>
                </c:pt>
                <c:pt idx="211">
                  <c:v>42753</c:v>
                </c:pt>
                <c:pt idx="212">
                  <c:v>42760</c:v>
                </c:pt>
                <c:pt idx="213">
                  <c:v>42767</c:v>
                </c:pt>
                <c:pt idx="214">
                  <c:v>42774</c:v>
                </c:pt>
                <c:pt idx="215">
                  <c:v>42781</c:v>
                </c:pt>
                <c:pt idx="216">
                  <c:v>42788</c:v>
                </c:pt>
                <c:pt idx="217">
                  <c:v>42795</c:v>
                </c:pt>
                <c:pt idx="218">
                  <c:v>42802</c:v>
                </c:pt>
                <c:pt idx="219">
                  <c:v>42809</c:v>
                </c:pt>
                <c:pt idx="220">
                  <c:v>42816</c:v>
                </c:pt>
                <c:pt idx="221">
                  <c:v>42823</c:v>
                </c:pt>
                <c:pt idx="222">
                  <c:v>42830</c:v>
                </c:pt>
                <c:pt idx="223">
                  <c:v>42837</c:v>
                </c:pt>
                <c:pt idx="224">
                  <c:v>42844</c:v>
                </c:pt>
                <c:pt idx="225">
                  <c:v>42851</c:v>
                </c:pt>
                <c:pt idx="226">
                  <c:v>42858</c:v>
                </c:pt>
                <c:pt idx="227">
                  <c:v>42865</c:v>
                </c:pt>
                <c:pt idx="228">
                  <c:v>42872</c:v>
                </c:pt>
                <c:pt idx="229">
                  <c:v>42879</c:v>
                </c:pt>
                <c:pt idx="230">
                  <c:v>42886</c:v>
                </c:pt>
                <c:pt idx="231">
                  <c:v>42893</c:v>
                </c:pt>
                <c:pt idx="232">
                  <c:v>42900</c:v>
                </c:pt>
                <c:pt idx="233">
                  <c:v>42907</c:v>
                </c:pt>
                <c:pt idx="234">
                  <c:v>42914</c:v>
                </c:pt>
                <c:pt idx="235">
                  <c:v>42921</c:v>
                </c:pt>
                <c:pt idx="236">
                  <c:v>42928</c:v>
                </c:pt>
                <c:pt idx="237">
                  <c:v>42935</c:v>
                </c:pt>
                <c:pt idx="238">
                  <c:v>42942</c:v>
                </c:pt>
                <c:pt idx="239">
                  <c:v>42949</c:v>
                </c:pt>
                <c:pt idx="240">
                  <c:v>42956</c:v>
                </c:pt>
                <c:pt idx="241">
                  <c:v>42963</c:v>
                </c:pt>
                <c:pt idx="242">
                  <c:v>42970</c:v>
                </c:pt>
                <c:pt idx="243">
                  <c:v>42977</c:v>
                </c:pt>
                <c:pt idx="244">
                  <c:v>42984</c:v>
                </c:pt>
                <c:pt idx="245">
                  <c:v>42991</c:v>
                </c:pt>
                <c:pt idx="246">
                  <c:v>42998</c:v>
                </c:pt>
                <c:pt idx="247">
                  <c:v>43005</c:v>
                </c:pt>
                <c:pt idx="248">
                  <c:v>43012</c:v>
                </c:pt>
                <c:pt idx="249">
                  <c:v>43019</c:v>
                </c:pt>
                <c:pt idx="250">
                  <c:v>43026</c:v>
                </c:pt>
                <c:pt idx="251">
                  <c:v>43033</c:v>
                </c:pt>
                <c:pt idx="252">
                  <c:v>43040</c:v>
                </c:pt>
                <c:pt idx="253">
                  <c:v>43047</c:v>
                </c:pt>
                <c:pt idx="254">
                  <c:v>43054</c:v>
                </c:pt>
                <c:pt idx="255">
                  <c:v>43061</c:v>
                </c:pt>
                <c:pt idx="256">
                  <c:v>43068</c:v>
                </c:pt>
                <c:pt idx="257">
                  <c:v>43075</c:v>
                </c:pt>
                <c:pt idx="258">
                  <c:v>43082</c:v>
                </c:pt>
                <c:pt idx="259">
                  <c:v>43089</c:v>
                </c:pt>
                <c:pt idx="260">
                  <c:v>43096</c:v>
                </c:pt>
                <c:pt idx="261">
                  <c:v>43103</c:v>
                </c:pt>
                <c:pt idx="262">
                  <c:v>43110</c:v>
                </c:pt>
                <c:pt idx="263">
                  <c:v>43117</c:v>
                </c:pt>
                <c:pt idx="264">
                  <c:v>43124</c:v>
                </c:pt>
                <c:pt idx="265">
                  <c:v>43131</c:v>
                </c:pt>
                <c:pt idx="266">
                  <c:v>43138</c:v>
                </c:pt>
                <c:pt idx="267">
                  <c:v>43145</c:v>
                </c:pt>
                <c:pt idx="268">
                  <c:v>43152</c:v>
                </c:pt>
                <c:pt idx="269">
                  <c:v>43159</c:v>
                </c:pt>
                <c:pt idx="270">
                  <c:v>43166</c:v>
                </c:pt>
                <c:pt idx="271">
                  <c:v>43173</c:v>
                </c:pt>
                <c:pt idx="272">
                  <c:v>43180</c:v>
                </c:pt>
                <c:pt idx="273">
                  <c:v>43187</c:v>
                </c:pt>
                <c:pt idx="274">
                  <c:v>43194</c:v>
                </c:pt>
                <c:pt idx="275">
                  <c:v>43201</c:v>
                </c:pt>
                <c:pt idx="276">
                  <c:v>43208</c:v>
                </c:pt>
                <c:pt idx="277">
                  <c:v>43215</c:v>
                </c:pt>
                <c:pt idx="278">
                  <c:v>43222</c:v>
                </c:pt>
                <c:pt idx="279">
                  <c:v>43229</c:v>
                </c:pt>
                <c:pt idx="280">
                  <c:v>43236</c:v>
                </c:pt>
                <c:pt idx="281">
                  <c:v>43243</c:v>
                </c:pt>
                <c:pt idx="282">
                  <c:v>43250</c:v>
                </c:pt>
                <c:pt idx="283">
                  <c:v>43257</c:v>
                </c:pt>
                <c:pt idx="284">
                  <c:v>43264</c:v>
                </c:pt>
                <c:pt idx="285">
                  <c:v>43271</c:v>
                </c:pt>
                <c:pt idx="286">
                  <c:v>43278</c:v>
                </c:pt>
                <c:pt idx="287">
                  <c:v>43285</c:v>
                </c:pt>
                <c:pt idx="288">
                  <c:v>43292</c:v>
                </c:pt>
                <c:pt idx="289">
                  <c:v>43299</c:v>
                </c:pt>
                <c:pt idx="290">
                  <c:v>43306</c:v>
                </c:pt>
                <c:pt idx="291">
                  <c:v>43313</c:v>
                </c:pt>
                <c:pt idx="292">
                  <c:v>43320</c:v>
                </c:pt>
                <c:pt idx="293">
                  <c:v>43327</c:v>
                </c:pt>
                <c:pt idx="294">
                  <c:v>43334</c:v>
                </c:pt>
                <c:pt idx="295">
                  <c:v>43341</c:v>
                </c:pt>
                <c:pt idx="296">
                  <c:v>43348</c:v>
                </c:pt>
                <c:pt idx="297">
                  <c:v>43355</c:v>
                </c:pt>
                <c:pt idx="298">
                  <c:v>43362</c:v>
                </c:pt>
                <c:pt idx="299">
                  <c:v>43369</c:v>
                </c:pt>
                <c:pt idx="300">
                  <c:v>43376</c:v>
                </c:pt>
                <c:pt idx="301">
                  <c:v>43383</c:v>
                </c:pt>
                <c:pt idx="302">
                  <c:v>43390</c:v>
                </c:pt>
                <c:pt idx="303">
                  <c:v>43397</c:v>
                </c:pt>
                <c:pt idx="304">
                  <c:v>43404</c:v>
                </c:pt>
                <c:pt idx="305">
                  <c:v>43411</c:v>
                </c:pt>
                <c:pt idx="306">
                  <c:v>43418</c:v>
                </c:pt>
                <c:pt idx="307">
                  <c:v>43425</c:v>
                </c:pt>
                <c:pt idx="308">
                  <c:v>43432</c:v>
                </c:pt>
                <c:pt idx="309">
                  <c:v>43439</c:v>
                </c:pt>
                <c:pt idx="310">
                  <c:v>43446</c:v>
                </c:pt>
                <c:pt idx="311">
                  <c:v>43453</c:v>
                </c:pt>
                <c:pt idx="312">
                  <c:v>43460</c:v>
                </c:pt>
                <c:pt idx="313">
                  <c:v>43466</c:v>
                </c:pt>
                <c:pt idx="314">
                  <c:v>43473</c:v>
                </c:pt>
                <c:pt idx="315">
                  <c:v>43480</c:v>
                </c:pt>
                <c:pt idx="316">
                  <c:v>43487</c:v>
                </c:pt>
                <c:pt idx="317">
                  <c:v>43494</c:v>
                </c:pt>
                <c:pt idx="318">
                  <c:v>43501</c:v>
                </c:pt>
                <c:pt idx="319">
                  <c:v>43508</c:v>
                </c:pt>
                <c:pt idx="320">
                  <c:v>43515</c:v>
                </c:pt>
                <c:pt idx="321">
                  <c:v>43522</c:v>
                </c:pt>
                <c:pt idx="322">
                  <c:v>43529</c:v>
                </c:pt>
                <c:pt idx="323">
                  <c:v>43536</c:v>
                </c:pt>
                <c:pt idx="324">
                  <c:v>43543</c:v>
                </c:pt>
                <c:pt idx="325">
                  <c:v>43550</c:v>
                </c:pt>
                <c:pt idx="326">
                  <c:v>43557</c:v>
                </c:pt>
                <c:pt idx="327">
                  <c:v>43564</c:v>
                </c:pt>
                <c:pt idx="328">
                  <c:v>43571</c:v>
                </c:pt>
                <c:pt idx="329">
                  <c:v>43578</c:v>
                </c:pt>
                <c:pt idx="330">
                  <c:v>43585</c:v>
                </c:pt>
                <c:pt idx="331">
                  <c:v>43592</c:v>
                </c:pt>
                <c:pt idx="332">
                  <c:v>43599</c:v>
                </c:pt>
                <c:pt idx="333">
                  <c:v>43606</c:v>
                </c:pt>
                <c:pt idx="334">
                  <c:v>43613</c:v>
                </c:pt>
                <c:pt idx="335">
                  <c:v>43620</c:v>
                </c:pt>
                <c:pt idx="336">
                  <c:v>43627</c:v>
                </c:pt>
                <c:pt idx="337">
                  <c:v>43634</c:v>
                </c:pt>
                <c:pt idx="338">
                  <c:v>43641</c:v>
                </c:pt>
                <c:pt idx="339">
                  <c:v>43648</c:v>
                </c:pt>
                <c:pt idx="340">
                  <c:v>43655</c:v>
                </c:pt>
                <c:pt idx="341">
                  <c:v>43662</c:v>
                </c:pt>
                <c:pt idx="342">
                  <c:v>43669</c:v>
                </c:pt>
                <c:pt idx="343">
                  <c:v>43676</c:v>
                </c:pt>
              </c:numCache>
            </c:numRef>
          </c:cat>
          <c:val>
            <c:numRef>
              <c:f>Chart!$M$2:$M$348</c:f>
              <c:numCache>
                <c:formatCode>General</c:formatCode>
                <c:ptCount val="347"/>
                <c:pt idx="0">
                  <c:v>3.3066397660000071</c:v>
                </c:pt>
                <c:pt idx="1">
                  <c:v>3.0477613310000109</c:v>
                </c:pt>
                <c:pt idx="2">
                  <c:v>3.2409222879999966</c:v>
                </c:pt>
                <c:pt idx="3">
                  <c:v>3.2976098710000077</c:v>
                </c:pt>
                <c:pt idx="4">
                  <c:v>2.7688195870000047</c:v>
                </c:pt>
                <c:pt idx="5">
                  <c:v>2.6552842629999844</c:v>
                </c:pt>
                <c:pt idx="6">
                  <c:v>2.5121662179999884</c:v>
                </c:pt>
                <c:pt idx="7">
                  <c:v>2.5246746770000019</c:v>
                </c:pt>
                <c:pt idx="8">
                  <c:v>2.7388616379999746</c:v>
                </c:pt>
                <c:pt idx="9">
                  <c:v>2.7594970549999971</c:v>
                </c:pt>
                <c:pt idx="10">
                  <c:v>2.2166417759999746</c:v>
                </c:pt>
                <c:pt idx="11">
                  <c:v>2.4835684509999858</c:v>
                </c:pt>
                <c:pt idx="12">
                  <c:v>2.2853646780000076</c:v>
                </c:pt>
                <c:pt idx="13">
                  <c:v>2.6896464939999944</c:v>
                </c:pt>
                <c:pt idx="14">
                  <c:v>3.4390396150000129</c:v>
                </c:pt>
                <c:pt idx="15">
                  <c:v>3.3051759369999978</c:v>
                </c:pt>
                <c:pt idx="16">
                  <c:v>3.4563407640000037</c:v>
                </c:pt>
                <c:pt idx="17">
                  <c:v>3.4708085489999796</c:v>
                </c:pt>
                <c:pt idx="18">
                  <c:v>3.4369519029999971</c:v>
                </c:pt>
                <c:pt idx="19">
                  <c:v>2.5182664179999925</c:v>
                </c:pt>
                <c:pt idx="20">
                  <c:v>2.7339924489999881</c:v>
                </c:pt>
                <c:pt idx="21">
                  <c:v>2.7361672470000045</c:v>
                </c:pt>
                <c:pt idx="22">
                  <c:v>2.5933250860000001</c:v>
                </c:pt>
                <c:pt idx="23">
                  <c:v>2.8068371849999956</c:v>
                </c:pt>
                <c:pt idx="24">
                  <c:v>2.7314949329999898</c:v>
                </c:pt>
                <c:pt idx="25">
                  <c:v>3.2024401569999927</c:v>
                </c:pt>
                <c:pt idx="26">
                  <c:v>3.1855457460000043</c:v>
                </c:pt>
                <c:pt idx="27">
                  <c:v>3.3751880259999929</c:v>
                </c:pt>
                <c:pt idx="28">
                  <c:v>3.1671052600000174</c:v>
                </c:pt>
                <c:pt idx="29">
                  <c:v>3.0910912559999986</c:v>
                </c:pt>
                <c:pt idx="30">
                  <c:v>3.1534694820000002</c:v>
                </c:pt>
                <c:pt idx="31">
                  <c:v>3.2502503590000043</c:v>
                </c:pt>
                <c:pt idx="32">
                  <c:v>3.438860803000015</c:v>
                </c:pt>
                <c:pt idx="33">
                  <c:v>3.6793714750000071</c:v>
                </c:pt>
                <c:pt idx="34">
                  <c:v>3.6046471900000139</c:v>
                </c:pt>
                <c:pt idx="35">
                  <c:v>3.9503020509999729</c:v>
                </c:pt>
                <c:pt idx="36">
                  <c:v>4.015510954000014</c:v>
                </c:pt>
                <c:pt idx="37">
                  <c:v>3.7159353309999812</c:v>
                </c:pt>
                <c:pt idx="38">
                  <c:v>3.3701479219999975</c:v>
                </c:pt>
                <c:pt idx="39">
                  <c:v>3.3434991200000148</c:v>
                </c:pt>
                <c:pt idx="40">
                  <c:v>3.3092459900000009</c:v>
                </c:pt>
                <c:pt idx="41">
                  <c:v>3.5353232480000045</c:v>
                </c:pt>
                <c:pt idx="42">
                  <c:v>3.110473819000017</c:v>
                </c:pt>
                <c:pt idx="43">
                  <c:v>3.2064794419999885</c:v>
                </c:pt>
                <c:pt idx="44">
                  <c:v>3.3280360869999974</c:v>
                </c:pt>
                <c:pt idx="45">
                  <c:v>3.3886752610000208</c:v>
                </c:pt>
                <c:pt idx="46">
                  <c:v>3.3481883000000003</c:v>
                </c:pt>
                <c:pt idx="47">
                  <c:v>3.4535008179999984</c:v>
                </c:pt>
                <c:pt idx="48">
                  <c:v>3.6323686539999969</c:v>
                </c:pt>
                <c:pt idx="49">
                  <c:v>3.6004895359999978</c:v>
                </c:pt>
                <c:pt idx="50">
                  <c:v>3.6013605120000136</c:v>
                </c:pt>
                <c:pt idx="51">
                  <c:v>4.3309356990000047</c:v>
                </c:pt>
                <c:pt idx="52">
                  <c:v>4.2425646479999912</c:v>
                </c:pt>
                <c:pt idx="53">
                  <c:v>4.0764834419999847</c:v>
                </c:pt>
                <c:pt idx="54">
                  <c:v>3.9883756809999831</c:v>
                </c:pt>
                <c:pt idx="55">
                  <c:v>4.0334257940000064</c:v>
                </c:pt>
                <c:pt idx="56">
                  <c:v>4.0562458500000069</c:v>
                </c:pt>
                <c:pt idx="57">
                  <c:v>3.566648548000007</c:v>
                </c:pt>
                <c:pt idx="58">
                  <c:v>3.7413087479999945</c:v>
                </c:pt>
                <c:pt idx="59">
                  <c:v>3.7740642369999797</c:v>
                </c:pt>
                <c:pt idx="60">
                  <c:v>3.8411727480000266</c:v>
                </c:pt>
                <c:pt idx="61">
                  <c:v>3.8296966269999935</c:v>
                </c:pt>
                <c:pt idx="62">
                  <c:v>3.9996314189999964</c:v>
                </c:pt>
                <c:pt idx="63">
                  <c:v>3.7436075209999853</c:v>
                </c:pt>
                <c:pt idx="64">
                  <c:v>4.0963781980000142</c:v>
                </c:pt>
                <c:pt idx="65">
                  <c:v>4.0739784090000128</c:v>
                </c:pt>
                <c:pt idx="66">
                  <c:v>4.0337313649999764</c:v>
                </c:pt>
                <c:pt idx="67">
                  <c:v>4.1516931530000178</c:v>
                </c:pt>
                <c:pt idx="68">
                  <c:v>4.3603833129999838</c:v>
                </c:pt>
                <c:pt idx="69">
                  <c:v>4.4115562279999807</c:v>
                </c:pt>
                <c:pt idx="70">
                  <c:v>4.3891104199999944</c:v>
                </c:pt>
                <c:pt idx="71">
                  <c:v>4.2547478960000085</c:v>
                </c:pt>
                <c:pt idx="72">
                  <c:v>3.8610378139999852</c:v>
                </c:pt>
                <c:pt idx="73">
                  <c:v>3.9319989849999892</c:v>
                </c:pt>
                <c:pt idx="74">
                  <c:v>4.2928242270000183</c:v>
                </c:pt>
                <c:pt idx="75">
                  <c:v>4.4810655359999991</c:v>
                </c:pt>
                <c:pt idx="76">
                  <c:v>4.5057229199999895</c:v>
                </c:pt>
                <c:pt idx="77">
                  <c:v>4.4279535900000084</c:v>
                </c:pt>
                <c:pt idx="78">
                  <c:v>4.4035182409999827</c:v>
                </c:pt>
                <c:pt idx="79">
                  <c:v>4.5122368519999974</c:v>
                </c:pt>
                <c:pt idx="80">
                  <c:v>4.5010879309999865</c:v>
                </c:pt>
                <c:pt idx="81">
                  <c:v>4.0568470760000039</c:v>
                </c:pt>
                <c:pt idx="82">
                  <c:v>3.804775032000002</c:v>
                </c:pt>
                <c:pt idx="83">
                  <c:v>4.0325785859999961</c:v>
                </c:pt>
                <c:pt idx="84">
                  <c:v>3.6821670849999926</c:v>
                </c:pt>
                <c:pt idx="85">
                  <c:v>3.4974587140000075</c:v>
                </c:pt>
                <c:pt idx="86">
                  <c:v>3.9821605119999788</c:v>
                </c:pt>
                <c:pt idx="87">
                  <c:v>3.9965217289999977</c:v>
                </c:pt>
                <c:pt idx="88">
                  <c:v>3.9167749039999897</c:v>
                </c:pt>
                <c:pt idx="89">
                  <c:v>4.100809795999993</c:v>
                </c:pt>
                <c:pt idx="90">
                  <c:v>4.2960177469999827</c:v>
                </c:pt>
                <c:pt idx="91">
                  <c:v>4.182799209999974</c:v>
                </c:pt>
                <c:pt idx="92">
                  <c:v>4.5712511739999826</c:v>
                </c:pt>
                <c:pt idx="93">
                  <c:v>4.3974642900000198</c:v>
                </c:pt>
                <c:pt idx="94">
                  <c:v>4.4553838609999836</c:v>
                </c:pt>
                <c:pt idx="95">
                  <c:v>4.1789219259999832</c:v>
                </c:pt>
                <c:pt idx="96">
                  <c:v>4.3922743249999741</c:v>
                </c:pt>
                <c:pt idx="97">
                  <c:v>4.3380005120000149</c:v>
                </c:pt>
                <c:pt idx="98">
                  <c:v>4.3206992949999936</c:v>
                </c:pt>
                <c:pt idx="99">
                  <c:v>4.4859377359999968</c:v>
                </c:pt>
                <c:pt idx="100">
                  <c:v>4.0911639469999876</c:v>
                </c:pt>
                <c:pt idx="101">
                  <c:v>4.3979820679999975</c:v>
                </c:pt>
                <c:pt idx="102">
                  <c:v>3.8215276020000175</c:v>
                </c:pt>
                <c:pt idx="103">
                  <c:v>5.0708430449999895</c:v>
                </c:pt>
                <c:pt idx="104">
                  <c:v>4.400439832999993</c:v>
                </c:pt>
                <c:pt idx="105">
                  <c:v>3.4100306339999413</c:v>
                </c:pt>
                <c:pt idx="106">
                  <c:v>3.2985280119999842</c:v>
                </c:pt>
                <c:pt idx="107">
                  <c:v>3.2498498969999865</c:v>
                </c:pt>
                <c:pt idx="108">
                  <c:v>3.0805970169999881</c:v>
                </c:pt>
                <c:pt idx="109">
                  <c:v>3.0793535949999935</c:v>
                </c:pt>
                <c:pt idx="110">
                  <c:v>3.7323523899999849</c:v>
                </c:pt>
                <c:pt idx="111">
                  <c:v>4.024385582999976</c:v>
                </c:pt>
                <c:pt idx="112">
                  <c:v>3.2136606349999752</c:v>
                </c:pt>
                <c:pt idx="113">
                  <c:v>3.7947817319999899</c:v>
                </c:pt>
                <c:pt idx="114">
                  <c:v>3.4720119319999831</c:v>
                </c:pt>
                <c:pt idx="115">
                  <c:v>2.971670563999993</c:v>
                </c:pt>
                <c:pt idx="116">
                  <c:v>2.905094316999989</c:v>
                </c:pt>
                <c:pt idx="117">
                  <c:v>2.7513677989999863</c:v>
                </c:pt>
                <c:pt idx="118">
                  <c:v>2.8572893999999813</c:v>
                </c:pt>
                <c:pt idx="119">
                  <c:v>2.8761911649999732</c:v>
                </c:pt>
                <c:pt idx="120">
                  <c:v>3.1329864549999868</c:v>
                </c:pt>
                <c:pt idx="121">
                  <c:v>3.5532652220000145</c:v>
                </c:pt>
                <c:pt idx="122">
                  <c:v>4.2100272039999851</c:v>
                </c:pt>
                <c:pt idx="123">
                  <c:v>3.4891957190000014</c:v>
                </c:pt>
                <c:pt idx="124">
                  <c:v>3.516399966999991</c:v>
                </c:pt>
                <c:pt idx="125">
                  <c:v>4.2181501350000019</c:v>
                </c:pt>
                <c:pt idx="126">
                  <c:v>3.9873996799999958</c:v>
                </c:pt>
                <c:pt idx="127">
                  <c:v>4.560530449999991</c:v>
                </c:pt>
                <c:pt idx="128">
                  <c:v>3.9593236349999934</c:v>
                </c:pt>
                <c:pt idx="129">
                  <c:v>4.1021243910000074</c:v>
                </c:pt>
                <c:pt idx="130">
                  <c:v>4.2697414319999929</c:v>
                </c:pt>
                <c:pt idx="131">
                  <c:v>4.4075806809999918</c:v>
                </c:pt>
                <c:pt idx="132">
                  <c:v>3.8536613499999852</c:v>
                </c:pt>
                <c:pt idx="133">
                  <c:v>4.2044941479999842</c:v>
                </c:pt>
                <c:pt idx="134">
                  <c:v>4.4702013610000009</c:v>
                </c:pt>
                <c:pt idx="135">
                  <c:v>4.8528090089999587</c:v>
                </c:pt>
                <c:pt idx="136">
                  <c:v>4.2536348259999777</c:v>
                </c:pt>
                <c:pt idx="137">
                  <c:v>4.2588603969999959</c:v>
                </c:pt>
                <c:pt idx="138">
                  <c:v>4.4223186429999899</c:v>
                </c:pt>
                <c:pt idx="139">
                  <c:v>4.3922710609999953</c:v>
                </c:pt>
                <c:pt idx="140">
                  <c:v>4.2717568910000203</c:v>
                </c:pt>
                <c:pt idx="141">
                  <c:v>3.6315348709999853</c:v>
                </c:pt>
                <c:pt idx="142">
                  <c:v>3.9931492349999829</c:v>
                </c:pt>
                <c:pt idx="143">
                  <c:v>3.7811981749999646</c:v>
                </c:pt>
                <c:pt idx="144">
                  <c:v>3.8823636040000089</c:v>
                </c:pt>
                <c:pt idx="145">
                  <c:v>3.4948392819999796</c:v>
                </c:pt>
                <c:pt idx="146">
                  <c:v>3.8071716929999937</c:v>
                </c:pt>
                <c:pt idx="147">
                  <c:v>3.6668013409999851</c:v>
                </c:pt>
                <c:pt idx="148">
                  <c:v>4.3610090070000069</c:v>
                </c:pt>
                <c:pt idx="149">
                  <c:v>3.8670712189999819</c:v>
                </c:pt>
                <c:pt idx="150">
                  <c:v>4.1976842360000077</c:v>
                </c:pt>
                <c:pt idx="151">
                  <c:v>4.1169036340000034</c:v>
                </c:pt>
                <c:pt idx="152">
                  <c:v>4.1534698219999804</c:v>
                </c:pt>
                <c:pt idx="153">
                  <c:v>4.3883443879999859</c:v>
                </c:pt>
                <c:pt idx="154">
                  <c:v>4.8165639309999442</c:v>
                </c:pt>
                <c:pt idx="155">
                  <c:v>4.9620271999999943</c:v>
                </c:pt>
                <c:pt idx="156">
                  <c:v>4.6523777799999877</c:v>
                </c:pt>
                <c:pt idx="157">
                  <c:v>4.1483515150000052</c:v>
                </c:pt>
                <c:pt idx="158">
                  <c:v>3.9086579379999975</c:v>
                </c:pt>
                <c:pt idx="159">
                  <c:v>3.3685705419999756</c:v>
                </c:pt>
                <c:pt idx="160">
                  <c:v>3.3924028049999855</c:v>
                </c:pt>
                <c:pt idx="161">
                  <c:v>3.156941805999999</c:v>
                </c:pt>
                <c:pt idx="162">
                  <c:v>3.1748963529999799</c:v>
                </c:pt>
                <c:pt idx="163">
                  <c:v>3.3530472409999952</c:v>
                </c:pt>
                <c:pt idx="164">
                  <c:v>3.0394463449999911</c:v>
                </c:pt>
                <c:pt idx="165">
                  <c:v>3.2227255739999912</c:v>
                </c:pt>
                <c:pt idx="166">
                  <c:v>3.3185708619999943</c:v>
                </c:pt>
                <c:pt idx="167">
                  <c:v>3.3087637979999975</c:v>
                </c:pt>
                <c:pt idx="168">
                  <c:v>3.171644515000029</c:v>
                </c:pt>
                <c:pt idx="169">
                  <c:v>3.1184252379999791</c:v>
                </c:pt>
                <c:pt idx="170">
                  <c:v>2.9775016749999956</c:v>
                </c:pt>
                <c:pt idx="171">
                  <c:v>2.9530897369999956</c:v>
                </c:pt>
                <c:pt idx="172">
                  <c:v>3.2720970659999793</c:v>
                </c:pt>
                <c:pt idx="173">
                  <c:v>3.3845558070000088</c:v>
                </c:pt>
                <c:pt idx="174">
                  <c:v>3.2355948869999942</c:v>
                </c:pt>
                <c:pt idx="175">
                  <c:v>3.1089163050000117</c:v>
                </c:pt>
                <c:pt idx="176">
                  <c:v>3.2917892459999862</c:v>
                </c:pt>
                <c:pt idx="177">
                  <c:v>3.2075729949999925</c:v>
                </c:pt>
                <c:pt idx="178">
                  <c:v>2.8444766850000178</c:v>
                </c:pt>
                <c:pt idx="179">
                  <c:v>2.6669452110000123</c:v>
                </c:pt>
                <c:pt idx="180">
                  <c:v>2.2298635070000046</c:v>
                </c:pt>
                <c:pt idx="181">
                  <c:v>2.8009520409999986</c:v>
                </c:pt>
                <c:pt idx="182">
                  <c:v>2.0778742839999929</c:v>
                </c:pt>
                <c:pt idx="183">
                  <c:v>1.3530994679999964</c:v>
                </c:pt>
                <c:pt idx="184">
                  <c:v>1.7334989699999959</c:v>
                </c:pt>
                <c:pt idx="185">
                  <c:v>1.9452757449999964</c:v>
                </c:pt>
                <c:pt idx="186">
                  <c:v>1.861202623999997</c:v>
                </c:pt>
                <c:pt idx="187">
                  <c:v>1.8655203229999842</c:v>
                </c:pt>
                <c:pt idx="188">
                  <c:v>1.7488987250000072</c:v>
                </c:pt>
                <c:pt idx="189">
                  <c:v>1.8445456179999979</c:v>
                </c:pt>
                <c:pt idx="190">
                  <c:v>1.8637605470000054</c:v>
                </c:pt>
                <c:pt idx="191">
                  <c:v>1.8657947969999853</c:v>
                </c:pt>
                <c:pt idx="192">
                  <c:v>1.8067358539999958</c:v>
                </c:pt>
                <c:pt idx="193">
                  <c:v>2.2346526500000046</c:v>
                </c:pt>
                <c:pt idx="194">
                  <c:v>2.1867792990000083</c:v>
                </c:pt>
                <c:pt idx="195">
                  <c:v>2.0083748990000103</c:v>
                </c:pt>
                <c:pt idx="196">
                  <c:v>2.1990930370000008</c:v>
                </c:pt>
                <c:pt idx="197">
                  <c:v>2.2731275539999984</c:v>
                </c:pt>
                <c:pt idx="198">
                  <c:v>2.2673453570000035</c:v>
                </c:pt>
                <c:pt idx="199">
                  <c:v>2.2783520119999991</c:v>
                </c:pt>
                <c:pt idx="200">
                  <c:v>2.3708467179999815</c:v>
                </c:pt>
                <c:pt idx="201">
                  <c:v>2.9364748680000048</c:v>
                </c:pt>
                <c:pt idx="202">
                  <c:v>3.7013036529999788</c:v>
                </c:pt>
                <c:pt idx="203">
                  <c:v>4.3467546509999906</c:v>
                </c:pt>
                <c:pt idx="204">
                  <c:v>4.1320823430000004</c:v>
                </c:pt>
                <c:pt idx="205">
                  <c:v>3.7918813259999844</c:v>
                </c:pt>
                <c:pt idx="206">
                  <c:v>4.277005759000005</c:v>
                </c:pt>
                <c:pt idx="207">
                  <c:v>4.0401720639999823</c:v>
                </c:pt>
                <c:pt idx="208">
                  <c:v>3.8319399229999895</c:v>
                </c:pt>
                <c:pt idx="209">
                  <c:v>3.8385788899999795</c:v>
                </c:pt>
                <c:pt idx="210">
                  <c:v>4.5477511479999819</c:v>
                </c:pt>
                <c:pt idx="211">
                  <c:v>4.2782582159999727</c:v>
                </c:pt>
                <c:pt idx="212">
                  <c:v>4.0920664629999983</c:v>
                </c:pt>
                <c:pt idx="213">
                  <c:v>4.2627327599999916</c:v>
                </c:pt>
                <c:pt idx="214">
                  <c:v>4.3780005209999793</c:v>
                </c:pt>
                <c:pt idx="215">
                  <c:v>4.0933243419999918</c:v>
                </c:pt>
                <c:pt idx="216">
                  <c:v>3.9485942129999856</c:v>
                </c:pt>
                <c:pt idx="217">
                  <c:v>4.2746192069999971</c:v>
                </c:pt>
                <c:pt idx="218">
                  <c:v>4.4865787399999988</c:v>
                </c:pt>
                <c:pt idx="219">
                  <c:v>3.9303728269999745</c:v>
                </c:pt>
                <c:pt idx="220">
                  <c:v>4.3067791060000005</c:v>
                </c:pt>
                <c:pt idx="221">
                  <c:v>4.7028464620000072</c:v>
                </c:pt>
                <c:pt idx="222">
                  <c:v>4.443331416000003</c:v>
                </c:pt>
                <c:pt idx="223">
                  <c:v>4.1768407049999929</c:v>
                </c:pt>
                <c:pt idx="224">
                  <c:v>3.9192693669999805</c:v>
                </c:pt>
                <c:pt idx="225">
                  <c:v>4.43573679799999</c:v>
                </c:pt>
                <c:pt idx="226">
                  <c:v>4.4639913779999958</c:v>
                </c:pt>
                <c:pt idx="227">
                  <c:v>4.0174986689999947</c:v>
                </c:pt>
                <c:pt idx="228">
                  <c:v>3.8449208000000006</c:v>
                </c:pt>
                <c:pt idx="229">
                  <c:v>4.03899902900001</c:v>
                </c:pt>
                <c:pt idx="230">
                  <c:v>3.8484781530000163</c:v>
                </c:pt>
                <c:pt idx="231">
                  <c:v>3.624049065000019</c:v>
                </c:pt>
                <c:pt idx="232">
                  <c:v>3.4070789099999921</c:v>
                </c:pt>
                <c:pt idx="233">
                  <c:v>3.6194521430000108</c:v>
                </c:pt>
                <c:pt idx="234">
                  <c:v>4.1143898390000189</c:v>
                </c:pt>
                <c:pt idx="235">
                  <c:v>4.8804213080000025</c:v>
                </c:pt>
                <c:pt idx="236">
                  <c:v>4.6661205089999704</c:v>
                </c:pt>
                <c:pt idx="237">
                  <c:v>4.4230251719999956</c:v>
                </c:pt>
                <c:pt idx="238">
                  <c:v>4.4189256210000103</c:v>
                </c:pt>
                <c:pt idx="239">
                  <c:v>4.2885358620000105</c:v>
                </c:pt>
                <c:pt idx="240">
                  <c:v>4.2252119990000025</c:v>
                </c:pt>
                <c:pt idx="241">
                  <c:v>4.2021090009999895</c:v>
                </c:pt>
                <c:pt idx="242">
                  <c:v>3.7939003280000065</c:v>
                </c:pt>
                <c:pt idx="243">
                  <c:v>3.7142482729999848</c:v>
                </c:pt>
                <c:pt idx="244">
                  <c:v>3.6913754910000058</c:v>
                </c:pt>
                <c:pt idx="245">
                  <c:v>3.9686191959999952</c:v>
                </c:pt>
                <c:pt idx="246">
                  <c:v>4.6406643070000158</c:v>
                </c:pt>
                <c:pt idx="247">
                  <c:v>4.942600672999987</c:v>
                </c:pt>
                <c:pt idx="248">
                  <c:v>5.0166676709999969</c:v>
                </c:pt>
                <c:pt idx="249">
                  <c:v>5.1691730409999899</c:v>
                </c:pt>
                <c:pt idx="250">
                  <c:v>5.3309930549999862</c:v>
                </c:pt>
                <c:pt idx="251">
                  <c:v>5.7970746779999907</c:v>
                </c:pt>
                <c:pt idx="252">
                  <c:v>5.5706054839999943</c:v>
                </c:pt>
                <c:pt idx="253">
                  <c:v>5.5356421420000075</c:v>
                </c:pt>
                <c:pt idx="254">
                  <c:v>5.8281494390000184</c:v>
                </c:pt>
                <c:pt idx="255">
                  <c:v>6.0542924030000087</c:v>
                </c:pt>
                <c:pt idx="256">
                  <c:v>6.531206858999969</c:v>
                </c:pt>
                <c:pt idx="257">
                  <c:v>7.012243208000001</c:v>
                </c:pt>
                <c:pt idx="258">
                  <c:v>6.7173836359999797</c:v>
                </c:pt>
                <c:pt idx="259">
                  <c:v>7.5206041599999978</c:v>
                </c:pt>
                <c:pt idx="260">
                  <c:v>7.5298846899999923</c:v>
                </c:pt>
                <c:pt idx="261">
                  <c:v>7.9952007309999775</c:v>
                </c:pt>
                <c:pt idx="262">
                  <c:v>8.8010264369999867</c:v>
                </c:pt>
                <c:pt idx="263">
                  <c:v>8.9607280950000217</c:v>
                </c:pt>
                <c:pt idx="264">
                  <c:v>9.0309231729999748</c:v>
                </c:pt>
                <c:pt idx="265">
                  <c:v>9.1441840539999664</c:v>
                </c:pt>
                <c:pt idx="266">
                  <c:v>7.4870689570000089</c:v>
                </c:pt>
                <c:pt idx="267">
                  <c:v>7.7445819979999762</c:v>
                </c:pt>
                <c:pt idx="268">
                  <c:v>7.3827742830000123</c:v>
                </c:pt>
                <c:pt idx="269">
                  <c:v>7.5531341029999961</c:v>
                </c:pt>
                <c:pt idx="270">
                  <c:v>7.5073632369999874</c:v>
                </c:pt>
                <c:pt idx="271">
                  <c:v>8.116037833999993</c:v>
                </c:pt>
                <c:pt idx="272">
                  <c:v>7.6521760309999891</c:v>
                </c:pt>
                <c:pt idx="273">
                  <c:v>8.4338262439999987</c:v>
                </c:pt>
                <c:pt idx="274">
                  <c:v>8.2966197980000036</c:v>
                </c:pt>
                <c:pt idx="275">
                  <c:v>9.4123777429999702</c:v>
                </c:pt>
                <c:pt idx="276">
                  <c:v>8.0343057969999983</c:v>
                </c:pt>
                <c:pt idx="277">
                  <c:v>6.8043794339999835</c:v>
                </c:pt>
                <c:pt idx="278">
                  <c:v>7.6965531030000065</c:v>
                </c:pt>
                <c:pt idx="279">
                  <c:v>7.2276989099999849</c:v>
                </c:pt>
                <c:pt idx="280">
                  <c:v>5.9099166919999888</c:v>
                </c:pt>
                <c:pt idx="281">
                  <c:v>7.4662996479999961</c:v>
                </c:pt>
                <c:pt idx="282">
                  <c:v>9.1606471139999925</c:v>
                </c:pt>
                <c:pt idx="283">
                  <c:v>8.1588837139999875</c:v>
                </c:pt>
                <c:pt idx="284">
                  <c:v>8.0442203139999986</c:v>
                </c:pt>
                <c:pt idx="285">
                  <c:v>8.0836197959999865</c:v>
                </c:pt>
                <c:pt idx="286">
                  <c:v>9.8486446969999921</c:v>
                </c:pt>
                <c:pt idx="287">
                  <c:v>10.114548337000016</c:v>
                </c:pt>
                <c:pt idx="288">
                  <c:v>10.082935011999965</c:v>
                </c:pt>
                <c:pt idx="289">
                  <c:v>10.165601143999957</c:v>
                </c:pt>
                <c:pt idx="290">
                  <c:v>8.2668339940000095</c:v>
                </c:pt>
                <c:pt idx="291">
                  <c:v>7.9580503849999822</c:v>
                </c:pt>
                <c:pt idx="292">
                  <c:v>8.4173548579999835</c:v>
                </c:pt>
                <c:pt idx="293">
                  <c:v>9.1918104039999857</c:v>
                </c:pt>
                <c:pt idx="294">
                  <c:v>10.431614398000001</c:v>
                </c:pt>
                <c:pt idx="295">
                  <c:v>9.2167516139999961</c:v>
                </c:pt>
                <c:pt idx="296">
                  <c:v>8.8755640119999963</c:v>
                </c:pt>
                <c:pt idx="297">
                  <c:v>8.6730449239999761</c:v>
                </c:pt>
                <c:pt idx="298">
                  <c:v>7.1395804259999842</c:v>
                </c:pt>
                <c:pt idx="299">
                  <c:v>7.3621857009999925</c:v>
                </c:pt>
                <c:pt idx="300">
                  <c:v>4.7956829299999892</c:v>
                </c:pt>
                <c:pt idx="301">
                  <c:v>6.281219887999999</c:v>
                </c:pt>
                <c:pt idx="302">
                  <c:v>4.4169728999999975</c:v>
                </c:pt>
                <c:pt idx="303">
                  <c:v>7.0413920719999989</c:v>
                </c:pt>
                <c:pt idx="304">
                  <c:v>6.6991720150000074</c:v>
                </c:pt>
                <c:pt idx="305">
                  <c:v>3.2586792220000085</c:v>
                </c:pt>
                <c:pt idx="306">
                  <c:v>7.1704441100000054</c:v>
                </c:pt>
                <c:pt idx="307">
                  <c:v>7.9753626520000012</c:v>
                </c:pt>
                <c:pt idx="308">
                  <c:v>8.3502624159999872</c:v>
                </c:pt>
                <c:pt idx="309">
                  <c:v>9.11309877099999</c:v>
                </c:pt>
                <c:pt idx="310">
                  <c:v>9.1577962690000252</c:v>
                </c:pt>
                <c:pt idx="311">
                  <c:v>10.91532778900001</c:v>
                </c:pt>
                <c:pt idx="312">
                  <c:v>9.3813514229999999</c:v>
                </c:pt>
                <c:pt idx="313">
                  <c:v>8.745041308999987</c:v>
                </c:pt>
                <c:pt idx="314">
                  <c:v>9.2183946889999859</c:v>
                </c:pt>
                <c:pt idx="315">
                  <c:v>8.4707164899999814</c:v>
                </c:pt>
                <c:pt idx="316">
                  <c:v>8.5055608330000023</c:v>
                </c:pt>
                <c:pt idx="317">
                  <c:v>8.617985628999973</c:v>
                </c:pt>
                <c:pt idx="318">
                  <c:v>8.7932843749999847</c:v>
                </c:pt>
                <c:pt idx="319">
                  <c:v>9.0270383819999971</c:v>
                </c:pt>
                <c:pt idx="320">
                  <c:v>10.129945355999979</c:v>
                </c:pt>
                <c:pt idx="321">
                  <c:v>9.4291755609999974</c:v>
                </c:pt>
                <c:pt idx="322">
                  <c:v>8.7397445729999852</c:v>
                </c:pt>
                <c:pt idx="323">
                  <c:v>10.110842995999974</c:v>
                </c:pt>
                <c:pt idx="324">
                  <c:v>9.0890197789999903</c:v>
                </c:pt>
                <c:pt idx="325">
                  <c:v>10.092787134999966</c:v>
                </c:pt>
                <c:pt idx="326">
                  <c:v>10.086865361999983</c:v>
                </c:pt>
                <c:pt idx="327">
                  <c:v>10.200324379999994</c:v>
                </c:pt>
                <c:pt idx="328">
                  <c:v>10.182352779999997</c:v>
                </c:pt>
                <c:pt idx="329">
                  <c:v>10.157921359999989</c:v>
                </c:pt>
                <c:pt idx="330">
                  <c:v>10.235755789000006</c:v>
                </c:pt>
                <c:pt idx="331">
                  <c:v>10.226986803999974</c:v>
                </c:pt>
                <c:pt idx="332">
                  <c:v>10.465906573</c:v>
                </c:pt>
                <c:pt idx="333">
                  <c:v>10.413742319999994</c:v>
                </c:pt>
                <c:pt idx="334">
                  <c:v>10.51610880199997</c:v>
                </c:pt>
                <c:pt idx="335">
                  <c:v>4.5094557439999861</c:v>
                </c:pt>
                <c:pt idx="336">
                  <c:v>4.7798513900000117</c:v>
                </c:pt>
                <c:pt idx="337">
                  <c:v>3.3499416440000083</c:v>
                </c:pt>
                <c:pt idx="338">
                  <c:v>2.7926350969999945</c:v>
                </c:pt>
                <c:pt idx="339">
                  <c:v>2.7183032880000084</c:v>
                </c:pt>
                <c:pt idx="340">
                  <c:v>3.9332092179999947</c:v>
                </c:pt>
                <c:pt idx="341">
                  <c:v>3.5586715889999958</c:v>
                </c:pt>
                <c:pt idx="342">
                  <c:v>3.3383609229999998</c:v>
                </c:pt>
                <c:pt idx="343">
                  <c:v>3.281114775000006</c:v>
                </c:pt>
              </c:numCache>
            </c:numRef>
          </c:val>
          <c:extLst>
            <c:ext xmlns:c16="http://schemas.microsoft.com/office/drawing/2014/chart" uri="{C3380CC4-5D6E-409C-BE32-E72D297353CC}">
              <c16:uniqueId val="{00000003-0D74-40F3-B6A9-429EECFCF423}"/>
            </c:ext>
          </c:extLst>
        </c:ser>
        <c:ser>
          <c:idx val="4"/>
          <c:order val="4"/>
          <c:spPr>
            <a:solidFill>
              <a:srgbClr val="00C885"/>
            </a:solidFill>
            <a:ln>
              <a:noFill/>
            </a:ln>
            <a:effectLst/>
          </c:spPr>
          <c:cat>
            <c:numRef>
              <c:f>Chart!$I$2:$I$348</c:f>
              <c:numCache>
                <c:formatCode>m/d/yyyy</c:formatCode>
                <c:ptCount val="347"/>
                <c:pt idx="0">
                  <c:v>41275</c:v>
                </c:pt>
                <c:pt idx="1">
                  <c:v>41282</c:v>
                </c:pt>
                <c:pt idx="2">
                  <c:v>41289</c:v>
                </c:pt>
                <c:pt idx="3">
                  <c:v>41296</c:v>
                </c:pt>
                <c:pt idx="4">
                  <c:v>41303</c:v>
                </c:pt>
                <c:pt idx="5">
                  <c:v>41310</c:v>
                </c:pt>
                <c:pt idx="6">
                  <c:v>41317</c:v>
                </c:pt>
                <c:pt idx="7">
                  <c:v>41324</c:v>
                </c:pt>
                <c:pt idx="8">
                  <c:v>41331</c:v>
                </c:pt>
                <c:pt idx="9">
                  <c:v>41338</c:v>
                </c:pt>
                <c:pt idx="10">
                  <c:v>41345</c:v>
                </c:pt>
                <c:pt idx="11">
                  <c:v>41352</c:v>
                </c:pt>
                <c:pt idx="12">
                  <c:v>41359</c:v>
                </c:pt>
                <c:pt idx="13">
                  <c:v>41366</c:v>
                </c:pt>
                <c:pt idx="14">
                  <c:v>41373</c:v>
                </c:pt>
                <c:pt idx="15">
                  <c:v>41380</c:v>
                </c:pt>
                <c:pt idx="16">
                  <c:v>41387</c:v>
                </c:pt>
                <c:pt idx="17">
                  <c:v>41394</c:v>
                </c:pt>
                <c:pt idx="18">
                  <c:v>41401</c:v>
                </c:pt>
                <c:pt idx="19">
                  <c:v>41408</c:v>
                </c:pt>
                <c:pt idx="20">
                  <c:v>41415</c:v>
                </c:pt>
                <c:pt idx="21">
                  <c:v>41422</c:v>
                </c:pt>
                <c:pt idx="22">
                  <c:v>41429</c:v>
                </c:pt>
                <c:pt idx="23">
                  <c:v>41436</c:v>
                </c:pt>
                <c:pt idx="24">
                  <c:v>41443</c:v>
                </c:pt>
                <c:pt idx="25">
                  <c:v>41450</c:v>
                </c:pt>
                <c:pt idx="26">
                  <c:v>41457</c:v>
                </c:pt>
                <c:pt idx="27">
                  <c:v>41464</c:v>
                </c:pt>
                <c:pt idx="28">
                  <c:v>41471</c:v>
                </c:pt>
                <c:pt idx="29">
                  <c:v>41478</c:v>
                </c:pt>
                <c:pt idx="30">
                  <c:v>41485</c:v>
                </c:pt>
                <c:pt idx="31">
                  <c:v>41492</c:v>
                </c:pt>
                <c:pt idx="32">
                  <c:v>41499</c:v>
                </c:pt>
                <c:pt idx="33">
                  <c:v>41506</c:v>
                </c:pt>
                <c:pt idx="34">
                  <c:v>41513</c:v>
                </c:pt>
                <c:pt idx="35">
                  <c:v>41520</c:v>
                </c:pt>
                <c:pt idx="36">
                  <c:v>41527</c:v>
                </c:pt>
                <c:pt idx="37">
                  <c:v>41534</c:v>
                </c:pt>
                <c:pt idx="38">
                  <c:v>41541</c:v>
                </c:pt>
                <c:pt idx="39">
                  <c:v>41548</c:v>
                </c:pt>
                <c:pt idx="40">
                  <c:v>41555</c:v>
                </c:pt>
                <c:pt idx="41">
                  <c:v>41562</c:v>
                </c:pt>
                <c:pt idx="42">
                  <c:v>41569</c:v>
                </c:pt>
                <c:pt idx="43">
                  <c:v>41576</c:v>
                </c:pt>
                <c:pt idx="44">
                  <c:v>41583</c:v>
                </c:pt>
                <c:pt idx="45">
                  <c:v>41590</c:v>
                </c:pt>
                <c:pt idx="46">
                  <c:v>41597</c:v>
                </c:pt>
                <c:pt idx="47">
                  <c:v>41604</c:v>
                </c:pt>
                <c:pt idx="48">
                  <c:v>41611</c:v>
                </c:pt>
                <c:pt idx="49">
                  <c:v>41618</c:v>
                </c:pt>
                <c:pt idx="50">
                  <c:v>41625</c:v>
                </c:pt>
                <c:pt idx="51">
                  <c:v>41632</c:v>
                </c:pt>
                <c:pt idx="52">
                  <c:v>41639</c:v>
                </c:pt>
                <c:pt idx="53">
                  <c:v>41646</c:v>
                </c:pt>
                <c:pt idx="54">
                  <c:v>41653</c:v>
                </c:pt>
                <c:pt idx="55">
                  <c:v>41660</c:v>
                </c:pt>
                <c:pt idx="56">
                  <c:v>41667</c:v>
                </c:pt>
                <c:pt idx="57">
                  <c:v>41674</c:v>
                </c:pt>
                <c:pt idx="58">
                  <c:v>41681</c:v>
                </c:pt>
                <c:pt idx="59">
                  <c:v>41688</c:v>
                </c:pt>
                <c:pt idx="60">
                  <c:v>41695</c:v>
                </c:pt>
                <c:pt idx="61">
                  <c:v>41702</c:v>
                </c:pt>
                <c:pt idx="62">
                  <c:v>41709</c:v>
                </c:pt>
                <c:pt idx="63">
                  <c:v>41716</c:v>
                </c:pt>
                <c:pt idx="64">
                  <c:v>41723</c:v>
                </c:pt>
                <c:pt idx="65">
                  <c:v>41730</c:v>
                </c:pt>
                <c:pt idx="66">
                  <c:v>41737</c:v>
                </c:pt>
                <c:pt idx="67">
                  <c:v>41744</c:v>
                </c:pt>
                <c:pt idx="68">
                  <c:v>41751</c:v>
                </c:pt>
                <c:pt idx="69">
                  <c:v>41758</c:v>
                </c:pt>
                <c:pt idx="70">
                  <c:v>41765</c:v>
                </c:pt>
                <c:pt idx="71">
                  <c:v>41772</c:v>
                </c:pt>
                <c:pt idx="72">
                  <c:v>41779</c:v>
                </c:pt>
                <c:pt idx="73">
                  <c:v>41786</c:v>
                </c:pt>
                <c:pt idx="74">
                  <c:v>41793</c:v>
                </c:pt>
                <c:pt idx="75">
                  <c:v>41800</c:v>
                </c:pt>
                <c:pt idx="76">
                  <c:v>41807</c:v>
                </c:pt>
                <c:pt idx="77">
                  <c:v>41814</c:v>
                </c:pt>
                <c:pt idx="78">
                  <c:v>41821</c:v>
                </c:pt>
                <c:pt idx="79">
                  <c:v>41828</c:v>
                </c:pt>
                <c:pt idx="80">
                  <c:v>41835</c:v>
                </c:pt>
                <c:pt idx="81">
                  <c:v>41842</c:v>
                </c:pt>
                <c:pt idx="82">
                  <c:v>41849</c:v>
                </c:pt>
                <c:pt idx="83">
                  <c:v>41856</c:v>
                </c:pt>
                <c:pt idx="84">
                  <c:v>41863</c:v>
                </c:pt>
                <c:pt idx="85">
                  <c:v>41870</c:v>
                </c:pt>
                <c:pt idx="86">
                  <c:v>41877</c:v>
                </c:pt>
                <c:pt idx="87">
                  <c:v>41884</c:v>
                </c:pt>
                <c:pt idx="88">
                  <c:v>41891</c:v>
                </c:pt>
                <c:pt idx="89">
                  <c:v>41898</c:v>
                </c:pt>
                <c:pt idx="90">
                  <c:v>41905</c:v>
                </c:pt>
                <c:pt idx="91">
                  <c:v>41912</c:v>
                </c:pt>
                <c:pt idx="92">
                  <c:v>41919</c:v>
                </c:pt>
                <c:pt idx="93">
                  <c:v>41926</c:v>
                </c:pt>
                <c:pt idx="94">
                  <c:v>41933</c:v>
                </c:pt>
                <c:pt idx="95">
                  <c:v>41940</c:v>
                </c:pt>
                <c:pt idx="96">
                  <c:v>41947</c:v>
                </c:pt>
                <c:pt idx="97">
                  <c:v>41954</c:v>
                </c:pt>
                <c:pt idx="98">
                  <c:v>41961</c:v>
                </c:pt>
                <c:pt idx="99">
                  <c:v>41968</c:v>
                </c:pt>
                <c:pt idx="100">
                  <c:v>41975</c:v>
                </c:pt>
                <c:pt idx="101">
                  <c:v>41982</c:v>
                </c:pt>
                <c:pt idx="102">
                  <c:v>41989</c:v>
                </c:pt>
                <c:pt idx="103">
                  <c:v>41996</c:v>
                </c:pt>
                <c:pt idx="104">
                  <c:v>42003</c:v>
                </c:pt>
                <c:pt idx="105">
                  <c:v>42011</c:v>
                </c:pt>
                <c:pt idx="106">
                  <c:v>42018</c:v>
                </c:pt>
                <c:pt idx="107">
                  <c:v>42025</c:v>
                </c:pt>
                <c:pt idx="108">
                  <c:v>42032</c:v>
                </c:pt>
                <c:pt idx="109">
                  <c:v>42039</c:v>
                </c:pt>
                <c:pt idx="110">
                  <c:v>42046</c:v>
                </c:pt>
                <c:pt idx="111">
                  <c:v>42053</c:v>
                </c:pt>
                <c:pt idx="112">
                  <c:v>42060</c:v>
                </c:pt>
                <c:pt idx="113">
                  <c:v>42067</c:v>
                </c:pt>
                <c:pt idx="114">
                  <c:v>42074</c:v>
                </c:pt>
                <c:pt idx="115">
                  <c:v>42081</c:v>
                </c:pt>
                <c:pt idx="116">
                  <c:v>42088</c:v>
                </c:pt>
                <c:pt idx="117">
                  <c:v>42095</c:v>
                </c:pt>
                <c:pt idx="118">
                  <c:v>42102</c:v>
                </c:pt>
                <c:pt idx="119">
                  <c:v>42109</c:v>
                </c:pt>
                <c:pt idx="120">
                  <c:v>42116</c:v>
                </c:pt>
                <c:pt idx="121">
                  <c:v>42123</c:v>
                </c:pt>
                <c:pt idx="122">
                  <c:v>42130</c:v>
                </c:pt>
                <c:pt idx="123">
                  <c:v>42137</c:v>
                </c:pt>
                <c:pt idx="124">
                  <c:v>42144</c:v>
                </c:pt>
                <c:pt idx="125">
                  <c:v>42151</c:v>
                </c:pt>
                <c:pt idx="126">
                  <c:v>42158</c:v>
                </c:pt>
                <c:pt idx="127">
                  <c:v>42165</c:v>
                </c:pt>
                <c:pt idx="128">
                  <c:v>42172</c:v>
                </c:pt>
                <c:pt idx="129">
                  <c:v>42179</c:v>
                </c:pt>
                <c:pt idx="130">
                  <c:v>42186</c:v>
                </c:pt>
                <c:pt idx="131">
                  <c:v>42193</c:v>
                </c:pt>
                <c:pt idx="132">
                  <c:v>42200</c:v>
                </c:pt>
                <c:pt idx="133">
                  <c:v>42207</c:v>
                </c:pt>
                <c:pt idx="134">
                  <c:v>42214</c:v>
                </c:pt>
                <c:pt idx="135">
                  <c:v>42221</c:v>
                </c:pt>
                <c:pt idx="136">
                  <c:v>42228</c:v>
                </c:pt>
                <c:pt idx="137">
                  <c:v>42235</c:v>
                </c:pt>
                <c:pt idx="138">
                  <c:v>42242</c:v>
                </c:pt>
                <c:pt idx="139">
                  <c:v>42249</c:v>
                </c:pt>
                <c:pt idx="140">
                  <c:v>42256</c:v>
                </c:pt>
                <c:pt idx="141">
                  <c:v>42263</c:v>
                </c:pt>
                <c:pt idx="142">
                  <c:v>42270</c:v>
                </c:pt>
                <c:pt idx="143">
                  <c:v>42277</c:v>
                </c:pt>
                <c:pt idx="144">
                  <c:v>42284</c:v>
                </c:pt>
                <c:pt idx="145">
                  <c:v>42291</c:v>
                </c:pt>
                <c:pt idx="146">
                  <c:v>42298</c:v>
                </c:pt>
                <c:pt idx="147">
                  <c:v>42305</c:v>
                </c:pt>
                <c:pt idx="148">
                  <c:v>42312</c:v>
                </c:pt>
                <c:pt idx="149">
                  <c:v>42319</c:v>
                </c:pt>
                <c:pt idx="150">
                  <c:v>42326</c:v>
                </c:pt>
                <c:pt idx="151">
                  <c:v>42333</c:v>
                </c:pt>
                <c:pt idx="152">
                  <c:v>42340</c:v>
                </c:pt>
                <c:pt idx="153">
                  <c:v>42347</c:v>
                </c:pt>
                <c:pt idx="154">
                  <c:v>42354</c:v>
                </c:pt>
                <c:pt idx="155">
                  <c:v>42361</c:v>
                </c:pt>
                <c:pt idx="156">
                  <c:v>42368</c:v>
                </c:pt>
                <c:pt idx="157">
                  <c:v>42375</c:v>
                </c:pt>
                <c:pt idx="158">
                  <c:v>42382</c:v>
                </c:pt>
                <c:pt idx="159">
                  <c:v>42389</c:v>
                </c:pt>
                <c:pt idx="160">
                  <c:v>42396</c:v>
                </c:pt>
                <c:pt idx="161">
                  <c:v>42403</c:v>
                </c:pt>
                <c:pt idx="162">
                  <c:v>42410</c:v>
                </c:pt>
                <c:pt idx="163">
                  <c:v>42417</c:v>
                </c:pt>
                <c:pt idx="164">
                  <c:v>42424</c:v>
                </c:pt>
                <c:pt idx="165">
                  <c:v>42431</c:v>
                </c:pt>
                <c:pt idx="166">
                  <c:v>42438</c:v>
                </c:pt>
                <c:pt idx="167">
                  <c:v>42445</c:v>
                </c:pt>
                <c:pt idx="168">
                  <c:v>42452</c:v>
                </c:pt>
                <c:pt idx="169">
                  <c:v>42459</c:v>
                </c:pt>
                <c:pt idx="170">
                  <c:v>42466</c:v>
                </c:pt>
                <c:pt idx="171">
                  <c:v>42473</c:v>
                </c:pt>
                <c:pt idx="172">
                  <c:v>42480</c:v>
                </c:pt>
                <c:pt idx="173">
                  <c:v>42487</c:v>
                </c:pt>
                <c:pt idx="174">
                  <c:v>42494</c:v>
                </c:pt>
                <c:pt idx="175">
                  <c:v>42501</c:v>
                </c:pt>
                <c:pt idx="176">
                  <c:v>42508</c:v>
                </c:pt>
                <c:pt idx="177">
                  <c:v>42515</c:v>
                </c:pt>
                <c:pt idx="178">
                  <c:v>42522</c:v>
                </c:pt>
                <c:pt idx="179">
                  <c:v>42529</c:v>
                </c:pt>
                <c:pt idx="180">
                  <c:v>42536</c:v>
                </c:pt>
                <c:pt idx="181">
                  <c:v>42543</c:v>
                </c:pt>
                <c:pt idx="182">
                  <c:v>42550</c:v>
                </c:pt>
                <c:pt idx="183">
                  <c:v>42557</c:v>
                </c:pt>
                <c:pt idx="184">
                  <c:v>42564</c:v>
                </c:pt>
                <c:pt idx="185">
                  <c:v>42571</c:v>
                </c:pt>
                <c:pt idx="186">
                  <c:v>42578</c:v>
                </c:pt>
                <c:pt idx="187">
                  <c:v>42585</c:v>
                </c:pt>
                <c:pt idx="188">
                  <c:v>42592</c:v>
                </c:pt>
                <c:pt idx="189">
                  <c:v>42599</c:v>
                </c:pt>
                <c:pt idx="190">
                  <c:v>42606</c:v>
                </c:pt>
                <c:pt idx="191">
                  <c:v>42613</c:v>
                </c:pt>
                <c:pt idx="192">
                  <c:v>42620</c:v>
                </c:pt>
                <c:pt idx="193">
                  <c:v>42627</c:v>
                </c:pt>
                <c:pt idx="194">
                  <c:v>42634</c:v>
                </c:pt>
                <c:pt idx="195">
                  <c:v>42641</c:v>
                </c:pt>
                <c:pt idx="196">
                  <c:v>42648</c:v>
                </c:pt>
                <c:pt idx="197">
                  <c:v>42655</c:v>
                </c:pt>
                <c:pt idx="198">
                  <c:v>42662</c:v>
                </c:pt>
                <c:pt idx="199">
                  <c:v>42669</c:v>
                </c:pt>
                <c:pt idx="200">
                  <c:v>42676</c:v>
                </c:pt>
                <c:pt idx="201">
                  <c:v>42683</c:v>
                </c:pt>
                <c:pt idx="202">
                  <c:v>42690</c:v>
                </c:pt>
                <c:pt idx="203">
                  <c:v>42697</c:v>
                </c:pt>
                <c:pt idx="204">
                  <c:v>42704</c:v>
                </c:pt>
                <c:pt idx="205">
                  <c:v>42711</c:v>
                </c:pt>
                <c:pt idx="206">
                  <c:v>42718</c:v>
                </c:pt>
                <c:pt idx="207">
                  <c:v>42725</c:v>
                </c:pt>
                <c:pt idx="208">
                  <c:v>42732</c:v>
                </c:pt>
                <c:pt idx="209">
                  <c:v>42739</c:v>
                </c:pt>
                <c:pt idx="210">
                  <c:v>42746</c:v>
                </c:pt>
                <c:pt idx="211">
                  <c:v>42753</c:v>
                </c:pt>
                <c:pt idx="212">
                  <c:v>42760</c:v>
                </c:pt>
                <c:pt idx="213">
                  <c:v>42767</c:v>
                </c:pt>
                <c:pt idx="214">
                  <c:v>42774</c:v>
                </c:pt>
                <c:pt idx="215">
                  <c:v>42781</c:v>
                </c:pt>
                <c:pt idx="216">
                  <c:v>42788</c:v>
                </c:pt>
                <c:pt idx="217">
                  <c:v>42795</c:v>
                </c:pt>
                <c:pt idx="218">
                  <c:v>42802</c:v>
                </c:pt>
                <c:pt idx="219">
                  <c:v>42809</c:v>
                </c:pt>
                <c:pt idx="220">
                  <c:v>42816</c:v>
                </c:pt>
                <c:pt idx="221">
                  <c:v>42823</c:v>
                </c:pt>
                <c:pt idx="222">
                  <c:v>42830</c:v>
                </c:pt>
                <c:pt idx="223">
                  <c:v>42837</c:v>
                </c:pt>
                <c:pt idx="224">
                  <c:v>42844</c:v>
                </c:pt>
                <c:pt idx="225">
                  <c:v>42851</c:v>
                </c:pt>
                <c:pt idx="226">
                  <c:v>42858</c:v>
                </c:pt>
                <c:pt idx="227">
                  <c:v>42865</c:v>
                </c:pt>
                <c:pt idx="228">
                  <c:v>42872</c:v>
                </c:pt>
                <c:pt idx="229">
                  <c:v>42879</c:v>
                </c:pt>
                <c:pt idx="230">
                  <c:v>42886</c:v>
                </c:pt>
                <c:pt idx="231">
                  <c:v>42893</c:v>
                </c:pt>
                <c:pt idx="232">
                  <c:v>42900</c:v>
                </c:pt>
                <c:pt idx="233">
                  <c:v>42907</c:v>
                </c:pt>
                <c:pt idx="234">
                  <c:v>42914</c:v>
                </c:pt>
                <c:pt idx="235">
                  <c:v>42921</c:v>
                </c:pt>
                <c:pt idx="236">
                  <c:v>42928</c:v>
                </c:pt>
                <c:pt idx="237">
                  <c:v>42935</c:v>
                </c:pt>
                <c:pt idx="238">
                  <c:v>42942</c:v>
                </c:pt>
                <c:pt idx="239">
                  <c:v>42949</c:v>
                </c:pt>
                <c:pt idx="240">
                  <c:v>42956</c:v>
                </c:pt>
                <c:pt idx="241">
                  <c:v>42963</c:v>
                </c:pt>
                <c:pt idx="242">
                  <c:v>42970</c:v>
                </c:pt>
                <c:pt idx="243">
                  <c:v>42977</c:v>
                </c:pt>
                <c:pt idx="244">
                  <c:v>42984</c:v>
                </c:pt>
                <c:pt idx="245">
                  <c:v>42991</c:v>
                </c:pt>
                <c:pt idx="246">
                  <c:v>42998</c:v>
                </c:pt>
                <c:pt idx="247">
                  <c:v>43005</c:v>
                </c:pt>
                <c:pt idx="248">
                  <c:v>43012</c:v>
                </c:pt>
                <c:pt idx="249">
                  <c:v>43019</c:v>
                </c:pt>
                <c:pt idx="250">
                  <c:v>43026</c:v>
                </c:pt>
                <c:pt idx="251">
                  <c:v>43033</c:v>
                </c:pt>
                <c:pt idx="252">
                  <c:v>43040</c:v>
                </c:pt>
                <c:pt idx="253">
                  <c:v>43047</c:v>
                </c:pt>
                <c:pt idx="254">
                  <c:v>43054</c:v>
                </c:pt>
                <c:pt idx="255">
                  <c:v>43061</c:v>
                </c:pt>
                <c:pt idx="256">
                  <c:v>43068</c:v>
                </c:pt>
                <c:pt idx="257">
                  <c:v>43075</c:v>
                </c:pt>
                <c:pt idx="258">
                  <c:v>43082</c:v>
                </c:pt>
                <c:pt idx="259">
                  <c:v>43089</c:v>
                </c:pt>
                <c:pt idx="260">
                  <c:v>43096</c:v>
                </c:pt>
                <c:pt idx="261">
                  <c:v>43103</c:v>
                </c:pt>
                <c:pt idx="262">
                  <c:v>43110</c:v>
                </c:pt>
                <c:pt idx="263">
                  <c:v>43117</c:v>
                </c:pt>
                <c:pt idx="264">
                  <c:v>43124</c:v>
                </c:pt>
                <c:pt idx="265">
                  <c:v>43131</c:v>
                </c:pt>
                <c:pt idx="266">
                  <c:v>43138</c:v>
                </c:pt>
                <c:pt idx="267">
                  <c:v>43145</c:v>
                </c:pt>
                <c:pt idx="268">
                  <c:v>43152</c:v>
                </c:pt>
                <c:pt idx="269">
                  <c:v>43159</c:v>
                </c:pt>
                <c:pt idx="270">
                  <c:v>43166</c:v>
                </c:pt>
                <c:pt idx="271">
                  <c:v>43173</c:v>
                </c:pt>
                <c:pt idx="272">
                  <c:v>43180</c:v>
                </c:pt>
                <c:pt idx="273">
                  <c:v>43187</c:v>
                </c:pt>
                <c:pt idx="274">
                  <c:v>43194</c:v>
                </c:pt>
                <c:pt idx="275">
                  <c:v>43201</c:v>
                </c:pt>
                <c:pt idx="276">
                  <c:v>43208</c:v>
                </c:pt>
                <c:pt idx="277">
                  <c:v>43215</c:v>
                </c:pt>
                <c:pt idx="278">
                  <c:v>43222</c:v>
                </c:pt>
                <c:pt idx="279">
                  <c:v>43229</c:v>
                </c:pt>
                <c:pt idx="280">
                  <c:v>43236</c:v>
                </c:pt>
                <c:pt idx="281">
                  <c:v>43243</c:v>
                </c:pt>
                <c:pt idx="282">
                  <c:v>43250</c:v>
                </c:pt>
                <c:pt idx="283">
                  <c:v>43257</c:v>
                </c:pt>
                <c:pt idx="284">
                  <c:v>43264</c:v>
                </c:pt>
                <c:pt idx="285">
                  <c:v>43271</c:v>
                </c:pt>
                <c:pt idx="286">
                  <c:v>43278</c:v>
                </c:pt>
                <c:pt idx="287">
                  <c:v>43285</c:v>
                </c:pt>
                <c:pt idx="288">
                  <c:v>43292</c:v>
                </c:pt>
                <c:pt idx="289">
                  <c:v>43299</c:v>
                </c:pt>
                <c:pt idx="290">
                  <c:v>43306</c:v>
                </c:pt>
                <c:pt idx="291">
                  <c:v>43313</c:v>
                </c:pt>
                <c:pt idx="292">
                  <c:v>43320</c:v>
                </c:pt>
                <c:pt idx="293">
                  <c:v>43327</c:v>
                </c:pt>
                <c:pt idx="294">
                  <c:v>43334</c:v>
                </c:pt>
                <c:pt idx="295">
                  <c:v>43341</c:v>
                </c:pt>
                <c:pt idx="296">
                  <c:v>43348</c:v>
                </c:pt>
                <c:pt idx="297">
                  <c:v>43355</c:v>
                </c:pt>
                <c:pt idx="298">
                  <c:v>43362</c:v>
                </c:pt>
                <c:pt idx="299">
                  <c:v>43369</c:v>
                </c:pt>
                <c:pt idx="300">
                  <c:v>43376</c:v>
                </c:pt>
                <c:pt idx="301">
                  <c:v>43383</c:v>
                </c:pt>
                <c:pt idx="302">
                  <c:v>43390</c:v>
                </c:pt>
                <c:pt idx="303">
                  <c:v>43397</c:v>
                </c:pt>
                <c:pt idx="304">
                  <c:v>43404</c:v>
                </c:pt>
                <c:pt idx="305">
                  <c:v>43411</c:v>
                </c:pt>
                <c:pt idx="306">
                  <c:v>43418</c:v>
                </c:pt>
                <c:pt idx="307">
                  <c:v>43425</c:v>
                </c:pt>
                <c:pt idx="308">
                  <c:v>43432</c:v>
                </c:pt>
                <c:pt idx="309">
                  <c:v>43439</c:v>
                </c:pt>
                <c:pt idx="310">
                  <c:v>43446</c:v>
                </c:pt>
                <c:pt idx="311">
                  <c:v>43453</c:v>
                </c:pt>
                <c:pt idx="312">
                  <c:v>43460</c:v>
                </c:pt>
                <c:pt idx="313">
                  <c:v>43466</c:v>
                </c:pt>
                <c:pt idx="314">
                  <c:v>43473</c:v>
                </c:pt>
                <c:pt idx="315">
                  <c:v>43480</c:v>
                </c:pt>
                <c:pt idx="316">
                  <c:v>43487</c:v>
                </c:pt>
                <c:pt idx="317">
                  <c:v>43494</c:v>
                </c:pt>
                <c:pt idx="318">
                  <c:v>43501</c:v>
                </c:pt>
                <c:pt idx="319">
                  <c:v>43508</c:v>
                </c:pt>
                <c:pt idx="320">
                  <c:v>43515</c:v>
                </c:pt>
                <c:pt idx="321">
                  <c:v>43522</c:v>
                </c:pt>
                <c:pt idx="322">
                  <c:v>43529</c:v>
                </c:pt>
                <c:pt idx="323">
                  <c:v>43536</c:v>
                </c:pt>
                <c:pt idx="324">
                  <c:v>43543</c:v>
                </c:pt>
                <c:pt idx="325">
                  <c:v>43550</c:v>
                </c:pt>
                <c:pt idx="326">
                  <c:v>43557</c:v>
                </c:pt>
                <c:pt idx="327">
                  <c:v>43564</c:v>
                </c:pt>
                <c:pt idx="328">
                  <c:v>43571</c:v>
                </c:pt>
                <c:pt idx="329">
                  <c:v>43578</c:v>
                </c:pt>
                <c:pt idx="330">
                  <c:v>43585</c:v>
                </c:pt>
                <c:pt idx="331">
                  <c:v>43592</c:v>
                </c:pt>
                <c:pt idx="332">
                  <c:v>43599</c:v>
                </c:pt>
                <c:pt idx="333">
                  <c:v>43606</c:v>
                </c:pt>
                <c:pt idx="334">
                  <c:v>43613</c:v>
                </c:pt>
                <c:pt idx="335">
                  <c:v>43620</c:v>
                </c:pt>
                <c:pt idx="336">
                  <c:v>43627</c:v>
                </c:pt>
                <c:pt idx="337">
                  <c:v>43634</c:v>
                </c:pt>
                <c:pt idx="338">
                  <c:v>43641</c:v>
                </c:pt>
                <c:pt idx="339">
                  <c:v>43648</c:v>
                </c:pt>
                <c:pt idx="340">
                  <c:v>43655</c:v>
                </c:pt>
                <c:pt idx="341">
                  <c:v>43662</c:v>
                </c:pt>
                <c:pt idx="342">
                  <c:v>43669</c:v>
                </c:pt>
                <c:pt idx="343">
                  <c:v>43676</c:v>
                </c:pt>
              </c:numCache>
            </c:numRef>
          </c:cat>
          <c:val>
            <c:numRef>
              <c:f>Chart!$N$2:$N$348</c:f>
              <c:numCache>
                <c:formatCode>General</c:formatCode>
                <c:ptCount val="347"/>
                <c:pt idx="0">
                  <c:v>1.2759192699999993</c:v>
                </c:pt>
                <c:pt idx="1">
                  <c:v>1.8766202049999841</c:v>
                </c:pt>
                <c:pt idx="2">
                  <c:v>1.7560557800000005</c:v>
                </c:pt>
                <c:pt idx="3">
                  <c:v>1.692110967999966</c:v>
                </c:pt>
                <c:pt idx="4">
                  <c:v>2.4239948919999854</c:v>
                </c:pt>
                <c:pt idx="5">
                  <c:v>2.5247273949999922</c:v>
                </c:pt>
                <c:pt idx="6">
                  <c:v>2.5864189339999903</c:v>
                </c:pt>
                <c:pt idx="7">
                  <c:v>2.7774585120000026</c:v>
                </c:pt>
                <c:pt idx="8">
                  <c:v>1.8105771490000073</c:v>
                </c:pt>
                <c:pt idx="9">
                  <c:v>1.9253322829999995</c:v>
                </c:pt>
                <c:pt idx="10">
                  <c:v>2.5647363390000137</c:v>
                </c:pt>
                <c:pt idx="11">
                  <c:v>2.0531589269999913</c:v>
                </c:pt>
                <c:pt idx="12">
                  <c:v>2.41415555499999</c:v>
                </c:pt>
                <c:pt idx="13">
                  <c:v>2.0265463839999924</c:v>
                </c:pt>
                <c:pt idx="14">
                  <c:v>1.3114504839999768</c:v>
                </c:pt>
                <c:pt idx="15">
                  <c:v>1.361107307999994</c:v>
                </c:pt>
                <c:pt idx="16">
                  <c:v>1.2643561249999884</c:v>
                </c:pt>
                <c:pt idx="17">
                  <c:v>1.2083660269999967</c:v>
                </c:pt>
                <c:pt idx="18">
                  <c:v>1.3645810199999993</c:v>
                </c:pt>
                <c:pt idx="19">
                  <c:v>2.2938850430000137</c:v>
                </c:pt>
                <c:pt idx="20">
                  <c:v>2.060648906000015</c:v>
                </c:pt>
                <c:pt idx="21">
                  <c:v>2.4100307759999957</c:v>
                </c:pt>
                <c:pt idx="22">
                  <c:v>2.5871785199999877</c:v>
                </c:pt>
                <c:pt idx="23">
                  <c:v>2.8049706480000083</c:v>
                </c:pt>
                <c:pt idx="24">
                  <c:v>2.8170578579999805</c:v>
                </c:pt>
                <c:pt idx="25">
                  <c:v>3.0555225039999918</c:v>
                </c:pt>
                <c:pt idx="26">
                  <c:v>2.947034485999982</c:v>
                </c:pt>
                <c:pt idx="27">
                  <c:v>2.8052426529999899</c:v>
                </c:pt>
                <c:pt idx="28">
                  <c:v>2.893938989999981</c:v>
                </c:pt>
                <c:pt idx="29">
                  <c:v>2.8721277570000083</c:v>
                </c:pt>
                <c:pt idx="30">
                  <c:v>3.0105616579999896</c:v>
                </c:pt>
                <c:pt idx="31">
                  <c:v>3.07222375300001</c:v>
                </c:pt>
                <c:pt idx="32">
                  <c:v>3.119410515999995</c:v>
                </c:pt>
                <c:pt idx="33">
                  <c:v>3.1797104390000008</c:v>
                </c:pt>
                <c:pt idx="34">
                  <c:v>3.2507962830000139</c:v>
                </c:pt>
                <c:pt idx="35">
                  <c:v>3.3279639780000032</c:v>
                </c:pt>
                <c:pt idx="36">
                  <c:v>3.5428536469999905</c:v>
                </c:pt>
                <c:pt idx="37">
                  <c:v>3.3871969880000101</c:v>
                </c:pt>
                <c:pt idx="38">
                  <c:v>3.2285489380000065</c:v>
                </c:pt>
                <c:pt idx="39">
                  <c:v>3.2286122169999913</c:v>
                </c:pt>
                <c:pt idx="40">
                  <c:v>3.2268492199999947</c:v>
                </c:pt>
                <c:pt idx="41">
                  <c:v>3.2165424280000252</c:v>
                </c:pt>
                <c:pt idx="42">
                  <c:v>3.2237111210000116</c:v>
                </c:pt>
                <c:pt idx="43">
                  <c:v>3.0958686790000094</c:v>
                </c:pt>
                <c:pt idx="44">
                  <c:v>3.114803295999991</c:v>
                </c:pt>
                <c:pt idx="45">
                  <c:v>3.126030471999993</c:v>
                </c:pt>
                <c:pt idx="46">
                  <c:v>3.1007260899999913</c:v>
                </c:pt>
                <c:pt idx="47">
                  <c:v>2.976401758999998</c:v>
                </c:pt>
                <c:pt idx="48">
                  <c:v>3.079840479000012</c:v>
                </c:pt>
                <c:pt idx="49">
                  <c:v>3.2347202949999989</c:v>
                </c:pt>
                <c:pt idx="50">
                  <c:v>3.2246989009999822</c:v>
                </c:pt>
                <c:pt idx="51">
                  <c:v>3.2632013839999985</c:v>
                </c:pt>
                <c:pt idx="52">
                  <c:v>3.413265501000005</c:v>
                </c:pt>
                <c:pt idx="53">
                  <c:v>3.2103246549999938</c:v>
                </c:pt>
                <c:pt idx="54">
                  <c:v>3.1555779520000122</c:v>
                </c:pt>
                <c:pt idx="55">
                  <c:v>3.2609749800000074</c:v>
                </c:pt>
                <c:pt idx="56">
                  <c:v>3.1599637309999764</c:v>
                </c:pt>
                <c:pt idx="57">
                  <c:v>3.1067638929999966</c:v>
                </c:pt>
                <c:pt idx="58">
                  <c:v>3.1711176569999928</c:v>
                </c:pt>
                <c:pt idx="59">
                  <c:v>3.2420156979999639</c:v>
                </c:pt>
                <c:pt idx="60">
                  <c:v>3.1590246649999933</c:v>
                </c:pt>
                <c:pt idx="61">
                  <c:v>3.2724229259999831</c:v>
                </c:pt>
                <c:pt idx="62">
                  <c:v>3.3024013270000161</c:v>
                </c:pt>
                <c:pt idx="63">
                  <c:v>3.1693520920000076</c:v>
                </c:pt>
                <c:pt idx="64">
                  <c:v>3.2869551709999811</c:v>
                </c:pt>
                <c:pt idx="65">
                  <c:v>3.3452348360000208</c:v>
                </c:pt>
                <c:pt idx="66">
                  <c:v>3.156009976999993</c:v>
                </c:pt>
                <c:pt idx="67">
                  <c:v>2.9439274499999861</c:v>
                </c:pt>
                <c:pt idx="68">
                  <c:v>3.0911762139999972</c:v>
                </c:pt>
                <c:pt idx="69">
                  <c:v>3.1304040089999923</c:v>
                </c:pt>
                <c:pt idx="70">
                  <c:v>3.0602010469999996</c:v>
                </c:pt>
                <c:pt idx="71">
                  <c:v>3.001126107000001</c:v>
                </c:pt>
                <c:pt idx="72">
                  <c:v>2.9617438059999905</c:v>
                </c:pt>
                <c:pt idx="73">
                  <c:v>2.9590054689999974</c:v>
                </c:pt>
                <c:pt idx="74">
                  <c:v>2.9890829340000096</c:v>
                </c:pt>
                <c:pt idx="75">
                  <c:v>2.9842746200000043</c:v>
                </c:pt>
                <c:pt idx="76">
                  <c:v>3.0800658769999956</c:v>
                </c:pt>
                <c:pt idx="77">
                  <c:v>3.0064190249999747</c:v>
                </c:pt>
                <c:pt idx="78">
                  <c:v>3.087439426999989</c:v>
                </c:pt>
                <c:pt idx="79">
                  <c:v>2.9750014479999933</c:v>
                </c:pt>
                <c:pt idx="80">
                  <c:v>2.9462154620000156</c:v>
                </c:pt>
                <c:pt idx="81">
                  <c:v>2.9888967689999966</c:v>
                </c:pt>
                <c:pt idx="82">
                  <c:v>2.9304588260000024</c:v>
                </c:pt>
                <c:pt idx="83">
                  <c:v>2.9353197710000067</c:v>
                </c:pt>
                <c:pt idx="84">
                  <c:v>2.7909763669999954</c:v>
                </c:pt>
                <c:pt idx="85">
                  <c:v>2.704773012999997</c:v>
                </c:pt>
                <c:pt idx="86">
                  <c:v>2.2140804060000043</c:v>
                </c:pt>
                <c:pt idx="87">
                  <c:v>2.2937191629999916</c:v>
                </c:pt>
                <c:pt idx="88">
                  <c:v>2.578247655000002</c:v>
                </c:pt>
                <c:pt idx="89">
                  <c:v>2.683655679000001</c:v>
                </c:pt>
                <c:pt idx="90">
                  <c:v>2.4175326449999801</c:v>
                </c:pt>
                <c:pt idx="91">
                  <c:v>2.3047113679999924</c:v>
                </c:pt>
                <c:pt idx="92">
                  <c:v>1.1392077999999977</c:v>
                </c:pt>
                <c:pt idx="93">
                  <c:v>0.58639655800000412</c:v>
                </c:pt>
                <c:pt idx="94">
                  <c:v>0.84352593199999504</c:v>
                </c:pt>
                <c:pt idx="95">
                  <c:v>1.2619979829999934</c:v>
                </c:pt>
                <c:pt idx="96">
                  <c:v>1.2368649539999979</c:v>
                </c:pt>
                <c:pt idx="97">
                  <c:v>1.2919955019999989</c:v>
                </c:pt>
                <c:pt idx="98">
                  <c:v>1.2405640660000081</c:v>
                </c:pt>
                <c:pt idx="99">
                  <c:v>0.50898469499999521</c:v>
                </c:pt>
                <c:pt idx="100">
                  <c:v>0.77184059199999666</c:v>
                </c:pt>
                <c:pt idx="101">
                  <c:v>0.37805931199999776</c:v>
                </c:pt>
                <c:pt idx="102">
                  <c:v>0.33306018900000112</c:v>
                </c:pt>
                <c:pt idx="103">
                  <c:v>0.21452412400000043</c:v>
                </c:pt>
                <c:pt idx="104">
                  <c:v>0.18710314099999792</c:v>
                </c:pt>
                <c:pt idx="105">
                  <c:v>0.18142457400000112</c:v>
                </c:pt>
                <c:pt idx="106">
                  <c:v>0.14772807499999629</c:v>
                </c:pt>
                <c:pt idx="107">
                  <c:v>0.12762934900000289</c:v>
                </c:pt>
                <c:pt idx="108">
                  <c:v>1.0716732999998868E-2</c:v>
                </c:pt>
                <c:pt idx="109">
                  <c:v>0</c:v>
                </c:pt>
                <c:pt idx="110">
                  <c:v>1.0349796999999938E-2</c:v>
                </c:pt>
                <c:pt idx="111">
                  <c:v>1.0421886999999685E-2</c:v>
                </c:pt>
                <c:pt idx="112">
                  <c:v>1.0705267000002294E-2</c:v>
                </c:pt>
                <c:pt idx="113">
                  <c:v>2.3696091999998004E-2</c:v>
                </c:pt>
                <c:pt idx="114">
                  <c:v>1.0198972000001305E-2</c:v>
                </c:pt>
                <c:pt idx="115">
                  <c:v>0</c:v>
                </c:pt>
                <c:pt idx="116">
                  <c:v>0</c:v>
                </c:pt>
                <c:pt idx="117">
                  <c:v>0</c:v>
                </c:pt>
                <c:pt idx="118">
                  <c:v>0</c:v>
                </c:pt>
                <c:pt idx="119">
                  <c:v>0</c:v>
                </c:pt>
                <c:pt idx="120">
                  <c:v>0</c:v>
                </c:pt>
                <c:pt idx="121">
                  <c:v>1.675283999999877E-2</c:v>
                </c:pt>
                <c:pt idx="122">
                  <c:v>0.35393466900000092</c:v>
                </c:pt>
                <c:pt idx="123">
                  <c:v>1.2775432169999981</c:v>
                </c:pt>
                <c:pt idx="124">
                  <c:v>1.0946126390000011</c:v>
                </c:pt>
                <c:pt idx="125">
                  <c:v>4.9534158000000161E-2</c:v>
                </c:pt>
                <c:pt idx="126">
                  <c:v>1.542884333000007</c:v>
                </c:pt>
                <c:pt idx="127">
                  <c:v>1.7367222039999852</c:v>
                </c:pt>
                <c:pt idx="128">
                  <c:v>1.6008716640000031</c:v>
                </c:pt>
                <c:pt idx="129">
                  <c:v>1.6059988069999989</c:v>
                </c:pt>
                <c:pt idx="130">
                  <c:v>1.6470831769999954</c:v>
                </c:pt>
                <c:pt idx="131">
                  <c:v>0.44102794500000186</c:v>
                </c:pt>
                <c:pt idx="132">
                  <c:v>1.4884539960000041</c:v>
                </c:pt>
                <c:pt idx="133">
                  <c:v>0.8700962079999961</c:v>
                </c:pt>
                <c:pt idx="134">
                  <c:v>0.3994722270000004</c:v>
                </c:pt>
                <c:pt idx="135">
                  <c:v>0.11074159299999664</c:v>
                </c:pt>
                <c:pt idx="136">
                  <c:v>4.8196131000004527E-2</c:v>
                </c:pt>
                <c:pt idx="137">
                  <c:v>4.7598608000004816E-2</c:v>
                </c:pt>
                <c:pt idx="138">
                  <c:v>0.11870784799999967</c:v>
                </c:pt>
                <c:pt idx="139">
                  <c:v>0.21115613699999614</c:v>
                </c:pt>
                <c:pt idx="140">
                  <c:v>0.13227505800000117</c:v>
                </c:pt>
                <c:pt idx="141">
                  <c:v>1.1836888799999947</c:v>
                </c:pt>
                <c:pt idx="142">
                  <c:v>9.0888937999999087E-2</c:v>
                </c:pt>
                <c:pt idx="143">
                  <c:v>4.7022530999999645E-2</c:v>
                </c:pt>
                <c:pt idx="144">
                  <c:v>2.6720898999997189E-2</c:v>
                </c:pt>
                <c:pt idx="145">
                  <c:v>2.6696181000001928E-2</c:v>
                </c:pt>
                <c:pt idx="146">
                  <c:v>3.2550878999998645E-2</c:v>
                </c:pt>
                <c:pt idx="147">
                  <c:v>3.2588086000000516E-2</c:v>
                </c:pt>
                <c:pt idx="148">
                  <c:v>9.0251785000006635E-2</c:v>
                </c:pt>
                <c:pt idx="149">
                  <c:v>1.1220280969999905</c:v>
                </c:pt>
                <c:pt idx="150">
                  <c:v>0.62170823699999289</c:v>
                </c:pt>
                <c:pt idx="151">
                  <c:v>0.28219712799999996</c:v>
                </c:pt>
                <c:pt idx="152">
                  <c:v>5.3302346000002387E-2</c:v>
                </c:pt>
                <c:pt idx="153">
                  <c:v>5.2458256000001313E-2</c:v>
                </c:pt>
                <c:pt idx="154">
                  <c:v>0.32648361899999756</c:v>
                </c:pt>
                <c:pt idx="155">
                  <c:v>0.13345413699999753</c:v>
                </c:pt>
                <c:pt idx="156">
                  <c:v>0.51157124300000234</c:v>
                </c:pt>
                <c:pt idx="157">
                  <c:v>5.2049380000003254E-2</c:v>
                </c:pt>
                <c:pt idx="158">
                  <c:v>5.1468752000001672E-2</c:v>
                </c:pt>
                <c:pt idx="159">
                  <c:v>5.1078406999994996E-2</c:v>
                </c:pt>
                <c:pt idx="160">
                  <c:v>3.2205248000000353E-2</c:v>
                </c:pt>
                <c:pt idx="161">
                  <c:v>2.1049277999999561E-2</c:v>
                </c:pt>
                <c:pt idx="162">
                  <c:v>1.5988864000000547E-2</c:v>
                </c:pt>
                <c:pt idx="163">
                  <c:v>2.1269583000002257E-2</c:v>
                </c:pt>
                <c:pt idx="164">
                  <c:v>1.6198862000003089E-2</c:v>
                </c:pt>
                <c:pt idx="165">
                  <c:v>2.1650265000001667E-2</c:v>
                </c:pt>
                <c:pt idx="166">
                  <c:v>2.2136709999998061E-2</c:v>
                </c:pt>
                <c:pt idx="167">
                  <c:v>3.4239094000000136E-2</c:v>
                </c:pt>
                <c:pt idx="168">
                  <c:v>3.4465766999996816E-2</c:v>
                </c:pt>
                <c:pt idx="169">
                  <c:v>2.2849421000000092E-2</c:v>
                </c:pt>
                <c:pt idx="170">
                  <c:v>1.6979829000000279E-2</c:v>
                </c:pt>
                <c:pt idx="171">
                  <c:v>2.243792200000172E-2</c:v>
                </c:pt>
                <c:pt idx="172">
                  <c:v>2.2926647999994998E-2</c:v>
                </c:pt>
                <c:pt idx="173">
                  <c:v>3.4695456000005009E-2</c:v>
                </c:pt>
                <c:pt idx="174">
                  <c:v>2.2235784999999453E-2</c:v>
                </c:pt>
                <c:pt idx="175">
                  <c:v>6.7247820000027048E-3</c:v>
                </c:pt>
                <c:pt idx="176">
                  <c:v>1.7578108000002146E-2</c:v>
                </c:pt>
                <c:pt idx="177">
                  <c:v>1.7594168999998772E-2</c:v>
                </c:pt>
                <c:pt idx="178">
                  <c:v>1.7674438000000237E-2</c:v>
                </c:pt>
                <c:pt idx="179">
                  <c:v>1.1670974999994144E-2</c:v>
                </c:pt>
                <c:pt idx="180">
                  <c:v>1.1198789000005149E-2</c:v>
                </c:pt>
                <c:pt idx="181">
                  <c:v>1.1441166000000891E-2</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1.6585499999997921E-2</c:v>
                </c:pt>
                <c:pt idx="199">
                  <c:v>1.965555200000324E-2</c:v>
                </c:pt>
                <c:pt idx="200">
                  <c:v>2.6443313999997997E-2</c:v>
                </c:pt>
                <c:pt idx="201">
                  <c:v>1.9306262000000629E-2</c:v>
                </c:pt>
                <c:pt idx="202">
                  <c:v>0.15286818599999918</c:v>
                </c:pt>
                <c:pt idx="203">
                  <c:v>0.79025895299999505</c:v>
                </c:pt>
                <c:pt idx="204">
                  <c:v>0.95960279599998799</c:v>
                </c:pt>
                <c:pt idx="205">
                  <c:v>0.78520016200000242</c:v>
                </c:pt>
                <c:pt idx="206">
                  <c:v>1.4927935829999974</c:v>
                </c:pt>
                <c:pt idx="207">
                  <c:v>1.4778801090000044</c:v>
                </c:pt>
                <c:pt idx="208">
                  <c:v>1.371896827999997</c:v>
                </c:pt>
                <c:pt idx="209">
                  <c:v>0.98102961900000452</c:v>
                </c:pt>
                <c:pt idx="210">
                  <c:v>0.11992237399999794</c:v>
                </c:pt>
                <c:pt idx="211">
                  <c:v>0.6373073169999941</c:v>
                </c:pt>
                <c:pt idx="212">
                  <c:v>1.4908480089999792</c:v>
                </c:pt>
                <c:pt idx="213">
                  <c:v>1.3023869689999898</c:v>
                </c:pt>
                <c:pt idx="214">
                  <c:v>0.23159507500000132</c:v>
                </c:pt>
                <c:pt idx="215">
                  <c:v>1.4588484370000074</c:v>
                </c:pt>
                <c:pt idx="216">
                  <c:v>1.1797689249999941</c:v>
                </c:pt>
                <c:pt idx="217">
                  <c:v>1.2527483530000012</c:v>
                </c:pt>
                <c:pt idx="218">
                  <c:v>1.7415504710000036</c:v>
                </c:pt>
                <c:pt idx="219">
                  <c:v>1.7444660919999997</c:v>
                </c:pt>
                <c:pt idx="220">
                  <c:v>1.0390773089999925</c:v>
                </c:pt>
                <c:pt idx="221">
                  <c:v>0.45811555499999557</c:v>
                </c:pt>
                <c:pt idx="222">
                  <c:v>0.40251734499999614</c:v>
                </c:pt>
                <c:pt idx="223">
                  <c:v>0.16818199699999425</c:v>
                </c:pt>
                <c:pt idx="224">
                  <c:v>0.20465549700000096</c:v>
                </c:pt>
                <c:pt idx="225">
                  <c:v>0.21708433399999905</c:v>
                </c:pt>
                <c:pt idx="226">
                  <c:v>0.18362456299999863</c:v>
                </c:pt>
                <c:pt idx="227">
                  <c:v>1.0714870830000045</c:v>
                </c:pt>
                <c:pt idx="228">
                  <c:v>0.17581600999999836</c:v>
                </c:pt>
                <c:pt idx="229">
                  <c:v>0.17831035400000417</c:v>
                </c:pt>
                <c:pt idx="230">
                  <c:v>0.17236890699999918</c:v>
                </c:pt>
                <c:pt idx="231">
                  <c:v>0.20634556999999987</c:v>
                </c:pt>
                <c:pt idx="232">
                  <c:v>0.16368753700000127</c:v>
                </c:pt>
                <c:pt idx="233">
                  <c:v>0.12959199199999816</c:v>
                </c:pt>
                <c:pt idx="234">
                  <c:v>0.16327420299999673</c:v>
                </c:pt>
                <c:pt idx="235">
                  <c:v>0.19922282299999594</c:v>
                </c:pt>
                <c:pt idx="236">
                  <c:v>0.24787957499999891</c:v>
                </c:pt>
                <c:pt idx="237">
                  <c:v>0.21653412000000216</c:v>
                </c:pt>
                <c:pt idx="238">
                  <c:v>0.21917260800000449</c:v>
                </c:pt>
                <c:pt idx="239">
                  <c:v>0.18947554800001143</c:v>
                </c:pt>
                <c:pt idx="240">
                  <c:v>0.17509340399999473</c:v>
                </c:pt>
                <c:pt idx="241">
                  <c:v>0.17345367900000142</c:v>
                </c:pt>
                <c:pt idx="242">
                  <c:v>0.20779325299999485</c:v>
                </c:pt>
                <c:pt idx="243">
                  <c:v>0.27472185600000287</c:v>
                </c:pt>
                <c:pt idx="244">
                  <c:v>0.17479842799999901</c:v>
                </c:pt>
                <c:pt idx="245">
                  <c:v>0.20886551600000303</c:v>
                </c:pt>
                <c:pt idx="246">
                  <c:v>0.22277269799999999</c:v>
                </c:pt>
                <c:pt idx="247">
                  <c:v>0.2159404499999944</c:v>
                </c:pt>
                <c:pt idx="248">
                  <c:v>0.23560482899999968</c:v>
                </c:pt>
                <c:pt idx="249">
                  <c:v>0.21825865099999575</c:v>
                </c:pt>
                <c:pt idx="250">
                  <c:v>0.1858118810000029</c:v>
                </c:pt>
                <c:pt idx="251">
                  <c:v>0.18519355000000104</c:v>
                </c:pt>
                <c:pt idx="252">
                  <c:v>7.4646021999996037E-2</c:v>
                </c:pt>
                <c:pt idx="253">
                  <c:v>6.965071599999817E-2</c:v>
                </c:pt>
                <c:pt idx="254">
                  <c:v>9.3490564000003218E-2</c:v>
                </c:pt>
                <c:pt idx="255">
                  <c:v>7.0273235000001932E-2</c:v>
                </c:pt>
                <c:pt idx="256">
                  <c:v>6.0286341000004739E-2</c:v>
                </c:pt>
                <c:pt idx="257">
                  <c:v>3.9358302000000123E-2</c:v>
                </c:pt>
                <c:pt idx="258">
                  <c:v>7.0198193000006626E-2</c:v>
                </c:pt>
                <c:pt idx="259">
                  <c:v>0.17649899499999933</c:v>
                </c:pt>
                <c:pt idx="260">
                  <c:v>0.1769942649999976</c:v>
                </c:pt>
                <c:pt idx="261">
                  <c:v>0.21048209699999987</c:v>
                </c:pt>
                <c:pt idx="262">
                  <c:v>0.21151604900000009</c:v>
                </c:pt>
                <c:pt idx="263">
                  <c:v>0.19475729799999542</c:v>
                </c:pt>
                <c:pt idx="264">
                  <c:v>0.1491041029999991</c:v>
                </c:pt>
                <c:pt idx="265">
                  <c:v>0.14966275500000492</c:v>
                </c:pt>
                <c:pt idx="266">
                  <c:v>1.674890566000002</c:v>
                </c:pt>
                <c:pt idx="267">
                  <c:v>1.932048549000001</c:v>
                </c:pt>
                <c:pt idx="268">
                  <c:v>1.9371088799999896</c:v>
                </c:pt>
                <c:pt idx="269">
                  <c:v>1.7882166950000027</c:v>
                </c:pt>
                <c:pt idx="270">
                  <c:v>1.8048513680000049</c:v>
                </c:pt>
                <c:pt idx="271">
                  <c:v>1.2617465900000013</c:v>
                </c:pt>
                <c:pt idx="272">
                  <c:v>1.675622379999993</c:v>
                </c:pt>
                <c:pt idx="273">
                  <c:v>0.86975689800000211</c:v>
                </c:pt>
                <c:pt idx="274">
                  <c:v>1.0824014949999956</c:v>
                </c:pt>
                <c:pt idx="275">
                  <c:v>7.9050841999997346E-2</c:v>
                </c:pt>
                <c:pt idx="276">
                  <c:v>1.3899908559999865</c:v>
                </c:pt>
                <c:pt idx="277">
                  <c:v>2.5778699009999961</c:v>
                </c:pt>
                <c:pt idx="278">
                  <c:v>1.8089017240000054</c:v>
                </c:pt>
                <c:pt idx="279">
                  <c:v>2.2996360579999937</c:v>
                </c:pt>
                <c:pt idx="280">
                  <c:v>3.8937482229999922</c:v>
                </c:pt>
                <c:pt idx="281">
                  <c:v>2.4856651570000103</c:v>
                </c:pt>
                <c:pt idx="282">
                  <c:v>1.6614460379999976</c:v>
                </c:pt>
                <c:pt idx="283">
                  <c:v>2.3274519440000034</c:v>
                </c:pt>
                <c:pt idx="284">
                  <c:v>2.2713011420000093</c:v>
                </c:pt>
                <c:pt idx="285">
                  <c:v>1.9987970110000042</c:v>
                </c:pt>
                <c:pt idx="286">
                  <c:v>0.46011468799999022</c:v>
                </c:pt>
                <c:pt idx="287">
                  <c:v>0.29169926699999849</c:v>
                </c:pt>
                <c:pt idx="288">
                  <c:v>0.37642453600000181</c:v>
                </c:pt>
                <c:pt idx="289">
                  <c:v>0.23090467500000855</c:v>
                </c:pt>
                <c:pt idx="290">
                  <c:v>2.2024018710000099</c:v>
                </c:pt>
                <c:pt idx="291">
                  <c:v>2.6661939690000054</c:v>
                </c:pt>
                <c:pt idx="292">
                  <c:v>2.3366241129999956</c:v>
                </c:pt>
                <c:pt idx="293">
                  <c:v>1.8341898999999948</c:v>
                </c:pt>
                <c:pt idx="294">
                  <c:v>0.60004190699999782</c:v>
                </c:pt>
                <c:pt idx="295">
                  <c:v>1.8735230289999905</c:v>
                </c:pt>
                <c:pt idx="296">
                  <c:v>2.2371069430000006</c:v>
                </c:pt>
                <c:pt idx="297">
                  <c:v>2.2973367709999906</c:v>
                </c:pt>
                <c:pt idx="298">
                  <c:v>3.8096809119999904</c:v>
                </c:pt>
                <c:pt idx="299">
                  <c:v>3.5735146789999916</c:v>
                </c:pt>
                <c:pt idx="300">
                  <c:v>6.4792777919999907</c:v>
                </c:pt>
                <c:pt idx="301">
                  <c:v>5.5683870960000199</c:v>
                </c:pt>
                <c:pt idx="302">
                  <c:v>6.9059023169999918</c:v>
                </c:pt>
                <c:pt idx="303">
                  <c:v>4.1951076420000035</c:v>
                </c:pt>
                <c:pt idx="304">
                  <c:v>4.5910462340000038</c:v>
                </c:pt>
                <c:pt idx="305">
                  <c:v>8.0469083569999746</c:v>
                </c:pt>
                <c:pt idx="306">
                  <c:v>4.4256084199999783</c:v>
                </c:pt>
                <c:pt idx="307">
                  <c:v>3.4782160959999722</c:v>
                </c:pt>
                <c:pt idx="308">
                  <c:v>3.3550236049999889</c:v>
                </c:pt>
                <c:pt idx="309">
                  <c:v>2.3059706039999881</c:v>
                </c:pt>
                <c:pt idx="310">
                  <c:v>2.2835546910000026</c:v>
                </c:pt>
                <c:pt idx="311">
                  <c:v>0.34668345500000441</c:v>
                </c:pt>
                <c:pt idx="312">
                  <c:v>1.8557696029999953</c:v>
                </c:pt>
                <c:pt idx="313">
                  <c:v>1.4733822220000015</c:v>
                </c:pt>
                <c:pt idx="314">
                  <c:v>1.0361468980000019</c:v>
                </c:pt>
                <c:pt idx="315">
                  <c:v>1.7448870740000046</c:v>
                </c:pt>
                <c:pt idx="316">
                  <c:v>1.6655648259999936</c:v>
                </c:pt>
                <c:pt idx="317">
                  <c:v>1.4742146549999902</c:v>
                </c:pt>
                <c:pt idx="318">
                  <c:v>1.5283987359999998</c:v>
                </c:pt>
                <c:pt idx="319">
                  <c:v>1.3257277189999925</c:v>
                </c:pt>
                <c:pt idx="320">
                  <c:v>0.36599174500000231</c:v>
                </c:pt>
                <c:pt idx="321">
                  <c:v>0.98699973699999788</c:v>
                </c:pt>
                <c:pt idx="322">
                  <c:v>1.7658102570000054</c:v>
                </c:pt>
                <c:pt idx="323">
                  <c:v>0.30427356300000241</c:v>
                </c:pt>
                <c:pt idx="324">
                  <c:v>1.2705778250000037</c:v>
                </c:pt>
                <c:pt idx="325">
                  <c:v>0.27847833199999528</c:v>
                </c:pt>
                <c:pt idx="326">
                  <c:v>0.30608635700000164</c:v>
                </c:pt>
                <c:pt idx="327">
                  <c:v>0.23029032199999833</c:v>
                </c:pt>
                <c:pt idx="328">
                  <c:v>0.26588354499999767</c:v>
                </c:pt>
                <c:pt idx="329">
                  <c:v>0.30638600900000768</c:v>
                </c:pt>
                <c:pt idx="330">
                  <c:v>0.22967185600000306</c:v>
                </c:pt>
                <c:pt idx="331">
                  <c:v>0.27705657199999933</c:v>
                </c:pt>
                <c:pt idx="332">
                  <c:v>0.30615283300000229</c:v>
                </c:pt>
                <c:pt idx="333">
                  <c:v>0.26273999899999723</c:v>
                </c:pt>
                <c:pt idx="334">
                  <c:v>0.30738481300000231</c:v>
                </c:pt>
                <c:pt idx="335">
                  <c:v>0.21749825499999531</c:v>
                </c:pt>
                <c:pt idx="336">
                  <c:v>0.18550505799999328</c:v>
                </c:pt>
                <c:pt idx="337">
                  <c:v>6.782512499999882E-2</c:v>
                </c:pt>
                <c:pt idx="338">
                  <c:v>6.8878545999993435E-2</c:v>
                </c:pt>
                <c:pt idx="339">
                  <c:v>0</c:v>
                </c:pt>
                <c:pt idx="340">
                  <c:v>0</c:v>
                </c:pt>
                <c:pt idx="341">
                  <c:v>0</c:v>
                </c:pt>
                <c:pt idx="342">
                  <c:v>0</c:v>
                </c:pt>
                <c:pt idx="343">
                  <c:v>0</c:v>
                </c:pt>
              </c:numCache>
            </c:numRef>
          </c:val>
          <c:extLst>
            <c:ext xmlns:c16="http://schemas.microsoft.com/office/drawing/2014/chart" uri="{C3380CC4-5D6E-409C-BE32-E72D297353CC}">
              <c16:uniqueId val="{00000004-0D74-40F3-B6A9-429EECFCF423}"/>
            </c:ext>
          </c:extLst>
        </c:ser>
        <c:ser>
          <c:idx val="5"/>
          <c:order val="5"/>
          <c:spPr>
            <a:solidFill>
              <a:schemeClr val="accent3"/>
            </a:solidFill>
            <a:ln>
              <a:noFill/>
            </a:ln>
            <a:effectLst/>
          </c:spPr>
          <c:cat>
            <c:numRef>
              <c:f>Chart!$I$2:$I$348</c:f>
              <c:numCache>
                <c:formatCode>m/d/yyyy</c:formatCode>
                <c:ptCount val="347"/>
                <c:pt idx="0">
                  <c:v>41275</c:v>
                </c:pt>
                <c:pt idx="1">
                  <c:v>41282</c:v>
                </c:pt>
                <c:pt idx="2">
                  <c:v>41289</c:v>
                </c:pt>
                <c:pt idx="3">
                  <c:v>41296</c:v>
                </c:pt>
                <c:pt idx="4">
                  <c:v>41303</c:v>
                </c:pt>
                <c:pt idx="5">
                  <c:v>41310</c:v>
                </c:pt>
                <c:pt idx="6">
                  <c:v>41317</c:v>
                </c:pt>
                <c:pt idx="7">
                  <c:v>41324</c:v>
                </c:pt>
                <c:pt idx="8">
                  <c:v>41331</c:v>
                </c:pt>
                <c:pt idx="9">
                  <c:v>41338</c:v>
                </c:pt>
                <c:pt idx="10">
                  <c:v>41345</c:v>
                </c:pt>
                <c:pt idx="11">
                  <c:v>41352</c:v>
                </c:pt>
                <c:pt idx="12">
                  <c:v>41359</c:v>
                </c:pt>
                <c:pt idx="13">
                  <c:v>41366</c:v>
                </c:pt>
                <c:pt idx="14">
                  <c:v>41373</c:v>
                </c:pt>
                <c:pt idx="15">
                  <c:v>41380</c:v>
                </c:pt>
                <c:pt idx="16">
                  <c:v>41387</c:v>
                </c:pt>
                <c:pt idx="17">
                  <c:v>41394</c:v>
                </c:pt>
                <c:pt idx="18">
                  <c:v>41401</c:v>
                </c:pt>
                <c:pt idx="19">
                  <c:v>41408</c:v>
                </c:pt>
                <c:pt idx="20">
                  <c:v>41415</c:v>
                </c:pt>
                <c:pt idx="21">
                  <c:v>41422</c:v>
                </c:pt>
                <c:pt idx="22">
                  <c:v>41429</c:v>
                </c:pt>
                <c:pt idx="23">
                  <c:v>41436</c:v>
                </c:pt>
                <c:pt idx="24">
                  <c:v>41443</c:v>
                </c:pt>
                <c:pt idx="25">
                  <c:v>41450</c:v>
                </c:pt>
                <c:pt idx="26">
                  <c:v>41457</c:v>
                </c:pt>
                <c:pt idx="27">
                  <c:v>41464</c:v>
                </c:pt>
                <c:pt idx="28">
                  <c:v>41471</c:v>
                </c:pt>
                <c:pt idx="29">
                  <c:v>41478</c:v>
                </c:pt>
                <c:pt idx="30">
                  <c:v>41485</c:v>
                </c:pt>
                <c:pt idx="31">
                  <c:v>41492</c:v>
                </c:pt>
                <c:pt idx="32">
                  <c:v>41499</c:v>
                </c:pt>
                <c:pt idx="33">
                  <c:v>41506</c:v>
                </c:pt>
                <c:pt idx="34">
                  <c:v>41513</c:v>
                </c:pt>
                <c:pt idx="35">
                  <c:v>41520</c:v>
                </c:pt>
                <c:pt idx="36">
                  <c:v>41527</c:v>
                </c:pt>
                <c:pt idx="37">
                  <c:v>41534</c:v>
                </c:pt>
                <c:pt idx="38">
                  <c:v>41541</c:v>
                </c:pt>
                <c:pt idx="39">
                  <c:v>41548</c:v>
                </c:pt>
                <c:pt idx="40">
                  <c:v>41555</c:v>
                </c:pt>
                <c:pt idx="41">
                  <c:v>41562</c:v>
                </c:pt>
                <c:pt idx="42">
                  <c:v>41569</c:v>
                </c:pt>
                <c:pt idx="43">
                  <c:v>41576</c:v>
                </c:pt>
                <c:pt idx="44">
                  <c:v>41583</c:v>
                </c:pt>
                <c:pt idx="45">
                  <c:v>41590</c:v>
                </c:pt>
                <c:pt idx="46">
                  <c:v>41597</c:v>
                </c:pt>
                <c:pt idx="47">
                  <c:v>41604</c:v>
                </c:pt>
                <c:pt idx="48">
                  <c:v>41611</c:v>
                </c:pt>
                <c:pt idx="49">
                  <c:v>41618</c:v>
                </c:pt>
                <c:pt idx="50">
                  <c:v>41625</c:v>
                </c:pt>
                <c:pt idx="51">
                  <c:v>41632</c:v>
                </c:pt>
                <c:pt idx="52">
                  <c:v>41639</c:v>
                </c:pt>
                <c:pt idx="53">
                  <c:v>41646</c:v>
                </c:pt>
                <c:pt idx="54">
                  <c:v>41653</c:v>
                </c:pt>
                <c:pt idx="55">
                  <c:v>41660</c:v>
                </c:pt>
                <c:pt idx="56">
                  <c:v>41667</c:v>
                </c:pt>
                <c:pt idx="57">
                  <c:v>41674</c:v>
                </c:pt>
                <c:pt idx="58">
                  <c:v>41681</c:v>
                </c:pt>
                <c:pt idx="59">
                  <c:v>41688</c:v>
                </c:pt>
                <c:pt idx="60">
                  <c:v>41695</c:v>
                </c:pt>
                <c:pt idx="61">
                  <c:v>41702</c:v>
                </c:pt>
                <c:pt idx="62">
                  <c:v>41709</c:v>
                </c:pt>
                <c:pt idx="63">
                  <c:v>41716</c:v>
                </c:pt>
                <c:pt idx="64">
                  <c:v>41723</c:v>
                </c:pt>
                <c:pt idx="65">
                  <c:v>41730</c:v>
                </c:pt>
                <c:pt idx="66">
                  <c:v>41737</c:v>
                </c:pt>
                <c:pt idx="67">
                  <c:v>41744</c:v>
                </c:pt>
                <c:pt idx="68">
                  <c:v>41751</c:v>
                </c:pt>
                <c:pt idx="69">
                  <c:v>41758</c:v>
                </c:pt>
                <c:pt idx="70">
                  <c:v>41765</c:v>
                </c:pt>
                <c:pt idx="71">
                  <c:v>41772</c:v>
                </c:pt>
                <c:pt idx="72">
                  <c:v>41779</c:v>
                </c:pt>
                <c:pt idx="73">
                  <c:v>41786</c:v>
                </c:pt>
                <c:pt idx="74">
                  <c:v>41793</c:v>
                </c:pt>
                <c:pt idx="75">
                  <c:v>41800</c:v>
                </c:pt>
                <c:pt idx="76">
                  <c:v>41807</c:v>
                </c:pt>
                <c:pt idx="77">
                  <c:v>41814</c:v>
                </c:pt>
                <c:pt idx="78">
                  <c:v>41821</c:v>
                </c:pt>
                <c:pt idx="79">
                  <c:v>41828</c:v>
                </c:pt>
                <c:pt idx="80">
                  <c:v>41835</c:v>
                </c:pt>
                <c:pt idx="81">
                  <c:v>41842</c:v>
                </c:pt>
                <c:pt idx="82">
                  <c:v>41849</c:v>
                </c:pt>
                <c:pt idx="83">
                  <c:v>41856</c:v>
                </c:pt>
                <c:pt idx="84">
                  <c:v>41863</c:v>
                </c:pt>
                <c:pt idx="85">
                  <c:v>41870</c:v>
                </c:pt>
                <c:pt idx="86">
                  <c:v>41877</c:v>
                </c:pt>
                <c:pt idx="87">
                  <c:v>41884</c:v>
                </c:pt>
                <c:pt idx="88">
                  <c:v>41891</c:v>
                </c:pt>
                <c:pt idx="89">
                  <c:v>41898</c:v>
                </c:pt>
                <c:pt idx="90">
                  <c:v>41905</c:v>
                </c:pt>
                <c:pt idx="91">
                  <c:v>41912</c:v>
                </c:pt>
                <c:pt idx="92">
                  <c:v>41919</c:v>
                </c:pt>
                <c:pt idx="93">
                  <c:v>41926</c:v>
                </c:pt>
                <c:pt idx="94">
                  <c:v>41933</c:v>
                </c:pt>
                <c:pt idx="95">
                  <c:v>41940</c:v>
                </c:pt>
                <c:pt idx="96">
                  <c:v>41947</c:v>
                </c:pt>
                <c:pt idx="97">
                  <c:v>41954</c:v>
                </c:pt>
                <c:pt idx="98">
                  <c:v>41961</c:v>
                </c:pt>
                <c:pt idx="99">
                  <c:v>41968</c:v>
                </c:pt>
                <c:pt idx="100">
                  <c:v>41975</c:v>
                </c:pt>
                <c:pt idx="101">
                  <c:v>41982</c:v>
                </c:pt>
                <c:pt idx="102">
                  <c:v>41989</c:v>
                </c:pt>
                <c:pt idx="103">
                  <c:v>41996</c:v>
                </c:pt>
                <c:pt idx="104">
                  <c:v>42003</c:v>
                </c:pt>
                <c:pt idx="105">
                  <c:v>42011</c:v>
                </c:pt>
                <c:pt idx="106">
                  <c:v>42018</c:v>
                </c:pt>
                <c:pt idx="107">
                  <c:v>42025</c:v>
                </c:pt>
                <c:pt idx="108">
                  <c:v>42032</c:v>
                </c:pt>
                <c:pt idx="109">
                  <c:v>42039</c:v>
                </c:pt>
                <c:pt idx="110">
                  <c:v>42046</c:v>
                </c:pt>
                <c:pt idx="111">
                  <c:v>42053</c:v>
                </c:pt>
                <c:pt idx="112">
                  <c:v>42060</c:v>
                </c:pt>
                <c:pt idx="113">
                  <c:v>42067</c:v>
                </c:pt>
                <c:pt idx="114">
                  <c:v>42074</c:v>
                </c:pt>
                <c:pt idx="115">
                  <c:v>42081</c:v>
                </c:pt>
                <c:pt idx="116">
                  <c:v>42088</c:v>
                </c:pt>
                <c:pt idx="117">
                  <c:v>42095</c:v>
                </c:pt>
                <c:pt idx="118">
                  <c:v>42102</c:v>
                </c:pt>
                <c:pt idx="119">
                  <c:v>42109</c:v>
                </c:pt>
                <c:pt idx="120">
                  <c:v>42116</c:v>
                </c:pt>
                <c:pt idx="121">
                  <c:v>42123</c:v>
                </c:pt>
                <c:pt idx="122">
                  <c:v>42130</c:v>
                </c:pt>
                <c:pt idx="123">
                  <c:v>42137</c:v>
                </c:pt>
                <c:pt idx="124">
                  <c:v>42144</c:v>
                </c:pt>
                <c:pt idx="125">
                  <c:v>42151</c:v>
                </c:pt>
                <c:pt idx="126">
                  <c:v>42158</c:v>
                </c:pt>
                <c:pt idx="127">
                  <c:v>42165</c:v>
                </c:pt>
                <c:pt idx="128">
                  <c:v>42172</c:v>
                </c:pt>
                <c:pt idx="129">
                  <c:v>42179</c:v>
                </c:pt>
                <c:pt idx="130">
                  <c:v>42186</c:v>
                </c:pt>
                <c:pt idx="131">
                  <c:v>42193</c:v>
                </c:pt>
                <c:pt idx="132">
                  <c:v>42200</c:v>
                </c:pt>
                <c:pt idx="133">
                  <c:v>42207</c:v>
                </c:pt>
                <c:pt idx="134">
                  <c:v>42214</c:v>
                </c:pt>
                <c:pt idx="135">
                  <c:v>42221</c:v>
                </c:pt>
                <c:pt idx="136">
                  <c:v>42228</c:v>
                </c:pt>
                <c:pt idx="137">
                  <c:v>42235</c:v>
                </c:pt>
                <c:pt idx="138">
                  <c:v>42242</c:v>
                </c:pt>
                <c:pt idx="139">
                  <c:v>42249</c:v>
                </c:pt>
                <c:pt idx="140">
                  <c:v>42256</c:v>
                </c:pt>
                <c:pt idx="141">
                  <c:v>42263</c:v>
                </c:pt>
                <c:pt idx="142">
                  <c:v>42270</c:v>
                </c:pt>
                <c:pt idx="143">
                  <c:v>42277</c:v>
                </c:pt>
                <c:pt idx="144">
                  <c:v>42284</c:v>
                </c:pt>
                <c:pt idx="145">
                  <c:v>42291</c:v>
                </c:pt>
                <c:pt idx="146">
                  <c:v>42298</c:v>
                </c:pt>
                <c:pt idx="147">
                  <c:v>42305</c:v>
                </c:pt>
                <c:pt idx="148">
                  <c:v>42312</c:v>
                </c:pt>
                <c:pt idx="149">
                  <c:v>42319</c:v>
                </c:pt>
                <c:pt idx="150">
                  <c:v>42326</c:v>
                </c:pt>
                <c:pt idx="151">
                  <c:v>42333</c:v>
                </c:pt>
                <c:pt idx="152">
                  <c:v>42340</c:v>
                </c:pt>
                <c:pt idx="153">
                  <c:v>42347</c:v>
                </c:pt>
                <c:pt idx="154">
                  <c:v>42354</c:v>
                </c:pt>
                <c:pt idx="155">
                  <c:v>42361</c:v>
                </c:pt>
                <c:pt idx="156">
                  <c:v>42368</c:v>
                </c:pt>
                <c:pt idx="157">
                  <c:v>42375</c:v>
                </c:pt>
                <c:pt idx="158">
                  <c:v>42382</c:v>
                </c:pt>
                <c:pt idx="159">
                  <c:v>42389</c:v>
                </c:pt>
                <c:pt idx="160">
                  <c:v>42396</c:v>
                </c:pt>
                <c:pt idx="161">
                  <c:v>42403</c:v>
                </c:pt>
                <c:pt idx="162">
                  <c:v>42410</c:v>
                </c:pt>
                <c:pt idx="163">
                  <c:v>42417</c:v>
                </c:pt>
                <c:pt idx="164">
                  <c:v>42424</c:v>
                </c:pt>
                <c:pt idx="165">
                  <c:v>42431</c:v>
                </c:pt>
                <c:pt idx="166">
                  <c:v>42438</c:v>
                </c:pt>
                <c:pt idx="167">
                  <c:v>42445</c:v>
                </c:pt>
                <c:pt idx="168">
                  <c:v>42452</c:v>
                </c:pt>
                <c:pt idx="169">
                  <c:v>42459</c:v>
                </c:pt>
                <c:pt idx="170">
                  <c:v>42466</c:v>
                </c:pt>
                <c:pt idx="171">
                  <c:v>42473</c:v>
                </c:pt>
                <c:pt idx="172">
                  <c:v>42480</c:v>
                </c:pt>
                <c:pt idx="173">
                  <c:v>42487</c:v>
                </c:pt>
                <c:pt idx="174">
                  <c:v>42494</c:v>
                </c:pt>
                <c:pt idx="175">
                  <c:v>42501</c:v>
                </c:pt>
                <c:pt idx="176">
                  <c:v>42508</c:v>
                </c:pt>
                <c:pt idx="177">
                  <c:v>42515</c:v>
                </c:pt>
                <c:pt idx="178">
                  <c:v>42522</c:v>
                </c:pt>
                <c:pt idx="179">
                  <c:v>42529</c:v>
                </c:pt>
                <c:pt idx="180">
                  <c:v>42536</c:v>
                </c:pt>
                <c:pt idx="181">
                  <c:v>42543</c:v>
                </c:pt>
                <c:pt idx="182">
                  <c:v>42550</c:v>
                </c:pt>
                <c:pt idx="183">
                  <c:v>42557</c:v>
                </c:pt>
                <c:pt idx="184">
                  <c:v>42564</c:v>
                </c:pt>
                <c:pt idx="185">
                  <c:v>42571</c:v>
                </c:pt>
                <c:pt idx="186">
                  <c:v>42578</c:v>
                </c:pt>
                <c:pt idx="187">
                  <c:v>42585</c:v>
                </c:pt>
                <c:pt idx="188">
                  <c:v>42592</c:v>
                </c:pt>
                <c:pt idx="189">
                  <c:v>42599</c:v>
                </c:pt>
                <c:pt idx="190">
                  <c:v>42606</c:v>
                </c:pt>
                <c:pt idx="191">
                  <c:v>42613</c:v>
                </c:pt>
                <c:pt idx="192">
                  <c:v>42620</c:v>
                </c:pt>
                <c:pt idx="193">
                  <c:v>42627</c:v>
                </c:pt>
                <c:pt idx="194">
                  <c:v>42634</c:v>
                </c:pt>
                <c:pt idx="195">
                  <c:v>42641</c:v>
                </c:pt>
                <c:pt idx="196">
                  <c:v>42648</c:v>
                </c:pt>
                <c:pt idx="197">
                  <c:v>42655</c:v>
                </c:pt>
                <c:pt idx="198">
                  <c:v>42662</c:v>
                </c:pt>
                <c:pt idx="199">
                  <c:v>42669</c:v>
                </c:pt>
                <c:pt idx="200">
                  <c:v>42676</c:v>
                </c:pt>
                <c:pt idx="201">
                  <c:v>42683</c:v>
                </c:pt>
                <c:pt idx="202">
                  <c:v>42690</c:v>
                </c:pt>
                <c:pt idx="203">
                  <c:v>42697</c:v>
                </c:pt>
                <c:pt idx="204">
                  <c:v>42704</c:v>
                </c:pt>
                <c:pt idx="205">
                  <c:v>42711</c:v>
                </c:pt>
                <c:pt idx="206">
                  <c:v>42718</c:v>
                </c:pt>
                <c:pt idx="207">
                  <c:v>42725</c:v>
                </c:pt>
                <c:pt idx="208">
                  <c:v>42732</c:v>
                </c:pt>
                <c:pt idx="209">
                  <c:v>42739</c:v>
                </c:pt>
                <c:pt idx="210">
                  <c:v>42746</c:v>
                </c:pt>
                <c:pt idx="211">
                  <c:v>42753</c:v>
                </c:pt>
                <c:pt idx="212">
                  <c:v>42760</c:v>
                </c:pt>
                <c:pt idx="213">
                  <c:v>42767</c:v>
                </c:pt>
                <c:pt idx="214">
                  <c:v>42774</c:v>
                </c:pt>
                <c:pt idx="215">
                  <c:v>42781</c:v>
                </c:pt>
                <c:pt idx="216">
                  <c:v>42788</c:v>
                </c:pt>
                <c:pt idx="217">
                  <c:v>42795</c:v>
                </c:pt>
                <c:pt idx="218">
                  <c:v>42802</c:v>
                </c:pt>
                <c:pt idx="219">
                  <c:v>42809</c:v>
                </c:pt>
                <c:pt idx="220">
                  <c:v>42816</c:v>
                </c:pt>
                <c:pt idx="221">
                  <c:v>42823</c:v>
                </c:pt>
                <c:pt idx="222">
                  <c:v>42830</c:v>
                </c:pt>
                <c:pt idx="223">
                  <c:v>42837</c:v>
                </c:pt>
                <c:pt idx="224">
                  <c:v>42844</c:v>
                </c:pt>
                <c:pt idx="225">
                  <c:v>42851</c:v>
                </c:pt>
                <c:pt idx="226">
                  <c:v>42858</c:v>
                </c:pt>
                <c:pt idx="227">
                  <c:v>42865</c:v>
                </c:pt>
                <c:pt idx="228">
                  <c:v>42872</c:v>
                </c:pt>
                <c:pt idx="229">
                  <c:v>42879</c:v>
                </c:pt>
                <c:pt idx="230">
                  <c:v>42886</c:v>
                </c:pt>
                <c:pt idx="231">
                  <c:v>42893</c:v>
                </c:pt>
                <c:pt idx="232">
                  <c:v>42900</c:v>
                </c:pt>
                <c:pt idx="233">
                  <c:v>42907</c:v>
                </c:pt>
                <c:pt idx="234">
                  <c:v>42914</c:v>
                </c:pt>
                <c:pt idx="235">
                  <c:v>42921</c:v>
                </c:pt>
                <c:pt idx="236">
                  <c:v>42928</c:v>
                </c:pt>
                <c:pt idx="237">
                  <c:v>42935</c:v>
                </c:pt>
                <c:pt idx="238">
                  <c:v>42942</c:v>
                </c:pt>
                <c:pt idx="239">
                  <c:v>42949</c:v>
                </c:pt>
                <c:pt idx="240">
                  <c:v>42956</c:v>
                </c:pt>
                <c:pt idx="241">
                  <c:v>42963</c:v>
                </c:pt>
                <c:pt idx="242">
                  <c:v>42970</c:v>
                </c:pt>
                <c:pt idx="243">
                  <c:v>42977</c:v>
                </c:pt>
                <c:pt idx="244">
                  <c:v>42984</c:v>
                </c:pt>
                <c:pt idx="245">
                  <c:v>42991</c:v>
                </c:pt>
                <c:pt idx="246">
                  <c:v>42998</c:v>
                </c:pt>
                <c:pt idx="247">
                  <c:v>43005</c:v>
                </c:pt>
                <c:pt idx="248">
                  <c:v>43012</c:v>
                </c:pt>
                <c:pt idx="249">
                  <c:v>43019</c:v>
                </c:pt>
                <c:pt idx="250">
                  <c:v>43026</c:v>
                </c:pt>
                <c:pt idx="251">
                  <c:v>43033</c:v>
                </c:pt>
                <c:pt idx="252">
                  <c:v>43040</c:v>
                </c:pt>
                <c:pt idx="253">
                  <c:v>43047</c:v>
                </c:pt>
                <c:pt idx="254">
                  <c:v>43054</c:v>
                </c:pt>
                <c:pt idx="255">
                  <c:v>43061</c:v>
                </c:pt>
                <c:pt idx="256">
                  <c:v>43068</c:v>
                </c:pt>
                <c:pt idx="257">
                  <c:v>43075</c:v>
                </c:pt>
                <c:pt idx="258">
                  <c:v>43082</c:v>
                </c:pt>
                <c:pt idx="259">
                  <c:v>43089</c:v>
                </c:pt>
                <c:pt idx="260">
                  <c:v>43096</c:v>
                </c:pt>
                <c:pt idx="261">
                  <c:v>43103</c:v>
                </c:pt>
                <c:pt idx="262">
                  <c:v>43110</c:v>
                </c:pt>
                <c:pt idx="263">
                  <c:v>43117</c:v>
                </c:pt>
                <c:pt idx="264">
                  <c:v>43124</c:v>
                </c:pt>
                <c:pt idx="265">
                  <c:v>43131</c:v>
                </c:pt>
                <c:pt idx="266">
                  <c:v>43138</c:v>
                </c:pt>
                <c:pt idx="267">
                  <c:v>43145</c:v>
                </c:pt>
                <c:pt idx="268">
                  <c:v>43152</c:v>
                </c:pt>
                <c:pt idx="269">
                  <c:v>43159</c:v>
                </c:pt>
                <c:pt idx="270">
                  <c:v>43166</c:v>
                </c:pt>
                <c:pt idx="271">
                  <c:v>43173</c:v>
                </c:pt>
                <c:pt idx="272">
                  <c:v>43180</c:v>
                </c:pt>
                <c:pt idx="273">
                  <c:v>43187</c:v>
                </c:pt>
                <c:pt idx="274">
                  <c:v>43194</c:v>
                </c:pt>
                <c:pt idx="275">
                  <c:v>43201</c:v>
                </c:pt>
                <c:pt idx="276">
                  <c:v>43208</c:v>
                </c:pt>
                <c:pt idx="277">
                  <c:v>43215</c:v>
                </c:pt>
                <c:pt idx="278">
                  <c:v>43222</c:v>
                </c:pt>
                <c:pt idx="279">
                  <c:v>43229</c:v>
                </c:pt>
                <c:pt idx="280">
                  <c:v>43236</c:v>
                </c:pt>
                <c:pt idx="281">
                  <c:v>43243</c:v>
                </c:pt>
                <c:pt idx="282">
                  <c:v>43250</c:v>
                </c:pt>
                <c:pt idx="283">
                  <c:v>43257</c:v>
                </c:pt>
                <c:pt idx="284">
                  <c:v>43264</c:v>
                </c:pt>
                <c:pt idx="285">
                  <c:v>43271</c:v>
                </c:pt>
                <c:pt idx="286">
                  <c:v>43278</c:v>
                </c:pt>
                <c:pt idx="287">
                  <c:v>43285</c:v>
                </c:pt>
                <c:pt idx="288">
                  <c:v>43292</c:v>
                </c:pt>
                <c:pt idx="289">
                  <c:v>43299</c:v>
                </c:pt>
                <c:pt idx="290">
                  <c:v>43306</c:v>
                </c:pt>
                <c:pt idx="291">
                  <c:v>43313</c:v>
                </c:pt>
                <c:pt idx="292">
                  <c:v>43320</c:v>
                </c:pt>
                <c:pt idx="293">
                  <c:v>43327</c:v>
                </c:pt>
                <c:pt idx="294">
                  <c:v>43334</c:v>
                </c:pt>
                <c:pt idx="295">
                  <c:v>43341</c:v>
                </c:pt>
                <c:pt idx="296">
                  <c:v>43348</c:v>
                </c:pt>
                <c:pt idx="297">
                  <c:v>43355</c:v>
                </c:pt>
                <c:pt idx="298">
                  <c:v>43362</c:v>
                </c:pt>
                <c:pt idx="299">
                  <c:v>43369</c:v>
                </c:pt>
                <c:pt idx="300">
                  <c:v>43376</c:v>
                </c:pt>
                <c:pt idx="301">
                  <c:v>43383</c:v>
                </c:pt>
                <c:pt idx="302">
                  <c:v>43390</c:v>
                </c:pt>
                <c:pt idx="303">
                  <c:v>43397</c:v>
                </c:pt>
                <c:pt idx="304">
                  <c:v>43404</c:v>
                </c:pt>
                <c:pt idx="305">
                  <c:v>43411</c:v>
                </c:pt>
                <c:pt idx="306">
                  <c:v>43418</c:v>
                </c:pt>
                <c:pt idx="307">
                  <c:v>43425</c:v>
                </c:pt>
                <c:pt idx="308">
                  <c:v>43432</c:v>
                </c:pt>
                <c:pt idx="309">
                  <c:v>43439</c:v>
                </c:pt>
                <c:pt idx="310">
                  <c:v>43446</c:v>
                </c:pt>
                <c:pt idx="311">
                  <c:v>43453</c:v>
                </c:pt>
                <c:pt idx="312">
                  <c:v>43460</c:v>
                </c:pt>
                <c:pt idx="313">
                  <c:v>43466</c:v>
                </c:pt>
                <c:pt idx="314">
                  <c:v>43473</c:v>
                </c:pt>
                <c:pt idx="315">
                  <c:v>43480</c:v>
                </c:pt>
                <c:pt idx="316">
                  <c:v>43487</c:v>
                </c:pt>
                <c:pt idx="317">
                  <c:v>43494</c:v>
                </c:pt>
                <c:pt idx="318">
                  <c:v>43501</c:v>
                </c:pt>
                <c:pt idx="319">
                  <c:v>43508</c:v>
                </c:pt>
                <c:pt idx="320">
                  <c:v>43515</c:v>
                </c:pt>
                <c:pt idx="321">
                  <c:v>43522</c:v>
                </c:pt>
                <c:pt idx="322">
                  <c:v>43529</c:v>
                </c:pt>
                <c:pt idx="323">
                  <c:v>43536</c:v>
                </c:pt>
                <c:pt idx="324">
                  <c:v>43543</c:v>
                </c:pt>
                <c:pt idx="325">
                  <c:v>43550</c:v>
                </c:pt>
                <c:pt idx="326">
                  <c:v>43557</c:v>
                </c:pt>
                <c:pt idx="327">
                  <c:v>43564</c:v>
                </c:pt>
                <c:pt idx="328">
                  <c:v>43571</c:v>
                </c:pt>
                <c:pt idx="329">
                  <c:v>43578</c:v>
                </c:pt>
                <c:pt idx="330">
                  <c:v>43585</c:v>
                </c:pt>
                <c:pt idx="331">
                  <c:v>43592</c:v>
                </c:pt>
                <c:pt idx="332">
                  <c:v>43599</c:v>
                </c:pt>
                <c:pt idx="333">
                  <c:v>43606</c:v>
                </c:pt>
                <c:pt idx="334">
                  <c:v>43613</c:v>
                </c:pt>
                <c:pt idx="335">
                  <c:v>43620</c:v>
                </c:pt>
                <c:pt idx="336">
                  <c:v>43627</c:v>
                </c:pt>
                <c:pt idx="337">
                  <c:v>43634</c:v>
                </c:pt>
                <c:pt idx="338">
                  <c:v>43641</c:v>
                </c:pt>
                <c:pt idx="339">
                  <c:v>43648</c:v>
                </c:pt>
                <c:pt idx="340">
                  <c:v>43655</c:v>
                </c:pt>
                <c:pt idx="341">
                  <c:v>43662</c:v>
                </c:pt>
                <c:pt idx="342">
                  <c:v>43669</c:v>
                </c:pt>
                <c:pt idx="343">
                  <c:v>43676</c:v>
                </c:pt>
              </c:numCache>
            </c:numRef>
          </c:cat>
          <c:val>
            <c:numRef>
              <c:f>Chart!$O$2:$O$348</c:f>
              <c:numCache>
                <c:formatCode>General</c:formatCode>
                <c:ptCount val="347"/>
                <c:pt idx="0">
                  <c:v>1.0592570779999999</c:v>
                </c:pt>
                <c:pt idx="1">
                  <c:v>0.92956351800000026</c:v>
                </c:pt>
                <c:pt idx="2">
                  <c:v>0.89507539899999999</c:v>
                </c:pt>
                <c:pt idx="3">
                  <c:v>0.95114295000000004</c:v>
                </c:pt>
                <c:pt idx="4">
                  <c:v>0.993169835</c:v>
                </c:pt>
                <c:pt idx="5">
                  <c:v>1.0712474529999998</c:v>
                </c:pt>
                <c:pt idx="6">
                  <c:v>1.03567644</c:v>
                </c:pt>
                <c:pt idx="7">
                  <c:v>1.009371606</c:v>
                </c:pt>
                <c:pt idx="8">
                  <c:v>1.2525855649999997</c:v>
                </c:pt>
                <c:pt idx="9">
                  <c:v>1.1313971149999995</c:v>
                </c:pt>
                <c:pt idx="10">
                  <c:v>1.0162229329999999</c:v>
                </c:pt>
                <c:pt idx="11">
                  <c:v>1.1485314489999998</c:v>
                </c:pt>
                <c:pt idx="12">
                  <c:v>0.99748192899999999</c:v>
                </c:pt>
                <c:pt idx="13">
                  <c:v>0.99870835199999974</c:v>
                </c:pt>
                <c:pt idx="14">
                  <c:v>0.91153176799999991</c:v>
                </c:pt>
                <c:pt idx="15">
                  <c:v>0.9170523519999999</c:v>
                </c:pt>
                <c:pt idx="16">
                  <c:v>0.70158988999999994</c:v>
                </c:pt>
                <c:pt idx="17">
                  <c:v>0.65960177699999989</c:v>
                </c:pt>
                <c:pt idx="18">
                  <c:v>0.66132203799999989</c:v>
                </c:pt>
                <c:pt idx="19">
                  <c:v>0.72514992900000008</c:v>
                </c:pt>
                <c:pt idx="20">
                  <c:v>0.72417869899999998</c:v>
                </c:pt>
                <c:pt idx="21">
                  <c:v>0.83345471699999996</c:v>
                </c:pt>
                <c:pt idx="22">
                  <c:v>0.90122031899999999</c:v>
                </c:pt>
                <c:pt idx="23">
                  <c:v>0.98028974099999999</c:v>
                </c:pt>
                <c:pt idx="24">
                  <c:v>0.99674603100000003</c:v>
                </c:pt>
                <c:pt idx="25">
                  <c:v>1.3386682450000005</c:v>
                </c:pt>
                <c:pt idx="26">
                  <c:v>1.0512856020000001</c:v>
                </c:pt>
                <c:pt idx="27">
                  <c:v>1.0486195869999997</c:v>
                </c:pt>
                <c:pt idx="28">
                  <c:v>1.0790916469999998</c:v>
                </c:pt>
                <c:pt idx="29">
                  <c:v>1.0641573520000001</c:v>
                </c:pt>
                <c:pt idx="30">
                  <c:v>1.1132542269999999</c:v>
                </c:pt>
                <c:pt idx="31">
                  <c:v>1.0643576000000001</c:v>
                </c:pt>
                <c:pt idx="32">
                  <c:v>1.0096962700000001</c:v>
                </c:pt>
                <c:pt idx="33">
                  <c:v>1.146871038</c:v>
                </c:pt>
                <c:pt idx="34">
                  <c:v>1.1447686369999999</c:v>
                </c:pt>
                <c:pt idx="35">
                  <c:v>1.0698856649999999</c:v>
                </c:pt>
                <c:pt idx="36">
                  <c:v>1.1806334899999997</c:v>
                </c:pt>
                <c:pt idx="37">
                  <c:v>1.1407454840000002</c:v>
                </c:pt>
                <c:pt idx="38">
                  <c:v>1.0513931560000003</c:v>
                </c:pt>
                <c:pt idx="39">
                  <c:v>1.056424622</c:v>
                </c:pt>
                <c:pt idx="40">
                  <c:v>1.056827867</c:v>
                </c:pt>
                <c:pt idx="41">
                  <c:v>1.1225064619999998</c:v>
                </c:pt>
                <c:pt idx="42">
                  <c:v>0.96202475900000017</c:v>
                </c:pt>
                <c:pt idx="43">
                  <c:v>0.90616355699999995</c:v>
                </c:pt>
                <c:pt idx="44">
                  <c:v>0.99532240400000016</c:v>
                </c:pt>
                <c:pt idx="45">
                  <c:v>0.98989526300000008</c:v>
                </c:pt>
                <c:pt idx="46">
                  <c:v>0.94967859899999996</c:v>
                </c:pt>
                <c:pt idx="47">
                  <c:v>0.95875501299999999</c:v>
                </c:pt>
                <c:pt idx="48">
                  <c:v>0.99011458099999994</c:v>
                </c:pt>
                <c:pt idx="49">
                  <c:v>0.97017468000000007</c:v>
                </c:pt>
                <c:pt idx="50">
                  <c:v>0.97130399999999995</c:v>
                </c:pt>
                <c:pt idx="51">
                  <c:v>1.0131123530000001</c:v>
                </c:pt>
                <c:pt idx="52">
                  <c:v>0.97469508199999966</c:v>
                </c:pt>
                <c:pt idx="53">
                  <c:v>0.85729677399999982</c:v>
                </c:pt>
                <c:pt idx="54">
                  <c:v>0.86761039600000012</c:v>
                </c:pt>
                <c:pt idx="55">
                  <c:v>0.70577825500000013</c:v>
                </c:pt>
                <c:pt idx="56">
                  <c:v>0.71649294900000016</c:v>
                </c:pt>
                <c:pt idx="57">
                  <c:v>0.65657236600000002</c:v>
                </c:pt>
                <c:pt idx="58">
                  <c:v>0.72153935200000008</c:v>
                </c:pt>
                <c:pt idx="59">
                  <c:v>0.58086385799999996</c:v>
                </c:pt>
                <c:pt idx="60">
                  <c:v>0.65143095600000001</c:v>
                </c:pt>
                <c:pt idx="61">
                  <c:v>0.43395030399999995</c:v>
                </c:pt>
                <c:pt idx="62">
                  <c:v>0.51088885500000003</c:v>
                </c:pt>
                <c:pt idx="63">
                  <c:v>0.52088557299999994</c:v>
                </c:pt>
                <c:pt idx="64">
                  <c:v>0.42680460800000003</c:v>
                </c:pt>
                <c:pt idx="65">
                  <c:v>0.39583233400000001</c:v>
                </c:pt>
                <c:pt idx="66">
                  <c:v>0.40740796400000001</c:v>
                </c:pt>
                <c:pt idx="67">
                  <c:v>0.33299322400000003</c:v>
                </c:pt>
                <c:pt idx="68">
                  <c:v>0.31043809899999997</c:v>
                </c:pt>
                <c:pt idx="69">
                  <c:v>0.28788380699999999</c:v>
                </c:pt>
                <c:pt idx="70">
                  <c:v>0.145754204</c:v>
                </c:pt>
                <c:pt idx="71">
                  <c:v>0.145316212</c:v>
                </c:pt>
                <c:pt idx="72">
                  <c:v>0.33676567499999999</c:v>
                </c:pt>
                <c:pt idx="73">
                  <c:v>0.11916764299999999</c:v>
                </c:pt>
                <c:pt idx="74">
                  <c:v>0.11953030000000002</c:v>
                </c:pt>
                <c:pt idx="75">
                  <c:v>6.6723682000000006E-2</c:v>
                </c:pt>
                <c:pt idx="76">
                  <c:v>6.3562698000000001E-2</c:v>
                </c:pt>
                <c:pt idx="77">
                  <c:v>6.4383546999999999E-2</c:v>
                </c:pt>
                <c:pt idx="78">
                  <c:v>1.4063290999999999E-2</c:v>
                </c:pt>
                <c:pt idx="79">
                  <c:v>6.2008130999999994E-2</c:v>
                </c:pt>
                <c:pt idx="80">
                  <c:v>4.7765783999999999E-2</c:v>
                </c:pt>
                <c:pt idx="81">
                  <c:v>0</c:v>
                </c:pt>
                <c:pt idx="82">
                  <c:v>0</c:v>
                </c:pt>
                <c:pt idx="83">
                  <c:v>0</c:v>
                </c:pt>
                <c:pt idx="84">
                  <c:v>0</c:v>
                </c:pt>
                <c:pt idx="85">
                  <c:v>0</c:v>
                </c:pt>
                <c:pt idx="86">
                  <c:v>0</c:v>
                </c:pt>
                <c:pt idx="87">
                  <c:v>0</c:v>
                </c:pt>
                <c:pt idx="88">
                  <c:v>1.3775836999999999E-2</c:v>
                </c:pt>
                <c:pt idx="89">
                  <c:v>1.3372585999999999E-2</c:v>
                </c:pt>
                <c:pt idx="90">
                  <c:v>1.3203879999999999E-2</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2.0279680000000001E-2</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8.1413353000000008E-2</c:v>
                </c:pt>
                <c:pt idx="302">
                  <c:v>8.1093582999999997E-2</c:v>
                </c:pt>
                <c:pt idx="303">
                  <c:v>0.126788229</c:v>
                </c:pt>
                <c:pt idx="304">
                  <c:v>5.0787698999999999E-2</c:v>
                </c:pt>
                <c:pt idx="305">
                  <c:v>0</c:v>
                </c:pt>
                <c:pt idx="306">
                  <c:v>9.6339827000000003E-2</c:v>
                </c:pt>
                <c:pt idx="307">
                  <c:v>9.7047720000000004E-2</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numCache>
            </c:numRef>
          </c:val>
          <c:extLst>
            <c:ext xmlns:c16="http://schemas.microsoft.com/office/drawing/2014/chart" uri="{C3380CC4-5D6E-409C-BE32-E72D297353CC}">
              <c16:uniqueId val="{00000005-0D74-40F3-B6A9-429EECFCF423}"/>
            </c:ext>
          </c:extLst>
        </c:ser>
        <c:dLbls>
          <c:showLegendKey val="0"/>
          <c:showVal val="0"/>
          <c:showCatName val="0"/>
          <c:showSerName val="0"/>
          <c:showPercent val="0"/>
          <c:showBubbleSize val="0"/>
        </c:dLbls>
        <c:axId val="-2017874352"/>
        <c:axId val="-2017874744"/>
      </c:areaChart>
      <c:dateAx>
        <c:axId val="-2017874352"/>
        <c:scaling>
          <c:orientation val="minMax"/>
          <c:min val="41640"/>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BLK Fort" panose="020B0503030202060203" pitchFamily="34" charset="0"/>
                <a:ea typeface="+mn-ea"/>
                <a:cs typeface="+mn-cs"/>
              </a:defRPr>
            </a:pPr>
            <a:endParaRPr lang="en-US"/>
          </a:p>
        </c:txPr>
        <c:crossAx val="-2017874744"/>
        <c:crosses val="autoZero"/>
        <c:auto val="1"/>
        <c:lblOffset val="100"/>
        <c:baseTimeUnit val="days"/>
        <c:majorUnit val="1"/>
        <c:majorTimeUnit val="years"/>
      </c:dateAx>
      <c:valAx>
        <c:axId val="-2017874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BLK Fort" panose="020B0503030202060203" pitchFamily="34" charset="0"/>
                <a:ea typeface="+mn-ea"/>
                <a:cs typeface="+mn-cs"/>
              </a:defRPr>
            </a:pPr>
            <a:endParaRPr lang="en-US"/>
          </a:p>
        </c:txPr>
        <c:crossAx val="-2017874352"/>
        <c:crosses val="autoZero"/>
        <c:crossBetween val="midCat"/>
        <c:majorUnit val="0.25"/>
      </c:valAx>
      <c:spPr>
        <a:noFill/>
        <a:ln>
          <a:noFill/>
        </a:ln>
        <a:effectLst/>
      </c:spPr>
    </c:plotArea>
    <c:plotVisOnly val="1"/>
    <c:dispBlanksAs val="zero"/>
    <c:showDLblsOverMax val="0"/>
  </c:chart>
  <c:spPr>
    <a:noFill/>
    <a:ln>
      <a:noFill/>
    </a:ln>
    <a:effectLst/>
  </c:spPr>
  <c:txPr>
    <a:bodyPr/>
    <a:lstStyle/>
    <a:p>
      <a:pPr>
        <a:defRPr sz="1100">
          <a:latin typeface="BLK Fort" panose="020B050303020206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876494244453725E-2"/>
          <c:y val="3.7356313386660921E-2"/>
          <c:w val="0.92129048753301845"/>
          <c:h val="0.83679476948258447"/>
        </c:manualLayout>
      </c:layout>
      <c:lineChart>
        <c:grouping val="standard"/>
        <c:varyColors val="0"/>
        <c:ser>
          <c:idx val="1"/>
          <c:order val="0"/>
          <c:tx>
            <c:strRef>
              <c:f>'chart data'!$C$1</c:f>
              <c:strCache>
                <c:ptCount val="1"/>
                <c:pt idx="0">
                  <c:v>Kapitaalmarktrente VS</c:v>
                </c:pt>
              </c:strCache>
            </c:strRef>
          </c:tx>
          <c:spPr>
            <a:ln w="28575" cap="rnd">
              <a:solidFill>
                <a:schemeClr val="accent3"/>
              </a:solidFill>
              <a:round/>
            </a:ln>
            <a:effectLst/>
          </c:spPr>
          <c:marker>
            <c:symbol val="none"/>
          </c:marker>
          <c:cat>
            <c:numRef>
              <c:f>'chart data'!$B$2:$B$1785</c:f>
              <c:numCache>
                <c:formatCode>General</c:formatCode>
                <c:ptCount val="1784"/>
                <c:pt idx="0">
                  <c:v>1871</c:v>
                </c:pt>
                <c:pt idx="1">
                  <c:v>1871.0833333333333</c:v>
                </c:pt>
                <c:pt idx="2">
                  <c:v>1871.1666666666665</c:v>
                </c:pt>
                <c:pt idx="3">
                  <c:v>1871.2499999999998</c:v>
                </c:pt>
                <c:pt idx="4">
                  <c:v>1871.333333333333</c:v>
                </c:pt>
                <c:pt idx="5">
                  <c:v>1871.4166666666663</c:v>
                </c:pt>
                <c:pt idx="6">
                  <c:v>1871.4999999999995</c:v>
                </c:pt>
                <c:pt idx="7">
                  <c:v>1871.5833333333328</c:v>
                </c:pt>
                <c:pt idx="8">
                  <c:v>1871.6666666666661</c:v>
                </c:pt>
                <c:pt idx="9">
                  <c:v>1871.7499999999993</c:v>
                </c:pt>
                <c:pt idx="10">
                  <c:v>1871.8333333333326</c:v>
                </c:pt>
                <c:pt idx="11">
                  <c:v>1871.9166666666658</c:v>
                </c:pt>
                <c:pt idx="12">
                  <c:v>1871.9999999999991</c:v>
                </c:pt>
                <c:pt idx="13">
                  <c:v>1872.0833333333323</c:v>
                </c:pt>
                <c:pt idx="14">
                  <c:v>1872.1666666666656</c:v>
                </c:pt>
                <c:pt idx="15">
                  <c:v>1872.2499999999989</c:v>
                </c:pt>
                <c:pt idx="16">
                  <c:v>1872.3333333333321</c:v>
                </c:pt>
                <c:pt idx="17">
                  <c:v>1872.4166666666654</c:v>
                </c:pt>
                <c:pt idx="18">
                  <c:v>1872.4999999999986</c:v>
                </c:pt>
                <c:pt idx="19">
                  <c:v>1872.5833333333319</c:v>
                </c:pt>
                <c:pt idx="20">
                  <c:v>1872.6666666666652</c:v>
                </c:pt>
                <c:pt idx="21">
                  <c:v>1872.7499999999984</c:v>
                </c:pt>
                <c:pt idx="22">
                  <c:v>1872.8333333333317</c:v>
                </c:pt>
                <c:pt idx="23">
                  <c:v>1872.9166666666649</c:v>
                </c:pt>
                <c:pt idx="24">
                  <c:v>1872.9999999999982</c:v>
                </c:pt>
                <c:pt idx="25">
                  <c:v>1873.0833333333314</c:v>
                </c:pt>
                <c:pt idx="26">
                  <c:v>1873.1666666666647</c:v>
                </c:pt>
                <c:pt idx="27">
                  <c:v>1873.249999999998</c:v>
                </c:pt>
                <c:pt idx="28">
                  <c:v>1873.3333333333312</c:v>
                </c:pt>
                <c:pt idx="29">
                  <c:v>1873.4166666666645</c:v>
                </c:pt>
                <c:pt idx="30">
                  <c:v>1873.4999999999977</c:v>
                </c:pt>
                <c:pt idx="31">
                  <c:v>1873.583333333331</c:v>
                </c:pt>
                <c:pt idx="32">
                  <c:v>1873.6666666666642</c:v>
                </c:pt>
                <c:pt idx="33">
                  <c:v>1873.7499999999975</c:v>
                </c:pt>
                <c:pt idx="34">
                  <c:v>1873.8333333333308</c:v>
                </c:pt>
                <c:pt idx="35">
                  <c:v>1873.916666666664</c:v>
                </c:pt>
                <c:pt idx="36">
                  <c:v>1873.9999999999973</c:v>
                </c:pt>
                <c:pt idx="37">
                  <c:v>1874.0833333333305</c:v>
                </c:pt>
                <c:pt idx="38">
                  <c:v>1874.1666666666638</c:v>
                </c:pt>
                <c:pt idx="39">
                  <c:v>1874.249999999997</c:v>
                </c:pt>
                <c:pt idx="40">
                  <c:v>1874.3333333333303</c:v>
                </c:pt>
                <c:pt idx="41">
                  <c:v>1874.4166666666636</c:v>
                </c:pt>
                <c:pt idx="42">
                  <c:v>1874.4999999999968</c:v>
                </c:pt>
                <c:pt idx="43">
                  <c:v>1874.5833333333301</c:v>
                </c:pt>
                <c:pt idx="44">
                  <c:v>1874.6666666666633</c:v>
                </c:pt>
                <c:pt idx="45">
                  <c:v>1874.7499999999966</c:v>
                </c:pt>
                <c:pt idx="46">
                  <c:v>1874.8333333333298</c:v>
                </c:pt>
                <c:pt idx="47">
                  <c:v>1874.9166666666631</c:v>
                </c:pt>
                <c:pt idx="48">
                  <c:v>1874.9999999999964</c:v>
                </c:pt>
                <c:pt idx="49">
                  <c:v>1875.0833333333296</c:v>
                </c:pt>
                <c:pt idx="50">
                  <c:v>1875.1666666666629</c:v>
                </c:pt>
                <c:pt idx="51">
                  <c:v>1875.2499999999961</c:v>
                </c:pt>
                <c:pt idx="52">
                  <c:v>1875.3333333333294</c:v>
                </c:pt>
                <c:pt idx="53">
                  <c:v>1875.4166666666626</c:v>
                </c:pt>
                <c:pt idx="54">
                  <c:v>1875.4999999999959</c:v>
                </c:pt>
                <c:pt idx="55">
                  <c:v>1875.5833333333292</c:v>
                </c:pt>
                <c:pt idx="56">
                  <c:v>1875.6666666666624</c:v>
                </c:pt>
                <c:pt idx="57">
                  <c:v>1875.7499999999957</c:v>
                </c:pt>
                <c:pt idx="58">
                  <c:v>1875.8333333333289</c:v>
                </c:pt>
                <c:pt idx="59">
                  <c:v>1875.9166666666622</c:v>
                </c:pt>
                <c:pt idx="60">
                  <c:v>1875.9999999999955</c:v>
                </c:pt>
                <c:pt idx="61">
                  <c:v>1876.0833333333287</c:v>
                </c:pt>
                <c:pt idx="62">
                  <c:v>1876.166666666662</c:v>
                </c:pt>
                <c:pt idx="63">
                  <c:v>1876.2499999999952</c:v>
                </c:pt>
                <c:pt idx="64">
                  <c:v>1876.3333333333285</c:v>
                </c:pt>
                <c:pt idx="65">
                  <c:v>1876.4166666666617</c:v>
                </c:pt>
                <c:pt idx="66">
                  <c:v>1876.499999999995</c:v>
                </c:pt>
                <c:pt idx="67">
                  <c:v>1876.5833333333283</c:v>
                </c:pt>
                <c:pt idx="68">
                  <c:v>1876.6666666666615</c:v>
                </c:pt>
                <c:pt idx="69">
                  <c:v>1876.7499999999948</c:v>
                </c:pt>
                <c:pt idx="70">
                  <c:v>1876.833333333328</c:v>
                </c:pt>
                <c:pt idx="71">
                  <c:v>1876.9166666666613</c:v>
                </c:pt>
                <c:pt idx="72">
                  <c:v>1876.9999999999945</c:v>
                </c:pt>
                <c:pt idx="73">
                  <c:v>1877.0833333333278</c:v>
                </c:pt>
                <c:pt idx="74">
                  <c:v>1877.1666666666611</c:v>
                </c:pt>
                <c:pt idx="75">
                  <c:v>1877.2499999999943</c:v>
                </c:pt>
                <c:pt idx="76">
                  <c:v>1877.3333333333276</c:v>
                </c:pt>
                <c:pt idx="77">
                  <c:v>1877.4166666666608</c:v>
                </c:pt>
                <c:pt idx="78">
                  <c:v>1877.4999999999941</c:v>
                </c:pt>
                <c:pt idx="79">
                  <c:v>1877.5833333333273</c:v>
                </c:pt>
                <c:pt idx="80">
                  <c:v>1877.6666666666606</c:v>
                </c:pt>
                <c:pt idx="81">
                  <c:v>1877.7499999999939</c:v>
                </c:pt>
                <c:pt idx="82">
                  <c:v>1877.8333333333271</c:v>
                </c:pt>
                <c:pt idx="83">
                  <c:v>1877.9166666666604</c:v>
                </c:pt>
                <c:pt idx="84">
                  <c:v>1877.9999999999936</c:v>
                </c:pt>
                <c:pt idx="85">
                  <c:v>1878.0833333333269</c:v>
                </c:pt>
                <c:pt idx="86">
                  <c:v>1878.1666666666601</c:v>
                </c:pt>
                <c:pt idx="87">
                  <c:v>1878.2499999999934</c:v>
                </c:pt>
                <c:pt idx="88">
                  <c:v>1878.3333333333267</c:v>
                </c:pt>
                <c:pt idx="89">
                  <c:v>1878.4166666666599</c:v>
                </c:pt>
                <c:pt idx="90">
                  <c:v>1878.4999999999932</c:v>
                </c:pt>
                <c:pt idx="91">
                  <c:v>1878.5833333333264</c:v>
                </c:pt>
                <c:pt idx="92">
                  <c:v>1878.6666666666597</c:v>
                </c:pt>
                <c:pt idx="93">
                  <c:v>1878.749999999993</c:v>
                </c:pt>
                <c:pt idx="94">
                  <c:v>1878.8333333333262</c:v>
                </c:pt>
                <c:pt idx="95">
                  <c:v>1878.9166666666595</c:v>
                </c:pt>
                <c:pt idx="96">
                  <c:v>1878.9999999999927</c:v>
                </c:pt>
                <c:pt idx="97">
                  <c:v>1879.083333333326</c:v>
                </c:pt>
                <c:pt idx="98">
                  <c:v>1879.1666666666592</c:v>
                </c:pt>
                <c:pt idx="99">
                  <c:v>1879.2499999999925</c:v>
                </c:pt>
                <c:pt idx="100">
                  <c:v>1879.3333333333258</c:v>
                </c:pt>
                <c:pt idx="101">
                  <c:v>1879.416666666659</c:v>
                </c:pt>
                <c:pt idx="102">
                  <c:v>1879.4999999999923</c:v>
                </c:pt>
                <c:pt idx="103">
                  <c:v>1879.5833333333255</c:v>
                </c:pt>
                <c:pt idx="104">
                  <c:v>1879.6666666666588</c:v>
                </c:pt>
                <c:pt idx="105">
                  <c:v>1879.749999999992</c:v>
                </c:pt>
                <c:pt idx="106">
                  <c:v>1879.8333333333253</c:v>
                </c:pt>
                <c:pt idx="107">
                  <c:v>1879.9166666666586</c:v>
                </c:pt>
                <c:pt idx="108">
                  <c:v>1879.9999999999918</c:v>
                </c:pt>
                <c:pt idx="109">
                  <c:v>1880.0833333333251</c:v>
                </c:pt>
                <c:pt idx="110">
                  <c:v>1880.1666666666583</c:v>
                </c:pt>
                <c:pt idx="111">
                  <c:v>1880.2499999999916</c:v>
                </c:pt>
                <c:pt idx="112">
                  <c:v>1880.3333333333248</c:v>
                </c:pt>
                <c:pt idx="113">
                  <c:v>1880.4166666666581</c:v>
                </c:pt>
                <c:pt idx="114">
                  <c:v>1880.4999999999914</c:v>
                </c:pt>
                <c:pt idx="115">
                  <c:v>1880.5833333333246</c:v>
                </c:pt>
                <c:pt idx="116">
                  <c:v>1880.6666666666579</c:v>
                </c:pt>
                <c:pt idx="117">
                  <c:v>1880.7499999999911</c:v>
                </c:pt>
                <c:pt idx="118">
                  <c:v>1880.8333333333244</c:v>
                </c:pt>
                <c:pt idx="119">
                  <c:v>1880.9166666666576</c:v>
                </c:pt>
                <c:pt idx="120">
                  <c:v>1880.9999999999909</c:v>
                </c:pt>
                <c:pt idx="121">
                  <c:v>1881.0833333333242</c:v>
                </c:pt>
                <c:pt idx="122">
                  <c:v>1881.1666666666574</c:v>
                </c:pt>
                <c:pt idx="123">
                  <c:v>1881.2499999999907</c:v>
                </c:pt>
                <c:pt idx="124">
                  <c:v>1881.3333333333239</c:v>
                </c:pt>
                <c:pt idx="125">
                  <c:v>1881.4166666666572</c:v>
                </c:pt>
                <c:pt idx="126">
                  <c:v>1881.4999999999905</c:v>
                </c:pt>
                <c:pt idx="127">
                  <c:v>1881.5833333333237</c:v>
                </c:pt>
                <c:pt idx="128">
                  <c:v>1881.666666666657</c:v>
                </c:pt>
                <c:pt idx="129">
                  <c:v>1881.7499999999902</c:v>
                </c:pt>
                <c:pt idx="130">
                  <c:v>1881.8333333333235</c:v>
                </c:pt>
                <c:pt idx="131">
                  <c:v>1881.9166666666567</c:v>
                </c:pt>
                <c:pt idx="132">
                  <c:v>1881.99999999999</c:v>
                </c:pt>
                <c:pt idx="133">
                  <c:v>1882.0833333333233</c:v>
                </c:pt>
                <c:pt idx="134">
                  <c:v>1882.1666666666565</c:v>
                </c:pt>
                <c:pt idx="135">
                  <c:v>1882.2499999999898</c:v>
                </c:pt>
                <c:pt idx="136">
                  <c:v>1882.333333333323</c:v>
                </c:pt>
                <c:pt idx="137">
                  <c:v>1882.4166666666563</c:v>
                </c:pt>
                <c:pt idx="138">
                  <c:v>1882.4999999999895</c:v>
                </c:pt>
                <c:pt idx="139">
                  <c:v>1882.5833333333228</c:v>
                </c:pt>
                <c:pt idx="140">
                  <c:v>1882.6666666666561</c:v>
                </c:pt>
                <c:pt idx="141">
                  <c:v>1882.7499999999893</c:v>
                </c:pt>
                <c:pt idx="142">
                  <c:v>1882.8333333333226</c:v>
                </c:pt>
                <c:pt idx="143">
                  <c:v>1882.9166666666558</c:v>
                </c:pt>
                <c:pt idx="144">
                  <c:v>1882.9999999999891</c:v>
                </c:pt>
                <c:pt idx="145">
                  <c:v>1883.0833333333223</c:v>
                </c:pt>
                <c:pt idx="146">
                  <c:v>1883.1666666666556</c:v>
                </c:pt>
                <c:pt idx="147">
                  <c:v>1883.2499999999889</c:v>
                </c:pt>
                <c:pt idx="148">
                  <c:v>1883.3333333333221</c:v>
                </c:pt>
                <c:pt idx="149">
                  <c:v>1883.4166666666554</c:v>
                </c:pt>
                <c:pt idx="150">
                  <c:v>1883.4999999999886</c:v>
                </c:pt>
                <c:pt idx="151">
                  <c:v>1883.5833333333219</c:v>
                </c:pt>
                <c:pt idx="152">
                  <c:v>1883.6666666666551</c:v>
                </c:pt>
                <c:pt idx="153">
                  <c:v>1883.7499999999884</c:v>
                </c:pt>
                <c:pt idx="154">
                  <c:v>1883.8333333333217</c:v>
                </c:pt>
                <c:pt idx="155">
                  <c:v>1883.9166666666549</c:v>
                </c:pt>
                <c:pt idx="156">
                  <c:v>1883.9999999999882</c:v>
                </c:pt>
                <c:pt idx="157">
                  <c:v>1884.0833333333214</c:v>
                </c:pt>
                <c:pt idx="158">
                  <c:v>1884.1666666666547</c:v>
                </c:pt>
                <c:pt idx="159">
                  <c:v>1884.2499999999879</c:v>
                </c:pt>
                <c:pt idx="160">
                  <c:v>1884.3333333333212</c:v>
                </c:pt>
                <c:pt idx="161">
                  <c:v>1884.4166666666545</c:v>
                </c:pt>
                <c:pt idx="162">
                  <c:v>1884.4999999999877</c:v>
                </c:pt>
                <c:pt idx="163">
                  <c:v>1884.583333333321</c:v>
                </c:pt>
                <c:pt idx="164">
                  <c:v>1884.6666666666542</c:v>
                </c:pt>
                <c:pt idx="165">
                  <c:v>1884.7499999999875</c:v>
                </c:pt>
                <c:pt idx="166">
                  <c:v>1884.8333333333208</c:v>
                </c:pt>
                <c:pt idx="167">
                  <c:v>1884.916666666654</c:v>
                </c:pt>
                <c:pt idx="168">
                  <c:v>1884.9999999999873</c:v>
                </c:pt>
                <c:pt idx="169">
                  <c:v>1885.0833333333205</c:v>
                </c:pt>
                <c:pt idx="170">
                  <c:v>1885.1666666666538</c:v>
                </c:pt>
                <c:pt idx="171">
                  <c:v>1885.249999999987</c:v>
                </c:pt>
                <c:pt idx="172">
                  <c:v>1885.3333333333203</c:v>
                </c:pt>
                <c:pt idx="173">
                  <c:v>1885.4166666666536</c:v>
                </c:pt>
                <c:pt idx="174">
                  <c:v>1885.4999999999868</c:v>
                </c:pt>
                <c:pt idx="175">
                  <c:v>1885.5833333333201</c:v>
                </c:pt>
                <c:pt idx="176">
                  <c:v>1885.6666666666533</c:v>
                </c:pt>
                <c:pt idx="177">
                  <c:v>1885.7499999999866</c:v>
                </c:pt>
                <c:pt idx="178">
                  <c:v>1885.8333333333198</c:v>
                </c:pt>
                <c:pt idx="179">
                  <c:v>1885.9166666666531</c:v>
                </c:pt>
                <c:pt idx="180">
                  <c:v>1885.9999999999864</c:v>
                </c:pt>
                <c:pt idx="181">
                  <c:v>1886.0833333333196</c:v>
                </c:pt>
                <c:pt idx="182">
                  <c:v>1886.1666666666529</c:v>
                </c:pt>
                <c:pt idx="183">
                  <c:v>1886.2499999999861</c:v>
                </c:pt>
                <c:pt idx="184">
                  <c:v>1886.3333333333194</c:v>
                </c:pt>
                <c:pt idx="185">
                  <c:v>1886.4166666666526</c:v>
                </c:pt>
                <c:pt idx="186">
                  <c:v>1886.4999999999859</c:v>
                </c:pt>
                <c:pt idx="187">
                  <c:v>1886.5833333333192</c:v>
                </c:pt>
                <c:pt idx="188">
                  <c:v>1886.6666666666524</c:v>
                </c:pt>
                <c:pt idx="189">
                  <c:v>1886.7499999999857</c:v>
                </c:pt>
                <c:pt idx="190">
                  <c:v>1886.8333333333189</c:v>
                </c:pt>
                <c:pt idx="191">
                  <c:v>1886.9166666666522</c:v>
                </c:pt>
                <c:pt idx="192">
                  <c:v>1886.9999999999854</c:v>
                </c:pt>
                <c:pt idx="193">
                  <c:v>1887.0833333333187</c:v>
                </c:pt>
                <c:pt idx="194">
                  <c:v>1887.166666666652</c:v>
                </c:pt>
                <c:pt idx="195">
                  <c:v>1887.2499999999852</c:v>
                </c:pt>
                <c:pt idx="196">
                  <c:v>1887.3333333333185</c:v>
                </c:pt>
                <c:pt idx="197">
                  <c:v>1887.4166666666517</c:v>
                </c:pt>
                <c:pt idx="198">
                  <c:v>1887.499999999985</c:v>
                </c:pt>
                <c:pt idx="199">
                  <c:v>1887.5833333333183</c:v>
                </c:pt>
                <c:pt idx="200">
                  <c:v>1887.6666666666515</c:v>
                </c:pt>
                <c:pt idx="201">
                  <c:v>1887.7499999999848</c:v>
                </c:pt>
                <c:pt idx="202">
                  <c:v>1887.833333333318</c:v>
                </c:pt>
                <c:pt idx="203">
                  <c:v>1887.9166666666513</c:v>
                </c:pt>
                <c:pt idx="204">
                  <c:v>1887.9999999999845</c:v>
                </c:pt>
                <c:pt idx="205">
                  <c:v>1888.0833333333178</c:v>
                </c:pt>
                <c:pt idx="206">
                  <c:v>1888.1666666666511</c:v>
                </c:pt>
                <c:pt idx="207">
                  <c:v>1888.2499999999843</c:v>
                </c:pt>
                <c:pt idx="208">
                  <c:v>1888.3333333333176</c:v>
                </c:pt>
                <c:pt idx="209">
                  <c:v>1888.4166666666508</c:v>
                </c:pt>
                <c:pt idx="210">
                  <c:v>1888.4999999999841</c:v>
                </c:pt>
                <c:pt idx="211">
                  <c:v>1888.5833333333173</c:v>
                </c:pt>
                <c:pt idx="212">
                  <c:v>1888.6666666666506</c:v>
                </c:pt>
                <c:pt idx="213">
                  <c:v>1888.7499999999839</c:v>
                </c:pt>
                <c:pt idx="214">
                  <c:v>1888.8333333333171</c:v>
                </c:pt>
                <c:pt idx="215">
                  <c:v>1888.9166666666504</c:v>
                </c:pt>
                <c:pt idx="216">
                  <c:v>1888.9999999999836</c:v>
                </c:pt>
                <c:pt idx="217">
                  <c:v>1889.0833333333169</c:v>
                </c:pt>
                <c:pt idx="218">
                  <c:v>1889.1666666666501</c:v>
                </c:pt>
                <c:pt idx="219">
                  <c:v>1889.2499999999834</c:v>
                </c:pt>
                <c:pt idx="220">
                  <c:v>1889.3333333333167</c:v>
                </c:pt>
                <c:pt idx="221">
                  <c:v>1889.4166666666499</c:v>
                </c:pt>
                <c:pt idx="222">
                  <c:v>1889.4999999999832</c:v>
                </c:pt>
                <c:pt idx="223">
                  <c:v>1889.5833333333164</c:v>
                </c:pt>
                <c:pt idx="224">
                  <c:v>1889.6666666666497</c:v>
                </c:pt>
                <c:pt idx="225">
                  <c:v>1889.7499999999829</c:v>
                </c:pt>
                <c:pt idx="226">
                  <c:v>1889.8333333333162</c:v>
                </c:pt>
                <c:pt idx="227">
                  <c:v>1889.9166666666495</c:v>
                </c:pt>
                <c:pt idx="228">
                  <c:v>1889.9999999999827</c:v>
                </c:pt>
                <c:pt idx="229">
                  <c:v>1890.083333333316</c:v>
                </c:pt>
                <c:pt idx="230">
                  <c:v>1890.1666666666492</c:v>
                </c:pt>
                <c:pt idx="231">
                  <c:v>1890.2499999999825</c:v>
                </c:pt>
                <c:pt idx="232">
                  <c:v>1890.3333333333157</c:v>
                </c:pt>
                <c:pt idx="233">
                  <c:v>1890.416666666649</c:v>
                </c:pt>
                <c:pt idx="234">
                  <c:v>1890.4999999999823</c:v>
                </c:pt>
                <c:pt idx="235">
                  <c:v>1890.5833333333155</c:v>
                </c:pt>
                <c:pt idx="236">
                  <c:v>1890.6666666666488</c:v>
                </c:pt>
                <c:pt idx="237">
                  <c:v>1890.749999999982</c:v>
                </c:pt>
                <c:pt idx="238">
                  <c:v>1890.8333333333153</c:v>
                </c:pt>
                <c:pt idx="239">
                  <c:v>1890.9166666666486</c:v>
                </c:pt>
                <c:pt idx="240">
                  <c:v>1890.9999999999818</c:v>
                </c:pt>
                <c:pt idx="241">
                  <c:v>1891.0833333333151</c:v>
                </c:pt>
                <c:pt idx="242">
                  <c:v>1891.1666666666483</c:v>
                </c:pt>
                <c:pt idx="243">
                  <c:v>1891.2499999999816</c:v>
                </c:pt>
                <c:pt idx="244">
                  <c:v>1891.3333333333148</c:v>
                </c:pt>
                <c:pt idx="245">
                  <c:v>1891.4166666666481</c:v>
                </c:pt>
                <c:pt idx="246">
                  <c:v>1891.4999999999814</c:v>
                </c:pt>
                <c:pt idx="247">
                  <c:v>1891.5833333333146</c:v>
                </c:pt>
                <c:pt idx="248">
                  <c:v>1891.6666666666479</c:v>
                </c:pt>
                <c:pt idx="249">
                  <c:v>1891.7499999999811</c:v>
                </c:pt>
                <c:pt idx="250">
                  <c:v>1891.8333333333144</c:v>
                </c:pt>
                <c:pt idx="251">
                  <c:v>1891.9166666666476</c:v>
                </c:pt>
                <c:pt idx="252">
                  <c:v>1891.9999999999809</c:v>
                </c:pt>
                <c:pt idx="253">
                  <c:v>1892.0833333333142</c:v>
                </c:pt>
                <c:pt idx="254">
                  <c:v>1892.1666666666474</c:v>
                </c:pt>
                <c:pt idx="255">
                  <c:v>1892.2499999999807</c:v>
                </c:pt>
                <c:pt idx="256">
                  <c:v>1892.3333333333139</c:v>
                </c:pt>
                <c:pt idx="257">
                  <c:v>1892.4166666666472</c:v>
                </c:pt>
                <c:pt idx="258">
                  <c:v>1892.4999999999804</c:v>
                </c:pt>
                <c:pt idx="259">
                  <c:v>1892.5833333333137</c:v>
                </c:pt>
                <c:pt idx="260">
                  <c:v>1892.666666666647</c:v>
                </c:pt>
                <c:pt idx="261">
                  <c:v>1892.7499999999802</c:v>
                </c:pt>
                <c:pt idx="262">
                  <c:v>1892.8333333333135</c:v>
                </c:pt>
                <c:pt idx="263">
                  <c:v>1892.9166666666467</c:v>
                </c:pt>
                <c:pt idx="264">
                  <c:v>1892.99999999998</c:v>
                </c:pt>
                <c:pt idx="265">
                  <c:v>1893.0833333333132</c:v>
                </c:pt>
                <c:pt idx="266">
                  <c:v>1893.1666666666465</c:v>
                </c:pt>
                <c:pt idx="267">
                  <c:v>1893.2499999999798</c:v>
                </c:pt>
                <c:pt idx="268">
                  <c:v>1893.333333333313</c:v>
                </c:pt>
                <c:pt idx="269">
                  <c:v>1893.4166666666463</c:v>
                </c:pt>
                <c:pt idx="270">
                  <c:v>1893.4999999999795</c:v>
                </c:pt>
                <c:pt idx="271">
                  <c:v>1893.5833333333128</c:v>
                </c:pt>
                <c:pt idx="272">
                  <c:v>1893.6666666666461</c:v>
                </c:pt>
                <c:pt idx="273">
                  <c:v>1893.7499999999793</c:v>
                </c:pt>
                <c:pt idx="274">
                  <c:v>1893.8333333333126</c:v>
                </c:pt>
                <c:pt idx="275">
                  <c:v>1893.9166666666458</c:v>
                </c:pt>
                <c:pt idx="276">
                  <c:v>1893.9999999999791</c:v>
                </c:pt>
                <c:pt idx="277">
                  <c:v>1894.0833333333123</c:v>
                </c:pt>
                <c:pt idx="278">
                  <c:v>1894.1666666666456</c:v>
                </c:pt>
                <c:pt idx="279">
                  <c:v>1894.2499999999789</c:v>
                </c:pt>
                <c:pt idx="280">
                  <c:v>1894.3333333333121</c:v>
                </c:pt>
                <c:pt idx="281">
                  <c:v>1894.4166666666454</c:v>
                </c:pt>
                <c:pt idx="282">
                  <c:v>1894.4999999999786</c:v>
                </c:pt>
                <c:pt idx="283">
                  <c:v>1894.5833333333119</c:v>
                </c:pt>
                <c:pt idx="284">
                  <c:v>1894.6666666666451</c:v>
                </c:pt>
                <c:pt idx="285">
                  <c:v>1894.7499999999784</c:v>
                </c:pt>
                <c:pt idx="286">
                  <c:v>1894.8333333333117</c:v>
                </c:pt>
                <c:pt idx="287">
                  <c:v>1894.9166666666449</c:v>
                </c:pt>
                <c:pt idx="288">
                  <c:v>1894.9999999999782</c:v>
                </c:pt>
                <c:pt idx="289">
                  <c:v>1895.0833333333114</c:v>
                </c:pt>
                <c:pt idx="290">
                  <c:v>1895.1666666666447</c:v>
                </c:pt>
                <c:pt idx="291">
                  <c:v>1895.2499999999779</c:v>
                </c:pt>
                <c:pt idx="292">
                  <c:v>1895.3333333333112</c:v>
                </c:pt>
                <c:pt idx="293">
                  <c:v>1895.4166666666445</c:v>
                </c:pt>
                <c:pt idx="294">
                  <c:v>1895.4999999999777</c:v>
                </c:pt>
                <c:pt idx="295">
                  <c:v>1895.583333333311</c:v>
                </c:pt>
                <c:pt idx="296">
                  <c:v>1895.6666666666442</c:v>
                </c:pt>
                <c:pt idx="297">
                  <c:v>1895.7499999999775</c:v>
                </c:pt>
                <c:pt idx="298">
                  <c:v>1895.8333333333107</c:v>
                </c:pt>
                <c:pt idx="299">
                  <c:v>1895.916666666644</c:v>
                </c:pt>
                <c:pt idx="300">
                  <c:v>1895.9999999999773</c:v>
                </c:pt>
                <c:pt idx="301">
                  <c:v>1896.0833333333105</c:v>
                </c:pt>
                <c:pt idx="302">
                  <c:v>1896.1666666666438</c:v>
                </c:pt>
                <c:pt idx="303">
                  <c:v>1896.249999999977</c:v>
                </c:pt>
                <c:pt idx="304">
                  <c:v>1896.3333333333103</c:v>
                </c:pt>
                <c:pt idx="305">
                  <c:v>1896.4166666666436</c:v>
                </c:pt>
                <c:pt idx="306">
                  <c:v>1896.4999999999768</c:v>
                </c:pt>
                <c:pt idx="307">
                  <c:v>1896.5833333333101</c:v>
                </c:pt>
                <c:pt idx="308">
                  <c:v>1896.6666666666433</c:v>
                </c:pt>
                <c:pt idx="309">
                  <c:v>1896.7499999999766</c:v>
                </c:pt>
                <c:pt idx="310">
                  <c:v>1896.8333333333098</c:v>
                </c:pt>
                <c:pt idx="311">
                  <c:v>1896.9166666666431</c:v>
                </c:pt>
                <c:pt idx="312">
                  <c:v>1896.9999999999764</c:v>
                </c:pt>
                <c:pt idx="313">
                  <c:v>1897.0833333333096</c:v>
                </c:pt>
                <c:pt idx="314">
                  <c:v>1897.1666666666429</c:v>
                </c:pt>
                <c:pt idx="315">
                  <c:v>1897.2499999999761</c:v>
                </c:pt>
                <c:pt idx="316">
                  <c:v>1897.3333333333094</c:v>
                </c:pt>
                <c:pt idx="317">
                  <c:v>1897.4166666666426</c:v>
                </c:pt>
                <c:pt idx="318">
                  <c:v>1897.4999999999759</c:v>
                </c:pt>
                <c:pt idx="319">
                  <c:v>1897.5833333333092</c:v>
                </c:pt>
                <c:pt idx="320">
                  <c:v>1897.6666666666424</c:v>
                </c:pt>
                <c:pt idx="321">
                  <c:v>1897.7499999999757</c:v>
                </c:pt>
                <c:pt idx="322">
                  <c:v>1897.8333333333089</c:v>
                </c:pt>
                <c:pt idx="323">
                  <c:v>1897.9166666666422</c:v>
                </c:pt>
                <c:pt idx="324">
                  <c:v>1897.9999999999754</c:v>
                </c:pt>
                <c:pt idx="325">
                  <c:v>1898.0833333333087</c:v>
                </c:pt>
                <c:pt idx="326">
                  <c:v>1898.166666666642</c:v>
                </c:pt>
                <c:pt idx="327">
                  <c:v>1898.2499999999752</c:v>
                </c:pt>
                <c:pt idx="328">
                  <c:v>1898.3333333333085</c:v>
                </c:pt>
                <c:pt idx="329">
                  <c:v>1898.4166666666417</c:v>
                </c:pt>
                <c:pt idx="330">
                  <c:v>1898.499999999975</c:v>
                </c:pt>
                <c:pt idx="331">
                  <c:v>1898.5833333333082</c:v>
                </c:pt>
                <c:pt idx="332">
                  <c:v>1898.6666666666415</c:v>
                </c:pt>
                <c:pt idx="333">
                  <c:v>1898.7499999999748</c:v>
                </c:pt>
                <c:pt idx="334">
                  <c:v>1898.833333333308</c:v>
                </c:pt>
                <c:pt idx="335">
                  <c:v>1898.9166666666413</c:v>
                </c:pt>
                <c:pt idx="336">
                  <c:v>1898.9999999999745</c:v>
                </c:pt>
                <c:pt idx="337">
                  <c:v>1899.0833333333078</c:v>
                </c:pt>
                <c:pt idx="338">
                  <c:v>1899.166666666641</c:v>
                </c:pt>
                <c:pt idx="339">
                  <c:v>1899.2499999999743</c:v>
                </c:pt>
                <c:pt idx="340">
                  <c:v>1899.3333333333076</c:v>
                </c:pt>
                <c:pt idx="341">
                  <c:v>1899.4166666666408</c:v>
                </c:pt>
                <c:pt idx="342">
                  <c:v>1899.4999999999741</c:v>
                </c:pt>
                <c:pt idx="343">
                  <c:v>1899.5833333333073</c:v>
                </c:pt>
                <c:pt idx="344">
                  <c:v>1899.6666666666406</c:v>
                </c:pt>
                <c:pt idx="345">
                  <c:v>1899.7499999999739</c:v>
                </c:pt>
                <c:pt idx="346">
                  <c:v>1899.8333333333071</c:v>
                </c:pt>
                <c:pt idx="347">
                  <c:v>1899.9166666666404</c:v>
                </c:pt>
                <c:pt idx="348">
                  <c:v>1899.9999999999736</c:v>
                </c:pt>
                <c:pt idx="349">
                  <c:v>1900.0833333333069</c:v>
                </c:pt>
                <c:pt idx="350">
                  <c:v>1900.1666666666401</c:v>
                </c:pt>
                <c:pt idx="351">
                  <c:v>1900.2499999999734</c:v>
                </c:pt>
                <c:pt idx="352">
                  <c:v>1900.3333333333067</c:v>
                </c:pt>
                <c:pt idx="353">
                  <c:v>1900.4166666666399</c:v>
                </c:pt>
                <c:pt idx="354">
                  <c:v>1900.4999999999732</c:v>
                </c:pt>
                <c:pt idx="355">
                  <c:v>1900.5833333333064</c:v>
                </c:pt>
                <c:pt idx="356">
                  <c:v>1900.6666666666397</c:v>
                </c:pt>
                <c:pt idx="357">
                  <c:v>1900.7499999999729</c:v>
                </c:pt>
                <c:pt idx="358">
                  <c:v>1900.8333333333062</c:v>
                </c:pt>
                <c:pt idx="359">
                  <c:v>1900.9166666666395</c:v>
                </c:pt>
                <c:pt idx="360">
                  <c:v>1900.9999999999727</c:v>
                </c:pt>
                <c:pt idx="361">
                  <c:v>1901.083333333306</c:v>
                </c:pt>
                <c:pt idx="362">
                  <c:v>1901.1666666666392</c:v>
                </c:pt>
                <c:pt idx="363">
                  <c:v>1901.2499999999725</c:v>
                </c:pt>
                <c:pt idx="364">
                  <c:v>1901.3333333333057</c:v>
                </c:pt>
                <c:pt idx="365">
                  <c:v>1901.416666666639</c:v>
                </c:pt>
                <c:pt idx="366">
                  <c:v>1901.4999999999723</c:v>
                </c:pt>
                <c:pt idx="367">
                  <c:v>1901.5833333333055</c:v>
                </c:pt>
                <c:pt idx="368">
                  <c:v>1901.6666666666388</c:v>
                </c:pt>
                <c:pt idx="369">
                  <c:v>1901.749999999972</c:v>
                </c:pt>
                <c:pt idx="370">
                  <c:v>1901.8333333333053</c:v>
                </c:pt>
                <c:pt idx="371">
                  <c:v>1901.9166666666385</c:v>
                </c:pt>
                <c:pt idx="372">
                  <c:v>1901.9999999999718</c:v>
                </c:pt>
                <c:pt idx="373">
                  <c:v>1902.0833333333051</c:v>
                </c:pt>
                <c:pt idx="374">
                  <c:v>1902.1666666666383</c:v>
                </c:pt>
                <c:pt idx="375">
                  <c:v>1902.2499999999716</c:v>
                </c:pt>
                <c:pt idx="376">
                  <c:v>1902.3333333333048</c:v>
                </c:pt>
                <c:pt idx="377">
                  <c:v>1902.4166666666381</c:v>
                </c:pt>
                <c:pt idx="378">
                  <c:v>1902.4999999999714</c:v>
                </c:pt>
                <c:pt idx="379">
                  <c:v>1902.5833333333046</c:v>
                </c:pt>
                <c:pt idx="380">
                  <c:v>1902.6666666666379</c:v>
                </c:pt>
                <c:pt idx="381">
                  <c:v>1902.7499999999711</c:v>
                </c:pt>
                <c:pt idx="382">
                  <c:v>1902.8333333333044</c:v>
                </c:pt>
                <c:pt idx="383">
                  <c:v>1902.9166666666376</c:v>
                </c:pt>
                <c:pt idx="384">
                  <c:v>1902.9999999999709</c:v>
                </c:pt>
                <c:pt idx="385">
                  <c:v>1903.0833333333042</c:v>
                </c:pt>
                <c:pt idx="386">
                  <c:v>1903.1666666666374</c:v>
                </c:pt>
                <c:pt idx="387">
                  <c:v>1903.2499999999707</c:v>
                </c:pt>
                <c:pt idx="388">
                  <c:v>1903.3333333333039</c:v>
                </c:pt>
                <c:pt idx="389">
                  <c:v>1903.4166666666372</c:v>
                </c:pt>
                <c:pt idx="390">
                  <c:v>1903.4999999999704</c:v>
                </c:pt>
                <c:pt idx="391">
                  <c:v>1903.5833333333037</c:v>
                </c:pt>
                <c:pt idx="392">
                  <c:v>1903.666666666637</c:v>
                </c:pt>
                <c:pt idx="393">
                  <c:v>1903.7499999999702</c:v>
                </c:pt>
                <c:pt idx="394">
                  <c:v>1903.8333333333035</c:v>
                </c:pt>
                <c:pt idx="395">
                  <c:v>1903.9166666666367</c:v>
                </c:pt>
                <c:pt idx="396">
                  <c:v>1903.99999999997</c:v>
                </c:pt>
                <c:pt idx="397">
                  <c:v>1904.0833333333032</c:v>
                </c:pt>
                <c:pt idx="398">
                  <c:v>1904.1666666666365</c:v>
                </c:pt>
                <c:pt idx="399">
                  <c:v>1904.2499999999698</c:v>
                </c:pt>
                <c:pt idx="400">
                  <c:v>1904.333333333303</c:v>
                </c:pt>
                <c:pt idx="401">
                  <c:v>1904.4166666666363</c:v>
                </c:pt>
                <c:pt idx="402">
                  <c:v>1904.4999999999695</c:v>
                </c:pt>
                <c:pt idx="403">
                  <c:v>1904.5833333333028</c:v>
                </c:pt>
                <c:pt idx="404">
                  <c:v>1904.666666666636</c:v>
                </c:pt>
                <c:pt idx="405">
                  <c:v>1904.7499999999693</c:v>
                </c:pt>
                <c:pt idx="406">
                  <c:v>1904.8333333333026</c:v>
                </c:pt>
                <c:pt idx="407">
                  <c:v>1904.9166666666358</c:v>
                </c:pt>
                <c:pt idx="408">
                  <c:v>1904.9999999999691</c:v>
                </c:pt>
                <c:pt idx="409">
                  <c:v>1905.0833333333023</c:v>
                </c:pt>
                <c:pt idx="410">
                  <c:v>1905.1666666666356</c:v>
                </c:pt>
                <c:pt idx="411">
                  <c:v>1905.2499999999688</c:v>
                </c:pt>
                <c:pt idx="412">
                  <c:v>1905.3333333333021</c:v>
                </c:pt>
                <c:pt idx="413">
                  <c:v>1905.4166666666354</c:v>
                </c:pt>
                <c:pt idx="414">
                  <c:v>1905.4999999999686</c:v>
                </c:pt>
                <c:pt idx="415">
                  <c:v>1905.5833333333019</c:v>
                </c:pt>
                <c:pt idx="416">
                  <c:v>1905.6666666666351</c:v>
                </c:pt>
                <c:pt idx="417">
                  <c:v>1905.7499999999684</c:v>
                </c:pt>
                <c:pt idx="418">
                  <c:v>1905.8333333333017</c:v>
                </c:pt>
                <c:pt idx="419">
                  <c:v>1905.9166666666349</c:v>
                </c:pt>
                <c:pt idx="420">
                  <c:v>1905.9999999999682</c:v>
                </c:pt>
                <c:pt idx="421">
                  <c:v>1906.0833333333014</c:v>
                </c:pt>
                <c:pt idx="422">
                  <c:v>1906.1666666666347</c:v>
                </c:pt>
                <c:pt idx="423">
                  <c:v>1906.2499999999679</c:v>
                </c:pt>
                <c:pt idx="424">
                  <c:v>1906.3333333333012</c:v>
                </c:pt>
                <c:pt idx="425">
                  <c:v>1906.4166666666345</c:v>
                </c:pt>
                <c:pt idx="426">
                  <c:v>1906.4999999999677</c:v>
                </c:pt>
                <c:pt idx="427">
                  <c:v>1906.583333333301</c:v>
                </c:pt>
                <c:pt idx="428">
                  <c:v>1906.6666666666342</c:v>
                </c:pt>
                <c:pt idx="429">
                  <c:v>1906.7499999999675</c:v>
                </c:pt>
                <c:pt idx="430">
                  <c:v>1906.8333333333007</c:v>
                </c:pt>
                <c:pt idx="431">
                  <c:v>1906.916666666634</c:v>
                </c:pt>
                <c:pt idx="432">
                  <c:v>1906.9999999999673</c:v>
                </c:pt>
                <c:pt idx="433">
                  <c:v>1907.0833333333005</c:v>
                </c:pt>
                <c:pt idx="434">
                  <c:v>1907.1666666666338</c:v>
                </c:pt>
                <c:pt idx="435">
                  <c:v>1907.249999999967</c:v>
                </c:pt>
                <c:pt idx="436">
                  <c:v>1907.3333333333003</c:v>
                </c:pt>
                <c:pt idx="437">
                  <c:v>1907.4166666666335</c:v>
                </c:pt>
                <c:pt idx="438">
                  <c:v>1907.4999999999668</c:v>
                </c:pt>
                <c:pt idx="439">
                  <c:v>1907.5833333333001</c:v>
                </c:pt>
                <c:pt idx="440">
                  <c:v>1907.6666666666333</c:v>
                </c:pt>
                <c:pt idx="441">
                  <c:v>1907.7499999999666</c:v>
                </c:pt>
                <c:pt idx="442">
                  <c:v>1907.8333333332998</c:v>
                </c:pt>
                <c:pt idx="443">
                  <c:v>1907.9166666666331</c:v>
                </c:pt>
                <c:pt idx="444">
                  <c:v>1907.9999999999663</c:v>
                </c:pt>
                <c:pt idx="445">
                  <c:v>1908.0833333332996</c:v>
                </c:pt>
                <c:pt idx="446">
                  <c:v>1908.1666666666329</c:v>
                </c:pt>
                <c:pt idx="447">
                  <c:v>1908.2499999999661</c:v>
                </c:pt>
                <c:pt idx="448">
                  <c:v>1908.3333333332994</c:v>
                </c:pt>
                <c:pt idx="449">
                  <c:v>1908.4166666666326</c:v>
                </c:pt>
                <c:pt idx="450">
                  <c:v>1908.4999999999659</c:v>
                </c:pt>
                <c:pt idx="451">
                  <c:v>1908.5833333332992</c:v>
                </c:pt>
                <c:pt idx="452">
                  <c:v>1908.6666666666324</c:v>
                </c:pt>
                <c:pt idx="453">
                  <c:v>1908.7499999999657</c:v>
                </c:pt>
                <c:pt idx="454">
                  <c:v>1908.8333333332989</c:v>
                </c:pt>
                <c:pt idx="455">
                  <c:v>1908.9166666666322</c:v>
                </c:pt>
                <c:pt idx="456">
                  <c:v>1908.9999999999654</c:v>
                </c:pt>
                <c:pt idx="457">
                  <c:v>1909.0833333332987</c:v>
                </c:pt>
                <c:pt idx="458">
                  <c:v>1909.166666666632</c:v>
                </c:pt>
                <c:pt idx="459">
                  <c:v>1909.2499999999652</c:v>
                </c:pt>
                <c:pt idx="460">
                  <c:v>1909.3333333332985</c:v>
                </c:pt>
                <c:pt idx="461">
                  <c:v>1909.4166666666317</c:v>
                </c:pt>
                <c:pt idx="462">
                  <c:v>1909.499999999965</c:v>
                </c:pt>
                <c:pt idx="463">
                  <c:v>1909.5833333332982</c:v>
                </c:pt>
                <c:pt idx="464">
                  <c:v>1909.6666666666315</c:v>
                </c:pt>
                <c:pt idx="465">
                  <c:v>1909.7499999999648</c:v>
                </c:pt>
                <c:pt idx="466">
                  <c:v>1909.833333333298</c:v>
                </c:pt>
                <c:pt idx="467">
                  <c:v>1909.9166666666313</c:v>
                </c:pt>
                <c:pt idx="468">
                  <c:v>1909.9999999999645</c:v>
                </c:pt>
                <c:pt idx="469">
                  <c:v>1910.0833333332978</c:v>
                </c:pt>
                <c:pt idx="470">
                  <c:v>1910.166666666631</c:v>
                </c:pt>
                <c:pt idx="471">
                  <c:v>1910.2499999999643</c:v>
                </c:pt>
                <c:pt idx="472">
                  <c:v>1910.3333333332976</c:v>
                </c:pt>
                <c:pt idx="473">
                  <c:v>1910.4166666666308</c:v>
                </c:pt>
                <c:pt idx="474">
                  <c:v>1910.4999999999641</c:v>
                </c:pt>
                <c:pt idx="475">
                  <c:v>1910.5833333332973</c:v>
                </c:pt>
                <c:pt idx="476">
                  <c:v>1910.6666666666306</c:v>
                </c:pt>
                <c:pt idx="477">
                  <c:v>1910.7499999999638</c:v>
                </c:pt>
                <c:pt idx="478">
                  <c:v>1910.8333333332971</c:v>
                </c:pt>
                <c:pt idx="479">
                  <c:v>1910.9166666666304</c:v>
                </c:pt>
                <c:pt idx="480">
                  <c:v>1910.9999999999636</c:v>
                </c:pt>
                <c:pt idx="481">
                  <c:v>1911.0833333332969</c:v>
                </c:pt>
                <c:pt idx="482">
                  <c:v>1911.1666666666301</c:v>
                </c:pt>
                <c:pt idx="483">
                  <c:v>1911.2499999999634</c:v>
                </c:pt>
                <c:pt idx="484">
                  <c:v>1911.3333333332967</c:v>
                </c:pt>
                <c:pt idx="485">
                  <c:v>1911.4166666666299</c:v>
                </c:pt>
                <c:pt idx="486">
                  <c:v>1911.4999999999632</c:v>
                </c:pt>
                <c:pt idx="487">
                  <c:v>1911.5833333332964</c:v>
                </c:pt>
                <c:pt idx="488">
                  <c:v>1911.6666666666297</c:v>
                </c:pt>
                <c:pt idx="489">
                  <c:v>1911.7499999999629</c:v>
                </c:pt>
                <c:pt idx="490">
                  <c:v>1911.8333333332962</c:v>
                </c:pt>
                <c:pt idx="491">
                  <c:v>1911.9166666666295</c:v>
                </c:pt>
                <c:pt idx="492">
                  <c:v>1911.9999999999627</c:v>
                </c:pt>
                <c:pt idx="493">
                  <c:v>1912.083333333296</c:v>
                </c:pt>
                <c:pt idx="494">
                  <c:v>1912.1666666666292</c:v>
                </c:pt>
                <c:pt idx="495">
                  <c:v>1912.2499999999625</c:v>
                </c:pt>
                <c:pt idx="496">
                  <c:v>1912.3333333332957</c:v>
                </c:pt>
                <c:pt idx="497">
                  <c:v>1912.416666666629</c:v>
                </c:pt>
                <c:pt idx="498">
                  <c:v>1912.4999999999623</c:v>
                </c:pt>
                <c:pt idx="499">
                  <c:v>1912.5833333332955</c:v>
                </c:pt>
                <c:pt idx="500">
                  <c:v>1912.6666666666288</c:v>
                </c:pt>
                <c:pt idx="501">
                  <c:v>1912.749999999962</c:v>
                </c:pt>
                <c:pt idx="502">
                  <c:v>1912.8333333332953</c:v>
                </c:pt>
                <c:pt idx="503">
                  <c:v>1912.9166666666285</c:v>
                </c:pt>
                <c:pt idx="504">
                  <c:v>1912.9999999999618</c:v>
                </c:pt>
                <c:pt idx="505">
                  <c:v>1913.0833333332951</c:v>
                </c:pt>
                <c:pt idx="506">
                  <c:v>1913.1666666666283</c:v>
                </c:pt>
                <c:pt idx="507">
                  <c:v>1913.2499999999616</c:v>
                </c:pt>
                <c:pt idx="508">
                  <c:v>1913.3333333332948</c:v>
                </c:pt>
                <c:pt idx="509">
                  <c:v>1913.4166666666281</c:v>
                </c:pt>
                <c:pt idx="510">
                  <c:v>1913.4999999999613</c:v>
                </c:pt>
                <c:pt idx="511">
                  <c:v>1913.5833333332946</c:v>
                </c:pt>
                <c:pt idx="512">
                  <c:v>1913.6666666666279</c:v>
                </c:pt>
                <c:pt idx="513">
                  <c:v>1913.7499999999611</c:v>
                </c:pt>
                <c:pt idx="514">
                  <c:v>1913.8333333332944</c:v>
                </c:pt>
                <c:pt idx="515">
                  <c:v>1913.9166666666276</c:v>
                </c:pt>
                <c:pt idx="516">
                  <c:v>1913.9999999999609</c:v>
                </c:pt>
                <c:pt idx="517">
                  <c:v>1914.0833333332941</c:v>
                </c:pt>
                <c:pt idx="518">
                  <c:v>1914.1666666666274</c:v>
                </c:pt>
                <c:pt idx="519">
                  <c:v>1914.2499999999607</c:v>
                </c:pt>
                <c:pt idx="520">
                  <c:v>1914.3333333332939</c:v>
                </c:pt>
                <c:pt idx="521">
                  <c:v>1914.4166666666272</c:v>
                </c:pt>
                <c:pt idx="522">
                  <c:v>1914.4999999999604</c:v>
                </c:pt>
                <c:pt idx="523">
                  <c:v>1914.5833333332937</c:v>
                </c:pt>
                <c:pt idx="524">
                  <c:v>1914.666666666627</c:v>
                </c:pt>
                <c:pt idx="525">
                  <c:v>1914.7499999999602</c:v>
                </c:pt>
                <c:pt idx="526">
                  <c:v>1914.8333333332935</c:v>
                </c:pt>
                <c:pt idx="527">
                  <c:v>1914.9166666666267</c:v>
                </c:pt>
                <c:pt idx="528">
                  <c:v>1914.99999999996</c:v>
                </c:pt>
                <c:pt idx="529">
                  <c:v>1915.0833333332932</c:v>
                </c:pt>
                <c:pt idx="530">
                  <c:v>1915.1666666666265</c:v>
                </c:pt>
                <c:pt idx="531">
                  <c:v>1915.2499999999598</c:v>
                </c:pt>
                <c:pt idx="532">
                  <c:v>1915.333333333293</c:v>
                </c:pt>
                <c:pt idx="533">
                  <c:v>1915.4166666666263</c:v>
                </c:pt>
                <c:pt idx="534">
                  <c:v>1915.4999999999595</c:v>
                </c:pt>
                <c:pt idx="535">
                  <c:v>1915.5833333332928</c:v>
                </c:pt>
                <c:pt idx="536">
                  <c:v>1915.666666666626</c:v>
                </c:pt>
                <c:pt idx="537">
                  <c:v>1915.7499999999593</c:v>
                </c:pt>
                <c:pt idx="538">
                  <c:v>1915.8333333332926</c:v>
                </c:pt>
                <c:pt idx="539">
                  <c:v>1915.9166666666258</c:v>
                </c:pt>
                <c:pt idx="540">
                  <c:v>1915.9999999999591</c:v>
                </c:pt>
                <c:pt idx="541">
                  <c:v>1916.0833333332923</c:v>
                </c:pt>
                <c:pt idx="542">
                  <c:v>1916.1666666666256</c:v>
                </c:pt>
                <c:pt idx="543">
                  <c:v>1916.2499999999588</c:v>
                </c:pt>
                <c:pt idx="544">
                  <c:v>1916.3333333332921</c:v>
                </c:pt>
                <c:pt idx="545">
                  <c:v>1916.4166666666254</c:v>
                </c:pt>
                <c:pt idx="546">
                  <c:v>1916.4999999999586</c:v>
                </c:pt>
                <c:pt idx="547">
                  <c:v>1916.5833333332919</c:v>
                </c:pt>
                <c:pt idx="548">
                  <c:v>1916.6666666666251</c:v>
                </c:pt>
                <c:pt idx="549">
                  <c:v>1916.7499999999584</c:v>
                </c:pt>
                <c:pt idx="550">
                  <c:v>1916.8333333332916</c:v>
                </c:pt>
                <c:pt idx="551">
                  <c:v>1916.9166666666249</c:v>
                </c:pt>
                <c:pt idx="552">
                  <c:v>1916.9999999999582</c:v>
                </c:pt>
                <c:pt idx="553">
                  <c:v>1917.0833333332914</c:v>
                </c:pt>
                <c:pt idx="554">
                  <c:v>1917.1666666666247</c:v>
                </c:pt>
                <c:pt idx="555">
                  <c:v>1917.2499999999579</c:v>
                </c:pt>
                <c:pt idx="556">
                  <c:v>1917.3333333332912</c:v>
                </c:pt>
                <c:pt idx="557">
                  <c:v>1917.4166666666245</c:v>
                </c:pt>
                <c:pt idx="558">
                  <c:v>1917.4999999999577</c:v>
                </c:pt>
                <c:pt idx="559">
                  <c:v>1917.583333333291</c:v>
                </c:pt>
                <c:pt idx="560">
                  <c:v>1917.6666666666242</c:v>
                </c:pt>
                <c:pt idx="561">
                  <c:v>1917.7499999999575</c:v>
                </c:pt>
                <c:pt idx="562">
                  <c:v>1917.8333333332907</c:v>
                </c:pt>
                <c:pt idx="563">
                  <c:v>1917.916666666624</c:v>
                </c:pt>
                <c:pt idx="564">
                  <c:v>1917.9999999999573</c:v>
                </c:pt>
                <c:pt idx="565">
                  <c:v>1918.0833333332905</c:v>
                </c:pt>
                <c:pt idx="566">
                  <c:v>1918.1666666666238</c:v>
                </c:pt>
                <c:pt idx="567">
                  <c:v>1918.249999999957</c:v>
                </c:pt>
                <c:pt idx="568">
                  <c:v>1918.3333333332903</c:v>
                </c:pt>
                <c:pt idx="569">
                  <c:v>1918.4166666666235</c:v>
                </c:pt>
                <c:pt idx="570">
                  <c:v>1918.4999999999568</c:v>
                </c:pt>
                <c:pt idx="571">
                  <c:v>1918.5833333332901</c:v>
                </c:pt>
                <c:pt idx="572">
                  <c:v>1918.6666666666233</c:v>
                </c:pt>
                <c:pt idx="573">
                  <c:v>1918.7499999999566</c:v>
                </c:pt>
                <c:pt idx="574">
                  <c:v>1918.8333333332898</c:v>
                </c:pt>
                <c:pt idx="575">
                  <c:v>1918.9166666666231</c:v>
                </c:pt>
                <c:pt idx="576">
                  <c:v>1918.9999999999563</c:v>
                </c:pt>
                <c:pt idx="577">
                  <c:v>1919.0833333332896</c:v>
                </c:pt>
                <c:pt idx="578">
                  <c:v>1919.1666666666229</c:v>
                </c:pt>
                <c:pt idx="579">
                  <c:v>1919.2499999999561</c:v>
                </c:pt>
                <c:pt idx="580">
                  <c:v>1919.3333333332894</c:v>
                </c:pt>
                <c:pt idx="581">
                  <c:v>1919.4166666666226</c:v>
                </c:pt>
                <c:pt idx="582">
                  <c:v>1919.4999999999559</c:v>
                </c:pt>
                <c:pt idx="583">
                  <c:v>1919.5833333332891</c:v>
                </c:pt>
                <c:pt idx="584">
                  <c:v>1919.6666666666224</c:v>
                </c:pt>
                <c:pt idx="585">
                  <c:v>1919.7499999999557</c:v>
                </c:pt>
                <c:pt idx="586">
                  <c:v>1919.8333333332889</c:v>
                </c:pt>
                <c:pt idx="587">
                  <c:v>1919.9166666666222</c:v>
                </c:pt>
                <c:pt idx="588">
                  <c:v>1919.9999999999554</c:v>
                </c:pt>
                <c:pt idx="589">
                  <c:v>1920.0833333332887</c:v>
                </c:pt>
                <c:pt idx="590">
                  <c:v>1920.1666666666219</c:v>
                </c:pt>
                <c:pt idx="591">
                  <c:v>1920.2499999999552</c:v>
                </c:pt>
                <c:pt idx="592">
                  <c:v>1920.3333333332885</c:v>
                </c:pt>
                <c:pt idx="593">
                  <c:v>1920.4166666666217</c:v>
                </c:pt>
                <c:pt idx="594">
                  <c:v>1920.499999999955</c:v>
                </c:pt>
                <c:pt idx="595">
                  <c:v>1920.5833333332882</c:v>
                </c:pt>
                <c:pt idx="596">
                  <c:v>1920.6666666666215</c:v>
                </c:pt>
                <c:pt idx="597">
                  <c:v>1920.7499999999548</c:v>
                </c:pt>
                <c:pt idx="598">
                  <c:v>1920.833333333288</c:v>
                </c:pt>
                <c:pt idx="599">
                  <c:v>1920.9166666666213</c:v>
                </c:pt>
                <c:pt idx="600">
                  <c:v>1920.9999999999545</c:v>
                </c:pt>
                <c:pt idx="601">
                  <c:v>1921.0833333332878</c:v>
                </c:pt>
                <c:pt idx="602">
                  <c:v>1921.166666666621</c:v>
                </c:pt>
                <c:pt idx="603">
                  <c:v>1921.2499999999543</c:v>
                </c:pt>
                <c:pt idx="604">
                  <c:v>1921.3333333332876</c:v>
                </c:pt>
                <c:pt idx="605">
                  <c:v>1921.4166666666208</c:v>
                </c:pt>
                <c:pt idx="606">
                  <c:v>1921.4999999999541</c:v>
                </c:pt>
                <c:pt idx="607">
                  <c:v>1921.5833333332873</c:v>
                </c:pt>
                <c:pt idx="608">
                  <c:v>1921.6666666666206</c:v>
                </c:pt>
                <c:pt idx="609">
                  <c:v>1921.7499999999538</c:v>
                </c:pt>
                <c:pt idx="610">
                  <c:v>1921.8333333332871</c:v>
                </c:pt>
                <c:pt idx="611">
                  <c:v>1921.9166666666204</c:v>
                </c:pt>
                <c:pt idx="612">
                  <c:v>1921.9999999999536</c:v>
                </c:pt>
                <c:pt idx="613">
                  <c:v>1922.0833333332869</c:v>
                </c:pt>
                <c:pt idx="614">
                  <c:v>1922.1666666666201</c:v>
                </c:pt>
                <c:pt idx="615">
                  <c:v>1922.2499999999534</c:v>
                </c:pt>
                <c:pt idx="616">
                  <c:v>1922.3333333332866</c:v>
                </c:pt>
                <c:pt idx="617">
                  <c:v>1922.4166666666199</c:v>
                </c:pt>
                <c:pt idx="618">
                  <c:v>1922.4999999999532</c:v>
                </c:pt>
                <c:pt idx="619">
                  <c:v>1922.5833333332864</c:v>
                </c:pt>
                <c:pt idx="620">
                  <c:v>1922.6666666666197</c:v>
                </c:pt>
                <c:pt idx="621">
                  <c:v>1922.7499999999529</c:v>
                </c:pt>
                <c:pt idx="622">
                  <c:v>1922.8333333332862</c:v>
                </c:pt>
                <c:pt idx="623">
                  <c:v>1922.9166666666194</c:v>
                </c:pt>
                <c:pt idx="624">
                  <c:v>1922.9999999999527</c:v>
                </c:pt>
                <c:pt idx="625">
                  <c:v>1923.083333333286</c:v>
                </c:pt>
                <c:pt idx="626">
                  <c:v>1923.1666666666192</c:v>
                </c:pt>
                <c:pt idx="627">
                  <c:v>1923.2499999999525</c:v>
                </c:pt>
                <c:pt idx="628">
                  <c:v>1923.3333333332857</c:v>
                </c:pt>
                <c:pt idx="629">
                  <c:v>1923.416666666619</c:v>
                </c:pt>
                <c:pt idx="630">
                  <c:v>1923.4999999999523</c:v>
                </c:pt>
                <c:pt idx="631">
                  <c:v>1923.5833333332855</c:v>
                </c:pt>
                <c:pt idx="632">
                  <c:v>1923.6666666666188</c:v>
                </c:pt>
                <c:pt idx="633">
                  <c:v>1923.749999999952</c:v>
                </c:pt>
                <c:pt idx="634">
                  <c:v>1923.8333333332853</c:v>
                </c:pt>
                <c:pt idx="635">
                  <c:v>1923.9166666666185</c:v>
                </c:pt>
                <c:pt idx="636">
                  <c:v>1923.9999999999518</c:v>
                </c:pt>
                <c:pt idx="637">
                  <c:v>1924.0833333332851</c:v>
                </c:pt>
                <c:pt idx="638">
                  <c:v>1924.1666666666183</c:v>
                </c:pt>
                <c:pt idx="639">
                  <c:v>1924.2499999999516</c:v>
                </c:pt>
                <c:pt idx="640">
                  <c:v>1924.3333333332848</c:v>
                </c:pt>
                <c:pt idx="641">
                  <c:v>1924.4166666666181</c:v>
                </c:pt>
                <c:pt idx="642">
                  <c:v>1924.4999999999513</c:v>
                </c:pt>
                <c:pt idx="643">
                  <c:v>1924.5833333332846</c:v>
                </c:pt>
                <c:pt idx="644">
                  <c:v>1924.6666666666179</c:v>
                </c:pt>
                <c:pt idx="645">
                  <c:v>1924.7499999999511</c:v>
                </c:pt>
                <c:pt idx="646">
                  <c:v>1924.8333333332844</c:v>
                </c:pt>
                <c:pt idx="647">
                  <c:v>1924.9166666666176</c:v>
                </c:pt>
                <c:pt idx="648">
                  <c:v>1924.9999999999509</c:v>
                </c:pt>
                <c:pt idx="649">
                  <c:v>1925.0833333332841</c:v>
                </c:pt>
                <c:pt idx="650">
                  <c:v>1925.1666666666174</c:v>
                </c:pt>
                <c:pt idx="651">
                  <c:v>1925.2499999999507</c:v>
                </c:pt>
                <c:pt idx="652">
                  <c:v>1925.3333333332839</c:v>
                </c:pt>
                <c:pt idx="653">
                  <c:v>1925.4166666666172</c:v>
                </c:pt>
                <c:pt idx="654">
                  <c:v>1925.4999999999504</c:v>
                </c:pt>
                <c:pt idx="655">
                  <c:v>1925.5833333332837</c:v>
                </c:pt>
                <c:pt idx="656">
                  <c:v>1925.6666666666169</c:v>
                </c:pt>
                <c:pt idx="657">
                  <c:v>1925.7499999999502</c:v>
                </c:pt>
                <c:pt idx="658">
                  <c:v>1925.8333333332835</c:v>
                </c:pt>
                <c:pt idx="659">
                  <c:v>1925.9166666666167</c:v>
                </c:pt>
                <c:pt idx="660">
                  <c:v>1925.99999999995</c:v>
                </c:pt>
                <c:pt idx="661">
                  <c:v>1926.0833333332832</c:v>
                </c:pt>
                <c:pt idx="662">
                  <c:v>1926.1666666666165</c:v>
                </c:pt>
                <c:pt idx="663">
                  <c:v>1926.2499999999498</c:v>
                </c:pt>
                <c:pt idx="664">
                  <c:v>1926.333333333283</c:v>
                </c:pt>
                <c:pt idx="665">
                  <c:v>1926.4166666666163</c:v>
                </c:pt>
                <c:pt idx="666">
                  <c:v>1926.4999999999495</c:v>
                </c:pt>
                <c:pt idx="667">
                  <c:v>1926.5833333332828</c:v>
                </c:pt>
                <c:pt idx="668">
                  <c:v>1926.666666666616</c:v>
                </c:pt>
                <c:pt idx="669">
                  <c:v>1926.7499999999493</c:v>
                </c:pt>
                <c:pt idx="670">
                  <c:v>1926.8333333332826</c:v>
                </c:pt>
                <c:pt idx="671">
                  <c:v>1926.9166666666158</c:v>
                </c:pt>
                <c:pt idx="672">
                  <c:v>1926.9999999999491</c:v>
                </c:pt>
                <c:pt idx="673">
                  <c:v>1927.0833333332823</c:v>
                </c:pt>
                <c:pt idx="674">
                  <c:v>1927.1666666666156</c:v>
                </c:pt>
                <c:pt idx="675">
                  <c:v>1927.2499999999488</c:v>
                </c:pt>
                <c:pt idx="676">
                  <c:v>1927.3333333332821</c:v>
                </c:pt>
                <c:pt idx="677">
                  <c:v>1927.4166666666154</c:v>
                </c:pt>
                <c:pt idx="678">
                  <c:v>1927.4999999999486</c:v>
                </c:pt>
                <c:pt idx="679">
                  <c:v>1927.5833333332819</c:v>
                </c:pt>
                <c:pt idx="680">
                  <c:v>1927.6666666666151</c:v>
                </c:pt>
                <c:pt idx="681">
                  <c:v>1927.7499999999484</c:v>
                </c:pt>
                <c:pt idx="682">
                  <c:v>1927.8333333332816</c:v>
                </c:pt>
                <c:pt idx="683">
                  <c:v>1927.9166666666149</c:v>
                </c:pt>
                <c:pt idx="684">
                  <c:v>1927.9999999999482</c:v>
                </c:pt>
                <c:pt idx="685">
                  <c:v>1928.0833333332814</c:v>
                </c:pt>
                <c:pt idx="686">
                  <c:v>1928.1666666666147</c:v>
                </c:pt>
                <c:pt idx="687">
                  <c:v>1928.2499999999479</c:v>
                </c:pt>
                <c:pt idx="688">
                  <c:v>1928.3333333332812</c:v>
                </c:pt>
                <c:pt idx="689">
                  <c:v>1928.4166666666144</c:v>
                </c:pt>
                <c:pt idx="690">
                  <c:v>1928.4999999999477</c:v>
                </c:pt>
                <c:pt idx="691">
                  <c:v>1928.583333333281</c:v>
                </c:pt>
                <c:pt idx="692">
                  <c:v>1928.6666666666142</c:v>
                </c:pt>
                <c:pt idx="693">
                  <c:v>1928.7499999999475</c:v>
                </c:pt>
                <c:pt idx="694">
                  <c:v>1928.8333333332807</c:v>
                </c:pt>
                <c:pt idx="695">
                  <c:v>1928.916666666614</c:v>
                </c:pt>
                <c:pt idx="696">
                  <c:v>1928.9999999999472</c:v>
                </c:pt>
                <c:pt idx="697">
                  <c:v>1929.0833333332805</c:v>
                </c:pt>
                <c:pt idx="698">
                  <c:v>1929.1666666666138</c:v>
                </c:pt>
                <c:pt idx="699">
                  <c:v>1929.249999999947</c:v>
                </c:pt>
                <c:pt idx="700">
                  <c:v>1929.3333333332803</c:v>
                </c:pt>
                <c:pt idx="701">
                  <c:v>1929.4166666666135</c:v>
                </c:pt>
                <c:pt idx="702">
                  <c:v>1929.4999999999468</c:v>
                </c:pt>
                <c:pt idx="703">
                  <c:v>1929.5833333332801</c:v>
                </c:pt>
                <c:pt idx="704">
                  <c:v>1929.6666666666133</c:v>
                </c:pt>
                <c:pt idx="705">
                  <c:v>1929.7499999999466</c:v>
                </c:pt>
                <c:pt idx="706">
                  <c:v>1929.8333333332798</c:v>
                </c:pt>
                <c:pt idx="707">
                  <c:v>1929.9166666666131</c:v>
                </c:pt>
                <c:pt idx="708">
                  <c:v>1929.9999999999463</c:v>
                </c:pt>
                <c:pt idx="709">
                  <c:v>1930.0833333332796</c:v>
                </c:pt>
                <c:pt idx="710">
                  <c:v>1930.1666666666129</c:v>
                </c:pt>
                <c:pt idx="711">
                  <c:v>1930.2499999999461</c:v>
                </c:pt>
                <c:pt idx="712">
                  <c:v>1930.3333333332794</c:v>
                </c:pt>
                <c:pt idx="713">
                  <c:v>1930.4166666666126</c:v>
                </c:pt>
                <c:pt idx="714">
                  <c:v>1930.4999999999459</c:v>
                </c:pt>
                <c:pt idx="715">
                  <c:v>1930.5833333332791</c:v>
                </c:pt>
                <c:pt idx="716">
                  <c:v>1930.6666666666124</c:v>
                </c:pt>
                <c:pt idx="717">
                  <c:v>1930.7499999999457</c:v>
                </c:pt>
                <c:pt idx="718">
                  <c:v>1930.8333333332789</c:v>
                </c:pt>
                <c:pt idx="719">
                  <c:v>1930.9166666666122</c:v>
                </c:pt>
                <c:pt idx="720">
                  <c:v>1930.9999999999454</c:v>
                </c:pt>
                <c:pt idx="721">
                  <c:v>1931.0833333332787</c:v>
                </c:pt>
                <c:pt idx="722">
                  <c:v>1931.1666666666119</c:v>
                </c:pt>
                <c:pt idx="723">
                  <c:v>1931.2499999999452</c:v>
                </c:pt>
                <c:pt idx="724">
                  <c:v>1931.3333333332785</c:v>
                </c:pt>
                <c:pt idx="725">
                  <c:v>1931.4166666666117</c:v>
                </c:pt>
                <c:pt idx="726">
                  <c:v>1931.499999999945</c:v>
                </c:pt>
                <c:pt idx="727">
                  <c:v>1931.5833333332782</c:v>
                </c:pt>
                <c:pt idx="728">
                  <c:v>1931.6666666666115</c:v>
                </c:pt>
                <c:pt idx="729">
                  <c:v>1931.7499999999447</c:v>
                </c:pt>
                <c:pt idx="730">
                  <c:v>1931.833333333278</c:v>
                </c:pt>
                <c:pt idx="731">
                  <c:v>1931.9166666666113</c:v>
                </c:pt>
                <c:pt idx="732">
                  <c:v>1931.9999999999445</c:v>
                </c:pt>
                <c:pt idx="733">
                  <c:v>1932.0833333332778</c:v>
                </c:pt>
                <c:pt idx="734">
                  <c:v>1932.166666666611</c:v>
                </c:pt>
                <c:pt idx="735">
                  <c:v>1932.2499999999443</c:v>
                </c:pt>
                <c:pt idx="736">
                  <c:v>1932.3333333332776</c:v>
                </c:pt>
                <c:pt idx="737">
                  <c:v>1932.4166666666108</c:v>
                </c:pt>
                <c:pt idx="738">
                  <c:v>1932.4999999999441</c:v>
                </c:pt>
                <c:pt idx="739">
                  <c:v>1932.5833333332773</c:v>
                </c:pt>
                <c:pt idx="740">
                  <c:v>1932.6666666666106</c:v>
                </c:pt>
                <c:pt idx="741">
                  <c:v>1932.7499999999438</c:v>
                </c:pt>
                <c:pt idx="742">
                  <c:v>1932.8333333332771</c:v>
                </c:pt>
                <c:pt idx="743">
                  <c:v>1932.9166666666104</c:v>
                </c:pt>
                <c:pt idx="744">
                  <c:v>1932.9999999999436</c:v>
                </c:pt>
                <c:pt idx="745">
                  <c:v>1933.0833333332769</c:v>
                </c:pt>
                <c:pt idx="746">
                  <c:v>1933.1666666666101</c:v>
                </c:pt>
                <c:pt idx="747">
                  <c:v>1933.2499999999434</c:v>
                </c:pt>
                <c:pt idx="748">
                  <c:v>1933.3333333332766</c:v>
                </c:pt>
                <c:pt idx="749">
                  <c:v>1933.4166666666099</c:v>
                </c:pt>
                <c:pt idx="750">
                  <c:v>1933.4999999999432</c:v>
                </c:pt>
                <c:pt idx="751">
                  <c:v>1933.5833333332764</c:v>
                </c:pt>
                <c:pt idx="752">
                  <c:v>1933.6666666666097</c:v>
                </c:pt>
                <c:pt idx="753">
                  <c:v>1933.7499999999429</c:v>
                </c:pt>
                <c:pt idx="754">
                  <c:v>1933.8333333332762</c:v>
                </c:pt>
                <c:pt idx="755">
                  <c:v>1933.9166666666094</c:v>
                </c:pt>
                <c:pt idx="756">
                  <c:v>1933.9999999999427</c:v>
                </c:pt>
                <c:pt idx="757">
                  <c:v>1934.083333333276</c:v>
                </c:pt>
                <c:pt idx="758">
                  <c:v>1934.1666666666092</c:v>
                </c:pt>
                <c:pt idx="759">
                  <c:v>1934.2499999999425</c:v>
                </c:pt>
                <c:pt idx="760">
                  <c:v>1934.3333333332757</c:v>
                </c:pt>
                <c:pt idx="761">
                  <c:v>1934.416666666609</c:v>
                </c:pt>
                <c:pt idx="762">
                  <c:v>1934.4999999999422</c:v>
                </c:pt>
                <c:pt idx="763">
                  <c:v>1934.5833333332755</c:v>
                </c:pt>
                <c:pt idx="764">
                  <c:v>1934.6666666666088</c:v>
                </c:pt>
                <c:pt idx="765">
                  <c:v>1934.749999999942</c:v>
                </c:pt>
                <c:pt idx="766">
                  <c:v>1934.8333333332753</c:v>
                </c:pt>
                <c:pt idx="767">
                  <c:v>1934.9166666666085</c:v>
                </c:pt>
                <c:pt idx="768">
                  <c:v>1934.9999999999418</c:v>
                </c:pt>
                <c:pt idx="769">
                  <c:v>1935.083333333275</c:v>
                </c:pt>
                <c:pt idx="770">
                  <c:v>1935.1666666666083</c:v>
                </c:pt>
                <c:pt idx="771">
                  <c:v>1935.2499999999416</c:v>
                </c:pt>
                <c:pt idx="772">
                  <c:v>1935.3333333332748</c:v>
                </c:pt>
                <c:pt idx="773">
                  <c:v>1935.4166666666081</c:v>
                </c:pt>
                <c:pt idx="774">
                  <c:v>1935.4999999999413</c:v>
                </c:pt>
                <c:pt idx="775">
                  <c:v>1935.5833333332746</c:v>
                </c:pt>
                <c:pt idx="776">
                  <c:v>1935.6666666666079</c:v>
                </c:pt>
                <c:pt idx="777">
                  <c:v>1935.7499999999411</c:v>
                </c:pt>
                <c:pt idx="778">
                  <c:v>1935.8333333332744</c:v>
                </c:pt>
                <c:pt idx="779">
                  <c:v>1935.9166666666076</c:v>
                </c:pt>
                <c:pt idx="780">
                  <c:v>1935.9999999999409</c:v>
                </c:pt>
                <c:pt idx="781">
                  <c:v>1936.0833333332741</c:v>
                </c:pt>
                <c:pt idx="782">
                  <c:v>1936.1666666666074</c:v>
                </c:pt>
                <c:pt idx="783">
                  <c:v>1936.2499999999407</c:v>
                </c:pt>
                <c:pt idx="784">
                  <c:v>1936.3333333332739</c:v>
                </c:pt>
                <c:pt idx="785">
                  <c:v>1936.4166666666072</c:v>
                </c:pt>
                <c:pt idx="786">
                  <c:v>1936.4999999999404</c:v>
                </c:pt>
                <c:pt idx="787">
                  <c:v>1936.5833333332737</c:v>
                </c:pt>
                <c:pt idx="788">
                  <c:v>1936.6666666666069</c:v>
                </c:pt>
                <c:pt idx="789">
                  <c:v>1936.7499999999402</c:v>
                </c:pt>
                <c:pt idx="790">
                  <c:v>1936.8333333332735</c:v>
                </c:pt>
                <c:pt idx="791">
                  <c:v>1936.9166666666067</c:v>
                </c:pt>
                <c:pt idx="792">
                  <c:v>1936.99999999994</c:v>
                </c:pt>
                <c:pt idx="793">
                  <c:v>1937.0833333332732</c:v>
                </c:pt>
                <c:pt idx="794">
                  <c:v>1937.1666666666065</c:v>
                </c:pt>
                <c:pt idx="795">
                  <c:v>1937.2499999999397</c:v>
                </c:pt>
                <c:pt idx="796">
                  <c:v>1937.333333333273</c:v>
                </c:pt>
                <c:pt idx="797">
                  <c:v>1937.4166666666063</c:v>
                </c:pt>
                <c:pt idx="798">
                  <c:v>1937.4999999999395</c:v>
                </c:pt>
                <c:pt idx="799">
                  <c:v>1937.5833333332728</c:v>
                </c:pt>
                <c:pt idx="800">
                  <c:v>1937.666666666606</c:v>
                </c:pt>
                <c:pt idx="801">
                  <c:v>1937.7499999999393</c:v>
                </c:pt>
                <c:pt idx="802">
                  <c:v>1937.8333333332725</c:v>
                </c:pt>
                <c:pt idx="803">
                  <c:v>1937.9166666666058</c:v>
                </c:pt>
                <c:pt idx="804">
                  <c:v>1937.9999999999391</c:v>
                </c:pt>
                <c:pt idx="805">
                  <c:v>1938.0833333332723</c:v>
                </c:pt>
                <c:pt idx="806">
                  <c:v>1938.1666666666056</c:v>
                </c:pt>
                <c:pt idx="807">
                  <c:v>1938.2499999999388</c:v>
                </c:pt>
                <c:pt idx="808">
                  <c:v>1938.3333333332721</c:v>
                </c:pt>
                <c:pt idx="809">
                  <c:v>1938.4166666666054</c:v>
                </c:pt>
                <c:pt idx="810">
                  <c:v>1938.4999999999386</c:v>
                </c:pt>
                <c:pt idx="811">
                  <c:v>1938.5833333332719</c:v>
                </c:pt>
                <c:pt idx="812">
                  <c:v>1938.6666666666051</c:v>
                </c:pt>
                <c:pt idx="813">
                  <c:v>1938.7499999999384</c:v>
                </c:pt>
                <c:pt idx="814">
                  <c:v>1938.8333333332716</c:v>
                </c:pt>
                <c:pt idx="815">
                  <c:v>1938.9166666666049</c:v>
                </c:pt>
                <c:pt idx="816">
                  <c:v>1938.9999999999382</c:v>
                </c:pt>
                <c:pt idx="817">
                  <c:v>1939.0833333332714</c:v>
                </c:pt>
                <c:pt idx="818">
                  <c:v>1939.1666666666047</c:v>
                </c:pt>
                <c:pt idx="819">
                  <c:v>1939.2499999999379</c:v>
                </c:pt>
                <c:pt idx="820">
                  <c:v>1939.3333333332712</c:v>
                </c:pt>
                <c:pt idx="821">
                  <c:v>1939.4166666666044</c:v>
                </c:pt>
                <c:pt idx="822">
                  <c:v>1939.4999999999377</c:v>
                </c:pt>
                <c:pt idx="823">
                  <c:v>1939.583333333271</c:v>
                </c:pt>
                <c:pt idx="824">
                  <c:v>1939.6666666666042</c:v>
                </c:pt>
                <c:pt idx="825">
                  <c:v>1939.7499999999375</c:v>
                </c:pt>
                <c:pt idx="826">
                  <c:v>1939.8333333332707</c:v>
                </c:pt>
                <c:pt idx="827">
                  <c:v>1939.916666666604</c:v>
                </c:pt>
                <c:pt idx="828">
                  <c:v>1939.9999999999372</c:v>
                </c:pt>
                <c:pt idx="829">
                  <c:v>1940.0833333332705</c:v>
                </c:pt>
                <c:pt idx="830">
                  <c:v>1940.1666666666038</c:v>
                </c:pt>
                <c:pt idx="831">
                  <c:v>1940.249999999937</c:v>
                </c:pt>
                <c:pt idx="832">
                  <c:v>1940.3333333332703</c:v>
                </c:pt>
                <c:pt idx="833">
                  <c:v>1940.4166666666035</c:v>
                </c:pt>
                <c:pt idx="834">
                  <c:v>1940.4999999999368</c:v>
                </c:pt>
                <c:pt idx="835">
                  <c:v>1940.58333333327</c:v>
                </c:pt>
                <c:pt idx="836">
                  <c:v>1940.6666666666033</c:v>
                </c:pt>
                <c:pt idx="837">
                  <c:v>1940.7499999999366</c:v>
                </c:pt>
                <c:pt idx="838">
                  <c:v>1940.8333333332698</c:v>
                </c:pt>
                <c:pt idx="839">
                  <c:v>1940.9166666666031</c:v>
                </c:pt>
                <c:pt idx="840">
                  <c:v>1940.9999999999363</c:v>
                </c:pt>
                <c:pt idx="841">
                  <c:v>1941.0833333332696</c:v>
                </c:pt>
                <c:pt idx="842">
                  <c:v>1941.1666666666029</c:v>
                </c:pt>
                <c:pt idx="843">
                  <c:v>1941.2499999999361</c:v>
                </c:pt>
                <c:pt idx="844">
                  <c:v>1941.3333333332694</c:v>
                </c:pt>
                <c:pt idx="845">
                  <c:v>1941.4166666666026</c:v>
                </c:pt>
                <c:pt idx="846">
                  <c:v>1941.4999999999359</c:v>
                </c:pt>
                <c:pt idx="847">
                  <c:v>1941.5833333332691</c:v>
                </c:pt>
                <c:pt idx="848">
                  <c:v>1941.6666666666024</c:v>
                </c:pt>
                <c:pt idx="849">
                  <c:v>1941.7499999999357</c:v>
                </c:pt>
                <c:pt idx="850">
                  <c:v>1941.8333333332689</c:v>
                </c:pt>
                <c:pt idx="851">
                  <c:v>1941.9166666666022</c:v>
                </c:pt>
                <c:pt idx="852">
                  <c:v>1941.9999999999354</c:v>
                </c:pt>
                <c:pt idx="853">
                  <c:v>1942.0833333332687</c:v>
                </c:pt>
                <c:pt idx="854">
                  <c:v>1942.1666666666019</c:v>
                </c:pt>
                <c:pt idx="855">
                  <c:v>1942.2499999999352</c:v>
                </c:pt>
                <c:pt idx="856">
                  <c:v>1942.3333333332685</c:v>
                </c:pt>
                <c:pt idx="857">
                  <c:v>1942.4166666666017</c:v>
                </c:pt>
                <c:pt idx="858">
                  <c:v>1942.499999999935</c:v>
                </c:pt>
                <c:pt idx="859">
                  <c:v>1942.5833333332682</c:v>
                </c:pt>
                <c:pt idx="860">
                  <c:v>1942.6666666666015</c:v>
                </c:pt>
                <c:pt idx="861">
                  <c:v>1942.7499999999347</c:v>
                </c:pt>
                <c:pt idx="862">
                  <c:v>1942.833333333268</c:v>
                </c:pt>
                <c:pt idx="863">
                  <c:v>1942.9166666666013</c:v>
                </c:pt>
                <c:pt idx="864">
                  <c:v>1942.9999999999345</c:v>
                </c:pt>
                <c:pt idx="865">
                  <c:v>1943.0833333332678</c:v>
                </c:pt>
                <c:pt idx="866">
                  <c:v>1943.166666666601</c:v>
                </c:pt>
                <c:pt idx="867">
                  <c:v>1943.2499999999343</c:v>
                </c:pt>
                <c:pt idx="868">
                  <c:v>1943.3333333332675</c:v>
                </c:pt>
                <c:pt idx="869">
                  <c:v>1943.4166666666008</c:v>
                </c:pt>
                <c:pt idx="870">
                  <c:v>1943.4999999999341</c:v>
                </c:pt>
                <c:pt idx="871">
                  <c:v>1943.5833333332673</c:v>
                </c:pt>
                <c:pt idx="872">
                  <c:v>1943.6666666666006</c:v>
                </c:pt>
                <c:pt idx="873">
                  <c:v>1943.7499999999338</c:v>
                </c:pt>
                <c:pt idx="874">
                  <c:v>1943.8333333332671</c:v>
                </c:pt>
                <c:pt idx="875">
                  <c:v>1943.9166666666003</c:v>
                </c:pt>
                <c:pt idx="876">
                  <c:v>1943.9999999999336</c:v>
                </c:pt>
                <c:pt idx="877">
                  <c:v>1944.0833333332669</c:v>
                </c:pt>
                <c:pt idx="878">
                  <c:v>1944.1666666666001</c:v>
                </c:pt>
                <c:pt idx="879">
                  <c:v>1944.2499999999334</c:v>
                </c:pt>
                <c:pt idx="880">
                  <c:v>1944.3333333332666</c:v>
                </c:pt>
                <c:pt idx="881">
                  <c:v>1944.4166666665999</c:v>
                </c:pt>
                <c:pt idx="882">
                  <c:v>1944.4999999999332</c:v>
                </c:pt>
                <c:pt idx="883">
                  <c:v>1944.5833333332664</c:v>
                </c:pt>
                <c:pt idx="884">
                  <c:v>1944.6666666665997</c:v>
                </c:pt>
                <c:pt idx="885">
                  <c:v>1944.7499999999329</c:v>
                </c:pt>
                <c:pt idx="886">
                  <c:v>1944.8333333332662</c:v>
                </c:pt>
                <c:pt idx="887">
                  <c:v>1944.9166666665994</c:v>
                </c:pt>
                <c:pt idx="888">
                  <c:v>1944.9999999999327</c:v>
                </c:pt>
                <c:pt idx="889">
                  <c:v>1945.083333333266</c:v>
                </c:pt>
                <c:pt idx="890">
                  <c:v>1945.1666666665992</c:v>
                </c:pt>
                <c:pt idx="891">
                  <c:v>1945.2499999999325</c:v>
                </c:pt>
                <c:pt idx="892">
                  <c:v>1945.3333333332657</c:v>
                </c:pt>
                <c:pt idx="893">
                  <c:v>1945.416666666599</c:v>
                </c:pt>
                <c:pt idx="894">
                  <c:v>1945.4999999999322</c:v>
                </c:pt>
                <c:pt idx="895">
                  <c:v>1945.5833333332655</c:v>
                </c:pt>
                <c:pt idx="896">
                  <c:v>1945.6666666665988</c:v>
                </c:pt>
                <c:pt idx="897">
                  <c:v>1945.749999999932</c:v>
                </c:pt>
                <c:pt idx="898">
                  <c:v>1945.8333333332653</c:v>
                </c:pt>
                <c:pt idx="899">
                  <c:v>1945.9166666665985</c:v>
                </c:pt>
                <c:pt idx="900">
                  <c:v>1945.9999999999318</c:v>
                </c:pt>
                <c:pt idx="901">
                  <c:v>1946.083333333265</c:v>
                </c:pt>
                <c:pt idx="902">
                  <c:v>1946.1666666665983</c:v>
                </c:pt>
                <c:pt idx="903">
                  <c:v>1946.2499999999316</c:v>
                </c:pt>
                <c:pt idx="904">
                  <c:v>1946.3333333332648</c:v>
                </c:pt>
                <c:pt idx="905">
                  <c:v>1946.4166666665981</c:v>
                </c:pt>
                <c:pt idx="906">
                  <c:v>1946.4999999999313</c:v>
                </c:pt>
                <c:pt idx="907">
                  <c:v>1946.5833333332646</c:v>
                </c:pt>
                <c:pt idx="908">
                  <c:v>1946.6666666665978</c:v>
                </c:pt>
                <c:pt idx="909">
                  <c:v>1946.7499999999311</c:v>
                </c:pt>
                <c:pt idx="910">
                  <c:v>1946.8333333332644</c:v>
                </c:pt>
                <c:pt idx="911">
                  <c:v>1946.9166666665976</c:v>
                </c:pt>
                <c:pt idx="912">
                  <c:v>1946.9999999999309</c:v>
                </c:pt>
                <c:pt idx="913">
                  <c:v>1947.0833333332641</c:v>
                </c:pt>
                <c:pt idx="914">
                  <c:v>1947.1666666665974</c:v>
                </c:pt>
                <c:pt idx="915">
                  <c:v>1947.2499999999307</c:v>
                </c:pt>
                <c:pt idx="916">
                  <c:v>1947.3333333332639</c:v>
                </c:pt>
                <c:pt idx="917">
                  <c:v>1947.4166666665972</c:v>
                </c:pt>
                <c:pt idx="918">
                  <c:v>1947.4999999999304</c:v>
                </c:pt>
                <c:pt idx="919">
                  <c:v>1947.5833333332637</c:v>
                </c:pt>
                <c:pt idx="920">
                  <c:v>1947.6666666665969</c:v>
                </c:pt>
                <c:pt idx="921">
                  <c:v>1947.7499999999302</c:v>
                </c:pt>
                <c:pt idx="922">
                  <c:v>1947.8333333332635</c:v>
                </c:pt>
                <c:pt idx="923">
                  <c:v>1947.9166666665967</c:v>
                </c:pt>
                <c:pt idx="924">
                  <c:v>1947.99999999993</c:v>
                </c:pt>
                <c:pt idx="925">
                  <c:v>1948.0833333332632</c:v>
                </c:pt>
                <c:pt idx="926">
                  <c:v>1948.1666666665965</c:v>
                </c:pt>
                <c:pt idx="927">
                  <c:v>1948.2499999999297</c:v>
                </c:pt>
                <c:pt idx="928">
                  <c:v>1948.333333333263</c:v>
                </c:pt>
                <c:pt idx="929">
                  <c:v>1948.4166666665963</c:v>
                </c:pt>
                <c:pt idx="930">
                  <c:v>1948.4999999999295</c:v>
                </c:pt>
                <c:pt idx="931">
                  <c:v>1948.5833333332628</c:v>
                </c:pt>
                <c:pt idx="932">
                  <c:v>1948.666666666596</c:v>
                </c:pt>
                <c:pt idx="933">
                  <c:v>1948.7499999999293</c:v>
                </c:pt>
                <c:pt idx="934">
                  <c:v>1948.8333333332625</c:v>
                </c:pt>
                <c:pt idx="935">
                  <c:v>1948.9166666665958</c:v>
                </c:pt>
                <c:pt idx="936">
                  <c:v>1948.9999999999291</c:v>
                </c:pt>
                <c:pt idx="937">
                  <c:v>1949.0833333332623</c:v>
                </c:pt>
                <c:pt idx="938">
                  <c:v>1949.1666666665956</c:v>
                </c:pt>
                <c:pt idx="939">
                  <c:v>1949.2499999999288</c:v>
                </c:pt>
                <c:pt idx="940">
                  <c:v>1949.3333333332621</c:v>
                </c:pt>
                <c:pt idx="941">
                  <c:v>1949.4166666665953</c:v>
                </c:pt>
                <c:pt idx="942">
                  <c:v>1949.4999999999286</c:v>
                </c:pt>
                <c:pt idx="943">
                  <c:v>1949.5833333332619</c:v>
                </c:pt>
                <c:pt idx="944">
                  <c:v>1949.6666666665951</c:v>
                </c:pt>
                <c:pt idx="945">
                  <c:v>1949.7499999999284</c:v>
                </c:pt>
                <c:pt idx="946">
                  <c:v>1949.8333333332616</c:v>
                </c:pt>
                <c:pt idx="947">
                  <c:v>1949.9166666665949</c:v>
                </c:pt>
                <c:pt idx="948">
                  <c:v>1949.9999999999281</c:v>
                </c:pt>
                <c:pt idx="949">
                  <c:v>1950.0833333332614</c:v>
                </c:pt>
                <c:pt idx="950">
                  <c:v>1950.1666666665947</c:v>
                </c:pt>
                <c:pt idx="951">
                  <c:v>1950.2499999999279</c:v>
                </c:pt>
                <c:pt idx="952">
                  <c:v>1950.3333333332612</c:v>
                </c:pt>
                <c:pt idx="953">
                  <c:v>1950.4166666665944</c:v>
                </c:pt>
                <c:pt idx="954">
                  <c:v>1950.4999999999277</c:v>
                </c:pt>
                <c:pt idx="955">
                  <c:v>1950.583333333261</c:v>
                </c:pt>
                <c:pt idx="956">
                  <c:v>1950.6666666665942</c:v>
                </c:pt>
                <c:pt idx="957">
                  <c:v>1950.7499999999275</c:v>
                </c:pt>
                <c:pt idx="958">
                  <c:v>1950.8333333332607</c:v>
                </c:pt>
                <c:pt idx="959">
                  <c:v>1950.916666666594</c:v>
                </c:pt>
                <c:pt idx="960">
                  <c:v>1950.9999999999272</c:v>
                </c:pt>
                <c:pt idx="961">
                  <c:v>1951.0833333332605</c:v>
                </c:pt>
                <c:pt idx="962">
                  <c:v>1951.1666666665938</c:v>
                </c:pt>
                <c:pt idx="963">
                  <c:v>1951.249999999927</c:v>
                </c:pt>
                <c:pt idx="964">
                  <c:v>1951.3333333332603</c:v>
                </c:pt>
                <c:pt idx="965">
                  <c:v>1951.4166666665935</c:v>
                </c:pt>
                <c:pt idx="966">
                  <c:v>1951.4999999999268</c:v>
                </c:pt>
                <c:pt idx="967">
                  <c:v>1951.58333333326</c:v>
                </c:pt>
                <c:pt idx="968">
                  <c:v>1951.6666666665933</c:v>
                </c:pt>
                <c:pt idx="969">
                  <c:v>1951.7499999999266</c:v>
                </c:pt>
                <c:pt idx="970">
                  <c:v>1951.8333333332598</c:v>
                </c:pt>
                <c:pt idx="971">
                  <c:v>1951.9166666665931</c:v>
                </c:pt>
                <c:pt idx="972">
                  <c:v>1951.9999999999263</c:v>
                </c:pt>
                <c:pt idx="973">
                  <c:v>1952.0833333332596</c:v>
                </c:pt>
                <c:pt idx="974">
                  <c:v>1952.1666666665928</c:v>
                </c:pt>
                <c:pt idx="975">
                  <c:v>1952.2499999999261</c:v>
                </c:pt>
                <c:pt idx="976">
                  <c:v>1952.3333333332594</c:v>
                </c:pt>
                <c:pt idx="977">
                  <c:v>1952.4166666665926</c:v>
                </c:pt>
                <c:pt idx="978">
                  <c:v>1952.4999999999259</c:v>
                </c:pt>
                <c:pt idx="979">
                  <c:v>1952.5833333332591</c:v>
                </c:pt>
                <c:pt idx="980">
                  <c:v>1952.6666666665924</c:v>
                </c:pt>
                <c:pt idx="981">
                  <c:v>1952.7499999999256</c:v>
                </c:pt>
                <c:pt idx="982">
                  <c:v>1952.8333333332589</c:v>
                </c:pt>
                <c:pt idx="983">
                  <c:v>1952.9166666665922</c:v>
                </c:pt>
                <c:pt idx="984">
                  <c:v>1952.9999999999254</c:v>
                </c:pt>
                <c:pt idx="985">
                  <c:v>1953.0833333332587</c:v>
                </c:pt>
                <c:pt idx="986">
                  <c:v>1953.1666666665919</c:v>
                </c:pt>
                <c:pt idx="987">
                  <c:v>1953.2499999999252</c:v>
                </c:pt>
                <c:pt idx="988">
                  <c:v>1953.3333333332585</c:v>
                </c:pt>
                <c:pt idx="989">
                  <c:v>1953.4166666665917</c:v>
                </c:pt>
                <c:pt idx="990">
                  <c:v>1953.499999999925</c:v>
                </c:pt>
                <c:pt idx="991">
                  <c:v>1953.5833333332582</c:v>
                </c:pt>
                <c:pt idx="992">
                  <c:v>1953.6666666665915</c:v>
                </c:pt>
                <c:pt idx="993">
                  <c:v>1953.7499999999247</c:v>
                </c:pt>
                <c:pt idx="994">
                  <c:v>1953.833333333258</c:v>
                </c:pt>
                <c:pt idx="995">
                  <c:v>1953.9166666665913</c:v>
                </c:pt>
                <c:pt idx="996">
                  <c:v>1953.9999999999245</c:v>
                </c:pt>
                <c:pt idx="997">
                  <c:v>1954.0833333332578</c:v>
                </c:pt>
                <c:pt idx="998">
                  <c:v>1954.166666666591</c:v>
                </c:pt>
                <c:pt idx="999">
                  <c:v>1954.2499999999243</c:v>
                </c:pt>
                <c:pt idx="1000">
                  <c:v>1954.3333333332575</c:v>
                </c:pt>
                <c:pt idx="1001">
                  <c:v>1954.4166666665908</c:v>
                </c:pt>
                <c:pt idx="1002">
                  <c:v>1954.4999999999241</c:v>
                </c:pt>
                <c:pt idx="1003">
                  <c:v>1954.5833333332573</c:v>
                </c:pt>
                <c:pt idx="1004">
                  <c:v>1954.6666666665906</c:v>
                </c:pt>
                <c:pt idx="1005">
                  <c:v>1954.7499999999238</c:v>
                </c:pt>
                <c:pt idx="1006">
                  <c:v>1954.8333333332571</c:v>
                </c:pt>
                <c:pt idx="1007">
                  <c:v>1954.9166666665903</c:v>
                </c:pt>
                <c:pt idx="1008">
                  <c:v>1954.9999999999236</c:v>
                </c:pt>
                <c:pt idx="1009">
                  <c:v>1955.0833333332569</c:v>
                </c:pt>
                <c:pt idx="1010">
                  <c:v>1955.1666666665901</c:v>
                </c:pt>
                <c:pt idx="1011">
                  <c:v>1955.2499999999234</c:v>
                </c:pt>
                <c:pt idx="1012">
                  <c:v>1955.3333333332566</c:v>
                </c:pt>
                <c:pt idx="1013">
                  <c:v>1955.4166666665899</c:v>
                </c:pt>
                <c:pt idx="1014">
                  <c:v>1955.4999999999231</c:v>
                </c:pt>
                <c:pt idx="1015">
                  <c:v>1955.5833333332564</c:v>
                </c:pt>
                <c:pt idx="1016">
                  <c:v>1955.6666666665897</c:v>
                </c:pt>
                <c:pt idx="1017">
                  <c:v>1955.7499999999229</c:v>
                </c:pt>
                <c:pt idx="1018">
                  <c:v>1955.8333333332562</c:v>
                </c:pt>
                <c:pt idx="1019">
                  <c:v>1955.9166666665894</c:v>
                </c:pt>
                <c:pt idx="1020">
                  <c:v>1955.9999999999227</c:v>
                </c:pt>
                <c:pt idx="1021">
                  <c:v>1956.083333333256</c:v>
                </c:pt>
                <c:pt idx="1022">
                  <c:v>1956.1666666665892</c:v>
                </c:pt>
                <c:pt idx="1023">
                  <c:v>1956.2499999999225</c:v>
                </c:pt>
                <c:pt idx="1024">
                  <c:v>1956.3333333332557</c:v>
                </c:pt>
                <c:pt idx="1025">
                  <c:v>1956.416666666589</c:v>
                </c:pt>
                <c:pt idx="1026">
                  <c:v>1956.4999999999222</c:v>
                </c:pt>
                <c:pt idx="1027">
                  <c:v>1956.5833333332555</c:v>
                </c:pt>
                <c:pt idx="1028">
                  <c:v>1956.6666666665888</c:v>
                </c:pt>
                <c:pt idx="1029">
                  <c:v>1956.749999999922</c:v>
                </c:pt>
                <c:pt idx="1030">
                  <c:v>1956.8333333332553</c:v>
                </c:pt>
                <c:pt idx="1031">
                  <c:v>1956.9166666665885</c:v>
                </c:pt>
                <c:pt idx="1032">
                  <c:v>1956.9999999999218</c:v>
                </c:pt>
                <c:pt idx="1033">
                  <c:v>1957.083333333255</c:v>
                </c:pt>
                <c:pt idx="1034">
                  <c:v>1957.1666666665883</c:v>
                </c:pt>
                <c:pt idx="1035">
                  <c:v>1957.2499999999216</c:v>
                </c:pt>
                <c:pt idx="1036">
                  <c:v>1957.3333333332548</c:v>
                </c:pt>
                <c:pt idx="1037">
                  <c:v>1957.4166666665881</c:v>
                </c:pt>
                <c:pt idx="1038">
                  <c:v>1957.4999999999213</c:v>
                </c:pt>
                <c:pt idx="1039">
                  <c:v>1957.5833333332546</c:v>
                </c:pt>
                <c:pt idx="1040">
                  <c:v>1957.6666666665878</c:v>
                </c:pt>
                <c:pt idx="1041">
                  <c:v>1957.7499999999211</c:v>
                </c:pt>
                <c:pt idx="1042">
                  <c:v>1957.8333333332544</c:v>
                </c:pt>
                <c:pt idx="1043">
                  <c:v>1957.9166666665876</c:v>
                </c:pt>
                <c:pt idx="1044">
                  <c:v>1957.9999999999209</c:v>
                </c:pt>
                <c:pt idx="1045">
                  <c:v>1958.0833333332541</c:v>
                </c:pt>
                <c:pt idx="1046">
                  <c:v>1958.1666666665874</c:v>
                </c:pt>
                <c:pt idx="1047">
                  <c:v>1958.2499999999206</c:v>
                </c:pt>
                <c:pt idx="1048">
                  <c:v>1958.3333333332539</c:v>
                </c:pt>
                <c:pt idx="1049">
                  <c:v>1958.4166666665872</c:v>
                </c:pt>
                <c:pt idx="1050">
                  <c:v>1958.4999999999204</c:v>
                </c:pt>
                <c:pt idx="1051">
                  <c:v>1958.5833333332537</c:v>
                </c:pt>
                <c:pt idx="1052">
                  <c:v>1958.6666666665869</c:v>
                </c:pt>
                <c:pt idx="1053">
                  <c:v>1958.7499999999202</c:v>
                </c:pt>
                <c:pt idx="1054">
                  <c:v>1958.8333333332534</c:v>
                </c:pt>
                <c:pt idx="1055">
                  <c:v>1958.9166666665867</c:v>
                </c:pt>
                <c:pt idx="1056">
                  <c:v>1958.99999999992</c:v>
                </c:pt>
                <c:pt idx="1057">
                  <c:v>1959.0833333332532</c:v>
                </c:pt>
                <c:pt idx="1058">
                  <c:v>1959.1666666665865</c:v>
                </c:pt>
                <c:pt idx="1059">
                  <c:v>1959.2499999999197</c:v>
                </c:pt>
                <c:pt idx="1060">
                  <c:v>1959.333333333253</c:v>
                </c:pt>
                <c:pt idx="1061">
                  <c:v>1959.4166666665863</c:v>
                </c:pt>
                <c:pt idx="1062">
                  <c:v>1959.4999999999195</c:v>
                </c:pt>
                <c:pt idx="1063">
                  <c:v>1959.5833333332528</c:v>
                </c:pt>
                <c:pt idx="1064">
                  <c:v>1959.666666666586</c:v>
                </c:pt>
                <c:pt idx="1065">
                  <c:v>1959.7499999999193</c:v>
                </c:pt>
                <c:pt idx="1066">
                  <c:v>1959.8333333332525</c:v>
                </c:pt>
                <c:pt idx="1067">
                  <c:v>1959.9166666665858</c:v>
                </c:pt>
                <c:pt idx="1068">
                  <c:v>1959.9999999999191</c:v>
                </c:pt>
                <c:pt idx="1069">
                  <c:v>1960.0833333332523</c:v>
                </c:pt>
                <c:pt idx="1070">
                  <c:v>1960.1666666665856</c:v>
                </c:pt>
                <c:pt idx="1071">
                  <c:v>1960.2499999999188</c:v>
                </c:pt>
                <c:pt idx="1072">
                  <c:v>1960.3333333332521</c:v>
                </c:pt>
                <c:pt idx="1073">
                  <c:v>1960.4166666665853</c:v>
                </c:pt>
                <c:pt idx="1074">
                  <c:v>1960.4999999999186</c:v>
                </c:pt>
                <c:pt idx="1075">
                  <c:v>1960.5833333332519</c:v>
                </c:pt>
                <c:pt idx="1076">
                  <c:v>1960.6666666665851</c:v>
                </c:pt>
                <c:pt idx="1077">
                  <c:v>1960.7499999999184</c:v>
                </c:pt>
                <c:pt idx="1078">
                  <c:v>1960.8333333332516</c:v>
                </c:pt>
                <c:pt idx="1079">
                  <c:v>1960.9166666665849</c:v>
                </c:pt>
                <c:pt idx="1080">
                  <c:v>1960.9999999999181</c:v>
                </c:pt>
                <c:pt idx="1081">
                  <c:v>1961.0833333332514</c:v>
                </c:pt>
                <c:pt idx="1082">
                  <c:v>1961.1666666665847</c:v>
                </c:pt>
                <c:pt idx="1083">
                  <c:v>1961.2499999999179</c:v>
                </c:pt>
                <c:pt idx="1084">
                  <c:v>1961.3333333332512</c:v>
                </c:pt>
                <c:pt idx="1085">
                  <c:v>1961.4166666665844</c:v>
                </c:pt>
                <c:pt idx="1086">
                  <c:v>1961.4999999999177</c:v>
                </c:pt>
                <c:pt idx="1087">
                  <c:v>1961.5833333332509</c:v>
                </c:pt>
                <c:pt idx="1088">
                  <c:v>1961.6666666665842</c:v>
                </c:pt>
                <c:pt idx="1089">
                  <c:v>1961.7499999999175</c:v>
                </c:pt>
                <c:pt idx="1090">
                  <c:v>1961.8333333332507</c:v>
                </c:pt>
                <c:pt idx="1091">
                  <c:v>1961.916666666584</c:v>
                </c:pt>
                <c:pt idx="1092">
                  <c:v>1961.9999999999172</c:v>
                </c:pt>
                <c:pt idx="1093">
                  <c:v>1962.0833333332505</c:v>
                </c:pt>
                <c:pt idx="1094">
                  <c:v>1962.1666666665838</c:v>
                </c:pt>
                <c:pt idx="1095">
                  <c:v>1962.249999999917</c:v>
                </c:pt>
                <c:pt idx="1096">
                  <c:v>1962.3333333332503</c:v>
                </c:pt>
                <c:pt idx="1097">
                  <c:v>1962.4166666665835</c:v>
                </c:pt>
                <c:pt idx="1098">
                  <c:v>1962.4999999999168</c:v>
                </c:pt>
                <c:pt idx="1099">
                  <c:v>1962.58333333325</c:v>
                </c:pt>
                <c:pt idx="1100">
                  <c:v>1962.6666666665833</c:v>
                </c:pt>
                <c:pt idx="1101">
                  <c:v>1962.7499999999166</c:v>
                </c:pt>
                <c:pt idx="1102">
                  <c:v>1962.8333333332498</c:v>
                </c:pt>
                <c:pt idx="1103">
                  <c:v>1962.9166666665831</c:v>
                </c:pt>
                <c:pt idx="1104">
                  <c:v>1962.9999999999163</c:v>
                </c:pt>
                <c:pt idx="1105">
                  <c:v>1963.0833333332496</c:v>
                </c:pt>
                <c:pt idx="1106">
                  <c:v>1963.1666666665828</c:v>
                </c:pt>
                <c:pt idx="1107">
                  <c:v>1963.2499999999161</c:v>
                </c:pt>
                <c:pt idx="1108">
                  <c:v>1963.3333333332494</c:v>
                </c:pt>
                <c:pt idx="1109">
                  <c:v>1963.4166666665826</c:v>
                </c:pt>
                <c:pt idx="1110">
                  <c:v>1963.4999999999159</c:v>
                </c:pt>
                <c:pt idx="1111">
                  <c:v>1963.5833333332491</c:v>
                </c:pt>
                <c:pt idx="1112">
                  <c:v>1963.6666666665824</c:v>
                </c:pt>
                <c:pt idx="1113">
                  <c:v>1963.7499999999156</c:v>
                </c:pt>
                <c:pt idx="1114">
                  <c:v>1963.8333333332489</c:v>
                </c:pt>
                <c:pt idx="1115">
                  <c:v>1963.9166666665822</c:v>
                </c:pt>
                <c:pt idx="1116">
                  <c:v>1963.9999999999154</c:v>
                </c:pt>
                <c:pt idx="1117">
                  <c:v>1964.0833333332487</c:v>
                </c:pt>
                <c:pt idx="1118">
                  <c:v>1964.1666666665819</c:v>
                </c:pt>
                <c:pt idx="1119">
                  <c:v>1964.2499999999152</c:v>
                </c:pt>
                <c:pt idx="1120">
                  <c:v>1964.3333333332484</c:v>
                </c:pt>
                <c:pt idx="1121">
                  <c:v>1964.4166666665817</c:v>
                </c:pt>
                <c:pt idx="1122">
                  <c:v>1964.499999999915</c:v>
                </c:pt>
                <c:pt idx="1123">
                  <c:v>1964.5833333332482</c:v>
                </c:pt>
                <c:pt idx="1124">
                  <c:v>1964.6666666665815</c:v>
                </c:pt>
                <c:pt idx="1125">
                  <c:v>1964.7499999999147</c:v>
                </c:pt>
                <c:pt idx="1126">
                  <c:v>1964.833333333248</c:v>
                </c:pt>
                <c:pt idx="1127">
                  <c:v>1964.9166666665812</c:v>
                </c:pt>
                <c:pt idx="1128">
                  <c:v>1964.9999999999145</c:v>
                </c:pt>
                <c:pt idx="1129">
                  <c:v>1965.0833333332478</c:v>
                </c:pt>
                <c:pt idx="1130">
                  <c:v>1965.166666666581</c:v>
                </c:pt>
                <c:pt idx="1131">
                  <c:v>1965.2499999999143</c:v>
                </c:pt>
                <c:pt idx="1132">
                  <c:v>1965.3333333332475</c:v>
                </c:pt>
                <c:pt idx="1133">
                  <c:v>1965.4166666665808</c:v>
                </c:pt>
                <c:pt idx="1134">
                  <c:v>1965.4999999999141</c:v>
                </c:pt>
                <c:pt idx="1135">
                  <c:v>1965.5833333332473</c:v>
                </c:pt>
                <c:pt idx="1136">
                  <c:v>1965.6666666665806</c:v>
                </c:pt>
                <c:pt idx="1137">
                  <c:v>1965.7499999999138</c:v>
                </c:pt>
                <c:pt idx="1138">
                  <c:v>1965.8333333332471</c:v>
                </c:pt>
                <c:pt idx="1139">
                  <c:v>1965.9166666665803</c:v>
                </c:pt>
                <c:pt idx="1140">
                  <c:v>1965.9999999999136</c:v>
                </c:pt>
                <c:pt idx="1141">
                  <c:v>1966.0833333332469</c:v>
                </c:pt>
                <c:pt idx="1142">
                  <c:v>1966.1666666665801</c:v>
                </c:pt>
                <c:pt idx="1143">
                  <c:v>1966.2499999999134</c:v>
                </c:pt>
                <c:pt idx="1144">
                  <c:v>1966.3333333332466</c:v>
                </c:pt>
                <c:pt idx="1145">
                  <c:v>1966.4166666665799</c:v>
                </c:pt>
                <c:pt idx="1146">
                  <c:v>1966.4999999999131</c:v>
                </c:pt>
                <c:pt idx="1147">
                  <c:v>1966.5833333332464</c:v>
                </c:pt>
                <c:pt idx="1148">
                  <c:v>1966.6666666665797</c:v>
                </c:pt>
                <c:pt idx="1149">
                  <c:v>1966.7499999999129</c:v>
                </c:pt>
                <c:pt idx="1150">
                  <c:v>1966.8333333332462</c:v>
                </c:pt>
                <c:pt idx="1151">
                  <c:v>1966.9166666665794</c:v>
                </c:pt>
                <c:pt idx="1152">
                  <c:v>1966.9999999999127</c:v>
                </c:pt>
                <c:pt idx="1153">
                  <c:v>1967.0833333332459</c:v>
                </c:pt>
                <c:pt idx="1154">
                  <c:v>1967.1666666665792</c:v>
                </c:pt>
                <c:pt idx="1155">
                  <c:v>1967.2499999999125</c:v>
                </c:pt>
                <c:pt idx="1156">
                  <c:v>1967.3333333332457</c:v>
                </c:pt>
                <c:pt idx="1157">
                  <c:v>1967.416666666579</c:v>
                </c:pt>
                <c:pt idx="1158">
                  <c:v>1967.4999999999122</c:v>
                </c:pt>
                <c:pt idx="1159">
                  <c:v>1967.5833333332455</c:v>
                </c:pt>
                <c:pt idx="1160">
                  <c:v>1967.6666666665787</c:v>
                </c:pt>
                <c:pt idx="1161">
                  <c:v>1967.749999999912</c:v>
                </c:pt>
                <c:pt idx="1162">
                  <c:v>1967.8333333332453</c:v>
                </c:pt>
                <c:pt idx="1163">
                  <c:v>1967.9166666665785</c:v>
                </c:pt>
                <c:pt idx="1164">
                  <c:v>1967.9999999999118</c:v>
                </c:pt>
                <c:pt idx="1165">
                  <c:v>1968.083333333245</c:v>
                </c:pt>
                <c:pt idx="1166">
                  <c:v>1968.1666666665783</c:v>
                </c:pt>
                <c:pt idx="1167">
                  <c:v>1968.2499999999116</c:v>
                </c:pt>
                <c:pt idx="1168">
                  <c:v>1968.3333333332448</c:v>
                </c:pt>
                <c:pt idx="1169">
                  <c:v>1968.4166666665781</c:v>
                </c:pt>
                <c:pt idx="1170">
                  <c:v>1968.4999999999113</c:v>
                </c:pt>
                <c:pt idx="1171">
                  <c:v>1968.5833333332446</c:v>
                </c:pt>
                <c:pt idx="1172">
                  <c:v>1968.6666666665778</c:v>
                </c:pt>
                <c:pt idx="1173">
                  <c:v>1968.7499999999111</c:v>
                </c:pt>
                <c:pt idx="1174">
                  <c:v>1968.8333333332444</c:v>
                </c:pt>
                <c:pt idx="1175">
                  <c:v>1968.9166666665776</c:v>
                </c:pt>
                <c:pt idx="1176">
                  <c:v>1968.9999999999109</c:v>
                </c:pt>
                <c:pt idx="1177">
                  <c:v>1969.0833333332441</c:v>
                </c:pt>
                <c:pt idx="1178">
                  <c:v>1969.1666666665774</c:v>
                </c:pt>
                <c:pt idx="1179">
                  <c:v>1969.2499999999106</c:v>
                </c:pt>
                <c:pt idx="1180">
                  <c:v>1969.3333333332439</c:v>
                </c:pt>
                <c:pt idx="1181">
                  <c:v>1969.4166666665772</c:v>
                </c:pt>
                <c:pt idx="1182">
                  <c:v>1969.4999999999104</c:v>
                </c:pt>
                <c:pt idx="1183">
                  <c:v>1969.5833333332437</c:v>
                </c:pt>
                <c:pt idx="1184">
                  <c:v>1969.6666666665769</c:v>
                </c:pt>
                <c:pt idx="1185">
                  <c:v>1969.7499999999102</c:v>
                </c:pt>
                <c:pt idx="1186">
                  <c:v>1969.8333333332434</c:v>
                </c:pt>
                <c:pt idx="1187">
                  <c:v>1969.9166666665767</c:v>
                </c:pt>
                <c:pt idx="1188">
                  <c:v>1969.99999999991</c:v>
                </c:pt>
                <c:pt idx="1189">
                  <c:v>1970.0833333332432</c:v>
                </c:pt>
                <c:pt idx="1190">
                  <c:v>1970.1666666665765</c:v>
                </c:pt>
                <c:pt idx="1191">
                  <c:v>1970.2499999999097</c:v>
                </c:pt>
                <c:pt idx="1192">
                  <c:v>1970.333333333243</c:v>
                </c:pt>
                <c:pt idx="1193">
                  <c:v>1970.4166666665762</c:v>
                </c:pt>
                <c:pt idx="1194">
                  <c:v>1970.4999999999095</c:v>
                </c:pt>
                <c:pt idx="1195">
                  <c:v>1970.5833333332428</c:v>
                </c:pt>
                <c:pt idx="1196">
                  <c:v>1970.666666666576</c:v>
                </c:pt>
                <c:pt idx="1197">
                  <c:v>1970.7499999999093</c:v>
                </c:pt>
                <c:pt idx="1198">
                  <c:v>1970.8333333332425</c:v>
                </c:pt>
                <c:pt idx="1199">
                  <c:v>1970.9166666665758</c:v>
                </c:pt>
                <c:pt idx="1200">
                  <c:v>1970.9999999999091</c:v>
                </c:pt>
                <c:pt idx="1201">
                  <c:v>1971.0833333332423</c:v>
                </c:pt>
                <c:pt idx="1202">
                  <c:v>1971.1666666665756</c:v>
                </c:pt>
                <c:pt idx="1203">
                  <c:v>1971.2499999999088</c:v>
                </c:pt>
                <c:pt idx="1204">
                  <c:v>1971.3333333332421</c:v>
                </c:pt>
                <c:pt idx="1205">
                  <c:v>1971.4166666665753</c:v>
                </c:pt>
                <c:pt idx="1206">
                  <c:v>1971.4999999999086</c:v>
                </c:pt>
                <c:pt idx="1207">
                  <c:v>1971.5833333332419</c:v>
                </c:pt>
                <c:pt idx="1208">
                  <c:v>1971.6666666665751</c:v>
                </c:pt>
                <c:pt idx="1209">
                  <c:v>1971.7499999999084</c:v>
                </c:pt>
                <c:pt idx="1210">
                  <c:v>1971.8333333332416</c:v>
                </c:pt>
                <c:pt idx="1211">
                  <c:v>1971.9166666665749</c:v>
                </c:pt>
                <c:pt idx="1212">
                  <c:v>1971.9999999999081</c:v>
                </c:pt>
                <c:pt idx="1213">
                  <c:v>1972.0833333332414</c:v>
                </c:pt>
                <c:pt idx="1214">
                  <c:v>1972.1666666665747</c:v>
                </c:pt>
                <c:pt idx="1215">
                  <c:v>1972.2499999999079</c:v>
                </c:pt>
                <c:pt idx="1216">
                  <c:v>1972.3333333332412</c:v>
                </c:pt>
                <c:pt idx="1217">
                  <c:v>1972.4166666665744</c:v>
                </c:pt>
                <c:pt idx="1218">
                  <c:v>1972.4999999999077</c:v>
                </c:pt>
                <c:pt idx="1219">
                  <c:v>1972.5833333332409</c:v>
                </c:pt>
                <c:pt idx="1220">
                  <c:v>1972.6666666665742</c:v>
                </c:pt>
                <c:pt idx="1221">
                  <c:v>1972.7499999999075</c:v>
                </c:pt>
                <c:pt idx="1222">
                  <c:v>1972.8333333332407</c:v>
                </c:pt>
                <c:pt idx="1223">
                  <c:v>1972.916666666574</c:v>
                </c:pt>
                <c:pt idx="1224">
                  <c:v>1972.9999999999072</c:v>
                </c:pt>
                <c:pt idx="1225">
                  <c:v>1973.0833333332405</c:v>
                </c:pt>
                <c:pt idx="1226">
                  <c:v>1973.1666666665737</c:v>
                </c:pt>
                <c:pt idx="1227">
                  <c:v>1973.249999999907</c:v>
                </c:pt>
                <c:pt idx="1228">
                  <c:v>1973.3333333332403</c:v>
                </c:pt>
                <c:pt idx="1229">
                  <c:v>1973.4166666665735</c:v>
                </c:pt>
                <c:pt idx="1230">
                  <c:v>1973.4999999999068</c:v>
                </c:pt>
                <c:pt idx="1231">
                  <c:v>1973.58333333324</c:v>
                </c:pt>
                <c:pt idx="1232">
                  <c:v>1973.6666666665733</c:v>
                </c:pt>
                <c:pt idx="1233">
                  <c:v>1973.7499999999065</c:v>
                </c:pt>
                <c:pt idx="1234">
                  <c:v>1973.8333333332398</c:v>
                </c:pt>
                <c:pt idx="1235">
                  <c:v>1973.9166666665731</c:v>
                </c:pt>
                <c:pt idx="1236">
                  <c:v>1973.9999999999063</c:v>
                </c:pt>
                <c:pt idx="1237">
                  <c:v>1974.0833333332396</c:v>
                </c:pt>
                <c:pt idx="1238">
                  <c:v>1974.1666666665728</c:v>
                </c:pt>
                <c:pt idx="1239">
                  <c:v>1974.2499999999061</c:v>
                </c:pt>
                <c:pt idx="1240">
                  <c:v>1974.3333333332394</c:v>
                </c:pt>
                <c:pt idx="1241">
                  <c:v>1974.4166666665726</c:v>
                </c:pt>
                <c:pt idx="1242">
                  <c:v>1974.4999999999059</c:v>
                </c:pt>
                <c:pt idx="1243">
                  <c:v>1974.5833333332391</c:v>
                </c:pt>
                <c:pt idx="1244">
                  <c:v>1974.6666666665724</c:v>
                </c:pt>
                <c:pt idx="1245">
                  <c:v>1974.7499999999056</c:v>
                </c:pt>
                <c:pt idx="1246">
                  <c:v>1974.8333333332389</c:v>
                </c:pt>
                <c:pt idx="1247">
                  <c:v>1974.9166666665722</c:v>
                </c:pt>
                <c:pt idx="1248">
                  <c:v>1974.9999999999054</c:v>
                </c:pt>
                <c:pt idx="1249">
                  <c:v>1975.0833333332387</c:v>
                </c:pt>
                <c:pt idx="1250">
                  <c:v>1975.1666666665719</c:v>
                </c:pt>
                <c:pt idx="1251">
                  <c:v>1975.2499999999052</c:v>
                </c:pt>
                <c:pt idx="1252">
                  <c:v>1975.3333333332384</c:v>
                </c:pt>
                <c:pt idx="1253">
                  <c:v>1975.4166666665717</c:v>
                </c:pt>
                <c:pt idx="1254">
                  <c:v>1975.499999999905</c:v>
                </c:pt>
                <c:pt idx="1255">
                  <c:v>1975.5833333332382</c:v>
                </c:pt>
                <c:pt idx="1256">
                  <c:v>1975.6666666665715</c:v>
                </c:pt>
                <c:pt idx="1257">
                  <c:v>1975.7499999999047</c:v>
                </c:pt>
                <c:pt idx="1258">
                  <c:v>1975.833333333238</c:v>
                </c:pt>
                <c:pt idx="1259">
                  <c:v>1975.9166666665712</c:v>
                </c:pt>
                <c:pt idx="1260">
                  <c:v>1975.9999999999045</c:v>
                </c:pt>
                <c:pt idx="1261">
                  <c:v>1976.0833333332378</c:v>
                </c:pt>
                <c:pt idx="1262">
                  <c:v>1976.166666666571</c:v>
                </c:pt>
                <c:pt idx="1263">
                  <c:v>1976.2499999999043</c:v>
                </c:pt>
                <c:pt idx="1264">
                  <c:v>1976.3333333332375</c:v>
                </c:pt>
                <c:pt idx="1265">
                  <c:v>1976.4166666665708</c:v>
                </c:pt>
                <c:pt idx="1266">
                  <c:v>1976.499999999904</c:v>
                </c:pt>
                <c:pt idx="1267">
                  <c:v>1976.5833333332373</c:v>
                </c:pt>
                <c:pt idx="1268">
                  <c:v>1976.6666666665706</c:v>
                </c:pt>
                <c:pt idx="1269">
                  <c:v>1976.7499999999038</c:v>
                </c:pt>
                <c:pt idx="1270">
                  <c:v>1976.8333333332371</c:v>
                </c:pt>
                <c:pt idx="1271">
                  <c:v>1976.9166666665703</c:v>
                </c:pt>
                <c:pt idx="1272">
                  <c:v>1976.9999999999036</c:v>
                </c:pt>
                <c:pt idx="1273">
                  <c:v>1977.0833333332369</c:v>
                </c:pt>
                <c:pt idx="1274">
                  <c:v>1977.1666666665701</c:v>
                </c:pt>
                <c:pt idx="1275">
                  <c:v>1977.2499999999034</c:v>
                </c:pt>
                <c:pt idx="1276">
                  <c:v>1977.3333333332366</c:v>
                </c:pt>
                <c:pt idx="1277">
                  <c:v>1977.4166666665699</c:v>
                </c:pt>
                <c:pt idx="1278">
                  <c:v>1977.4999999999031</c:v>
                </c:pt>
                <c:pt idx="1279">
                  <c:v>1977.5833333332364</c:v>
                </c:pt>
                <c:pt idx="1280">
                  <c:v>1977.6666666665697</c:v>
                </c:pt>
                <c:pt idx="1281">
                  <c:v>1977.7499999999029</c:v>
                </c:pt>
                <c:pt idx="1282">
                  <c:v>1977.8333333332362</c:v>
                </c:pt>
                <c:pt idx="1283">
                  <c:v>1977.9166666665694</c:v>
                </c:pt>
                <c:pt idx="1284">
                  <c:v>1977.9999999999027</c:v>
                </c:pt>
                <c:pt idx="1285">
                  <c:v>1978.0833333332359</c:v>
                </c:pt>
                <c:pt idx="1286">
                  <c:v>1978.1666666665692</c:v>
                </c:pt>
                <c:pt idx="1287">
                  <c:v>1978.2499999999025</c:v>
                </c:pt>
                <c:pt idx="1288">
                  <c:v>1978.3333333332357</c:v>
                </c:pt>
                <c:pt idx="1289">
                  <c:v>1978.416666666569</c:v>
                </c:pt>
                <c:pt idx="1290">
                  <c:v>1978.4999999999022</c:v>
                </c:pt>
                <c:pt idx="1291">
                  <c:v>1978.5833333332355</c:v>
                </c:pt>
                <c:pt idx="1292">
                  <c:v>1978.6666666665687</c:v>
                </c:pt>
                <c:pt idx="1293">
                  <c:v>1978.749999999902</c:v>
                </c:pt>
                <c:pt idx="1294">
                  <c:v>1978.8333333332353</c:v>
                </c:pt>
                <c:pt idx="1295">
                  <c:v>1978.9166666665685</c:v>
                </c:pt>
                <c:pt idx="1296">
                  <c:v>1978.9999999999018</c:v>
                </c:pt>
                <c:pt idx="1297">
                  <c:v>1979.083333333235</c:v>
                </c:pt>
                <c:pt idx="1298">
                  <c:v>1979.1666666665683</c:v>
                </c:pt>
                <c:pt idx="1299">
                  <c:v>1979.2499999999015</c:v>
                </c:pt>
                <c:pt idx="1300">
                  <c:v>1979.3333333332348</c:v>
                </c:pt>
                <c:pt idx="1301">
                  <c:v>1979.4166666665681</c:v>
                </c:pt>
                <c:pt idx="1302">
                  <c:v>1979.4999999999013</c:v>
                </c:pt>
                <c:pt idx="1303">
                  <c:v>1979.5833333332346</c:v>
                </c:pt>
                <c:pt idx="1304">
                  <c:v>1979.6666666665678</c:v>
                </c:pt>
                <c:pt idx="1305">
                  <c:v>1979.7499999999011</c:v>
                </c:pt>
                <c:pt idx="1306">
                  <c:v>1979.8333333332343</c:v>
                </c:pt>
                <c:pt idx="1307">
                  <c:v>1979.9166666665676</c:v>
                </c:pt>
                <c:pt idx="1308">
                  <c:v>1979.9999999999009</c:v>
                </c:pt>
                <c:pt idx="1309">
                  <c:v>1980.0833333332341</c:v>
                </c:pt>
                <c:pt idx="1310">
                  <c:v>1980.1666666665674</c:v>
                </c:pt>
                <c:pt idx="1311">
                  <c:v>1980.2499999999006</c:v>
                </c:pt>
                <c:pt idx="1312">
                  <c:v>1980.3333333332339</c:v>
                </c:pt>
                <c:pt idx="1313">
                  <c:v>1980.4166666665672</c:v>
                </c:pt>
                <c:pt idx="1314">
                  <c:v>1980.4999999999004</c:v>
                </c:pt>
                <c:pt idx="1315">
                  <c:v>1980.5833333332337</c:v>
                </c:pt>
                <c:pt idx="1316">
                  <c:v>1980.6666666665669</c:v>
                </c:pt>
                <c:pt idx="1317">
                  <c:v>1980.7499999999002</c:v>
                </c:pt>
                <c:pt idx="1318">
                  <c:v>1980.8333333332334</c:v>
                </c:pt>
                <c:pt idx="1319">
                  <c:v>1980.9166666665667</c:v>
                </c:pt>
                <c:pt idx="1320">
                  <c:v>1980.9999999999</c:v>
                </c:pt>
                <c:pt idx="1321">
                  <c:v>1981.0833333332332</c:v>
                </c:pt>
                <c:pt idx="1322">
                  <c:v>1981.1666666665665</c:v>
                </c:pt>
                <c:pt idx="1323">
                  <c:v>1981.2499999998997</c:v>
                </c:pt>
                <c:pt idx="1324">
                  <c:v>1981.333333333233</c:v>
                </c:pt>
                <c:pt idx="1325">
                  <c:v>1981.4166666665662</c:v>
                </c:pt>
                <c:pt idx="1326">
                  <c:v>1981.4999999998995</c:v>
                </c:pt>
                <c:pt idx="1327">
                  <c:v>1981.5833333332328</c:v>
                </c:pt>
                <c:pt idx="1328">
                  <c:v>1981.666666666566</c:v>
                </c:pt>
                <c:pt idx="1329">
                  <c:v>1981.7499999998993</c:v>
                </c:pt>
                <c:pt idx="1330">
                  <c:v>1981.8333333332325</c:v>
                </c:pt>
                <c:pt idx="1331">
                  <c:v>1981.9166666665658</c:v>
                </c:pt>
                <c:pt idx="1332">
                  <c:v>1981.999999999899</c:v>
                </c:pt>
                <c:pt idx="1333">
                  <c:v>1982.0833333332323</c:v>
                </c:pt>
                <c:pt idx="1334">
                  <c:v>1982.1666666665656</c:v>
                </c:pt>
                <c:pt idx="1335">
                  <c:v>1982.2499999998988</c:v>
                </c:pt>
                <c:pt idx="1336">
                  <c:v>1982.3333333332321</c:v>
                </c:pt>
                <c:pt idx="1337">
                  <c:v>1982.4166666665653</c:v>
                </c:pt>
                <c:pt idx="1338">
                  <c:v>1982.4999999998986</c:v>
                </c:pt>
                <c:pt idx="1339">
                  <c:v>1982.5833333332318</c:v>
                </c:pt>
                <c:pt idx="1340">
                  <c:v>1982.6666666665651</c:v>
                </c:pt>
                <c:pt idx="1341">
                  <c:v>1982.7499999998984</c:v>
                </c:pt>
                <c:pt idx="1342">
                  <c:v>1982.8333333332316</c:v>
                </c:pt>
                <c:pt idx="1343">
                  <c:v>1982.9166666665649</c:v>
                </c:pt>
                <c:pt idx="1344">
                  <c:v>1982.9999999998981</c:v>
                </c:pt>
                <c:pt idx="1345">
                  <c:v>1983.0833333332314</c:v>
                </c:pt>
                <c:pt idx="1346">
                  <c:v>1983.1666666665647</c:v>
                </c:pt>
                <c:pt idx="1347">
                  <c:v>1983.2499999998979</c:v>
                </c:pt>
                <c:pt idx="1348">
                  <c:v>1983.3333333332312</c:v>
                </c:pt>
                <c:pt idx="1349">
                  <c:v>1983.4166666665644</c:v>
                </c:pt>
                <c:pt idx="1350">
                  <c:v>1983.4999999998977</c:v>
                </c:pt>
                <c:pt idx="1351">
                  <c:v>1983.5833333332309</c:v>
                </c:pt>
                <c:pt idx="1352">
                  <c:v>1983.6666666665642</c:v>
                </c:pt>
                <c:pt idx="1353">
                  <c:v>1983.7499999998975</c:v>
                </c:pt>
                <c:pt idx="1354">
                  <c:v>1983.8333333332307</c:v>
                </c:pt>
                <c:pt idx="1355">
                  <c:v>1983.916666666564</c:v>
                </c:pt>
                <c:pt idx="1356">
                  <c:v>1983.9999999998972</c:v>
                </c:pt>
                <c:pt idx="1357">
                  <c:v>1984.0833333332305</c:v>
                </c:pt>
                <c:pt idx="1358">
                  <c:v>1984.1666666665637</c:v>
                </c:pt>
                <c:pt idx="1359">
                  <c:v>1984.249999999897</c:v>
                </c:pt>
                <c:pt idx="1360">
                  <c:v>1984.3333333332303</c:v>
                </c:pt>
                <c:pt idx="1361">
                  <c:v>1984.4166666665635</c:v>
                </c:pt>
                <c:pt idx="1362">
                  <c:v>1984.4999999998968</c:v>
                </c:pt>
                <c:pt idx="1363">
                  <c:v>1984.58333333323</c:v>
                </c:pt>
                <c:pt idx="1364">
                  <c:v>1984.6666666665633</c:v>
                </c:pt>
                <c:pt idx="1365">
                  <c:v>1984.7499999998965</c:v>
                </c:pt>
                <c:pt idx="1366">
                  <c:v>1984.8333333332298</c:v>
                </c:pt>
                <c:pt idx="1367">
                  <c:v>1984.9166666665631</c:v>
                </c:pt>
                <c:pt idx="1368">
                  <c:v>1984.9999999998963</c:v>
                </c:pt>
                <c:pt idx="1369">
                  <c:v>1985.0833333332296</c:v>
                </c:pt>
                <c:pt idx="1370">
                  <c:v>1985.1666666665628</c:v>
                </c:pt>
                <c:pt idx="1371">
                  <c:v>1985.2499999998961</c:v>
                </c:pt>
                <c:pt idx="1372">
                  <c:v>1985.3333333332293</c:v>
                </c:pt>
                <c:pt idx="1373">
                  <c:v>1985.4166666665626</c:v>
                </c:pt>
                <c:pt idx="1374">
                  <c:v>1985.4999999998959</c:v>
                </c:pt>
                <c:pt idx="1375">
                  <c:v>1985.5833333332291</c:v>
                </c:pt>
                <c:pt idx="1376">
                  <c:v>1985.6666666665624</c:v>
                </c:pt>
                <c:pt idx="1377">
                  <c:v>1985.7499999998956</c:v>
                </c:pt>
                <c:pt idx="1378">
                  <c:v>1985.8333333332289</c:v>
                </c:pt>
                <c:pt idx="1379">
                  <c:v>1985.9166666665622</c:v>
                </c:pt>
                <c:pt idx="1380">
                  <c:v>1985.9999999998954</c:v>
                </c:pt>
                <c:pt idx="1381">
                  <c:v>1986.0833333332287</c:v>
                </c:pt>
                <c:pt idx="1382">
                  <c:v>1986.1666666665619</c:v>
                </c:pt>
                <c:pt idx="1383">
                  <c:v>1986.2499999998952</c:v>
                </c:pt>
                <c:pt idx="1384">
                  <c:v>1986.3333333332284</c:v>
                </c:pt>
                <c:pt idx="1385">
                  <c:v>1986.4166666665617</c:v>
                </c:pt>
                <c:pt idx="1386">
                  <c:v>1986.499999999895</c:v>
                </c:pt>
                <c:pt idx="1387">
                  <c:v>1986.5833333332282</c:v>
                </c:pt>
                <c:pt idx="1388">
                  <c:v>1986.6666666665615</c:v>
                </c:pt>
                <c:pt idx="1389">
                  <c:v>1986.7499999998947</c:v>
                </c:pt>
                <c:pt idx="1390">
                  <c:v>1986.833333333228</c:v>
                </c:pt>
                <c:pt idx="1391">
                  <c:v>1986.9166666665612</c:v>
                </c:pt>
                <c:pt idx="1392">
                  <c:v>1986.9999999998945</c:v>
                </c:pt>
                <c:pt idx="1393">
                  <c:v>1987.0833333332278</c:v>
                </c:pt>
                <c:pt idx="1394">
                  <c:v>1987.166666666561</c:v>
                </c:pt>
                <c:pt idx="1395">
                  <c:v>1987.2499999998943</c:v>
                </c:pt>
                <c:pt idx="1396">
                  <c:v>1987.3333333332275</c:v>
                </c:pt>
                <c:pt idx="1397">
                  <c:v>1987.4166666665608</c:v>
                </c:pt>
                <c:pt idx="1398">
                  <c:v>1987.499999999894</c:v>
                </c:pt>
                <c:pt idx="1399">
                  <c:v>1987.5833333332273</c:v>
                </c:pt>
                <c:pt idx="1400">
                  <c:v>1987.6666666665606</c:v>
                </c:pt>
                <c:pt idx="1401">
                  <c:v>1987.7499999998938</c:v>
                </c:pt>
                <c:pt idx="1402">
                  <c:v>1987.8333333332271</c:v>
                </c:pt>
                <c:pt idx="1403">
                  <c:v>1987.9166666665603</c:v>
                </c:pt>
                <c:pt idx="1404">
                  <c:v>1987.9999999998936</c:v>
                </c:pt>
                <c:pt idx="1405">
                  <c:v>1988.0833333332268</c:v>
                </c:pt>
                <c:pt idx="1406">
                  <c:v>1988.1666666665601</c:v>
                </c:pt>
                <c:pt idx="1407">
                  <c:v>1988.2499999998934</c:v>
                </c:pt>
                <c:pt idx="1408">
                  <c:v>1988.3333333332266</c:v>
                </c:pt>
                <c:pt idx="1409">
                  <c:v>1988.4166666665599</c:v>
                </c:pt>
                <c:pt idx="1410">
                  <c:v>1988.4999999998931</c:v>
                </c:pt>
                <c:pt idx="1411">
                  <c:v>1988.5833333332264</c:v>
                </c:pt>
                <c:pt idx="1412">
                  <c:v>1988.6666666665596</c:v>
                </c:pt>
                <c:pt idx="1413">
                  <c:v>1988.7499999998929</c:v>
                </c:pt>
                <c:pt idx="1414">
                  <c:v>1988.8333333332262</c:v>
                </c:pt>
                <c:pt idx="1415">
                  <c:v>1988.9166666665594</c:v>
                </c:pt>
                <c:pt idx="1416">
                  <c:v>1988.9999999998927</c:v>
                </c:pt>
                <c:pt idx="1417">
                  <c:v>1989.0833333332259</c:v>
                </c:pt>
                <c:pt idx="1418">
                  <c:v>1989.1666666665592</c:v>
                </c:pt>
                <c:pt idx="1419">
                  <c:v>1989.2499999998925</c:v>
                </c:pt>
                <c:pt idx="1420">
                  <c:v>1989.3333333332257</c:v>
                </c:pt>
                <c:pt idx="1421">
                  <c:v>1989.416666666559</c:v>
                </c:pt>
                <c:pt idx="1422">
                  <c:v>1989.4999999998922</c:v>
                </c:pt>
                <c:pt idx="1423">
                  <c:v>1989.5833333332255</c:v>
                </c:pt>
                <c:pt idx="1424">
                  <c:v>1989.6666666665587</c:v>
                </c:pt>
                <c:pt idx="1425">
                  <c:v>1989.749999999892</c:v>
                </c:pt>
                <c:pt idx="1426">
                  <c:v>1989.8333333332253</c:v>
                </c:pt>
                <c:pt idx="1427">
                  <c:v>1989.9166666665585</c:v>
                </c:pt>
                <c:pt idx="1428">
                  <c:v>1989.9999999998918</c:v>
                </c:pt>
                <c:pt idx="1429">
                  <c:v>1990.083333333225</c:v>
                </c:pt>
                <c:pt idx="1430">
                  <c:v>1990.1666666665583</c:v>
                </c:pt>
                <c:pt idx="1431">
                  <c:v>1990.2499999998915</c:v>
                </c:pt>
                <c:pt idx="1432">
                  <c:v>1990.3333333332248</c:v>
                </c:pt>
                <c:pt idx="1433">
                  <c:v>1990.4166666665581</c:v>
                </c:pt>
                <c:pt idx="1434">
                  <c:v>1990.4999999998913</c:v>
                </c:pt>
                <c:pt idx="1435">
                  <c:v>1990.5833333332246</c:v>
                </c:pt>
                <c:pt idx="1436">
                  <c:v>1990.6666666665578</c:v>
                </c:pt>
                <c:pt idx="1437">
                  <c:v>1990.7499999998911</c:v>
                </c:pt>
                <c:pt idx="1438">
                  <c:v>1990.8333333332243</c:v>
                </c:pt>
                <c:pt idx="1439">
                  <c:v>1990.9166666665576</c:v>
                </c:pt>
                <c:pt idx="1440">
                  <c:v>1990.9999999998909</c:v>
                </c:pt>
                <c:pt idx="1441">
                  <c:v>1991.0833333332241</c:v>
                </c:pt>
                <c:pt idx="1442">
                  <c:v>1991.1666666665574</c:v>
                </c:pt>
                <c:pt idx="1443">
                  <c:v>1991.2499999998906</c:v>
                </c:pt>
                <c:pt idx="1444">
                  <c:v>1991.3333333332239</c:v>
                </c:pt>
                <c:pt idx="1445">
                  <c:v>1991.4166666665571</c:v>
                </c:pt>
                <c:pt idx="1446">
                  <c:v>1991.4999999998904</c:v>
                </c:pt>
                <c:pt idx="1447">
                  <c:v>1991.5833333332237</c:v>
                </c:pt>
                <c:pt idx="1448">
                  <c:v>1991.6666666665569</c:v>
                </c:pt>
                <c:pt idx="1449">
                  <c:v>1991.7499999998902</c:v>
                </c:pt>
                <c:pt idx="1450">
                  <c:v>1991.8333333332234</c:v>
                </c:pt>
                <c:pt idx="1451">
                  <c:v>1991.9166666665567</c:v>
                </c:pt>
                <c:pt idx="1452">
                  <c:v>1991.99999999989</c:v>
                </c:pt>
                <c:pt idx="1453">
                  <c:v>1992.0833333332232</c:v>
                </c:pt>
                <c:pt idx="1454">
                  <c:v>1992.1666666665565</c:v>
                </c:pt>
                <c:pt idx="1455">
                  <c:v>1992.2499999998897</c:v>
                </c:pt>
                <c:pt idx="1456">
                  <c:v>1992.333333333223</c:v>
                </c:pt>
                <c:pt idx="1457">
                  <c:v>1992.4166666665562</c:v>
                </c:pt>
                <c:pt idx="1458">
                  <c:v>1992.4999999998895</c:v>
                </c:pt>
                <c:pt idx="1459">
                  <c:v>1992.5833333332228</c:v>
                </c:pt>
                <c:pt idx="1460">
                  <c:v>1992.666666666556</c:v>
                </c:pt>
                <c:pt idx="1461">
                  <c:v>1992.7499999998893</c:v>
                </c:pt>
                <c:pt idx="1462">
                  <c:v>1992.8333333332225</c:v>
                </c:pt>
                <c:pt idx="1463">
                  <c:v>1992.9166666665558</c:v>
                </c:pt>
                <c:pt idx="1464">
                  <c:v>1992.999999999889</c:v>
                </c:pt>
                <c:pt idx="1465">
                  <c:v>1993.0833333332223</c:v>
                </c:pt>
                <c:pt idx="1466">
                  <c:v>1993.1666666665556</c:v>
                </c:pt>
                <c:pt idx="1467">
                  <c:v>1993.2499999998888</c:v>
                </c:pt>
                <c:pt idx="1468">
                  <c:v>1993.3333333332221</c:v>
                </c:pt>
                <c:pt idx="1469">
                  <c:v>1993.4166666665553</c:v>
                </c:pt>
                <c:pt idx="1470">
                  <c:v>1993.4999999998886</c:v>
                </c:pt>
                <c:pt idx="1471">
                  <c:v>1993.5833333332218</c:v>
                </c:pt>
                <c:pt idx="1472">
                  <c:v>1993.6666666665551</c:v>
                </c:pt>
                <c:pt idx="1473">
                  <c:v>1993.7499999998884</c:v>
                </c:pt>
                <c:pt idx="1474">
                  <c:v>1993.8333333332216</c:v>
                </c:pt>
                <c:pt idx="1475">
                  <c:v>1993.9166666665549</c:v>
                </c:pt>
                <c:pt idx="1476">
                  <c:v>1993.9999999998881</c:v>
                </c:pt>
                <c:pt idx="1477">
                  <c:v>1994.0833333332214</c:v>
                </c:pt>
                <c:pt idx="1478">
                  <c:v>1994.1666666665546</c:v>
                </c:pt>
                <c:pt idx="1479">
                  <c:v>1994.2499999998879</c:v>
                </c:pt>
                <c:pt idx="1480">
                  <c:v>1994.3333333332212</c:v>
                </c:pt>
                <c:pt idx="1481">
                  <c:v>1994.4166666665544</c:v>
                </c:pt>
                <c:pt idx="1482">
                  <c:v>1994.4999999998877</c:v>
                </c:pt>
                <c:pt idx="1483">
                  <c:v>1994.5833333332209</c:v>
                </c:pt>
                <c:pt idx="1484">
                  <c:v>1994.6666666665542</c:v>
                </c:pt>
                <c:pt idx="1485">
                  <c:v>1994.7499999998875</c:v>
                </c:pt>
                <c:pt idx="1486">
                  <c:v>1994.8333333332207</c:v>
                </c:pt>
                <c:pt idx="1487">
                  <c:v>1994.916666666554</c:v>
                </c:pt>
                <c:pt idx="1488">
                  <c:v>1994.9999999998872</c:v>
                </c:pt>
                <c:pt idx="1489">
                  <c:v>1995.0833333332205</c:v>
                </c:pt>
                <c:pt idx="1490">
                  <c:v>1995.1666666665537</c:v>
                </c:pt>
                <c:pt idx="1491">
                  <c:v>1995.249999999887</c:v>
                </c:pt>
                <c:pt idx="1492">
                  <c:v>1995.3333333332203</c:v>
                </c:pt>
                <c:pt idx="1493">
                  <c:v>1995.4166666665535</c:v>
                </c:pt>
                <c:pt idx="1494">
                  <c:v>1995.4999999998868</c:v>
                </c:pt>
                <c:pt idx="1495">
                  <c:v>1995.58333333322</c:v>
                </c:pt>
                <c:pt idx="1496">
                  <c:v>1995.6666666665533</c:v>
                </c:pt>
                <c:pt idx="1497">
                  <c:v>1995.7499999998865</c:v>
                </c:pt>
                <c:pt idx="1498">
                  <c:v>1995.8333333332198</c:v>
                </c:pt>
                <c:pt idx="1499">
                  <c:v>1995.9166666665531</c:v>
                </c:pt>
                <c:pt idx="1500">
                  <c:v>1995.9999999998863</c:v>
                </c:pt>
                <c:pt idx="1501">
                  <c:v>1996.0833333332196</c:v>
                </c:pt>
                <c:pt idx="1502">
                  <c:v>1996.1666666665528</c:v>
                </c:pt>
                <c:pt idx="1503">
                  <c:v>1996.2499999998861</c:v>
                </c:pt>
                <c:pt idx="1504">
                  <c:v>1996.3333333332193</c:v>
                </c:pt>
                <c:pt idx="1505">
                  <c:v>1996.4166666665526</c:v>
                </c:pt>
                <c:pt idx="1506">
                  <c:v>1996.4999999998859</c:v>
                </c:pt>
                <c:pt idx="1507">
                  <c:v>1996.5833333332191</c:v>
                </c:pt>
                <c:pt idx="1508">
                  <c:v>1996.6666666665524</c:v>
                </c:pt>
                <c:pt idx="1509">
                  <c:v>1996.7499999998856</c:v>
                </c:pt>
                <c:pt idx="1510">
                  <c:v>1996.8333333332189</c:v>
                </c:pt>
                <c:pt idx="1511">
                  <c:v>1996.9166666665521</c:v>
                </c:pt>
                <c:pt idx="1512">
                  <c:v>1996.9999999998854</c:v>
                </c:pt>
                <c:pt idx="1513">
                  <c:v>1997.0833333332187</c:v>
                </c:pt>
                <c:pt idx="1514">
                  <c:v>1997.1666666665519</c:v>
                </c:pt>
                <c:pt idx="1515">
                  <c:v>1997.2499999998852</c:v>
                </c:pt>
                <c:pt idx="1516">
                  <c:v>1997.3333333332184</c:v>
                </c:pt>
                <c:pt idx="1517">
                  <c:v>1997.4166666665517</c:v>
                </c:pt>
                <c:pt idx="1518">
                  <c:v>1997.4999999998849</c:v>
                </c:pt>
                <c:pt idx="1519">
                  <c:v>1997.5833333332182</c:v>
                </c:pt>
                <c:pt idx="1520">
                  <c:v>1997.6666666665515</c:v>
                </c:pt>
                <c:pt idx="1521">
                  <c:v>1997.7499999998847</c:v>
                </c:pt>
                <c:pt idx="1522">
                  <c:v>1997.833333333218</c:v>
                </c:pt>
                <c:pt idx="1523">
                  <c:v>1997.9166666665512</c:v>
                </c:pt>
                <c:pt idx="1524">
                  <c:v>1997.9999999998845</c:v>
                </c:pt>
                <c:pt idx="1525">
                  <c:v>1998.0833333332178</c:v>
                </c:pt>
                <c:pt idx="1526">
                  <c:v>1998.166666666551</c:v>
                </c:pt>
                <c:pt idx="1527">
                  <c:v>1998.2499999998843</c:v>
                </c:pt>
                <c:pt idx="1528">
                  <c:v>1998.3333333332175</c:v>
                </c:pt>
                <c:pt idx="1529">
                  <c:v>1998.4166666665508</c:v>
                </c:pt>
                <c:pt idx="1530">
                  <c:v>1998.499999999884</c:v>
                </c:pt>
                <c:pt idx="1531">
                  <c:v>1998.5833333332173</c:v>
                </c:pt>
                <c:pt idx="1532">
                  <c:v>1998.6666666665506</c:v>
                </c:pt>
                <c:pt idx="1533">
                  <c:v>1998.7499999998838</c:v>
                </c:pt>
                <c:pt idx="1534">
                  <c:v>1998.8333333332171</c:v>
                </c:pt>
                <c:pt idx="1535">
                  <c:v>1998.9166666665503</c:v>
                </c:pt>
                <c:pt idx="1536">
                  <c:v>1998.9999999998836</c:v>
                </c:pt>
                <c:pt idx="1537">
                  <c:v>1999.0833333332168</c:v>
                </c:pt>
                <c:pt idx="1538">
                  <c:v>1999.1666666665501</c:v>
                </c:pt>
                <c:pt idx="1539">
                  <c:v>1999.2499999998834</c:v>
                </c:pt>
                <c:pt idx="1540">
                  <c:v>1999.3333333332166</c:v>
                </c:pt>
                <c:pt idx="1541">
                  <c:v>1999.4166666665499</c:v>
                </c:pt>
                <c:pt idx="1542">
                  <c:v>1999.4999999998831</c:v>
                </c:pt>
                <c:pt idx="1543">
                  <c:v>1999.5833333332164</c:v>
                </c:pt>
                <c:pt idx="1544">
                  <c:v>1999.6666666665496</c:v>
                </c:pt>
                <c:pt idx="1545">
                  <c:v>1999.7499999998829</c:v>
                </c:pt>
                <c:pt idx="1546">
                  <c:v>1999.8333333332162</c:v>
                </c:pt>
                <c:pt idx="1547">
                  <c:v>1999.9166666665494</c:v>
                </c:pt>
                <c:pt idx="1548">
                  <c:v>1999.9999999998827</c:v>
                </c:pt>
                <c:pt idx="1549">
                  <c:v>2000.0833333332159</c:v>
                </c:pt>
                <c:pt idx="1550">
                  <c:v>2000.1666666665492</c:v>
                </c:pt>
                <c:pt idx="1551">
                  <c:v>2000.2499999998824</c:v>
                </c:pt>
                <c:pt idx="1552">
                  <c:v>2000.3333333332157</c:v>
                </c:pt>
                <c:pt idx="1553">
                  <c:v>2000.416666666549</c:v>
                </c:pt>
                <c:pt idx="1554">
                  <c:v>2000.4999999998822</c:v>
                </c:pt>
                <c:pt idx="1555">
                  <c:v>2000.5833333332155</c:v>
                </c:pt>
                <c:pt idx="1556">
                  <c:v>2000.6666666665487</c:v>
                </c:pt>
                <c:pt idx="1557">
                  <c:v>2000.749999999882</c:v>
                </c:pt>
                <c:pt idx="1558">
                  <c:v>2000.8333333332153</c:v>
                </c:pt>
                <c:pt idx="1559">
                  <c:v>2000.9166666665485</c:v>
                </c:pt>
                <c:pt idx="1560">
                  <c:v>2000.9999999998818</c:v>
                </c:pt>
                <c:pt idx="1561">
                  <c:v>2001.083333333215</c:v>
                </c:pt>
                <c:pt idx="1562">
                  <c:v>2001.1666666665483</c:v>
                </c:pt>
                <c:pt idx="1563">
                  <c:v>2001.2499999998815</c:v>
                </c:pt>
                <c:pt idx="1564">
                  <c:v>2001.3333333332148</c:v>
                </c:pt>
                <c:pt idx="1565">
                  <c:v>2001.4166666665481</c:v>
                </c:pt>
                <c:pt idx="1566">
                  <c:v>2001.4999999998813</c:v>
                </c:pt>
                <c:pt idx="1567">
                  <c:v>2001.5833333332146</c:v>
                </c:pt>
                <c:pt idx="1568">
                  <c:v>2001.6666666665478</c:v>
                </c:pt>
                <c:pt idx="1569">
                  <c:v>2001.7499999998811</c:v>
                </c:pt>
                <c:pt idx="1570">
                  <c:v>2001.8333333332143</c:v>
                </c:pt>
                <c:pt idx="1571">
                  <c:v>2001.9166666665476</c:v>
                </c:pt>
                <c:pt idx="1572">
                  <c:v>2001.9999999998809</c:v>
                </c:pt>
                <c:pt idx="1573">
                  <c:v>2002.0833333332141</c:v>
                </c:pt>
                <c:pt idx="1574">
                  <c:v>2002.1666666665474</c:v>
                </c:pt>
                <c:pt idx="1575">
                  <c:v>2002.2499999998806</c:v>
                </c:pt>
                <c:pt idx="1576">
                  <c:v>2002.3333333332139</c:v>
                </c:pt>
                <c:pt idx="1577">
                  <c:v>2002.4166666665471</c:v>
                </c:pt>
                <c:pt idx="1578">
                  <c:v>2002.4999999998804</c:v>
                </c:pt>
                <c:pt idx="1579">
                  <c:v>2002.5833333332137</c:v>
                </c:pt>
                <c:pt idx="1580">
                  <c:v>2002.6666666665469</c:v>
                </c:pt>
                <c:pt idx="1581">
                  <c:v>2002.7499999998802</c:v>
                </c:pt>
                <c:pt idx="1582">
                  <c:v>2002.8333333332134</c:v>
                </c:pt>
                <c:pt idx="1583">
                  <c:v>2002.9166666665467</c:v>
                </c:pt>
                <c:pt idx="1584">
                  <c:v>2002.9999999998799</c:v>
                </c:pt>
                <c:pt idx="1585">
                  <c:v>2003.0833333332132</c:v>
                </c:pt>
                <c:pt idx="1586">
                  <c:v>2003.1666666665465</c:v>
                </c:pt>
                <c:pt idx="1587">
                  <c:v>2003.2499999998797</c:v>
                </c:pt>
                <c:pt idx="1588">
                  <c:v>2003.333333333213</c:v>
                </c:pt>
                <c:pt idx="1589">
                  <c:v>2003.4166666665462</c:v>
                </c:pt>
                <c:pt idx="1590">
                  <c:v>2003.4999999998795</c:v>
                </c:pt>
                <c:pt idx="1591">
                  <c:v>2003.5833333332127</c:v>
                </c:pt>
                <c:pt idx="1592">
                  <c:v>2003.666666666546</c:v>
                </c:pt>
                <c:pt idx="1593">
                  <c:v>2003.7499999998793</c:v>
                </c:pt>
                <c:pt idx="1594">
                  <c:v>2003.8333333332125</c:v>
                </c:pt>
                <c:pt idx="1595">
                  <c:v>2003.9166666665458</c:v>
                </c:pt>
                <c:pt idx="1596">
                  <c:v>2003.999999999879</c:v>
                </c:pt>
                <c:pt idx="1597">
                  <c:v>2004.0833333332123</c:v>
                </c:pt>
                <c:pt idx="1598">
                  <c:v>2004.1666666665456</c:v>
                </c:pt>
                <c:pt idx="1599">
                  <c:v>2004.2499999998788</c:v>
                </c:pt>
                <c:pt idx="1600">
                  <c:v>2004.3333333332121</c:v>
                </c:pt>
                <c:pt idx="1601">
                  <c:v>2004.4166666665453</c:v>
                </c:pt>
                <c:pt idx="1602">
                  <c:v>2004.4999999998786</c:v>
                </c:pt>
                <c:pt idx="1603">
                  <c:v>2004.5833333332118</c:v>
                </c:pt>
                <c:pt idx="1604">
                  <c:v>2004.6666666665451</c:v>
                </c:pt>
                <c:pt idx="1605">
                  <c:v>2004.7499999998784</c:v>
                </c:pt>
                <c:pt idx="1606">
                  <c:v>2004.8333333332116</c:v>
                </c:pt>
                <c:pt idx="1607">
                  <c:v>2004.9166666665449</c:v>
                </c:pt>
                <c:pt idx="1608">
                  <c:v>2004.9999999998781</c:v>
                </c:pt>
                <c:pt idx="1609">
                  <c:v>2005.0833333332114</c:v>
                </c:pt>
                <c:pt idx="1610">
                  <c:v>2005.1666666665446</c:v>
                </c:pt>
                <c:pt idx="1611">
                  <c:v>2005.2499999998779</c:v>
                </c:pt>
                <c:pt idx="1612">
                  <c:v>2005.3333333332112</c:v>
                </c:pt>
                <c:pt idx="1613">
                  <c:v>2005.4166666665444</c:v>
                </c:pt>
                <c:pt idx="1614">
                  <c:v>2005.4999999998777</c:v>
                </c:pt>
                <c:pt idx="1615">
                  <c:v>2005.5833333332109</c:v>
                </c:pt>
                <c:pt idx="1616">
                  <c:v>2005.6666666665442</c:v>
                </c:pt>
                <c:pt idx="1617">
                  <c:v>2005.7499999998774</c:v>
                </c:pt>
                <c:pt idx="1618">
                  <c:v>2005.8333333332107</c:v>
                </c:pt>
                <c:pt idx="1619">
                  <c:v>2005.916666666544</c:v>
                </c:pt>
                <c:pt idx="1620">
                  <c:v>2005.9999999998772</c:v>
                </c:pt>
                <c:pt idx="1621">
                  <c:v>2006.0833333332105</c:v>
                </c:pt>
                <c:pt idx="1622">
                  <c:v>2006.1666666665437</c:v>
                </c:pt>
                <c:pt idx="1623">
                  <c:v>2006.249999999877</c:v>
                </c:pt>
                <c:pt idx="1624">
                  <c:v>2006.3333333332102</c:v>
                </c:pt>
                <c:pt idx="1625">
                  <c:v>2006.4166666665435</c:v>
                </c:pt>
                <c:pt idx="1626">
                  <c:v>2006.4999999998768</c:v>
                </c:pt>
                <c:pt idx="1627">
                  <c:v>2006.58333333321</c:v>
                </c:pt>
                <c:pt idx="1628">
                  <c:v>2006.6666666665433</c:v>
                </c:pt>
                <c:pt idx="1629">
                  <c:v>2006.7499999998765</c:v>
                </c:pt>
                <c:pt idx="1630">
                  <c:v>2006.8333333332098</c:v>
                </c:pt>
                <c:pt idx="1631">
                  <c:v>2006.9166666665431</c:v>
                </c:pt>
                <c:pt idx="1632">
                  <c:v>2006.9999999998763</c:v>
                </c:pt>
                <c:pt idx="1633">
                  <c:v>2007.0833333332096</c:v>
                </c:pt>
                <c:pt idx="1634">
                  <c:v>2007.1666666665428</c:v>
                </c:pt>
                <c:pt idx="1635">
                  <c:v>2007.2499999998761</c:v>
                </c:pt>
                <c:pt idx="1636">
                  <c:v>2007.3333333332093</c:v>
                </c:pt>
                <c:pt idx="1637">
                  <c:v>2007.4166666665426</c:v>
                </c:pt>
                <c:pt idx="1638">
                  <c:v>2007.4999999998759</c:v>
                </c:pt>
                <c:pt idx="1639">
                  <c:v>2007.5833333332091</c:v>
                </c:pt>
                <c:pt idx="1640">
                  <c:v>2007.6666666665424</c:v>
                </c:pt>
                <c:pt idx="1641">
                  <c:v>2007.7499999998756</c:v>
                </c:pt>
                <c:pt idx="1642">
                  <c:v>2007.8333333332089</c:v>
                </c:pt>
                <c:pt idx="1643">
                  <c:v>2007.9166666665421</c:v>
                </c:pt>
                <c:pt idx="1644">
                  <c:v>2007.9999999998754</c:v>
                </c:pt>
                <c:pt idx="1645">
                  <c:v>2008.0833333332087</c:v>
                </c:pt>
                <c:pt idx="1646">
                  <c:v>2008.1666666665419</c:v>
                </c:pt>
                <c:pt idx="1647">
                  <c:v>2008.2499999998752</c:v>
                </c:pt>
                <c:pt idx="1648">
                  <c:v>2008.3333333332084</c:v>
                </c:pt>
                <c:pt idx="1649">
                  <c:v>2008.4166666665417</c:v>
                </c:pt>
                <c:pt idx="1650">
                  <c:v>2008.4999999998749</c:v>
                </c:pt>
                <c:pt idx="1651">
                  <c:v>2008.5833333332082</c:v>
                </c:pt>
                <c:pt idx="1652">
                  <c:v>2008.6666666665415</c:v>
                </c:pt>
                <c:pt idx="1653">
                  <c:v>2008.7499999998747</c:v>
                </c:pt>
                <c:pt idx="1654">
                  <c:v>2008.833333333208</c:v>
                </c:pt>
                <c:pt idx="1655">
                  <c:v>2008.9166666665412</c:v>
                </c:pt>
                <c:pt idx="1656">
                  <c:v>2008.9999999998745</c:v>
                </c:pt>
                <c:pt idx="1657">
                  <c:v>2009.0833333332077</c:v>
                </c:pt>
                <c:pt idx="1658">
                  <c:v>2009.166666666541</c:v>
                </c:pt>
                <c:pt idx="1659">
                  <c:v>2009.2499999998743</c:v>
                </c:pt>
                <c:pt idx="1660">
                  <c:v>2009.3333333332075</c:v>
                </c:pt>
                <c:pt idx="1661">
                  <c:v>2009.4166666665408</c:v>
                </c:pt>
                <c:pt idx="1662">
                  <c:v>2009.499999999874</c:v>
                </c:pt>
                <c:pt idx="1663">
                  <c:v>2009.5833333332073</c:v>
                </c:pt>
                <c:pt idx="1664">
                  <c:v>2009.6666666665406</c:v>
                </c:pt>
                <c:pt idx="1665">
                  <c:v>2009.7499999998738</c:v>
                </c:pt>
                <c:pt idx="1666">
                  <c:v>2009.8333333332071</c:v>
                </c:pt>
                <c:pt idx="1667">
                  <c:v>2009.9166666665403</c:v>
                </c:pt>
                <c:pt idx="1668">
                  <c:v>2009.9999999998736</c:v>
                </c:pt>
                <c:pt idx="1669">
                  <c:v>2010.0833333332068</c:v>
                </c:pt>
                <c:pt idx="1670">
                  <c:v>2010.1666666665401</c:v>
                </c:pt>
                <c:pt idx="1671">
                  <c:v>2010.2499999998734</c:v>
                </c:pt>
                <c:pt idx="1672">
                  <c:v>2010.3333333332066</c:v>
                </c:pt>
                <c:pt idx="1673">
                  <c:v>2010.4166666665399</c:v>
                </c:pt>
                <c:pt idx="1674">
                  <c:v>2010.4999999998731</c:v>
                </c:pt>
                <c:pt idx="1675">
                  <c:v>2010.5833333332064</c:v>
                </c:pt>
                <c:pt idx="1676">
                  <c:v>2010.6666666665396</c:v>
                </c:pt>
                <c:pt idx="1677">
                  <c:v>2010.7499999998729</c:v>
                </c:pt>
                <c:pt idx="1678">
                  <c:v>2010.8333333332062</c:v>
                </c:pt>
                <c:pt idx="1679">
                  <c:v>2010.9166666665394</c:v>
                </c:pt>
                <c:pt idx="1680">
                  <c:v>2010.9999999998727</c:v>
                </c:pt>
                <c:pt idx="1681">
                  <c:v>2011.0833333332059</c:v>
                </c:pt>
                <c:pt idx="1682">
                  <c:v>2011.1666666665392</c:v>
                </c:pt>
                <c:pt idx="1683">
                  <c:v>2011.2499999998724</c:v>
                </c:pt>
                <c:pt idx="1684">
                  <c:v>2011.3333333332057</c:v>
                </c:pt>
                <c:pt idx="1685">
                  <c:v>2011.416666666539</c:v>
                </c:pt>
                <c:pt idx="1686">
                  <c:v>2011.4999999998722</c:v>
                </c:pt>
                <c:pt idx="1687">
                  <c:v>2011.5833333332055</c:v>
                </c:pt>
                <c:pt idx="1688">
                  <c:v>2011.6666666665387</c:v>
                </c:pt>
                <c:pt idx="1689">
                  <c:v>2011.749999999872</c:v>
                </c:pt>
                <c:pt idx="1690">
                  <c:v>2011.8333333332052</c:v>
                </c:pt>
                <c:pt idx="1691">
                  <c:v>2011.9166666665385</c:v>
                </c:pt>
                <c:pt idx="1692">
                  <c:v>2011.9999999998718</c:v>
                </c:pt>
                <c:pt idx="1693">
                  <c:v>2012.083333333205</c:v>
                </c:pt>
                <c:pt idx="1694">
                  <c:v>2012.1666666665383</c:v>
                </c:pt>
                <c:pt idx="1695">
                  <c:v>2012.2499999998715</c:v>
                </c:pt>
                <c:pt idx="1696">
                  <c:v>2012.3333333332048</c:v>
                </c:pt>
                <c:pt idx="1697">
                  <c:v>2012.416666666538</c:v>
                </c:pt>
                <c:pt idx="1698">
                  <c:v>2012.4999999998713</c:v>
                </c:pt>
                <c:pt idx="1699">
                  <c:v>2012.5833333332046</c:v>
                </c:pt>
                <c:pt idx="1700">
                  <c:v>2012.6666666665378</c:v>
                </c:pt>
                <c:pt idx="1701">
                  <c:v>2012.7499999998711</c:v>
                </c:pt>
                <c:pt idx="1702">
                  <c:v>2012.8333333332043</c:v>
                </c:pt>
                <c:pt idx="1703">
                  <c:v>2012.9166666665376</c:v>
                </c:pt>
                <c:pt idx="1704">
                  <c:v>2012.9999999998709</c:v>
                </c:pt>
                <c:pt idx="1705">
                  <c:v>2013.0833333332041</c:v>
                </c:pt>
                <c:pt idx="1706">
                  <c:v>2013.1666666665374</c:v>
                </c:pt>
                <c:pt idx="1707">
                  <c:v>2013.2499999998706</c:v>
                </c:pt>
                <c:pt idx="1708">
                  <c:v>2013.3333333332039</c:v>
                </c:pt>
                <c:pt idx="1709">
                  <c:v>2013.4166666665371</c:v>
                </c:pt>
                <c:pt idx="1710">
                  <c:v>2013.4999999998704</c:v>
                </c:pt>
                <c:pt idx="1711">
                  <c:v>2013.5833333332037</c:v>
                </c:pt>
                <c:pt idx="1712">
                  <c:v>2013.6666666665369</c:v>
                </c:pt>
                <c:pt idx="1713">
                  <c:v>2013.7499999998702</c:v>
                </c:pt>
                <c:pt idx="1714">
                  <c:v>2013.8333333332034</c:v>
                </c:pt>
                <c:pt idx="1715">
                  <c:v>2013.9166666665367</c:v>
                </c:pt>
                <c:pt idx="1716">
                  <c:v>2013.9999999998699</c:v>
                </c:pt>
                <c:pt idx="1717">
                  <c:v>2014.0833333332032</c:v>
                </c:pt>
                <c:pt idx="1718">
                  <c:v>2014.1666666665365</c:v>
                </c:pt>
                <c:pt idx="1719">
                  <c:v>2014.2499999998697</c:v>
                </c:pt>
                <c:pt idx="1720">
                  <c:v>2014.333333333203</c:v>
                </c:pt>
                <c:pt idx="1721">
                  <c:v>2014.4166666665362</c:v>
                </c:pt>
                <c:pt idx="1722">
                  <c:v>2014.4999999998695</c:v>
                </c:pt>
                <c:pt idx="1723">
                  <c:v>2014.5833333332027</c:v>
                </c:pt>
                <c:pt idx="1724">
                  <c:v>2014.666666666536</c:v>
                </c:pt>
                <c:pt idx="1725">
                  <c:v>2014.7499999998693</c:v>
                </c:pt>
                <c:pt idx="1726">
                  <c:v>2014.8333333332025</c:v>
                </c:pt>
                <c:pt idx="1727">
                  <c:v>2014.9166666665358</c:v>
                </c:pt>
                <c:pt idx="1728">
                  <c:v>2014.999999999869</c:v>
                </c:pt>
                <c:pt idx="1729">
                  <c:v>2015.0833333332023</c:v>
                </c:pt>
                <c:pt idx="1730">
                  <c:v>2015.1666666665355</c:v>
                </c:pt>
                <c:pt idx="1731">
                  <c:v>2015.2499999998688</c:v>
                </c:pt>
                <c:pt idx="1732">
                  <c:v>2015.3333333332021</c:v>
                </c:pt>
                <c:pt idx="1733">
                  <c:v>2015.4166666665353</c:v>
                </c:pt>
                <c:pt idx="1734">
                  <c:v>2015.4999999998686</c:v>
                </c:pt>
                <c:pt idx="1735">
                  <c:v>2015.5833333332018</c:v>
                </c:pt>
                <c:pt idx="1736">
                  <c:v>2015.6666666665351</c:v>
                </c:pt>
                <c:pt idx="1737">
                  <c:v>2015.7499999998684</c:v>
                </c:pt>
                <c:pt idx="1738">
                  <c:v>2015.8333333332016</c:v>
                </c:pt>
                <c:pt idx="1739">
                  <c:v>2015.9166666665349</c:v>
                </c:pt>
                <c:pt idx="1740">
                  <c:v>2015.9999999998681</c:v>
                </c:pt>
                <c:pt idx="1741">
                  <c:v>2016.0833333332014</c:v>
                </c:pt>
                <c:pt idx="1742">
                  <c:v>2016.1666666665346</c:v>
                </c:pt>
                <c:pt idx="1743">
                  <c:v>2016.2499999998679</c:v>
                </c:pt>
                <c:pt idx="1744">
                  <c:v>2016.3333333332012</c:v>
                </c:pt>
                <c:pt idx="1745">
                  <c:v>2016.4166666665344</c:v>
                </c:pt>
                <c:pt idx="1746">
                  <c:v>2016.4999999998677</c:v>
                </c:pt>
                <c:pt idx="1747">
                  <c:v>2016.5833333332009</c:v>
                </c:pt>
                <c:pt idx="1748">
                  <c:v>2016.6666666665342</c:v>
                </c:pt>
                <c:pt idx="1749">
                  <c:v>2016.7499999998674</c:v>
                </c:pt>
                <c:pt idx="1750">
                  <c:v>2016.8333333332007</c:v>
                </c:pt>
                <c:pt idx="1751">
                  <c:v>2016.916666666534</c:v>
                </c:pt>
                <c:pt idx="1752">
                  <c:v>2016.9999999998672</c:v>
                </c:pt>
                <c:pt idx="1753">
                  <c:v>2017.0833333332005</c:v>
                </c:pt>
                <c:pt idx="1754">
                  <c:v>2017.1666666665337</c:v>
                </c:pt>
                <c:pt idx="1755">
                  <c:v>2017.249999999867</c:v>
                </c:pt>
                <c:pt idx="1756">
                  <c:v>2017.3333333332002</c:v>
                </c:pt>
                <c:pt idx="1757">
                  <c:v>2017.4166666665335</c:v>
                </c:pt>
                <c:pt idx="1758">
                  <c:v>2017.4999999998668</c:v>
                </c:pt>
                <c:pt idx="1759">
                  <c:v>2017.5833333332</c:v>
                </c:pt>
                <c:pt idx="1760">
                  <c:v>2017.6666666665333</c:v>
                </c:pt>
                <c:pt idx="1761">
                  <c:v>2017.7499999998665</c:v>
                </c:pt>
                <c:pt idx="1762">
                  <c:v>2017.8333333331998</c:v>
                </c:pt>
                <c:pt idx="1763">
                  <c:v>2017.916666666533</c:v>
                </c:pt>
                <c:pt idx="1764">
                  <c:v>2017.9999999998663</c:v>
                </c:pt>
                <c:pt idx="1765">
                  <c:v>2018.0833333331996</c:v>
                </c:pt>
                <c:pt idx="1766">
                  <c:v>2018.1666666665328</c:v>
                </c:pt>
                <c:pt idx="1767">
                  <c:v>2018.2499999998661</c:v>
                </c:pt>
                <c:pt idx="1768">
                  <c:v>2018.3333333331993</c:v>
                </c:pt>
                <c:pt idx="1769">
                  <c:v>2018.4166666665326</c:v>
                </c:pt>
                <c:pt idx="1770">
                  <c:v>2018.4999999998658</c:v>
                </c:pt>
                <c:pt idx="1771">
                  <c:v>2018.5833333331991</c:v>
                </c:pt>
                <c:pt idx="1772">
                  <c:v>2018.6666666665324</c:v>
                </c:pt>
                <c:pt idx="1773">
                  <c:v>2018.7499999998656</c:v>
                </c:pt>
                <c:pt idx="1774">
                  <c:v>2018.8333333331989</c:v>
                </c:pt>
                <c:pt idx="1775">
                  <c:v>2018.9166666665321</c:v>
                </c:pt>
                <c:pt idx="1776">
                  <c:v>2018.9999999998654</c:v>
                </c:pt>
                <c:pt idx="1777">
                  <c:v>2019.0833333331987</c:v>
                </c:pt>
                <c:pt idx="1778">
                  <c:v>2019.1666666665319</c:v>
                </c:pt>
                <c:pt idx="1779">
                  <c:v>2019.2499999998652</c:v>
                </c:pt>
                <c:pt idx="1780">
                  <c:v>2019.3333333331984</c:v>
                </c:pt>
                <c:pt idx="1781">
                  <c:v>2019.4166666665317</c:v>
                </c:pt>
                <c:pt idx="1782">
                  <c:v>2019.4999999998649</c:v>
                </c:pt>
                <c:pt idx="1783">
                  <c:v>2019.5833333331982</c:v>
                </c:pt>
              </c:numCache>
            </c:numRef>
          </c:cat>
          <c:val>
            <c:numRef>
              <c:f>'chart data'!$C$2:$C$1785</c:f>
              <c:numCache>
                <c:formatCode>0.00</c:formatCode>
                <c:ptCount val="1784"/>
                <c:pt idx="0">
                  <c:v>5.32</c:v>
                </c:pt>
                <c:pt idx="1">
                  <c:v>5.3233333333333333</c:v>
                </c:pt>
                <c:pt idx="2">
                  <c:v>5.3266666666666671</c:v>
                </c:pt>
                <c:pt idx="3">
                  <c:v>5.33</c:v>
                </c:pt>
                <c:pt idx="4">
                  <c:v>5.3333333333333339</c:v>
                </c:pt>
                <c:pt idx="5">
                  <c:v>5.3366666666666669</c:v>
                </c:pt>
                <c:pt idx="6">
                  <c:v>5.34</c:v>
                </c:pt>
                <c:pt idx="7">
                  <c:v>5.3433333333333337</c:v>
                </c:pt>
                <c:pt idx="8">
                  <c:v>5.3466666666666676</c:v>
                </c:pt>
                <c:pt idx="9">
                  <c:v>5.3500000000000005</c:v>
                </c:pt>
                <c:pt idx="10">
                  <c:v>5.3533333333333335</c:v>
                </c:pt>
                <c:pt idx="11">
                  <c:v>5.3566666666666665</c:v>
                </c:pt>
                <c:pt idx="12">
                  <c:v>5.36</c:v>
                </c:pt>
                <c:pt idx="13">
                  <c:v>5.378333333333333</c:v>
                </c:pt>
                <c:pt idx="14">
                  <c:v>5.3966666666666665</c:v>
                </c:pt>
                <c:pt idx="15">
                  <c:v>5.4150000000000009</c:v>
                </c:pt>
                <c:pt idx="16">
                  <c:v>5.4333333333333336</c:v>
                </c:pt>
                <c:pt idx="17">
                  <c:v>5.4516666666666662</c:v>
                </c:pt>
                <c:pt idx="18">
                  <c:v>5.4700000000000006</c:v>
                </c:pt>
                <c:pt idx="19">
                  <c:v>5.4883333333333333</c:v>
                </c:pt>
                <c:pt idx="20">
                  <c:v>5.5066666666666668</c:v>
                </c:pt>
                <c:pt idx="21">
                  <c:v>5.5249999999999995</c:v>
                </c:pt>
                <c:pt idx="22">
                  <c:v>5.543333333333333</c:v>
                </c:pt>
                <c:pt idx="23">
                  <c:v>5.5616666666666665</c:v>
                </c:pt>
                <c:pt idx="24">
                  <c:v>5.58</c:v>
                </c:pt>
                <c:pt idx="25">
                  <c:v>5.5708333333333337</c:v>
                </c:pt>
                <c:pt idx="26">
                  <c:v>5.5616666666666656</c:v>
                </c:pt>
                <c:pt idx="27">
                  <c:v>5.5524999999999993</c:v>
                </c:pt>
                <c:pt idx="28">
                  <c:v>5.543333333333333</c:v>
                </c:pt>
                <c:pt idx="29">
                  <c:v>5.5341666666666667</c:v>
                </c:pt>
                <c:pt idx="30">
                  <c:v>5.5250000000000004</c:v>
                </c:pt>
                <c:pt idx="31">
                  <c:v>5.5158333333333331</c:v>
                </c:pt>
                <c:pt idx="32">
                  <c:v>5.5066666666666668</c:v>
                </c:pt>
                <c:pt idx="33">
                  <c:v>5.4975000000000005</c:v>
                </c:pt>
                <c:pt idx="34">
                  <c:v>5.4883333333333324</c:v>
                </c:pt>
                <c:pt idx="35">
                  <c:v>5.4791666666666661</c:v>
                </c:pt>
                <c:pt idx="36">
                  <c:v>5.47</c:v>
                </c:pt>
                <c:pt idx="37">
                  <c:v>5.4366666666666665</c:v>
                </c:pt>
                <c:pt idx="38">
                  <c:v>5.4033333333333324</c:v>
                </c:pt>
                <c:pt idx="39">
                  <c:v>5.37</c:v>
                </c:pt>
                <c:pt idx="40">
                  <c:v>5.3366666666666669</c:v>
                </c:pt>
                <c:pt idx="41">
                  <c:v>5.3033333333333337</c:v>
                </c:pt>
                <c:pt idx="42">
                  <c:v>5.27</c:v>
                </c:pt>
                <c:pt idx="43">
                  <c:v>5.2366666666666664</c:v>
                </c:pt>
                <c:pt idx="44">
                  <c:v>5.2033333333333331</c:v>
                </c:pt>
                <c:pt idx="45">
                  <c:v>5.17</c:v>
                </c:pt>
                <c:pt idx="46">
                  <c:v>5.1366666666666667</c:v>
                </c:pt>
                <c:pt idx="47">
                  <c:v>5.1033333333333335</c:v>
                </c:pt>
                <c:pt idx="48">
                  <c:v>5.07</c:v>
                </c:pt>
                <c:pt idx="49">
                  <c:v>5.03</c:v>
                </c:pt>
                <c:pt idx="50">
                  <c:v>4.99</c:v>
                </c:pt>
                <c:pt idx="51">
                  <c:v>4.95</c:v>
                </c:pt>
                <c:pt idx="52">
                  <c:v>4.91</c:v>
                </c:pt>
                <c:pt idx="53">
                  <c:v>4.87</c:v>
                </c:pt>
                <c:pt idx="54">
                  <c:v>4.83</c:v>
                </c:pt>
                <c:pt idx="55">
                  <c:v>4.79</c:v>
                </c:pt>
                <c:pt idx="56">
                  <c:v>4.75</c:v>
                </c:pt>
                <c:pt idx="57">
                  <c:v>4.7100000000000009</c:v>
                </c:pt>
                <c:pt idx="58">
                  <c:v>4.67</c:v>
                </c:pt>
                <c:pt idx="59">
                  <c:v>4.63</c:v>
                </c:pt>
                <c:pt idx="60">
                  <c:v>4.59</c:v>
                </c:pt>
                <c:pt idx="61">
                  <c:v>4.5783333333333331</c:v>
                </c:pt>
                <c:pt idx="62">
                  <c:v>4.5666666666666664</c:v>
                </c:pt>
                <c:pt idx="63">
                  <c:v>4.5550000000000006</c:v>
                </c:pt>
                <c:pt idx="64">
                  <c:v>4.543333333333333</c:v>
                </c:pt>
                <c:pt idx="65">
                  <c:v>4.5316666666666663</c:v>
                </c:pt>
                <c:pt idx="66">
                  <c:v>4.5199999999999996</c:v>
                </c:pt>
                <c:pt idx="67">
                  <c:v>4.5083333333333337</c:v>
                </c:pt>
                <c:pt idx="68">
                  <c:v>4.496666666666667</c:v>
                </c:pt>
                <c:pt idx="69">
                  <c:v>4.4850000000000003</c:v>
                </c:pt>
                <c:pt idx="70">
                  <c:v>4.4733333333333336</c:v>
                </c:pt>
                <c:pt idx="71">
                  <c:v>4.4616666666666669</c:v>
                </c:pt>
                <c:pt idx="72">
                  <c:v>4.45</c:v>
                </c:pt>
                <c:pt idx="73">
                  <c:v>4.440833333333333</c:v>
                </c:pt>
                <c:pt idx="74">
                  <c:v>4.4316666666666666</c:v>
                </c:pt>
                <c:pt idx="75">
                  <c:v>4.4225000000000003</c:v>
                </c:pt>
                <c:pt idx="76">
                  <c:v>4.4133333333333331</c:v>
                </c:pt>
                <c:pt idx="77">
                  <c:v>4.4041666666666668</c:v>
                </c:pt>
                <c:pt idx="78">
                  <c:v>4.3949999999999996</c:v>
                </c:pt>
                <c:pt idx="79">
                  <c:v>4.3858333333333333</c:v>
                </c:pt>
                <c:pt idx="80">
                  <c:v>4.3766666666666669</c:v>
                </c:pt>
                <c:pt idx="81">
                  <c:v>4.3675000000000006</c:v>
                </c:pt>
                <c:pt idx="82">
                  <c:v>4.3583333333333334</c:v>
                </c:pt>
                <c:pt idx="83">
                  <c:v>4.3491666666666662</c:v>
                </c:pt>
                <c:pt idx="84">
                  <c:v>4.34</c:v>
                </c:pt>
                <c:pt idx="85">
                  <c:v>4.33</c:v>
                </c:pt>
                <c:pt idx="86">
                  <c:v>4.32</c:v>
                </c:pt>
                <c:pt idx="87">
                  <c:v>4.3100000000000005</c:v>
                </c:pt>
                <c:pt idx="88">
                  <c:v>4.3</c:v>
                </c:pt>
                <c:pt idx="89">
                  <c:v>4.29</c:v>
                </c:pt>
                <c:pt idx="90">
                  <c:v>4.2799999999999994</c:v>
                </c:pt>
                <c:pt idx="91">
                  <c:v>4.2699999999999996</c:v>
                </c:pt>
                <c:pt idx="92">
                  <c:v>4.26</c:v>
                </c:pt>
                <c:pt idx="93">
                  <c:v>4.25</c:v>
                </c:pt>
                <c:pt idx="94">
                  <c:v>4.2399999999999993</c:v>
                </c:pt>
                <c:pt idx="95">
                  <c:v>4.2299999999999995</c:v>
                </c:pt>
                <c:pt idx="96">
                  <c:v>4.22</c:v>
                </c:pt>
                <c:pt idx="97">
                  <c:v>4.2033333333333331</c:v>
                </c:pt>
                <c:pt idx="98">
                  <c:v>4.1866666666666656</c:v>
                </c:pt>
                <c:pt idx="99">
                  <c:v>4.17</c:v>
                </c:pt>
                <c:pt idx="100">
                  <c:v>4.1533333333333324</c:v>
                </c:pt>
                <c:pt idx="101">
                  <c:v>4.1366666666666667</c:v>
                </c:pt>
                <c:pt idx="102">
                  <c:v>4.1199999999999992</c:v>
                </c:pt>
                <c:pt idx="103">
                  <c:v>4.1033333333333326</c:v>
                </c:pt>
                <c:pt idx="104">
                  <c:v>4.086666666666666</c:v>
                </c:pt>
                <c:pt idx="105">
                  <c:v>4.0699999999999994</c:v>
                </c:pt>
                <c:pt idx="106">
                  <c:v>4.0533333333333328</c:v>
                </c:pt>
                <c:pt idx="107">
                  <c:v>4.0366666666666671</c:v>
                </c:pt>
                <c:pt idx="108">
                  <c:v>4.0199999999999996</c:v>
                </c:pt>
                <c:pt idx="109">
                  <c:v>3.9933333333333332</c:v>
                </c:pt>
                <c:pt idx="110">
                  <c:v>3.9666666666666663</c:v>
                </c:pt>
                <c:pt idx="111">
                  <c:v>3.9399999999999995</c:v>
                </c:pt>
                <c:pt idx="112">
                  <c:v>3.9133333333333331</c:v>
                </c:pt>
                <c:pt idx="113">
                  <c:v>3.8866666666666667</c:v>
                </c:pt>
                <c:pt idx="114">
                  <c:v>3.8600000000000003</c:v>
                </c:pt>
                <c:pt idx="115">
                  <c:v>3.8333333333333335</c:v>
                </c:pt>
                <c:pt idx="116">
                  <c:v>3.8066666666666666</c:v>
                </c:pt>
                <c:pt idx="117">
                  <c:v>3.7800000000000002</c:v>
                </c:pt>
                <c:pt idx="118">
                  <c:v>3.7533333333333334</c:v>
                </c:pt>
                <c:pt idx="119">
                  <c:v>3.726666666666667</c:v>
                </c:pt>
                <c:pt idx="120">
                  <c:v>3.7</c:v>
                </c:pt>
                <c:pt idx="121">
                  <c:v>3.6933333333333338</c:v>
                </c:pt>
                <c:pt idx="122">
                  <c:v>3.686666666666667</c:v>
                </c:pt>
                <c:pt idx="123">
                  <c:v>3.68</c:v>
                </c:pt>
                <c:pt idx="124">
                  <c:v>3.6733333333333338</c:v>
                </c:pt>
                <c:pt idx="125">
                  <c:v>3.666666666666667</c:v>
                </c:pt>
                <c:pt idx="126">
                  <c:v>3.66</c:v>
                </c:pt>
                <c:pt idx="127">
                  <c:v>3.6533333333333333</c:v>
                </c:pt>
                <c:pt idx="128">
                  <c:v>3.6466666666666669</c:v>
                </c:pt>
                <c:pt idx="129">
                  <c:v>3.64</c:v>
                </c:pt>
                <c:pt idx="130">
                  <c:v>3.6333333333333337</c:v>
                </c:pt>
                <c:pt idx="131">
                  <c:v>3.6266666666666669</c:v>
                </c:pt>
                <c:pt idx="132">
                  <c:v>3.62</c:v>
                </c:pt>
                <c:pt idx="133">
                  <c:v>3.6208333333333336</c:v>
                </c:pt>
                <c:pt idx="134">
                  <c:v>3.621666666666667</c:v>
                </c:pt>
                <c:pt idx="135">
                  <c:v>3.6225000000000001</c:v>
                </c:pt>
                <c:pt idx="136">
                  <c:v>3.6233333333333335</c:v>
                </c:pt>
                <c:pt idx="137">
                  <c:v>3.6241666666666665</c:v>
                </c:pt>
                <c:pt idx="138">
                  <c:v>3.625</c:v>
                </c:pt>
                <c:pt idx="139">
                  <c:v>3.6258333333333335</c:v>
                </c:pt>
                <c:pt idx="140">
                  <c:v>3.6266666666666669</c:v>
                </c:pt>
                <c:pt idx="141">
                  <c:v>3.6274999999999999</c:v>
                </c:pt>
                <c:pt idx="142">
                  <c:v>3.6283333333333334</c:v>
                </c:pt>
                <c:pt idx="143">
                  <c:v>3.6291666666666669</c:v>
                </c:pt>
                <c:pt idx="144">
                  <c:v>3.63</c:v>
                </c:pt>
                <c:pt idx="145">
                  <c:v>3.6291666666666669</c:v>
                </c:pt>
                <c:pt idx="146">
                  <c:v>3.6283333333333334</c:v>
                </c:pt>
                <c:pt idx="147">
                  <c:v>3.6274999999999999</c:v>
                </c:pt>
                <c:pt idx="148">
                  <c:v>3.6266666666666669</c:v>
                </c:pt>
                <c:pt idx="149">
                  <c:v>3.6258333333333335</c:v>
                </c:pt>
                <c:pt idx="150">
                  <c:v>3.625</c:v>
                </c:pt>
                <c:pt idx="151">
                  <c:v>3.6241666666666665</c:v>
                </c:pt>
                <c:pt idx="152">
                  <c:v>3.6233333333333335</c:v>
                </c:pt>
                <c:pt idx="153">
                  <c:v>3.6225000000000001</c:v>
                </c:pt>
                <c:pt idx="154">
                  <c:v>3.621666666666667</c:v>
                </c:pt>
                <c:pt idx="155">
                  <c:v>3.6208333333333336</c:v>
                </c:pt>
                <c:pt idx="156">
                  <c:v>3.62</c:v>
                </c:pt>
                <c:pt idx="157">
                  <c:v>3.6116666666666668</c:v>
                </c:pt>
                <c:pt idx="158">
                  <c:v>3.6033333333333335</c:v>
                </c:pt>
                <c:pt idx="159">
                  <c:v>3.5949999999999998</c:v>
                </c:pt>
                <c:pt idx="160">
                  <c:v>3.5866666666666669</c:v>
                </c:pt>
                <c:pt idx="161">
                  <c:v>3.5783333333333336</c:v>
                </c:pt>
                <c:pt idx="162">
                  <c:v>3.57</c:v>
                </c:pt>
                <c:pt idx="163">
                  <c:v>3.5616666666666665</c:v>
                </c:pt>
                <c:pt idx="164">
                  <c:v>3.5533333333333337</c:v>
                </c:pt>
                <c:pt idx="165">
                  <c:v>3.5449999999999999</c:v>
                </c:pt>
                <c:pt idx="166">
                  <c:v>3.5366666666666671</c:v>
                </c:pt>
                <c:pt idx="167">
                  <c:v>3.5283333333333333</c:v>
                </c:pt>
                <c:pt idx="168">
                  <c:v>3.52</c:v>
                </c:pt>
                <c:pt idx="169">
                  <c:v>3.5074999999999998</c:v>
                </c:pt>
                <c:pt idx="170">
                  <c:v>3.4950000000000001</c:v>
                </c:pt>
                <c:pt idx="171">
                  <c:v>3.4824999999999999</c:v>
                </c:pt>
                <c:pt idx="172">
                  <c:v>3.4699999999999998</c:v>
                </c:pt>
                <c:pt idx="173">
                  <c:v>3.4575</c:v>
                </c:pt>
                <c:pt idx="174">
                  <c:v>3.4449999999999998</c:v>
                </c:pt>
                <c:pt idx="175">
                  <c:v>3.4325000000000001</c:v>
                </c:pt>
                <c:pt idx="176">
                  <c:v>3.42</c:v>
                </c:pt>
                <c:pt idx="177">
                  <c:v>3.4075000000000002</c:v>
                </c:pt>
                <c:pt idx="178">
                  <c:v>3.3950000000000005</c:v>
                </c:pt>
                <c:pt idx="179">
                  <c:v>3.3825000000000003</c:v>
                </c:pt>
                <c:pt idx="180">
                  <c:v>3.37</c:v>
                </c:pt>
                <c:pt idx="181">
                  <c:v>3.3825000000000003</c:v>
                </c:pt>
                <c:pt idx="182">
                  <c:v>3.3950000000000005</c:v>
                </c:pt>
                <c:pt idx="183">
                  <c:v>3.4075000000000002</c:v>
                </c:pt>
                <c:pt idx="184">
                  <c:v>3.42</c:v>
                </c:pt>
                <c:pt idx="185">
                  <c:v>3.4325000000000001</c:v>
                </c:pt>
                <c:pt idx="186">
                  <c:v>3.4449999999999998</c:v>
                </c:pt>
                <c:pt idx="187">
                  <c:v>3.4575</c:v>
                </c:pt>
                <c:pt idx="188">
                  <c:v>3.4699999999999998</c:v>
                </c:pt>
                <c:pt idx="189">
                  <c:v>3.4824999999999999</c:v>
                </c:pt>
                <c:pt idx="190">
                  <c:v>3.4950000000000001</c:v>
                </c:pt>
                <c:pt idx="191">
                  <c:v>3.5074999999999998</c:v>
                </c:pt>
                <c:pt idx="192">
                  <c:v>3.52</c:v>
                </c:pt>
                <c:pt idx="193">
                  <c:v>3.5324999999999998</c:v>
                </c:pt>
                <c:pt idx="194">
                  <c:v>3.5450000000000004</c:v>
                </c:pt>
                <c:pt idx="195">
                  <c:v>3.5575000000000001</c:v>
                </c:pt>
                <c:pt idx="196">
                  <c:v>3.5700000000000003</c:v>
                </c:pt>
                <c:pt idx="197">
                  <c:v>3.5825</c:v>
                </c:pt>
                <c:pt idx="198">
                  <c:v>3.5949999999999998</c:v>
                </c:pt>
                <c:pt idx="199">
                  <c:v>3.6074999999999999</c:v>
                </c:pt>
                <c:pt idx="200">
                  <c:v>3.62</c:v>
                </c:pt>
                <c:pt idx="201">
                  <c:v>3.6324999999999998</c:v>
                </c:pt>
                <c:pt idx="202">
                  <c:v>3.6450000000000005</c:v>
                </c:pt>
                <c:pt idx="203">
                  <c:v>3.6574999999999998</c:v>
                </c:pt>
                <c:pt idx="204">
                  <c:v>3.67</c:v>
                </c:pt>
                <c:pt idx="205">
                  <c:v>3.6516666666666664</c:v>
                </c:pt>
                <c:pt idx="206">
                  <c:v>3.6333333333333337</c:v>
                </c:pt>
                <c:pt idx="207">
                  <c:v>3.6150000000000002</c:v>
                </c:pt>
                <c:pt idx="208">
                  <c:v>3.5966666666666667</c:v>
                </c:pt>
                <c:pt idx="209">
                  <c:v>3.5783333333333331</c:v>
                </c:pt>
                <c:pt idx="210">
                  <c:v>3.5600000000000005</c:v>
                </c:pt>
                <c:pt idx="211">
                  <c:v>3.541666666666667</c:v>
                </c:pt>
                <c:pt idx="212">
                  <c:v>3.5233333333333334</c:v>
                </c:pt>
                <c:pt idx="213">
                  <c:v>3.5049999999999999</c:v>
                </c:pt>
                <c:pt idx="214">
                  <c:v>3.4866666666666668</c:v>
                </c:pt>
                <c:pt idx="215">
                  <c:v>3.4683333333333333</c:v>
                </c:pt>
                <c:pt idx="216">
                  <c:v>3.45</c:v>
                </c:pt>
                <c:pt idx="217">
                  <c:v>3.4475000000000002</c:v>
                </c:pt>
                <c:pt idx="218">
                  <c:v>3.4449999999999998</c:v>
                </c:pt>
                <c:pt idx="219">
                  <c:v>3.4424999999999999</c:v>
                </c:pt>
                <c:pt idx="220">
                  <c:v>3.4400000000000004</c:v>
                </c:pt>
                <c:pt idx="221">
                  <c:v>3.4375</c:v>
                </c:pt>
                <c:pt idx="222">
                  <c:v>3.4350000000000005</c:v>
                </c:pt>
                <c:pt idx="223">
                  <c:v>3.4325000000000001</c:v>
                </c:pt>
                <c:pt idx="224">
                  <c:v>3.4299999999999997</c:v>
                </c:pt>
                <c:pt idx="225">
                  <c:v>3.4275000000000002</c:v>
                </c:pt>
                <c:pt idx="226">
                  <c:v>3.4250000000000003</c:v>
                </c:pt>
                <c:pt idx="227">
                  <c:v>3.4224999999999999</c:v>
                </c:pt>
                <c:pt idx="228">
                  <c:v>3.42</c:v>
                </c:pt>
                <c:pt idx="229">
                  <c:v>3.4366666666666665</c:v>
                </c:pt>
                <c:pt idx="230">
                  <c:v>3.4533333333333336</c:v>
                </c:pt>
                <c:pt idx="231">
                  <c:v>3.4699999999999998</c:v>
                </c:pt>
                <c:pt idx="232">
                  <c:v>3.4866666666666664</c:v>
                </c:pt>
                <c:pt idx="233">
                  <c:v>3.5033333333333334</c:v>
                </c:pt>
                <c:pt idx="234">
                  <c:v>3.5199999999999996</c:v>
                </c:pt>
                <c:pt idx="235">
                  <c:v>3.5366666666666671</c:v>
                </c:pt>
                <c:pt idx="236">
                  <c:v>3.5533333333333337</c:v>
                </c:pt>
                <c:pt idx="237">
                  <c:v>3.57</c:v>
                </c:pt>
                <c:pt idx="238">
                  <c:v>3.5866666666666669</c:v>
                </c:pt>
                <c:pt idx="239">
                  <c:v>3.6033333333333335</c:v>
                </c:pt>
                <c:pt idx="240">
                  <c:v>3.62</c:v>
                </c:pt>
                <c:pt idx="241">
                  <c:v>3.6183333333333332</c:v>
                </c:pt>
                <c:pt idx="242">
                  <c:v>3.6166666666666671</c:v>
                </c:pt>
                <c:pt idx="243">
                  <c:v>3.6149999999999998</c:v>
                </c:pt>
                <c:pt idx="244">
                  <c:v>3.6133333333333333</c:v>
                </c:pt>
                <c:pt idx="245">
                  <c:v>3.6116666666666668</c:v>
                </c:pt>
                <c:pt idx="246">
                  <c:v>3.61</c:v>
                </c:pt>
                <c:pt idx="247">
                  <c:v>3.6083333333333334</c:v>
                </c:pt>
                <c:pt idx="248">
                  <c:v>3.6066666666666665</c:v>
                </c:pt>
                <c:pt idx="249">
                  <c:v>3.6049999999999995</c:v>
                </c:pt>
                <c:pt idx="250">
                  <c:v>3.6033333333333335</c:v>
                </c:pt>
                <c:pt idx="251">
                  <c:v>3.601666666666667</c:v>
                </c:pt>
                <c:pt idx="252">
                  <c:v>3.6</c:v>
                </c:pt>
                <c:pt idx="253">
                  <c:v>3.6125000000000003</c:v>
                </c:pt>
                <c:pt idx="254">
                  <c:v>3.625</c:v>
                </c:pt>
                <c:pt idx="255">
                  <c:v>3.6374999999999997</c:v>
                </c:pt>
                <c:pt idx="256">
                  <c:v>3.65</c:v>
                </c:pt>
                <c:pt idx="257">
                  <c:v>3.6625000000000001</c:v>
                </c:pt>
                <c:pt idx="258">
                  <c:v>3.6749999999999998</c:v>
                </c:pt>
                <c:pt idx="259">
                  <c:v>3.6875</c:v>
                </c:pt>
                <c:pt idx="260">
                  <c:v>3.7</c:v>
                </c:pt>
                <c:pt idx="261">
                  <c:v>3.7124999999999999</c:v>
                </c:pt>
                <c:pt idx="262">
                  <c:v>3.7250000000000001</c:v>
                </c:pt>
                <c:pt idx="263">
                  <c:v>3.7374999999999998</c:v>
                </c:pt>
                <c:pt idx="264">
                  <c:v>3.75</c:v>
                </c:pt>
                <c:pt idx="265">
                  <c:v>3.7458333333333336</c:v>
                </c:pt>
                <c:pt idx="266">
                  <c:v>3.7416666666666667</c:v>
                </c:pt>
                <c:pt idx="267">
                  <c:v>3.7375000000000003</c:v>
                </c:pt>
                <c:pt idx="268">
                  <c:v>3.7333333333333334</c:v>
                </c:pt>
                <c:pt idx="269">
                  <c:v>3.729166666666667</c:v>
                </c:pt>
                <c:pt idx="270">
                  <c:v>3.7250000000000005</c:v>
                </c:pt>
                <c:pt idx="271">
                  <c:v>3.7208333333333337</c:v>
                </c:pt>
                <c:pt idx="272">
                  <c:v>3.7166666666666668</c:v>
                </c:pt>
                <c:pt idx="273">
                  <c:v>3.7125000000000004</c:v>
                </c:pt>
                <c:pt idx="274">
                  <c:v>3.7083333333333335</c:v>
                </c:pt>
                <c:pt idx="275">
                  <c:v>3.7041666666666671</c:v>
                </c:pt>
                <c:pt idx="276">
                  <c:v>3.7</c:v>
                </c:pt>
                <c:pt idx="277">
                  <c:v>3.6800000000000006</c:v>
                </c:pt>
                <c:pt idx="278">
                  <c:v>3.66</c:v>
                </c:pt>
                <c:pt idx="279">
                  <c:v>3.64</c:v>
                </c:pt>
                <c:pt idx="280">
                  <c:v>3.62</c:v>
                </c:pt>
                <c:pt idx="281">
                  <c:v>3.6000000000000005</c:v>
                </c:pt>
                <c:pt idx="282">
                  <c:v>3.58</c:v>
                </c:pt>
                <c:pt idx="283">
                  <c:v>3.5599999999999996</c:v>
                </c:pt>
                <c:pt idx="284">
                  <c:v>3.54</c:v>
                </c:pt>
                <c:pt idx="285">
                  <c:v>3.5200000000000005</c:v>
                </c:pt>
                <c:pt idx="286">
                  <c:v>3.5</c:v>
                </c:pt>
                <c:pt idx="287">
                  <c:v>3.4800000000000004</c:v>
                </c:pt>
                <c:pt idx="288">
                  <c:v>3.46</c:v>
                </c:pt>
                <c:pt idx="289">
                  <c:v>3.4716666666666667</c:v>
                </c:pt>
                <c:pt idx="290">
                  <c:v>3.4833333333333334</c:v>
                </c:pt>
                <c:pt idx="291">
                  <c:v>3.4950000000000001</c:v>
                </c:pt>
                <c:pt idx="292">
                  <c:v>3.5066666666666668</c:v>
                </c:pt>
                <c:pt idx="293">
                  <c:v>3.5183333333333331</c:v>
                </c:pt>
                <c:pt idx="294">
                  <c:v>3.53</c:v>
                </c:pt>
                <c:pt idx="295">
                  <c:v>3.541666666666667</c:v>
                </c:pt>
                <c:pt idx="296">
                  <c:v>3.5533333333333332</c:v>
                </c:pt>
                <c:pt idx="297">
                  <c:v>3.5649999999999995</c:v>
                </c:pt>
                <c:pt idx="298">
                  <c:v>3.5766666666666667</c:v>
                </c:pt>
                <c:pt idx="299">
                  <c:v>3.5883333333333338</c:v>
                </c:pt>
                <c:pt idx="300">
                  <c:v>3.6</c:v>
                </c:pt>
                <c:pt idx="301">
                  <c:v>3.5833333333333335</c:v>
                </c:pt>
                <c:pt idx="302">
                  <c:v>3.5666666666666664</c:v>
                </c:pt>
                <c:pt idx="303">
                  <c:v>3.55</c:v>
                </c:pt>
                <c:pt idx="304">
                  <c:v>3.5333333333333332</c:v>
                </c:pt>
                <c:pt idx="305">
                  <c:v>3.5166666666666666</c:v>
                </c:pt>
                <c:pt idx="306">
                  <c:v>3.5</c:v>
                </c:pt>
                <c:pt idx="307">
                  <c:v>3.4833333333333334</c:v>
                </c:pt>
                <c:pt idx="308">
                  <c:v>3.4666666666666668</c:v>
                </c:pt>
                <c:pt idx="309">
                  <c:v>3.4499999999999997</c:v>
                </c:pt>
                <c:pt idx="310">
                  <c:v>3.4333333333333336</c:v>
                </c:pt>
                <c:pt idx="311">
                  <c:v>3.4166666666666665</c:v>
                </c:pt>
                <c:pt idx="312">
                  <c:v>3.4</c:v>
                </c:pt>
                <c:pt idx="313">
                  <c:v>3.3958333333333335</c:v>
                </c:pt>
                <c:pt idx="314">
                  <c:v>3.3916666666666666</c:v>
                </c:pt>
                <c:pt idx="315">
                  <c:v>3.3874999999999997</c:v>
                </c:pt>
                <c:pt idx="316">
                  <c:v>3.3833333333333333</c:v>
                </c:pt>
                <c:pt idx="317">
                  <c:v>3.3791666666666664</c:v>
                </c:pt>
                <c:pt idx="318">
                  <c:v>3.375</c:v>
                </c:pt>
                <c:pt idx="319">
                  <c:v>3.3708333333333336</c:v>
                </c:pt>
                <c:pt idx="320">
                  <c:v>3.3666666666666667</c:v>
                </c:pt>
                <c:pt idx="321">
                  <c:v>3.3625000000000003</c:v>
                </c:pt>
                <c:pt idx="322">
                  <c:v>3.3583333333333334</c:v>
                </c:pt>
                <c:pt idx="323">
                  <c:v>3.3541666666666665</c:v>
                </c:pt>
                <c:pt idx="324">
                  <c:v>3.35</c:v>
                </c:pt>
                <c:pt idx="325">
                  <c:v>3.3291666666666666</c:v>
                </c:pt>
                <c:pt idx="326">
                  <c:v>3.3083333333333331</c:v>
                </c:pt>
                <c:pt idx="327">
                  <c:v>3.2875000000000001</c:v>
                </c:pt>
                <c:pt idx="328">
                  <c:v>3.2666666666666666</c:v>
                </c:pt>
                <c:pt idx="329">
                  <c:v>3.2458333333333336</c:v>
                </c:pt>
                <c:pt idx="330">
                  <c:v>3.2250000000000001</c:v>
                </c:pt>
                <c:pt idx="331">
                  <c:v>3.2041666666666666</c:v>
                </c:pt>
                <c:pt idx="332">
                  <c:v>3.1833333333333336</c:v>
                </c:pt>
                <c:pt idx="333">
                  <c:v>3.1625000000000001</c:v>
                </c:pt>
                <c:pt idx="334">
                  <c:v>3.1416666666666666</c:v>
                </c:pt>
                <c:pt idx="335">
                  <c:v>3.1208333333333336</c:v>
                </c:pt>
                <c:pt idx="336">
                  <c:v>3.1</c:v>
                </c:pt>
                <c:pt idx="337">
                  <c:v>3.104166666666667</c:v>
                </c:pt>
                <c:pt idx="338">
                  <c:v>3.1083333333333334</c:v>
                </c:pt>
                <c:pt idx="339">
                  <c:v>3.1125000000000003</c:v>
                </c:pt>
                <c:pt idx="340">
                  <c:v>3.1166666666666671</c:v>
                </c:pt>
                <c:pt idx="341">
                  <c:v>3.1208333333333336</c:v>
                </c:pt>
                <c:pt idx="342">
                  <c:v>3.125</c:v>
                </c:pt>
                <c:pt idx="343">
                  <c:v>3.1291666666666669</c:v>
                </c:pt>
                <c:pt idx="344">
                  <c:v>3.1333333333333337</c:v>
                </c:pt>
                <c:pt idx="345">
                  <c:v>3.1374999999999997</c:v>
                </c:pt>
                <c:pt idx="346">
                  <c:v>3.1416666666666666</c:v>
                </c:pt>
                <c:pt idx="347">
                  <c:v>3.145833333333333</c:v>
                </c:pt>
                <c:pt idx="348">
                  <c:v>3.15</c:v>
                </c:pt>
                <c:pt idx="349">
                  <c:v>3.145833333333333</c:v>
                </c:pt>
                <c:pt idx="350">
                  <c:v>3.1416666666666666</c:v>
                </c:pt>
                <c:pt idx="351">
                  <c:v>3.1374999999999997</c:v>
                </c:pt>
                <c:pt idx="352">
                  <c:v>3.1333333333333337</c:v>
                </c:pt>
                <c:pt idx="353">
                  <c:v>3.1291666666666669</c:v>
                </c:pt>
                <c:pt idx="354">
                  <c:v>3.125</c:v>
                </c:pt>
                <c:pt idx="355">
                  <c:v>3.1208333333333336</c:v>
                </c:pt>
                <c:pt idx="356">
                  <c:v>3.1166666666666671</c:v>
                </c:pt>
                <c:pt idx="357">
                  <c:v>3.1125000000000003</c:v>
                </c:pt>
                <c:pt idx="358">
                  <c:v>3.1083333333333334</c:v>
                </c:pt>
                <c:pt idx="359">
                  <c:v>3.104166666666667</c:v>
                </c:pt>
                <c:pt idx="360">
                  <c:v>3.1</c:v>
                </c:pt>
                <c:pt idx="361">
                  <c:v>3.1066666666666669</c:v>
                </c:pt>
                <c:pt idx="362">
                  <c:v>3.1133333333333333</c:v>
                </c:pt>
                <c:pt idx="363">
                  <c:v>3.12</c:v>
                </c:pt>
                <c:pt idx="364">
                  <c:v>3.1266666666666669</c:v>
                </c:pt>
                <c:pt idx="365">
                  <c:v>3.1333333333333333</c:v>
                </c:pt>
                <c:pt idx="366">
                  <c:v>3.14</c:v>
                </c:pt>
                <c:pt idx="367">
                  <c:v>3.1466666666666669</c:v>
                </c:pt>
                <c:pt idx="368">
                  <c:v>3.1533333333333333</c:v>
                </c:pt>
                <c:pt idx="369">
                  <c:v>3.16</c:v>
                </c:pt>
                <c:pt idx="370">
                  <c:v>3.1666666666666665</c:v>
                </c:pt>
                <c:pt idx="371">
                  <c:v>3.1733333333333338</c:v>
                </c:pt>
                <c:pt idx="372">
                  <c:v>3.18</c:v>
                </c:pt>
                <c:pt idx="373">
                  <c:v>3.1900000000000004</c:v>
                </c:pt>
                <c:pt idx="374">
                  <c:v>3.1999999999999997</c:v>
                </c:pt>
                <c:pt idx="375">
                  <c:v>3.21</c:v>
                </c:pt>
                <c:pt idx="376">
                  <c:v>3.2199999999999998</c:v>
                </c:pt>
                <c:pt idx="377">
                  <c:v>3.2300000000000004</c:v>
                </c:pt>
                <c:pt idx="378">
                  <c:v>3.2399999999999998</c:v>
                </c:pt>
                <c:pt idx="379">
                  <c:v>3.25</c:v>
                </c:pt>
                <c:pt idx="380">
                  <c:v>3.26</c:v>
                </c:pt>
                <c:pt idx="381">
                  <c:v>3.27</c:v>
                </c:pt>
                <c:pt idx="382">
                  <c:v>3.2800000000000002</c:v>
                </c:pt>
                <c:pt idx="383">
                  <c:v>3.29</c:v>
                </c:pt>
                <c:pt idx="384">
                  <c:v>3.3</c:v>
                </c:pt>
                <c:pt idx="385">
                  <c:v>3.3083333333333331</c:v>
                </c:pt>
                <c:pt idx="386">
                  <c:v>3.3166666666666664</c:v>
                </c:pt>
                <c:pt idx="387">
                  <c:v>3.3250000000000002</c:v>
                </c:pt>
                <c:pt idx="388">
                  <c:v>3.333333333333333</c:v>
                </c:pt>
                <c:pt idx="389">
                  <c:v>3.3416666666666668</c:v>
                </c:pt>
                <c:pt idx="390">
                  <c:v>3.3499999999999996</c:v>
                </c:pt>
                <c:pt idx="391">
                  <c:v>3.3583333333333334</c:v>
                </c:pt>
                <c:pt idx="392">
                  <c:v>3.3666666666666663</c:v>
                </c:pt>
                <c:pt idx="393">
                  <c:v>3.3749999999999996</c:v>
                </c:pt>
                <c:pt idx="394">
                  <c:v>3.3833333333333333</c:v>
                </c:pt>
                <c:pt idx="395">
                  <c:v>3.3916666666666666</c:v>
                </c:pt>
                <c:pt idx="396">
                  <c:v>3.4</c:v>
                </c:pt>
                <c:pt idx="397">
                  <c:v>3.4066666666666667</c:v>
                </c:pt>
                <c:pt idx="398">
                  <c:v>3.4133333333333336</c:v>
                </c:pt>
                <c:pt idx="399">
                  <c:v>3.42</c:v>
                </c:pt>
                <c:pt idx="400">
                  <c:v>3.4266666666666667</c:v>
                </c:pt>
                <c:pt idx="401">
                  <c:v>3.4333333333333336</c:v>
                </c:pt>
                <c:pt idx="402">
                  <c:v>3.44</c:v>
                </c:pt>
                <c:pt idx="403">
                  <c:v>3.4466666666666663</c:v>
                </c:pt>
                <c:pt idx="404">
                  <c:v>3.4533333333333331</c:v>
                </c:pt>
                <c:pt idx="405">
                  <c:v>3.46</c:v>
                </c:pt>
                <c:pt idx="406">
                  <c:v>3.4666666666666668</c:v>
                </c:pt>
                <c:pt idx="407">
                  <c:v>3.4733333333333332</c:v>
                </c:pt>
                <c:pt idx="408">
                  <c:v>3.48</c:v>
                </c:pt>
                <c:pt idx="409">
                  <c:v>3.4758333333333331</c:v>
                </c:pt>
                <c:pt idx="410">
                  <c:v>3.4716666666666667</c:v>
                </c:pt>
                <c:pt idx="411">
                  <c:v>3.4674999999999998</c:v>
                </c:pt>
                <c:pt idx="412">
                  <c:v>3.4633333333333329</c:v>
                </c:pt>
                <c:pt idx="413">
                  <c:v>3.4591666666666665</c:v>
                </c:pt>
                <c:pt idx="414">
                  <c:v>3.4550000000000001</c:v>
                </c:pt>
                <c:pt idx="415">
                  <c:v>3.4508333333333336</c:v>
                </c:pt>
                <c:pt idx="416">
                  <c:v>3.4466666666666663</c:v>
                </c:pt>
                <c:pt idx="417">
                  <c:v>3.4425000000000003</c:v>
                </c:pt>
                <c:pt idx="418">
                  <c:v>3.4383333333333339</c:v>
                </c:pt>
                <c:pt idx="419">
                  <c:v>3.434166666666667</c:v>
                </c:pt>
                <c:pt idx="420">
                  <c:v>3.43</c:v>
                </c:pt>
                <c:pt idx="421">
                  <c:v>3.45</c:v>
                </c:pt>
                <c:pt idx="422">
                  <c:v>3.4700000000000006</c:v>
                </c:pt>
                <c:pt idx="423">
                  <c:v>3.49</c:v>
                </c:pt>
                <c:pt idx="424">
                  <c:v>3.51</c:v>
                </c:pt>
                <c:pt idx="425">
                  <c:v>3.5300000000000002</c:v>
                </c:pt>
                <c:pt idx="426">
                  <c:v>3.55</c:v>
                </c:pt>
                <c:pt idx="427">
                  <c:v>3.5700000000000003</c:v>
                </c:pt>
                <c:pt idx="428">
                  <c:v>3.59</c:v>
                </c:pt>
                <c:pt idx="429">
                  <c:v>3.61</c:v>
                </c:pt>
                <c:pt idx="430">
                  <c:v>3.6300000000000003</c:v>
                </c:pt>
                <c:pt idx="431">
                  <c:v>3.6499999999999995</c:v>
                </c:pt>
                <c:pt idx="432">
                  <c:v>3.67</c:v>
                </c:pt>
                <c:pt idx="433">
                  <c:v>3.6866666666666665</c:v>
                </c:pt>
                <c:pt idx="434">
                  <c:v>3.7033333333333336</c:v>
                </c:pt>
                <c:pt idx="435">
                  <c:v>3.7199999999999998</c:v>
                </c:pt>
                <c:pt idx="436">
                  <c:v>3.7366666666666668</c:v>
                </c:pt>
                <c:pt idx="437">
                  <c:v>3.753333333333333</c:v>
                </c:pt>
                <c:pt idx="438">
                  <c:v>3.7699999999999996</c:v>
                </c:pt>
                <c:pt idx="439">
                  <c:v>3.7866666666666666</c:v>
                </c:pt>
                <c:pt idx="440">
                  <c:v>3.8033333333333337</c:v>
                </c:pt>
                <c:pt idx="441">
                  <c:v>3.82</c:v>
                </c:pt>
                <c:pt idx="442">
                  <c:v>3.8366666666666669</c:v>
                </c:pt>
                <c:pt idx="443">
                  <c:v>3.8533333333333331</c:v>
                </c:pt>
                <c:pt idx="444">
                  <c:v>3.87</c:v>
                </c:pt>
                <c:pt idx="445">
                  <c:v>3.8608333333333333</c:v>
                </c:pt>
                <c:pt idx="446">
                  <c:v>3.8516666666666666</c:v>
                </c:pt>
                <c:pt idx="447">
                  <c:v>3.8424999999999998</c:v>
                </c:pt>
                <c:pt idx="448">
                  <c:v>3.833333333333333</c:v>
                </c:pt>
                <c:pt idx="449">
                  <c:v>3.8241666666666663</c:v>
                </c:pt>
                <c:pt idx="450">
                  <c:v>3.8149999999999995</c:v>
                </c:pt>
                <c:pt idx="451">
                  <c:v>3.8058333333333332</c:v>
                </c:pt>
                <c:pt idx="452">
                  <c:v>3.7966666666666664</c:v>
                </c:pt>
                <c:pt idx="453">
                  <c:v>3.7874999999999996</c:v>
                </c:pt>
                <c:pt idx="454">
                  <c:v>3.7783333333333329</c:v>
                </c:pt>
                <c:pt idx="455">
                  <c:v>3.769166666666667</c:v>
                </c:pt>
                <c:pt idx="456">
                  <c:v>3.76</c:v>
                </c:pt>
                <c:pt idx="457">
                  <c:v>3.7725</c:v>
                </c:pt>
                <c:pt idx="458">
                  <c:v>3.7849999999999997</c:v>
                </c:pt>
                <c:pt idx="459">
                  <c:v>3.7974999999999999</c:v>
                </c:pt>
                <c:pt idx="460">
                  <c:v>3.8099999999999996</c:v>
                </c:pt>
                <c:pt idx="461">
                  <c:v>3.8224999999999998</c:v>
                </c:pt>
                <c:pt idx="462">
                  <c:v>3.835</c:v>
                </c:pt>
                <c:pt idx="463">
                  <c:v>3.8474999999999997</c:v>
                </c:pt>
                <c:pt idx="464">
                  <c:v>3.8600000000000003</c:v>
                </c:pt>
                <c:pt idx="465">
                  <c:v>3.8724999999999996</c:v>
                </c:pt>
                <c:pt idx="466">
                  <c:v>3.8849999999999998</c:v>
                </c:pt>
                <c:pt idx="467">
                  <c:v>3.8975000000000004</c:v>
                </c:pt>
                <c:pt idx="468">
                  <c:v>3.91</c:v>
                </c:pt>
                <c:pt idx="469">
                  <c:v>3.9158333333333335</c:v>
                </c:pt>
                <c:pt idx="470">
                  <c:v>3.9216666666666669</c:v>
                </c:pt>
                <c:pt idx="471">
                  <c:v>3.9274999999999998</c:v>
                </c:pt>
                <c:pt idx="472">
                  <c:v>3.9333333333333336</c:v>
                </c:pt>
                <c:pt idx="473">
                  <c:v>3.9391666666666665</c:v>
                </c:pt>
                <c:pt idx="474">
                  <c:v>3.9450000000000003</c:v>
                </c:pt>
                <c:pt idx="475">
                  <c:v>3.9508333333333336</c:v>
                </c:pt>
                <c:pt idx="476">
                  <c:v>3.956666666666667</c:v>
                </c:pt>
                <c:pt idx="477">
                  <c:v>3.9624999999999999</c:v>
                </c:pt>
                <c:pt idx="478">
                  <c:v>3.9683333333333333</c:v>
                </c:pt>
                <c:pt idx="479">
                  <c:v>3.9741666666666666</c:v>
                </c:pt>
                <c:pt idx="480">
                  <c:v>3.98</c:v>
                </c:pt>
                <c:pt idx="481">
                  <c:v>3.9824999999999999</c:v>
                </c:pt>
                <c:pt idx="482">
                  <c:v>3.9849999999999999</c:v>
                </c:pt>
                <c:pt idx="483">
                  <c:v>3.9874999999999998</c:v>
                </c:pt>
                <c:pt idx="484">
                  <c:v>3.99</c:v>
                </c:pt>
                <c:pt idx="485">
                  <c:v>3.9924999999999997</c:v>
                </c:pt>
                <c:pt idx="486">
                  <c:v>3.9950000000000001</c:v>
                </c:pt>
                <c:pt idx="487">
                  <c:v>3.9975000000000001</c:v>
                </c:pt>
                <c:pt idx="488">
                  <c:v>4</c:v>
                </c:pt>
                <c:pt idx="489">
                  <c:v>4.0024999999999995</c:v>
                </c:pt>
                <c:pt idx="490">
                  <c:v>4.0049999999999999</c:v>
                </c:pt>
                <c:pt idx="491">
                  <c:v>4.0075000000000003</c:v>
                </c:pt>
                <c:pt idx="492">
                  <c:v>4.01</c:v>
                </c:pt>
                <c:pt idx="493">
                  <c:v>4.0466666666666669</c:v>
                </c:pt>
                <c:pt idx="494">
                  <c:v>4.083333333333333</c:v>
                </c:pt>
                <c:pt idx="495">
                  <c:v>4.12</c:v>
                </c:pt>
                <c:pt idx="496">
                  <c:v>4.1566666666666663</c:v>
                </c:pt>
                <c:pt idx="497">
                  <c:v>4.1933333333333334</c:v>
                </c:pt>
                <c:pt idx="498">
                  <c:v>4.2300000000000004</c:v>
                </c:pt>
                <c:pt idx="499">
                  <c:v>4.2666666666666666</c:v>
                </c:pt>
                <c:pt idx="500">
                  <c:v>4.3033333333333337</c:v>
                </c:pt>
                <c:pt idx="501">
                  <c:v>4.34</c:v>
                </c:pt>
                <c:pt idx="502">
                  <c:v>4.3766666666666669</c:v>
                </c:pt>
                <c:pt idx="503">
                  <c:v>4.4133333333333331</c:v>
                </c:pt>
                <c:pt idx="504">
                  <c:v>4.45</c:v>
                </c:pt>
                <c:pt idx="505">
                  <c:v>4.4258333333333333</c:v>
                </c:pt>
                <c:pt idx="506">
                  <c:v>4.4016666666666673</c:v>
                </c:pt>
                <c:pt idx="507">
                  <c:v>4.3775000000000004</c:v>
                </c:pt>
                <c:pt idx="508">
                  <c:v>4.3533333333333335</c:v>
                </c:pt>
                <c:pt idx="509">
                  <c:v>4.3291666666666675</c:v>
                </c:pt>
                <c:pt idx="510">
                  <c:v>4.3049999999999997</c:v>
                </c:pt>
                <c:pt idx="511">
                  <c:v>4.2808333333333337</c:v>
                </c:pt>
                <c:pt idx="512">
                  <c:v>4.2566666666666668</c:v>
                </c:pt>
                <c:pt idx="513">
                  <c:v>4.2324999999999999</c:v>
                </c:pt>
                <c:pt idx="514">
                  <c:v>4.2083333333333339</c:v>
                </c:pt>
                <c:pt idx="515">
                  <c:v>4.184166666666667</c:v>
                </c:pt>
                <c:pt idx="516">
                  <c:v>4.16</c:v>
                </c:pt>
                <c:pt idx="517">
                  <c:v>4.166666666666667</c:v>
                </c:pt>
                <c:pt idx="518">
                  <c:v>4.1733333333333338</c:v>
                </c:pt>
                <c:pt idx="519">
                  <c:v>4.18</c:v>
                </c:pt>
                <c:pt idx="520">
                  <c:v>4.1866666666666665</c:v>
                </c:pt>
                <c:pt idx="521">
                  <c:v>4.1933333333333334</c:v>
                </c:pt>
                <c:pt idx="522">
                  <c:v>4.2</c:v>
                </c:pt>
                <c:pt idx="523">
                  <c:v>4.206666666666667</c:v>
                </c:pt>
                <c:pt idx="524">
                  <c:v>4.2133333333333329</c:v>
                </c:pt>
                <c:pt idx="525">
                  <c:v>4.2200000000000006</c:v>
                </c:pt>
                <c:pt idx="526">
                  <c:v>4.2266666666666666</c:v>
                </c:pt>
                <c:pt idx="527">
                  <c:v>4.2333333333333334</c:v>
                </c:pt>
                <c:pt idx="528">
                  <c:v>4.24</c:v>
                </c:pt>
                <c:pt idx="529">
                  <c:v>4.2241666666666671</c:v>
                </c:pt>
                <c:pt idx="530">
                  <c:v>4.2083333333333339</c:v>
                </c:pt>
                <c:pt idx="531">
                  <c:v>4.1924999999999999</c:v>
                </c:pt>
                <c:pt idx="532">
                  <c:v>4.1766666666666667</c:v>
                </c:pt>
                <c:pt idx="533">
                  <c:v>4.1608333333333327</c:v>
                </c:pt>
                <c:pt idx="534">
                  <c:v>4.1449999999999996</c:v>
                </c:pt>
                <c:pt idx="535">
                  <c:v>4.1291666666666664</c:v>
                </c:pt>
                <c:pt idx="536">
                  <c:v>4.1133333333333333</c:v>
                </c:pt>
                <c:pt idx="537">
                  <c:v>4.0975000000000001</c:v>
                </c:pt>
                <c:pt idx="538">
                  <c:v>4.081666666666667</c:v>
                </c:pt>
                <c:pt idx="539">
                  <c:v>4.065833333333333</c:v>
                </c:pt>
                <c:pt idx="540">
                  <c:v>4.05</c:v>
                </c:pt>
                <c:pt idx="541">
                  <c:v>4.0649999999999995</c:v>
                </c:pt>
                <c:pt idx="542">
                  <c:v>4.08</c:v>
                </c:pt>
                <c:pt idx="543">
                  <c:v>4.0949999999999998</c:v>
                </c:pt>
                <c:pt idx="544">
                  <c:v>4.1099999999999994</c:v>
                </c:pt>
                <c:pt idx="545">
                  <c:v>4.125</c:v>
                </c:pt>
                <c:pt idx="546">
                  <c:v>4.1400000000000006</c:v>
                </c:pt>
                <c:pt idx="547">
                  <c:v>4.1550000000000002</c:v>
                </c:pt>
                <c:pt idx="548">
                  <c:v>4.17</c:v>
                </c:pt>
                <c:pt idx="549">
                  <c:v>4.1850000000000005</c:v>
                </c:pt>
                <c:pt idx="550">
                  <c:v>4.2</c:v>
                </c:pt>
                <c:pt idx="551">
                  <c:v>4.2149999999999999</c:v>
                </c:pt>
                <c:pt idx="552">
                  <c:v>4.2300000000000004</c:v>
                </c:pt>
                <c:pt idx="553">
                  <c:v>4.2583333333333329</c:v>
                </c:pt>
                <c:pt idx="554">
                  <c:v>4.2866666666666671</c:v>
                </c:pt>
                <c:pt idx="555">
                  <c:v>4.3150000000000013</c:v>
                </c:pt>
                <c:pt idx="556">
                  <c:v>4.3433333333333337</c:v>
                </c:pt>
                <c:pt idx="557">
                  <c:v>4.371666666666667</c:v>
                </c:pt>
                <c:pt idx="558">
                  <c:v>4.4000000000000004</c:v>
                </c:pt>
                <c:pt idx="559">
                  <c:v>4.4283333333333337</c:v>
                </c:pt>
                <c:pt idx="560">
                  <c:v>4.456666666666667</c:v>
                </c:pt>
                <c:pt idx="561">
                  <c:v>4.4850000000000003</c:v>
                </c:pt>
                <c:pt idx="562">
                  <c:v>4.5133333333333336</c:v>
                </c:pt>
                <c:pt idx="563">
                  <c:v>4.541666666666667</c:v>
                </c:pt>
                <c:pt idx="564">
                  <c:v>4.57</c:v>
                </c:pt>
                <c:pt idx="565">
                  <c:v>4.5641666666666669</c:v>
                </c:pt>
                <c:pt idx="566">
                  <c:v>4.5583333333333336</c:v>
                </c:pt>
                <c:pt idx="567">
                  <c:v>4.5525000000000002</c:v>
                </c:pt>
                <c:pt idx="568">
                  <c:v>4.5466666666666669</c:v>
                </c:pt>
                <c:pt idx="569">
                  <c:v>4.5408333333333335</c:v>
                </c:pt>
                <c:pt idx="570">
                  <c:v>4.5350000000000001</c:v>
                </c:pt>
                <c:pt idx="571">
                  <c:v>4.5291666666666668</c:v>
                </c:pt>
                <c:pt idx="572">
                  <c:v>4.5233333333333334</c:v>
                </c:pt>
                <c:pt idx="573">
                  <c:v>4.5175000000000001</c:v>
                </c:pt>
                <c:pt idx="574">
                  <c:v>4.5116666666666667</c:v>
                </c:pt>
                <c:pt idx="575">
                  <c:v>4.5058333333333334</c:v>
                </c:pt>
                <c:pt idx="576">
                  <c:v>4.5</c:v>
                </c:pt>
                <c:pt idx="577">
                  <c:v>4.5391666666666666</c:v>
                </c:pt>
                <c:pt idx="578">
                  <c:v>4.5783333333333331</c:v>
                </c:pt>
                <c:pt idx="579">
                  <c:v>4.6174999999999997</c:v>
                </c:pt>
                <c:pt idx="580">
                  <c:v>4.6566666666666663</c:v>
                </c:pt>
                <c:pt idx="581">
                  <c:v>4.6958333333333329</c:v>
                </c:pt>
                <c:pt idx="582">
                  <c:v>4.7349999999999994</c:v>
                </c:pt>
                <c:pt idx="583">
                  <c:v>4.774166666666666</c:v>
                </c:pt>
                <c:pt idx="584">
                  <c:v>4.8133333333333326</c:v>
                </c:pt>
                <c:pt idx="585">
                  <c:v>4.8524999999999991</c:v>
                </c:pt>
                <c:pt idx="586">
                  <c:v>4.8916666666666666</c:v>
                </c:pt>
                <c:pt idx="587">
                  <c:v>4.9308333333333332</c:v>
                </c:pt>
                <c:pt idx="588">
                  <c:v>4.97</c:v>
                </c:pt>
                <c:pt idx="589">
                  <c:v>4.9799999999999995</c:v>
                </c:pt>
                <c:pt idx="590">
                  <c:v>4.99</c:v>
                </c:pt>
                <c:pt idx="591">
                  <c:v>5</c:v>
                </c:pt>
                <c:pt idx="592">
                  <c:v>5.01</c:v>
                </c:pt>
                <c:pt idx="593">
                  <c:v>5.0199999999999996</c:v>
                </c:pt>
                <c:pt idx="594">
                  <c:v>5.0299999999999994</c:v>
                </c:pt>
                <c:pt idx="595">
                  <c:v>5.0399999999999991</c:v>
                </c:pt>
                <c:pt idx="596">
                  <c:v>5.05</c:v>
                </c:pt>
                <c:pt idx="597">
                  <c:v>5.0600000000000005</c:v>
                </c:pt>
                <c:pt idx="598">
                  <c:v>5.0699999999999994</c:v>
                </c:pt>
                <c:pt idx="599">
                  <c:v>5.0799999999999992</c:v>
                </c:pt>
                <c:pt idx="600">
                  <c:v>5.09</c:v>
                </c:pt>
                <c:pt idx="601">
                  <c:v>5.024166666666666</c:v>
                </c:pt>
                <c:pt idx="602">
                  <c:v>4.958333333333333</c:v>
                </c:pt>
                <c:pt idx="603">
                  <c:v>4.8925000000000001</c:v>
                </c:pt>
                <c:pt idx="604">
                  <c:v>4.8266666666666662</c:v>
                </c:pt>
                <c:pt idx="605">
                  <c:v>4.7608333333333333</c:v>
                </c:pt>
                <c:pt idx="606">
                  <c:v>4.6950000000000003</c:v>
                </c:pt>
                <c:pt idx="607">
                  <c:v>4.6291666666666664</c:v>
                </c:pt>
                <c:pt idx="608">
                  <c:v>4.5633333333333335</c:v>
                </c:pt>
                <c:pt idx="609">
                  <c:v>4.4974999999999996</c:v>
                </c:pt>
                <c:pt idx="610">
                  <c:v>4.4316666666666666</c:v>
                </c:pt>
                <c:pt idx="611">
                  <c:v>4.3658333333333328</c:v>
                </c:pt>
                <c:pt idx="612">
                  <c:v>4.3</c:v>
                </c:pt>
                <c:pt idx="613">
                  <c:v>4.3049999999999997</c:v>
                </c:pt>
                <c:pt idx="614">
                  <c:v>4.3100000000000005</c:v>
                </c:pt>
                <c:pt idx="615">
                  <c:v>4.3149999999999995</c:v>
                </c:pt>
                <c:pt idx="616">
                  <c:v>4.32</c:v>
                </c:pt>
                <c:pt idx="617">
                  <c:v>4.3250000000000002</c:v>
                </c:pt>
                <c:pt idx="618">
                  <c:v>4.33</c:v>
                </c:pt>
                <c:pt idx="619">
                  <c:v>4.335</c:v>
                </c:pt>
                <c:pt idx="620">
                  <c:v>4.34</c:v>
                </c:pt>
                <c:pt idx="621">
                  <c:v>4.3449999999999998</c:v>
                </c:pt>
                <c:pt idx="622">
                  <c:v>4.3499999999999996</c:v>
                </c:pt>
                <c:pt idx="623">
                  <c:v>4.3549999999999995</c:v>
                </c:pt>
                <c:pt idx="624">
                  <c:v>4.3600000000000003</c:v>
                </c:pt>
                <c:pt idx="625">
                  <c:v>4.335</c:v>
                </c:pt>
                <c:pt idx="626">
                  <c:v>4.3099999999999996</c:v>
                </c:pt>
                <c:pt idx="627">
                  <c:v>4.2850000000000001</c:v>
                </c:pt>
                <c:pt idx="628">
                  <c:v>4.26</c:v>
                </c:pt>
                <c:pt idx="629">
                  <c:v>4.2349999999999994</c:v>
                </c:pt>
                <c:pt idx="630">
                  <c:v>4.21</c:v>
                </c:pt>
                <c:pt idx="631">
                  <c:v>4.1849999999999996</c:v>
                </c:pt>
                <c:pt idx="632">
                  <c:v>4.16</c:v>
                </c:pt>
                <c:pt idx="633">
                  <c:v>4.1349999999999998</c:v>
                </c:pt>
                <c:pt idx="634">
                  <c:v>4.1099999999999994</c:v>
                </c:pt>
                <c:pt idx="635">
                  <c:v>4.085</c:v>
                </c:pt>
                <c:pt idx="636">
                  <c:v>4.0599999999999996</c:v>
                </c:pt>
                <c:pt idx="637">
                  <c:v>4.043333333333333</c:v>
                </c:pt>
                <c:pt idx="638">
                  <c:v>4.0266666666666664</c:v>
                </c:pt>
                <c:pt idx="639">
                  <c:v>4.01</c:v>
                </c:pt>
                <c:pt idx="640">
                  <c:v>3.9933333333333332</c:v>
                </c:pt>
                <c:pt idx="641">
                  <c:v>3.9766666666666666</c:v>
                </c:pt>
                <c:pt idx="642">
                  <c:v>3.96</c:v>
                </c:pt>
                <c:pt idx="643">
                  <c:v>3.9433333333333329</c:v>
                </c:pt>
                <c:pt idx="644">
                  <c:v>3.9266666666666667</c:v>
                </c:pt>
                <c:pt idx="645">
                  <c:v>3.91</c:v>
                </c:pt>
                <c:pt idx="646">
                  <c:v>3.8933333333333335</c:v>
                </c:pt>
                <c:pt idx="647">
                  <c:v>3.8766666666666669</c:v>
                </c:pt>
                <c:pt idx="648">
                  <c:v>3.86</c:v>
                </c:pt>
                <c:pt idx="649">
                  <c:v>3.8450000000000002</c:v>
                </c:pt>
                <c:pt idx="650">
                  <c:v>3.83</c:v>
                </c:pt>
                <c:pt idx="651">
                  <c:v>3.8149999999999999</c:v>
                </c:pt>
                <c:pt idx="652">
                  <c:v>3.8</c:v>
                </c:pt>
                <c:pt idx="653">
                  <c:v>3.7850000000000001</c:v>
                </c:pt>
                <c:pt idx="654">
                  <c:v>3.77</c:v>
                </c:pt>
                <c:pt idx="655">
                  <c:v>3.7550000000000003</c:v>
                </c:pt>
                <c:pt idx="656">
                  <c:v>3.74</c:v>
                </c:pt>
                <c:pt idx="657">
                  <c:v>3.7250000000000001</c:v>
                </c:pt>
                <c:pt idx="658">
                  <c:v>3.71</c:v>
                </c:pt>
                <c:pt idx="659">
                  <c:v>3.6950000000000003</c:v>
                </c:pt>
                <c:pt idx="660">
                  <c:v>3.68</c:v>
                </c:pt>
                <c:pt idx="661">
                  <c:v>3.6516666666666668</c:v>
                </c:pt>
                <c:pt idx="662">
                  <c:v>3.6233333333333335</c:v>
                </c:pt>
                <c:pt idx="663">
                  <c:v>3.5950000000000002</c:v>
                </c:pt>
                <c:pt idx="664">
                  <c:v>3.5666666666666669</c:v>
                </c:pt>
                <c:pt idx="665">
                  <c:v>3.5383333333333336</c:v>
                </c:pt>
                <c:pt idx="666">
                  <c:v>3.51</c:v>
                </c:pt>
                <c:pt idx="667">
                  <c:v>3.4816666666666665</c:v>
                </c:pt>
                <c:pt idx="668">
                  <c:v>3.4533333333333331</c:v>
                </c:pt>
                <c:pt idx="669">
                  <c:v>3.4249999999999998</c:v>
                </c:pt>
                <c:pt idx="670">
                  <c:v>3.3966666666666665</c:v>
                </c:pt>
                <c:pt idx="671">
                  <c:v>3.3683333333333327</c:v>
                </c:pt>
                <c:pt idx="672">
                  <c:v>3.34</c:v>
                </c:pt>
                <c:pt idx="673">
                  <c:v>3.339166666666666</c:v>
                </c:pt>
                <c:pt idx="674">
                  <c:v>3.3383333333333334</c:v>
                </c:pt>
                <c:pt idx="675">
                  <c:v>3.3374999999999999</c:v>
                </c:pt>
                <c:pt idx="676">
                  <c:v>3.3366666666666669</c:v>
                </c:pt>
                <c:pt idx="677">
                  <c:v>3.3358333333333334</c:v>
                </c:pt>
                <c:pt idx="678">
                  <c:v>3.335</c:v>
                </c:pt>
                <c:pt idx="679">
                  <c:v>3.3341666666666665</c:v>
                </c:pt>
                <c:pt idx="680">
                  <c:v>3.3333333333333335</c:v>
                </c:pt>
                <c:pt idx="681">
                  <c:v>3.3325</c:v>
                </c:pt>
                <c:pt idx="682">
                  <c:v>3.3316666666666666</c:v>
                </c:pt>
                <c:pt idx="683">
                  <c:v>3.3308333333333335</c:v>
                </c:pt>
                <c:pt idx="684">
                  <c:v>3.33</c:v>
                </c:pt>
                <c:pt idx="685">
                  <c:v>3.3525</c:v>
                </c:pt>
                <c:pt idx="686">
                  <c:v>3.375</c:v>
                </c:pt>
                <c:pt idx="687">
                  <c:v>3.3975</c:v>
                </c:pt>
                <c:pt idx="688">
                  <c:v>3.42</c:v>
                </c:pt>
                <c:pt idx="689">
                  <c:v>3.4424999999999999</c:v>
                </c:pt>
                <c:pt idx="690">
                  <c:v>3.4649999999999999</c:v>
                </c:pt>
                <c:pt idx="691">
                  <c:v>3.4874999999999998</c:v>
                </c:pt>
                <c:pt idx="692">
                  <c:v>3.51</c:v>
                </c:pt>
                <c:pt idx="693">
                  <c:v>3.5324999999999998</c:v>
                </c:pt>
                <c:pt idx="694">
                  <c:v>3.5550000000000002</c:v>
                </c:pt>
                <c:pt idx="695">
                  <c:v>3.5775000000000001</c:v>
                </c:pt>
                <c:pt idx="696">
                  <c:v>3.6</c:v>
                </c:pt>
                <c:pt idx="697">
                  <c:v>3.5741666666666667</c:v>
                </c:pt>
                <c:pt idx="698">
                  <c:v>3.5483333333333333</c:v>
                </c:pt>
                <c:pt idx="699">
                  <c:v>3.5225</c:v>
                </c:pt>
                <c:pt idx="700">
                  <c:v>3.4966666666666666</c:v>
                </c:pt>
                <c:pt idx="701">
                  <c:v>3.4708333333333332</c:v>
                </c:pt>
                <c:pt idx="702">
                  <c:v>3.4450000000000003</c:v>
                </c:pt>
                <c:pt idx="703">
                  <c:v>3.4191666666666665</c:v>
                </c:pt>
                <c:pt idx="704">
                  <c:v>3.3933333333333335</c:v>
                </c:pt>
                <c:pt idx="705">
                  <c:v>3.3674999999999997</c:v>
                </c:pt>
                <c:pt idx="706">
                  <c:v>3.3416666666666668</c:v>
                </c:pt>
                <c:pt idx="707">
                  <c:v>3.315833333333333</c:v>
                </c:pt>
                <c:pt idx="708">
                  <c:v>3.29</c:v>
                </c:pt>
                <c:pt idx="709">
                  <c:v>3.2941666666666665</c:v>
                </c:pt>
                <c:pt idx="710">
                  <c:v>3.2983333333333333</c:v>
                </c:pt>
                <c:pt idx="711">
                  <c:v>3.3024999999999998</c:v>
                </c:pt>
                <c:pt idx="712">
                  <c:v>3.3066666666666666</c:v>
                </c:pt>
                <c:pt idx="713">
                  <c:v>3.3108333333333331</c:v>
                </c:pt>
                <c:pt idx="714">
                  <c:v>3.3150000000000004</c:v>
                </c:pt>
                <c:pt idx="715">
                  <c:v>3.3191666666666668</c:v>
                </c:pt>
                <c:pt idx="716">
                  <c:v>3.3233333333333333</c:v>
                </c:pt>
                <c:pt idx="717">
                  <c:v>3.3275000000000001</c:v>
                </c:pt>
                <c:pt idx="718">
                  <c:v>3.3316666666666666</c:v>
                </c:pt>
                <c:pt idx="719">
                  <c:v>3.3358333333333325</c:v>
                </c:pt>
                <c:pt idx="720">
                  <c:v>3.34</c:v>
                </c:pt>
                <c:pt idx="721">
                  <c:v>3.3683333333333327</c:v>
                </c:pt>
                <c:pt idx="722">
                  <c:v>3.3966666666666665</c:v>
                </c:pt>
                <c:pt idx="723">
                  <c:v>3.4249999999999998</c:v>
                </c:pt>
                <c:pt idx="724">
                  <c:v>3.4533333333333331</c:v>
                </c:pt>
                <c:pt idx="725">
                  <c:v>3.4816666666666665</c:v>
                </c:pt>
                <c:pt idx="726">
                  <c:v>3.51</c:v>
                </c:pt>
                <c:pt idx="727">
                  <c:v>3.5383333333333336</c:v>
                </c:pt>
                <c:pt idx="728">
                  <c:v>3.5666666666666669</c:v>
                </c:pt>
                <c:pt idx="729">
                  <c:v>3.5950000000000002</c:v>
                </c:pt>
                <c:pt idx="730">
                  <c:v>3.6233333333333335</c:v>
                </c:pt>
                <c:pt idx="731">
                  <c:v>3.6516666666666668</c:v>
                </c:pt>
                <c:pt idx="732">
                  <c:v>3.68</c:v>
                </c:pt>
                <c:pt idx="733">
                  <c:v>3.6491666666666669</c:v>
                </c:pt>
                <c:pt idx="734">
                  <c:v>3.6183333333333336</c:v>
                </c:pt>
                <c:pt idx="735">
                  <c:v>3.5875000000000004</c:v>
                </c:pt>
                <c:pt idx="736">
                  <c:v>3.5566666666666666</c:v>
                </c:pt>
                <c:pt idx="737">
                  <c:v>3.5258333333333338</c:v>
                </c:pt>
                <c:pt idx="738">
                  <c:v>3.4950000000000001</c:v>
                </c:pt>
                <c:pt idx="739">
                  <c:v>3.4641666666666668</c:v>
                </c:pt>
                <c:pt idx="740">
                  <c:v>3.4333333333333336</c:v>
                </c:pt>
                <c:pt idx="741">
                  <c:v>3.4024999999999999</c:v>
                </c:pt>
                <c:pt idx="742">
                  <c:v>3.3716666666666666</c:v>
                </c:pt>
                <c:pt idx="743">
                  <c:v>3.3408333333333338</c:v>
                </c:pt>
                <c:pt idx="744">
                  <c:v>3.31</c:v>
                </c:pt>
                <c:pt idx="745">
                  <c:v>3.2941666666666674</c:v>
                </c:pt>
                <c:pt idx="746">
                  <c:v>3.2783333333333333</c:v>
                </c:pt>
                <c:pt idx="747">
                  <c:v>3.2624999999999997</c:v>
                </c:pt>
                <c:pt idx="748">
                  <c:v>3.2466666666666666</c:v>
                </c:pt>
                <c:pt idx="749">
                  <c:v>3.2308333333333334</c:v>
                </c:pt>
                <c:pt idx="750">
                  <c:v>3.2149999999999999</c:v>
                </c:pt>
                <c:pt idx="751">
                  <c:v>3.1991666666666667</c:v>
                </c:pt>
                <c:pt idx="752">
                  <c:v>3.1833333333333336</c:v>
                </c:pt>
                <c:pt idx="753">
                  <c:v>3.1675000000000004</c:v>
                </c:pt>
                <c:pt idx="754">
                  <c:v>3.1516666666666668</c:v>
                </c:pt>
                <c:pt idx="755">
                  <c:v>3.1358333333333333</c:v>
                </c:pt>
                <c:pt idx="756">
                  <c:v>3.12</c:v>
                </c:pt>
                <c:pt idx="757">
                  <c:v>3.0924999999999998</c:v>
                </c:pt>
                <c:pt idx="758">
                  <c:v>3.0649999999999999</c:v>
                </c:pt>
                <c:pt idx="759">
                  <c:v>3.0375000000000005</c:v>
                </c:pt>
                <c:pt idx="760">
                  <c:v>3.0100000000000002</c:v>
                </c:pt>
                <c:pt idx="761">
                  <c:v>2.9824999999999999</c:v>
                </c:pt>
                <c:pt idx="762">
                  <c:v>2.9550000000000001</c:v>
                </c:pt>
                <c:pt idx="763">
                  <c:v>2.9275000000000002</c:v>
                </c:pt>
                <c:pt idx="764">
                  <c:v>2.9000000000000004</c:v>
                </c:pt>
                <c:pt idx="765">
                  <c:v>2.8724999999999996</c:v>
                </c:pt>
                <c:pt idx="766">
                  <c:v>2.8449999999999998</c:v>
                </c:pt>
                <c:pt idx="767">
                  <c:v>2.8174999999999999</c:v>
                </c:pt>
                <c:pt idx="768">
                  <c:v>2.79</c:v>
                </c:pt>
                <c:pt idx="769">
                  <c:v>2.7783333333333333</c:v>
                </c:pt>
                <c:pt idx="770">
                  <c:v>2.7666666666666666</c:v>
                </c:pt>
                <c:pt idx="771">
                  <c:v>2.7549999999999999</c:v>
                </c:pt>
                <c:pt idx="772">
                  <c:v>2.7433333333333332</c:v>
                </c:pt>
                <c:pt idx="773">
                  <c:v>2.7316666666666669</c:v>
                </c:pt>
                <c:pt idx="774">
                  <c:v>2.72</c:v>
                </c:pt>
                <c:pt idx="775">
                  <c:v>2.708333333333333</c:v>
                </c:pt>
                <c:pt idx="776">
                  <c:v>2.6966666666666668</c:v>
                </c:pt>
                <c:pt idx="777">
                  <c:v>2.6850000000000001</c:v>
                </c:pt>
                <c:pt idx="778">
                  <c:v>2.6733333333333333</c:v>
                </c:pt>
                <c:pt idx="779">
                  <c:v>2.6616666666666666</c:v>
                </c:pt>
                <c:pt idx="780">
                  <c:v>2.65</c:v>
                </c:pt>
                <c:pt idx="781">
                  <c:v>2.6524999999999999</c:v>
                </c:pt>
                <c:pt idx="782">
                  <c:v>2.6550000000000002</c:v>
                </c:pt>
                <c:pt idx="783">
                  <c:v>2.6574999999999998</c:v>
                </c:pt>
                <c:pt idx="784">
                  <c:v>2.66</c:v>
                </c:pt>
                <c:pt idx="785">
                  <c:v>2.6625000000000001</c:v>
                </c:pt>
                <c:pt idx="786">
                  <c:v>2.665</c:v>
                </c:pt>
                <c:pt idx="787">
                  <c:v>2.6675000000000004</c:v>
                </c:pt>
                <c:pt idx="788">
                  <c:v>2.67</c:v>
                </c:pt>
                <c:pt idx="789">
                  <c:v>2.6725000000000003</c:v>
                </c:pt>
                <c:pt idx="790">
                  <c:v>2.6749999999999998</c:v>
                </c:pt>
                <c:pt idx="791">
                  <c:v>2.6774999999999998</c:v>
                </c:pt>
                <c:pt idx="792">
                  <c:v>2.68</c:v>
                </c:pt>
                <c:pt idx="793">
                  <c:v>2.67</c:v>
                </c:pt>
                <c:pt idx="794">
                  <c:v>2.66</c:v>
                </c:pt>
                <c:pt idx="795">
                  <c:v>2.6500000000000004</c:v>
                </c:pt>
                <c:pt idx="796">
                  <c:v>2.64</c:v>
                </c:pt>
                <c:pt idx="797">
                  <c:v>2.63</c:v>
                </c:pt>
                <c:pt idx="798">
                  <c:v>2.62</c:v>
                </c:pt>
                <c:pt idx="799">
                  <c:v>2.6100000000000003</c:v>
                </c:pt>
                <c:pt idx="800">
                  <c:v>2.6</c:v>
                </c:pt>
                <c:pt idx="801">
                  <c:v>2.59</c:v>
                </c:pt>
                <c:pt idx="802">
                  <c:v>2.58</c:v>
                </c:pt>
                <c:pt idx="803">
                  <c:v>2.57</c:v>
                </c:pt>
                <c:pt idx="804">
                  <c:v>2.56</c:v>
                </c:pt>
                <c:pt idx="805">
                  <c:v>2.5433333333333334</c:v>
                </c:pt>
                <c:pt idx="806">
                  <c:v>2.5266666666666664</c:v>
                </c:pt>
                <c:pt idx="807">
                  <c:v>2.5099999999999998</c:v>
                </c:pt>
                <c:pt idx="808">
                  <c:v>2.4933333333333332</c:v>
                </c:pt>
                <c:pt idx="809">
                  <c:v>2.4766666666666666</c:v>
                </c:pt>
                <c:pt idx="810">
                  <c:v>2.46</c:v>
                </c:pt>
                <c:pt idx="811">
                  <c:v>2.4433333333333334</c:v>
                </c:pt>
                <c:pt idx="812">
                  <c:v>2.4266666666666667</c:v>
                </c:pt>
                <c:pt idx="813">
                  <c:v>2.4099999999999997</c:v>
                </c:pt>
                <c:pt idx="814">
                  <c:v>2.3933333333333331</c:v>
                </c:pt>
                <c:pt idx="815">
                  <c:v>2.3766666666666665</c:v>
                </c:pt>
                <c:pt idx="816">
                  <c:v>2.36</c:v>
                </c:pt>
                <c:pt idx="817">
                  <c:v>2.3474999999999997</c:v>
                </c:pt>
                <c:pt idx="818">
                  <c:v>2.335</c:v>
                </c:pt>
                <c:pt idx="819">
                  <c:v>2.3224999999999998</c:v>
                </c:pt>
                <c:pt idx="820">
                  <c:v>2.31</c:v>
                </c:pt>
                <c:pt idx="821">
                  <c:v>2.2975000000000003</c:v>
                </c:pt>
                <c:pt idx="822">
                  <c:v>2.2850000000000001</c:v>
                </c:pt>
                <c:pt idx="823">
                  <c:v>2.2725</c:v>
                </c:pt>
                <c:pt idx="824">
                  <c:v>2.2599999999999998</c:v>
                </c:pt>
                <c:pt idx="825">
                  <c:v>2.2475000000000001</c:v>
                </c:pt>
                <c:pt idx="826">
                  <c:v>2.2350000000000003</c:v>
                </c:pt>
                <c:pt idx="827">
                  <c:v>2.2225000000000001</c:v>
                </c:pt>
                <c:pt idx="828">
                  <c:v>2.21</c:v>
                </c:pt>
                <c:pt idx="829">
                  <c:v>2.1883333333333335</c:v>
                </c:pt>
                <c:pt idx="830">
                  <c:v>2.166666666666667</c:v>
                </c:pt>
                <c:pt idx="831">
                  <c:v>2.145</c:v>
                </c:pt>
                <c:pt idx="832">
                  <c:v>2.1233333333333335</c:v>
                </c:pt>
                <c:pt idx="833">
                  <c:v>2.1016666666666666</c:v>
                </c:pt>
                <c:pt idx="834">
                  <c:v>2.08</c:v>
                </c:pt>
                <c:pt idx="835">
                  <c:v>2.0583333333333336</c:v>
                </c:pt>
                <c:pt idx="836">
                  <c:v>2.0366666666666666</c:v>
                </c:pt>
                <c:pt idx="837">
                  <c:v>2.0150000000000001</c:v>
                </c:pt>
                <c:pt idx="838">
                  <c:v>1.9933333333333334</c:v>
                </c:pt>
                <c:pt idx="839">
                  <c:v>1.9716666666666665</c:v>
                </c:pt>
                <c:pt idx="840">
                  <c:v>1.95</c:v>
                </c:pt>
                <c:pt idx="841">
                  <c:v>1.9924999999999999</c:v>
                </c:pt>
                <c:pt idx="842">
                  <c:v>2.0350000000000001</c:v>
                </c:pt>
                <c:pt idx="843">
                  <c:v>2.0775000000000001</c:v>
                </c:pt>
                <c:pt idx="844">
                  <c:v>2.12</c:v>
                </c:pt>
                <c:pt idx="845">
                  <c:v>2.1625000000000001</c:v>
                </c:pt>
                <c:pt idx="846">
                  <c:v>2.2050000000000001</c:v>
                </c:pt>
                <c:pt idx="847">
                  <c:v>2.2474999999999996</c:v>
                </c:pt>
                <c:pt idx="848">
                  <c:v>2.29</c:v>
                </c:pt>
                <c:pt idx="849">
                  <c:v>2.3325</c:v>
                </c:pt>
                <c:pt idx="850">
                  <c:v>2.3750000000000004</c:v>
                </c:pt>
                <c:pt idx="851">
                  <c:v>2.4175</c:v>
                </c:pt>
                <c:pt idx="852">
                  <c:v>2.46</c:v>
                </c:pt>
                <c:pt idx="853">
                  <c:v>2.4608333333333334</c:v>
                </c:pt>
                <c:pt idx="854">
                  <c:v>2.4616666666666669</c:v>
                </c:pt>
                <c:pt idx="855">
                  <c:v>2.4624999999999999</c:v>
                </c:pt>
                <c:pt idx="856">
                  <c:v>2.4633333333333334</c:v>
                </c:pt>
                <c:pt idx="857">
                  <c:v>2.4641666666666664</c:v>
                </c:pt>
                <c:pt idx="858">
                  <c:v>2.4649999999999999</c:v>
                </c:pt>
                <c:pt idx="859">
                  <c:v>2.4658333333333338</c:v>
                </c:pt>
                <c:pt idx="860">
                  <c:v>2.4666666666666668</c:v>
                </c:pt>
                <c:pt idx="861">
                  <c:v>2.4675000000000002</c:v>
                </c:pt>
                <c:pt idx="862">
                  <c:v>2.4683333333333337</c:v>
                </c:pt>
                <c:pt idx="863">
                  <c:v>2.4691666666666667</c:v>
                </c:pt>
                <c:pt idx="864">
                  <c:v>2.4700000000000002</c:v>
                </c:pt>
                <c:pt idx="865">
                  <c:v>2.4708333333333332</c:v>
                </c:pt>
                <c:pt idx="866">
                  <c:v>2.4716666666666667</c:v>
                </c:pt>
                <c:pt idx="867">
                  <c:v>2.4725000000000001</c:v>
                </c:pt>
                <c:pt idx="868">
                  <c:v>2.4733333333333336</c:v>
                </c:pt>
                <c:pt idx="869">
                  <c:v>2.4741666666666671</c:v>
                </c:pt>
                <c:pt idx="870">
                  <c:v>2.4750000000000001</c:v>
                </c:pt>
                <c:pt idx="871">
                  <c:v>2.4758333333333331</c:v>
                </c:pt>
                <c:pt idx="872">
                  <c:v>2.4766666666666666</c:v>
                </c:pt>
                <c:pt idx="873">
                  <c:v>2.4775</c:v>
                </c:pt>
                <c:pt idx="874">
                  <c:v>2.4783333333333335</c:v>
                </c:pt>
                <c:pt idx="875">
                  <c:v>2.479166666666667</c:v>
                </c:pt>
                <c:pt idx="876">
                  <c:v>2.48</c:v>
                </c:pt>
                <c:pt idx="877">
                  <c:v>2.4708333333333332</c:v>
                </c:pt>
                <c:pt idx="878">
                  <c:v>2.4616666666666669</c:v>
                </c:pt>
                <c:pt idx="879">
                  <c:v>2.4525000000000001</c:v>
                </c:pt>
                <c:pt idx="880">
                  <c:v>2.4433333333333334</c:v>
                </c:pt>
                <c:pt idx="881">
                  <c:v>2.4341666666666666</c:v>
                </c:pt>
                <c:pt idx="882">
                  <c:v>2.4249999999999998</c:v>
                </c:pt>
                <c:pt idx="883">
                  <c:v>2.4158333333333335</c:v>
                </c:pt>
                <c:pt idx="884">
                  <c:v>2.4066666666666667</c:v>
                </c:pt>
                <c:pt idx="885">
                  <c:v>2.3975</c:v>
                </c:pt>
                <c:pt idx="886">
                  <c:v>2.3883333333333336</c:v>
                </c:pt>
                <c:pt idx="887">
                  <c:v>2.3791666666666664</c:v>
                </c:pt>
                <c:pt idx="888">
                  <c:v>2.37</c:v>
                </c:pt>
                <c:pt idx="889">
                  <c:v>2.355</c:v>
                </c:pt>
                <c:pt idx="890">
                  <c:v>2.3400000000000003</c:v>
                </c:pt>
                <c:pt idx="891">
                  <c:v>2.3250000000000002</c:v>
                </c:pt>
                <c:pt idx="892">
                  <c:v>2.31</c:v>
                </c:pt>
                <c:pt idx="893">
                  <c:v>2.2949999999999999</c:v>
                </c:pt>
                <c:pt idx="894">
                  <c:v>2.2800000000000002</c:v>
                </c:pt>
                <c:pt idx="895">
                  <c:v>2.2650000000000001</c:v>
                </c:pt>
                <c:pt idx="896">
                  <c:v>2.25</c:v>
                </c:pt>
                <c:pt idx="897">
                  <c:v>2.2350000000000003</c:v>
                </c:pt>
                <c:pt idx="898">
                  <c:v>2.2199999999999998</c:v>
                </c:pt>
                <c:pt idx="899">
                  <c:v>2.2050000000000001</c:v>
                </c:pt>
                <c:pt idx="900">
                  <c:v>2.19</c:v>
                </c:pt>
                <c:pt idx="901">
                  <c:v>2.1949999999999998</c:v>
                </c:pt>
                <c:pt idx="902">
                  <c:v>2.2000000000000002</c:v>
                </c:pt>
                <c:pt idx="903">
                  <c:v>2.2050000000000001</c:v>
                </c:pt>
                <c:pt idx="904">
                  <c:v>2.21</c:v>
                </c:pt>
                <c:pt idx="905">
                  <c:v>2.2149999999999999</c:v>
                </c:pt>
                <c:pt idx="906">
                  <c:v>2.2199999999999998</c:v>
                </c:pt>
                <c:pt idx="907">
                  <c:v>2.2250000000000001</c:v>
                </c:pt>
                <c:pt idx="908">
                  <c:v>2.23</c:v>
                </c:pt>
                <c:pt idx="909">
                  <c:v>2.2349999999999999</c:v>
                </c:pt>
                <c:pt idx="910">
                  <c:v>2.2400000000000002</c:v>
                </c:pt>
                <c:pt idx="911">
                  <c:v>2.2450000000000001</c:v>
                </c:pt>
                <c:pt idx="912">
                  <c:v>2.25</c:v>
                </c:pt>
                <c:pt idx="913">
                  <c:v>2.2658333333333331</c:v>
                </c:pt>
                <c:pt idx="914">
                  <c:v>2.2816666666666667</c:v>
                </c:pt>
                <c:pt idx="915">
                  <c:v>2.2974999999999999</c:v>
                </c:pt>
                <c:pt idx="916">
                  <c:v>2.3133333333333335</c:v>
                </c:pt>
                <c:pt idx="917">
                  <c:v>2.3291666666666666</c:v>
                </c:pt>
                <c:pt idx="918">
                  <c:v>2.3449999999999998</c:v>
                </c:pt>
                <c:pt idx="919">
                  <c:v>2.3608333333333329</c:v>
                </c:pt>
                <c:pt idx="920">
                  <c:v>2.3766666666666669</c:v>
                </c:pt>
                <c:pt idx="921">
                  <c:v>2.3925000000000001</c:v>
                </c:pt>
                <c:pt idx="922">
                  <c:v>2.4083333333333332</c:v>
                </c:pt>
                <c:pt idx="923">
                  <c:v>2.4241666666666668</c:v>
                </c:pt>
                <c:pt idx="924">
                  <c:v>2.44</c:v>
                </c:pt>
                <c:pt idx="925">
                  <c:v>2.4291666666666667</c:v>
                </c:pt>
                <c:pt idx="926">
                  <c:v>2.418333333333333</c:v>
                </c:pt>
                <c:pt idx="927">
                  <c:v>2.4075000000000002</c:v>
                </c:pt>
                <c:pt idx="928">
                  <c:v>2.3966666666666665</c:v>
                </c:pt>
                <c:pt idx="929">
                  <c:v>2.3858333333333333</c:v>
                </c:pt>
                <c:pt idx="930">
                  <c:v>2.375</c:v>
                </c:pt>
                <c:pt idx="931">
                  <c:v>2.3641666666666667</c:v>
                </c:pt>
                <c:pt idx="932">
                  <c:v>2.3533333333333335</c:v>
                </c:pt>
                <c:pt idx="933">
                  <c:v>2.3424999999999998</c:v>
                </c:pt>
                <c:pt idx="934">
                  <c:v>2.3316666666666666</c:v>
                </c:pt>
                <c:pt idx="935">
                  <c:v>2.3208333333333333</c:v>
                </c:pt>
                <c:pt idx="936">
                  <c:v>2.31</c:v>
                </c:pt>
                <c:pt idx="937">
                  <c:v>2.3108333333333335</c:v>
                </c:pt>
                <c:pt idx="938">
                  <c:v>2.3116666666666665</c:v>
                </c:pt>
                <c:pt idx="939">
                  <c:v>2.3125</c:v>
                </c:pt>
                <c:pt idx="940">
                  <c:v>2.3133333333333335</c:v>
                </c:pt>
                <c:pt idx="941">
                  <c:v>2.3141666666666669</c:v>
                </c:pt>
                <c:pt idx="942">
                  <c:v>2.3149999999999999</c:v>
                </c:pt>
                <c:pt idx="943">
                  <c:v>2.3158333333333334</c:v>
                </c:pt>
                <c:pt idx="944">
                  <c:v>2.3166666666666664</c:v>
                </c:pt>
                <c:pt idx="945">
                  <c:v>2.3174999999999999</c:v>
                </c:pt>
                <c:pt idx="946">
                  <c:v>2.3183333333333334</c:v>
                </c:pt>
                <c:pt idx="947">
                  <c:v>2.3191666666666664</c:v>
                </c:pt>
                <c:pt idx="948">
                  <c:v>2.3199999999999998</c:v>
                </c:pt>
                <c:pt idx="949">
                  <c:v>2.3408333333333333</c:v>
                </c:pt>
                <c:pt idx="950">
                  <c:v>2.3616666666666668</c:v>
                </c:pt>
                <c:pt idx="951">
                  <c:v>2.3824999999999998</c:v>
                </c:pt>
                <c:pt idx="952">
                  <c:v>2.4033333333333333</c:v>
                </c:pt>
                <c:pt idx="953">
                  <c:v>2.4241666666666664</c:v>
                </c:pt>
                <c:pt idx="954">
                  <c:v>2.4449999999999998</c:v>
                </c:pt>
                <c:pt idx="955">
                  <c:v>2.4658333333333333</c:v>
                </c:pt>
                <c:pt idx="956">
                  <c:v>2.4866666666666664</c:v>
                </c:pt>
                <c:pt idx="957">
                  <c:v>2.5074999999999998</c:v>
                </c:pt>
                <c:pt idx="958">
                  <c:v>2.5283333333333333</c:v>
                </c:pt>
                <c:pt idx="959">
                  <c:v>2.5491666666666668</c:v>
                </c:pt>
                <c:pt idx="960">
                  <c:v>2.57</c:v>
                </c:pt>
                <c:pt idx="961">
                  <c:v>2.5791666666666666</c:v>
                </c:pt>
                <c:pt idx="962">
                  <c:v>2.5883333333333334</c:v>
                </c:pt>
                <c:pt idx="963">
                  <c:v>2.5975000000000001</c:v>
                </c:pt>
                <c:pt idx="964">
                  <c:v>2.6066666666666665</c:v>
                </c:pt>
                <c:pt idx="965">
                  <c:v>2.6158333333333332</c:v>
                </c:pt>
                <c:pt idx="966">
                  <c:v>2.625</c:v>
                </c:pt>
                <c:pt idx="967">
                  <c:v>2.6341666666666668</c:v>
                </c:pt>
                <c:pt idx="968">
                  <c:v>2.6433333333333335</c:v>
                </c:pt>
                <c:pt idx="969">
                  <c:v>2.6525000000000003</c:v>
                </c:pt>
                <c:pt idx="970">
                  <c:v>2.6616666666666666</c:v>
                </c:pt>
                <c:pt idx="971">
                  <c:v>2.6708333333333334</c:v>
                </c:pt>
                <c:pt idx="972">
                  <c:v>2.68</c:v>
                </c:pt>
                <c:pt idx="973">
                  <c:v>2.6924999999999999</c:v>
                </c:pt>
                <c:pt idx="974">
                  <c:v>2.7050000000000001</c:v>
                </c:pt>
                <c:pt idx="975">
                  <c:v>2.7175000000000002</c:v>
                </c:pt>
                <c:pt idx="976">
                  <c:v>2.7300000000000004</c:v>
                </c:pt>
                <c:pt idx="977">
                  <c:v>2.7425000000000002</c:v>
                </c:pt>
                <c:pt idx="978">
                  <c:v>2.7549999999999999</c:v>
                </c:pt>
                <c:pt idx="979">
                  <c:v>2.7675000000000001</c:v>
                </c:pt>
                <c:pt idx="980">
                  <c:v>2.7800000000000002</c:v>
                </c:pt>
                <c:pt idx="981">
                  <c:v>2.7925</c:v>
                </c:pt>
                <c:pt idx="982">
                  <c:v>2.8050000000000002</c:v>
                </c:pt>
                <c:pt idx="983">
                  <c:v>2.8174999999999999</c:v>
                </c:pt>
                <c:pt idx="984">
                  <c:v>2.83</c:v>
                </c:pt>
                <c:pt idx="985">
                  <c:v>2.8008333333333333</c:v>
                </c:pt>
                <c:pt idx="986">
                  <c:v>2.7716666666666665</c:v>
                </c:pt>
                <c:pt idx="987">
                  <c:v>2.83</c:v>
                </c:pt>
                <c:pt idx="988">
                  <c:v>3.05</c:v>
                </c:pt>
                <c:pt idx="989">
                  <c:v>3.11</c:v>
                </c:pt>
                <c:pt idx="990">
                  <c:v>2.93</c:v>
                </c:pt>
                <c:pt idx="991">
                  <c:v>2.95</c:v>
                </c:pt>
                <c:pt idx="992">
                  <c:v>2.87</c:v>
                </c:pt>
                <c:pt idx="993">
                  <c:v>2.66</c:v>
                </c:pt>
                <c:pt idx="994">
                  <c:v>2.68</c:v>
                </c:pt>
                <c:pt idx="995">
                  <c:v>2.59</c:v>
                </c:pt>
                <c:pt idx="996">
                  <c:v>2.48</c:v>
                </c:pt>
                <c:pt idx="997">
                  <c:v>2.4700000000000002</c:v>
                </c:pt>
                <c:pt idx="998">
                  <c:v>2.37</c:v>
                </c:pt>
                <c:pt idx="999">
                  <c:v>2.29</c:v>
                </c:pt>
                <c:pt idx="1000">
                  <c:v>2.37</c:v>
                </c:pt>
                <c:pt idx="1001">
                  <c:v>2.38</c:v>
                </c:pt>
                <c:pt idx="1002">
                  <c:v>2.2999999999999998</c:v>
                </c:pt>
                <c:pt idx="1003">
                  <c:v>2.36</c:v>
                </c:pt>
                <c:pt idx="1004">
                  <c:v>2.38</c:v>
                </c:pt>
                <c:pt idx="1005">
                  <c:v>2.4300000000000002</c:v>
                </c:pt>
                <c:pt idx="1006">
                  <c:v>2.48</c:v>
                </c:pt>
                <c:pt idx="1007">
                  <c:v>2.5099999999999998</c:v>
                </c:pt>
                <c:pt idx="1008">
                  <c:v>2.61</c:v>
                </c:pt>
                <c:pt idx="1009">
                  <c:v>2.65</c:v>
                </c:pt>
                <c:pt idx="1010">
                  <c:v>2.68</c:v>
                </c:pt>
                <c:pt idx="1011">
                  <c:v>2.75</c:v>
                </c:pt>
                <c:pt idx="1012">
                  <c:v>2.76</c:v>
                </c:pt>
                <c:pt idx="1013">
                  <c:v>2.78</c:v>
                </c:pt>
                <c:pt idx="1014">
                  <c:v>2.9</c:v>
                </c:pt>
                <c:pt idx="1015">
                  <c:v>2.97</c:v>
                </c:pt>
                <c:pt idx="1016">
                  <c:v>2.97</c:v>
                </c:pt>
                <c:pt idx="1017">
                  <c:v>2.88</c:v>
                </c:pt>
                <c:pt idx="1018">
                  <c:v>2.89</c:v>
                </c:pt>
                <c:pt idx="1019">
                  <c:v>2.96</c:v>
                </c:pt>
                <c:pt idx="1020">
                  <c:v>2.9</c:v>
                </c:pt>
                <c:pt idx="1021">
                  <c:v>2.84</c:v>
                </c:pt>
                <c:pt idx="1022">
                  <c:v>2.96</c:v>
                </c:pt>
                <c:pt idx="1023">
                  <c:v>3.18</c:v>
                </c:pt>
                <c:pt idx="1024">
                  <c:v>3.07</c:v>
                </c:pt>
                <c:pt idx="1025">
                  <c:v>3</c:v>
                </c:pt>
                <c:pt idx="1026">
                  <c:v>3.11</c:v>
                </c:pt>
                <c:pt idx="1027">
                  <c:v>3.33</c:v>
                </c:pt>
                <c:pt idx="1028">
                  <c:v>3.38</c:v>
                </c:pt>
                <c:pt idx="1029">
                  <c:v>3.34</c:v>
                </c:pt>
                <c:pt idx="1030">
                  <c:v>3.49</c:v>
                </c:pt>
                <c:pt idx="1031">
                  <c:v>3.59</c:v>
                </c:pt>
                <c:pt idx="1032">
                  <c:v>3.46</c:v>
                </c:pt>
                <c:pt idx="1033">
                  <c:v>3.34</c:v>
                </c:pt>
                <c:pt idx="1034">
                  <c:v>3.41</c:v>
                </c:pt>
                <c:pt idx="1035">
                  <c:v>3.48</c:v>
                </c:pt>
                <c:pt idx="1036">
                  <c:v>3.6</c:v>
                </c:pt>
                <c:pt idx="1037">
                  <c:v>3.8</c:v>
                </c:pt>
                <c:pt idx="1038">
                  <c:v>3.93</c:v>
                </c:pt>
                <c:pt idx="1039">
                  <c:v>3.93</c:v>
                </c:pt>
                <c:pt idx="1040">
                  <c:v>3.92</c:v>
                </c:pt>
                <c:pt idx="1041">
                  <c:v>3.97</c:v>
                </c:pt>
                <c:pt idx="1042">
                  <c:v>3.72</c:v>
                </c:pt>
                <c:pt idx="1043">
                  <c:v>3.21</c:v>
                </c:pt>
                <c:pt idx="1044">
                  <c:v>3.09</c:v>
                </c:pt>
                <c:pt idx="1045">
                  <c:v>3.05</c:v>
                </c:pt>
                <c:pt idx="1046">
                  <c:v>2.98</c:v>
                </c:pt>
                <c:pt idx="1047">
                  <c:v>2.88</c:v>
                </c:pt>
                <c:pt idx="1048">
                  <c:v>2.92</c:v>
                </c:pt>
                <c:pt idx="1049">
                  <c:v>2.97</c:v>
                </c:pt>
                <c:pt idx="1050">
                  <c:v>3.2</c:v>
                </c:pt>
                <c:pt idx="1051">
                  <c:v>3.54</c:v>
                </c:pt>
                <c:pt idx="1052">
                  <c:v>3.76</c:v>
                </c:pt>
                <c:pt idx="1053">
                  <c:v>3.8</c:v>
                </c:pt>
                <c:pt idx="1054">
                  <c:v>3.74</c:v>
                </c:pt>
                <c:pt idx="1055">
                  <c:v>3.86</c:v>
                </c:pt>
                <c:pt idx="1056">
                  <c:v>4.0199999999999996</c:v>
                </c:pt>
                <c:pt idx="1057">
                  <c:v>3.96</c:v>
                </c:pt>
                <c:pt idx="1058">
                  <c:v>3.99</c:v>
                </c:pt>
                <c:pt idx="1059">
                  <c:v>4.12</c:v>
                </c:pt>
                <c:pt idx="1060">
                  <c:v>4.3099999999999996</c:v>
                </c:pt>
                <c:pt idx="1061">
                  <c:v>4.34</c:v>
                </c:pt>
                <c:pt idx="1062">
                  <c:v>4.4000000000000004</c:v>
                </c:pt>
                <c:pt idx="1063">
                  <c:v>4.43</c:v>
                </c:pt>
                <c:pt idx="1064">
                  <c:v>4.68</c:v>
                </c:pt>
                <c:pt idx="1065">
                  <c:v>4.53</c:v>
                </c:pt>
                <c:pt idx="1066">
                  <c:v>4.53</c:v>
                </c:pt>
                <c:pt idx="1067">
                  <c:v>4.6900000000000004</c:v>
                </c:pt>
                <c:pt idx="1068">
                  <c:v>4.72</c:v>
                </c:pt>
                <c:pt idx="1069">
                  <c:v>4.49</c:v>
                </c:pt>
                <c:pt idx="1070">
                  <c:v>4.25</c:v>
                </c:pt>
                <c:pt idx="1071">
                  <c:v>4.28</c:v>
                </c:pt>
                <c:pt idx="1072">
                  <c:v>4.3499999999999996</c:v>
                </c:pt>
                <c:pt idx="1073">
                  <c:v>4.1500000000000004</c:v>
                </c:pt>
                <c:pt idx="1074">
                  <c:v>3.9</c:v>
                </c:pt>
                <c:pt idx="1075">
                  <c:v>3.8</c:v>
                </c:pt>
                <c:pt idx="1076">
                  <c:v>3.8</c:v>
                </c:pt>
                <c:pt idx="1077">
                  <c:v>3.89</c:v>
                </c:pt>
                <c:pt idx="1078">
                  <c:v>3.93</c:v>
                </c:pt>
                <c:pt idx="1079">
                  <c:v>3.84</c:v>
                </c:pt>
                <c:pt idx="1080">
                  <c:v>3.84</c:v>
                </c:pt>
                <c:pt idx="1081">
                  <c:v>3.78</c:v>
                </c:pt>
                <c:pt idx="1082">
                  <c:v>3.74</c:v>
                </c:pt>
                <c:pt idx="1083">
                  <c:v>3.78</c:v>
                </c:pt>
                <c:pt idx="1084">
                  <c:v>3.71</c:v>
                </c:pt>
                <c:pt idx="1085">
                  <c:v>3.88</c:v>
                </c:pt>
                <c:pt idx="1086">
                  <c:v>3.92</c:v>
                </c:pt>
                <c:pt idx="1087">
                  <c:v>4.04</c:v>
                </c:pt>
                <c:pt idx="1088">
                  <c:v>3.98</c:v>
                </c:pt>
                <c:pt idx="1089">
                  <c:v>3.92</c:v>
                </c:pt>
                <c:pt idx="1090">
                  <c:v>3.94</c:v>
                </c:pt>
                <c:pt idx="1091">
                  <c:v>4.0599999999999996</c:v>
                </c:pt>
                <c:pt idx="1092">
                  <c:v>4.08</c:v>
                </c:pt>
                <c:pt idx="1093">
                  <c:v>4.04</c:v>
                </c:pt>
                <c:pt idx="1094">
                  <c:v>3.93</c:v>
                </c:pt>
                <c:pt idx="1095">
                  <c:v>3.84</c:v>
                </c:pt>
                <c:pt idx="1096">
                  <c:v>3.87</c:v>
                </c:pt>
                <c:pt idx="1097">
                  <c:v>3.91</c:v>
                </c:pt>
                <c:pt idx="1098">
                  <c:v>4.01</c:v>
                </c:pt>
                <c:pt idx="1099">
                  <c:v>3.98</c:v>
                </c:pt>
                <c:pt idx="1100">
                  <c:v>3.98</c:v>
                </c:pt>
                <c:pt idx="1101">
                  <c:v>3.93</c:v>
                </c:pt>
                <c:pt idx="1102">
                  <c:v>3.92</c:v>
                </c:pt>
                <c:pt idx="1103">
                  <c:v>3.86</c:v>
                </c:pt>
                <c:pt idx="1104">
                  <c:v>3.83</c:v>
                </c:pt>
                <c:pt idx="1105">
                  <c:v>3.92</c:v>
                </c:pt>
                <c:pt idx="1106">
                  <c:v>3.93</c:v>
                </c:pt>
                <c:pt idx="1107">
                  <c:v>3.97</c:v>
                </c:pt>
                <c:pt idx="1108">
                  <c:v>3.93</c:v>
                </c:pt>
                <c:pt idx="1109">
                  <c:v>3.99</c:v>
                </c:pt>
                <c:pt idx="1110">
                  <c:v>4.0199999999999996</c:v>
                </c:pt>
                <c:pt idx="1111">
                  <c:v>4</c:v>
                </c:pt>
                <c:pt idx="1112">
                  <c:v>4.08</c:v>
                </c:pt>
                <c:pt idx="1113">
                  <c:v>4.1100000000000003</c:v>
                </c:pt>
                <c:pt idx="1114">
                  <c:v>4.12</c:v>
                </c:pt>
                <c:pt idx="1115">
                  <c:v>4.13</c:v>
                </c:pt>
                <c:pt idx="1116">
                  <c:v>4.17</c:v>
                </c:pt>
                <c:pt idx="1117">
                  <c:v>4.1500000000000004</c:v>
                </c:pt>
                <c:pt idx="1118">
                  <c:v>4.22</c:v>
                </c:pt>
                <c:pt idx="1119">
                  <c:v>4.2300000000000004</c:v>
                </c:pt>
                <c:pt idx="1120">
                  <c:v>4.2</c:v>
                </c:pt>
                <c:pt idx="1121">
                  <c:v>4.17</c:v>
                </c:pt>
                <c:pt idx="1122">
                  <c:v>4.1900000000000004</c:v>
                </c:pt>
                <c:pt idx="1123">
                  <c:v>4.1900000000000004</c:v>
                </c:pt>
                <c:pt idx="1124">
                  <c:v>4.2</c:v>
                </c:pt>
                <c:pt idx="1125">
                  <c:v>4.1900000000000004</c:v>
                </c:pt>
                <c:pt idx="1126">
                  <c:v>4.1500000000000004</c:v>
                </c:pt>
                <c:pt idx="1127">
                  <c:v>4.18</c:v>
                </c:pt>
                <c:pt idx="1128">
                  <c:v>4.1900000000000004</c:v>
                </c:pt>
                <c:pt idx="1129">
                  <c:v>4.21</c:v>
                </c:pt>
                <c:pt idx="1130">
                  <c:v>4.21</c:v>
                </c:pt>
                <c:pt idx="1131">
                  <c:v>4.2</c:v>
                </c:pt>
                <c:pt idx="1132">
                  <c:v>4.21</c:v>
                </c:pt>
                <c:pt idx="1133">
                  <c:v>4.21</c:v>
                </c:pt>
                <c:pt idx="1134">
                  <c:v>4.2</c:v>
                </c:pt>
                <c:pt idx="1135">
                  <c:v>4.25</c:v>
                </c:pt>
                <c:pt idx="1136">
                  <c:v>4.29</c:v>
                </c:pt>
                <c:pt idx="1137">
                  <c:v>4.3499999999999996</c:v>
                </c:pt>
                <c:pt idx="1138">
                  <c:v>4.45</c:v>
                </c:pt>
                <c:pt idx="1139">
                  <c:v>4.62</c:v>
                </c:pt>
                <c:pt idx="1140">
                  <c:v>4.6100000000000003</c:v>
                </c:pt>
                <c:pt idx="1141">
                  <c:v>4.83</c:v>
                </c:pt>
                <c:pt idx="1142">
                  <c:v>4.87</c:v>
                </c:pt>
                <c:pt idx="1143">
                  <c:v>4.75</c:v>
                </c:pt>
                <c:pt idx="1144">
                  <c:v>4.78</c:v>
                </c:pt>
                <c:pt idx="1145">
                  <c:v>4.8099999999999996</c:v>
                </c:pt>
                <c:pt idx="1146">
                  <c:v>5.0199999999999996</c:v>
                </c:pt>
                <c:pt idx="1147">
                  <c:v>5.22</c:v>
                </c:pt>
                <c:pt idx="1148">
                  <c:v>5.18</c:v>
                </c:pt>
                <c:pt idx="1149">
                  <c:v>5.01</c:v>
                </c:pt>
                <c:pt idx="1150">
                  <c:v>5.16</c:v>
                </c:pt>
                <c:pt idx="1151">
                  <c:v>4.84</c:v>
                </c:pt>
                <c:pt idx="1152">
                  <c:v>4.58</c:v>
                </c:pt>
                <c:pt idx="1153">
                  <c:v>4.63</c:v>
                </c:pt>
                <c:pt idx="1154">
                  <c:v>4.54</c:v>
                </c:pt>
                <c:pt idx="1155">
                  <c:v>4.59</c:v>
                </c:pt>
                <c:pt idx="1156">
                  <c:v>4.8499999999999996</c:v>
                </c:pt>
                <c:pt idx="1157">
                  <c:v>5.0199999999999996</c:v>
                </c:pt>
                <c:pt idx="1158">
                  <c:v>5.16</c:v>
                </c:pt>
                <c:pt idx="1159">
                  <c:v>5.28</c:v>
                </c:pt>
                <c:pt idx="1160">
                  <c:v>5.3</c:v>
                </c:pt>
                <c:pt idx="1161">
                  <c:v>5.48</c:v>
                </c:pt>
                <c:pt idx="1162">
                  <c:v>5.75</c:v>
                </c:pt>
                <c:pt idx="1163">
                  <c:v>5.7</c:v>
                </c:pt>
                <c:pt idx="1164">
                  <c:v>5.53</c:v>
                </c:pt>
                <c:pt idx="1165">
                  <c:v>5.56</c:v>
                </c:pt>
                <c:pt idx="1166">
                  <c:v>5.74</c:v>
                </c:pt>
                <c:pt idx="1167">
                  <c:v>5.64</c:v>
                </c:pt>
                <c:pt idx="1168">
                  <c:v>5.87</c:v>
                </c:pt>
                <c:pt idx="1169">
                  <c:v>5.72</c:v>
                </c:pt>
                <c:pt idx="1170">
                  <c:v>5.5</c:v>
                </c:pt>
                <c:pt idx="1171">
                  <c:v>5.42</c:v>
                </c:pt>
                <c:pt idx="1172">
                  <c:v>5.46</c:v>
                </c:pt>
                <c:pt idx="1173">
                  <c:v>5.58</c:v>
                </c:pt>
                <c:pt idx="1174">
                  <c:v>5.7</c:v>
                </c:pt>
                <c:pt idx="1175">
                  <c:v>6.03</c:v>
                </c:pt>
                <c:pt idx="1176">
                  <c:v>6.04</c:v>
                </c:pt>
                <c:pt idx="1177">
                  <c:v>6.19</c:v>
                </c:pt>
                <c:pt idx="1178">
                  <c:v>6.3</c:v>
                </c:pt>
                <c:pt idx="1179">
                  <c:v>6.17</c:v>
                </c:pt>
                <c:pt idx="1180">
                  <c:v>6.32</c:v>
                </c:pt>
                <c:pt idx="1181">
                  <c:v>6.57</c:v>
                </c:pt>
                <c:pt idx="1182">
                  <c:v>6.72</c:v>
                </c:pt>
                <c:pt idx="1183">
                  <c:v>6.69</c:v>
                </c:pt>
                <c:pt idx="1184">
                  <c:v>7.16</c:v>
                </c:pt>
                <c:pt idx="1185">
                  <c:v>7.1</c:v>
                </c:pt>
                <c:pt idx="1186">
                  <c:v>7.14</c:v>
                </c:pt>
                <c:pt idx="1187">
                  <c:v>7.65</c:v>
                </c:pt>
                <c:pt idx="1188">
                  <c:v>7.79</c:v>
                </c:pt>
                <c:pt idx="1189">
                  <c:v>7.24</c:v>
                </c:pt>
                <c:pt idx="1190">
                  <c:v>7.07</c:v>
                </c:pt>
                <c:pt idx="1191">
                  <c:v>7.39</c:v>
                </c:pt>
                <c:pt idx="1192">
                  <c:v>7.91</c:v>
                </c:pt>
                <c:pt idx="1193">
                  <c:v>7.84</c:v>
                </c:pt>
                <c:pt idx="1194">
                  <c:v>7.46</c:v>
                </c:pt>
                <c:pt idx="1195">
                  <c:v>7.53</c:v>
                </c:pt>
                <c:pt idx="1196">
                  <c:v>7.39</c:v>
                </c:pt>
                <c:pt idx="1197">
                  <c:v>7.33</c:v>
                </c:pt>
                <c:pt idx="1198">
                  <c:v>6.84</c:v>
                </c:pt>
                <c:pt idx="1199">
                  <c:v>6.39</c:v>
                </c:pt>
                <c:pt idx="1200">
                  <c:v>6.24</c:v>
                </c:pt>
                <c:pt idx="1201">
                  <c:v>6.11</c:v>
                </c:pt>
                <c:pt idx="1202">
                  <c:v>5.7</c:v>
                </c:pt>
                <c:pt idx="1203">
                  <c:v>5.83</c:v>
                </c:pt>
                <c:pt idx="1204">
                  <c:v>6.39</c:v>
                </c:pt>
                <c:pt idx="1205">
                  <c:v>6.52</c:v>
                </c:pt>
                <c:pt idx="1206">
                  <c:v>6.73</c:v>
                </c:pt>
                <c:pt idx="1207">
                  <c:v>6.58</c:v>
                </c:pt>
                <c:pt idx="1208">
                  <c:v>6.14</c:v>
                </c:pt>
                <c:pt idx="1209">
                  <c:v>5.93</c:v>
                </c:pt>
                <c:pt idx="1210">
                  <c:v>5.81</c:v>
                </c:pt>
                <c:pt idx="1211">
                  <c:v>5.93</c:v>
                </c:pt>
                <c:pt idx="1212">
                  <c:v>5.95</c:v>
                </c:pt>
                <c:pt idx="1213">
                  <c:v>6.08</c:v>
                </c:pt>
                <c:pt idx="1214">
                  <c:v>6.07</c:v>
                </c:pt>
                <c:pt idx="1215">
                  <c:v>6.19</c:v>
                </c:pt>
                <c:pt idx="1216">
                  <c:v>6.13</c:v>
                </c:pt>
                <c:pt idx="1217">
                  <c:v>6.11</c:v>
                </c:pt>
                <c:pt idx="1218">
                  <c:v>6.11</c:v>
                </c:pt>
                <c:pt idx="1219">
                  <c:v>6.21</c:v>
                </c:pt>
                <c:pt idx="1220">
                  <c:v>6.55</c:v>
                </c:pt>
                <c:pt idx="1221">
                  <c:v>6.48</c:v>
                </c:pt>
                <c:pt idx="1222">
                  <c:v>6.28</c:v>
                </c:pt>
                <c:pt idx="1223">
                  <c:v>6.36</c:v>
                </c:pt>
                <c:pt idx="1224">
                  <c:v>6.46</c:v>
                </c:pt>
                <c:pt idx="1225">
                  <c:v>6.64</c:v>
                </c:pt>
                <c:pt idx="1226">
                  <c:v>6.71</c:v>
                </c:pt>
                <c:pt idx="1227">
                  <c:v>6.67</c:v>
                </c:pt>
                <c:pt idx="1228">
                  <c:v>6.85</c:v>
                </c:pt>
                <c:pt idx="1229">
                  <c:v>6.9</c:v>
                </c:pt>
                <c:pt idx="1230">
                  <c:v>7.13</c:v>
                </c:pt>
                <c:pt idx="1231">
                  <c:v>7.4</c:v>
                </c:pt>
                <c:pt idx="1232">
                  <c:v>7.09</c:v>
                </c:pt>
                <c:pt idx="1233">
                  <c:v>6.79</c:v>
                </c:pt>
                <c:pt idx="1234">
                  <c:v>6.73</c:v>
                </c:pt>
                <c:pt idx="1235">
                  <c:v>6.74</c:v>
                </c:pt>
                <c:pt idx="1236">
                  <c:v>6.99</c:v>
                </c:pt>
                <c:pt idx="1237">
                  <c:v>6.96</c:v>
                </c:pt>
                <c:pt idx="1238">
                  <c:v>7.21</c:v>
                </c:pt>
                <c:pt idx="1239">
                  <c:v>7.51</c:v>
                </c:pt>
                <c:pt idx="1240">
                  <c:v>7.58</c:v>
                </c:pt>
                <c:pt idx="1241">
                  <c:v>7.54</c:v>
                </c:pt>
                <c:pt idx="1242">
                  <c:v>7.81</c:v>
                </c:pt>
                <c:pt idx="1243">
                  <c:v>8.0399999999999991</c:v>
                </c:pt>
                <c:pt idx="1244">
                  <c:v>8.0399999999999991</c:v>
                </c:pt>
                <c:pt idx="1245">
                  <c:v>7.9</c:v>
                </c:pt>
                <c:pt idx="1246">
                  <c:v>7.68</c:v>
                </c:pt>
                <c:pt idx="1247">
                  <c:v>7.43</c:v>
                </c:pt>
                <c:pt idx="1248">
                  <c:v>7.5</c:v>
                </c:pt>
                <c:pt idx="1249">
                  <c:v>7.39</c:v>
                </c:pt>
                <c:pt idx="1250">
                  <c:v>7.73</c:v>
                </c:pt>
                <c:pt idx="1251">
                  <c:v>8.23</c:v>
                </c:pt>
                <c:pt idx="1252">
                  <c:v>8.06</c:v>
                </c:pt>
                <c:pt idx="1253">
                  <c:v>7.86</c:v>
                </c:pt>
                <c:pt idx="1254">
                  <c:v>8.06</c:v>
                </c:pt>
                <c:pt idx="1255">
                  <c:v>8.4</c:v>
                </c:pt>
                <c:pt idx="1256">
                  <c:v>8.43</c:v>
                </c:pt>
                <c:pt idx="1257">
                  <c:v>8.14</c:v>
                </c:pt>
                <c:pt idx="1258">
                  <c:v>8.0500000000000007</c:v>
                </c:pt>
                <c:pt idx="1259">
                  <c:v>8</c:v>
                </c:pt>
                <c:pt idx="1260">
                  <c:v>7.74</c:v>
                </c:pt>
                <c:pt idx="1261">
                  <c:v>7.79</c:v>
                </c:pt>
                <c:pt idx="1262">
                  <c:v>7.73</c:v>
                </c:pt>
                <c:pt idx="1263">
                  <c:v>7.56</c:v>
                </c:pt>
                <c:pt idx="1264">
                  <c:v>7.9</c:v>
                </c:pt>
                <c:pt idx="1265">
                  <c:v>7.86</c:v>
                </c:pt>
                <c:pt idx="1266">
                  <c:v>7.83</c:v>
                </c:pt>
                <c:pt idx="1267">
                  <c:v>7.77</c:v>
                </c:pt>
                <c:pt idx="1268">
                  <c:v>7.59</c:v>
                </c:pt>
                <c:pt idx="1269">
                  <c:v>7.41</c:v>
                </c:pt>
                <c:pt idx="1270">
                  <c:v>7.29</c:v>
                </c:pt>
                <c:pt idx="1271">
                  <c:v>6.87</c:v>
                </c:pt>
                <c:pt idx="1272">
                  <c:v>7.21</c:v>
                </c:pt>
                <c:pt idx="1273">
                  <c:v>7.39</c:v>
                </c:pt>
                <c:pt idx="1274">
                  <c:v>7.46</c:v>
                </c:pt>
                <c:pt idx="1275">
                  <c:v>7.37</c:v>
                </c:pt>
                <c:pt idx="1276">
                  <c:v>7.46</c:v>
                </c:pt>
                <c:pt idx="1277">
                  <c:v>7.28</c:v>
                </c:pt>
                <c:pt idx="1278">
                  <c:v>7.33</c:v>
                </c:pt>
                <c:pt idx="1279">
                  <c:v>7.4</c:v>
                </c:pt>
                <c:pt idx="1280">
                  <c:v>7.34</c:v>
                </c:pt>
                <c:pt idx="1281">
                  <c:v>7.52</c:v>
                </c:pt>
                <c:pt idx="1282">
                  <c:v>7.58</c:v>
                </c:pt>
                <c:pt idx="1283">
                  <c:v>7.69</c:v>
                </c:pt>
                <c:pt idx="1284">
                  <c:v>7.96</c:v>
                </c:pt>
                <c:pt idx="1285">
                  <c:v>8.0299999999999994</c:v>
                </c:pt>
                <c:pt idx="1286">
                  <c:v>8.0399999999999991</c:v>
                </c:pt>
                <c:pt idx="1287">
                  <c:v>8.15</c:v>
                </c:pt>
                <c:pt idx="1288">
                  <c:v>8.35</c:v>
                </c:pt>
                <c:pt idx="1289">
                  <c:v>8.4600000000000009</c:v>
                </c:pt>
                <c:pt idx="1290">
                  <c:v>8.64</c:v>
                </c:pt>
                <c:pt idx="1291">
                  <c:v>8.41</c:v>
                </c:pt>
                <c:pt idx="1292">
                  <c:v>8.42</c:v>
                </c:pt>
                <c:pt idx="1293">
                  <c:v>8.64</c:v>
                </c:pt>
                <c:pt idx="1294">
                  <c:v>8.81</c:v>
                </c:pt>
                <c:pt idx="1295">
                  <c:v>9.01</c:v>
                </c:pt>
                <c:pt idx="1296">
                  <c:v>9.1</c:v>
                </c:pt>
                <c:pt idx="1297">
                  <c:v>9.1</c:v>
                </c:pt>
                <c:pt idx="1298">
                  <c:v>9.1199999999999992</c:v>
                </c:pt>
                <c:pt idx="1299">
                  <c:v>9.18</c:v>
                </c:pt>
                <c:pt idx="1300">
                  <c:v>9.25</c:v>
                </c:pt>
                <c:pt idx="1301">
                  <c:v>8.91</c:v>
                </c:pt>
                <c:pt idx="1302">
                  <c:v>8.9499999999999993</c:v>
                </c:pt>
                <c:pt idx="1303">
                  <c:v>9.0299999999999994</c:v>
                </c:pt>
                <c:pt idx="1304">
                  <c:v>9.33</c:v>
                </c:pt>
                <c:pt idx="1305">
                  <c:v>10.3</c:v>
                </c:pt>
                <c:pt idx="1306">
                  <c:v>10.65</c:v>
                </c:pt>
                <c:pt idx="1307">
                  <c:v>10.39</c:v>
                </c:pt>
                <c:pt idx="1308">
                  <c:v>10.8</c:v>
                </c:pt>
                <c:pt idx="1309">
                  <c:v>12.41</c:v>
                </c:pt>
                <c:pt idx="1310">
                  <c:v>12.75</c:v>
                </c:pt>
                <c:pt idx="1311">
                  <c:v>11.47</c:v>
                </c:pt>
                <c:pt idx="1312">
                  <c:v>10.18</c:v>
                </c:pt>
                <c:pt idx="1313">
                  <c:v>9.7799999999999994</c:v>
                </c:pt>
                <c:pt idx="1314">
                  <c:v>10.25</c:v>
                </c:pt>
                <c:pt idx="1315">
                  <c:v>11.1</c:v>
                </c:pt>
                <c:pt idx="1316">
                  <c:v>11.51</c:v>
                </c:pt>
                <c:pt idx="1317">
                  <c:v>11.75</c:v>
                </c:pt>
                <c:pt idx="1318">
                  <c:v>12.68</c:v>
                </c:pt>
                <c:pt idx="1319">
                  <c:v>12.84</c:v>
                </c:pt>
                <c:pt idx="1320">
                  <c:v>12.57</c:v>
                </c:pt>
                <c:pt idx="1321">
                  <c:v>13.19</c:v>
                </c:pt>
                <c:pt idx="1322">
                  <c:v>13.12</c:v>
                </c:pt>
                <c:pt idx="1323">
                  <c:v>13.68</c:v>
                </c:pt>
                <c:pt idx="1324">
                  <c:v>14.1</c:v>
                </c:pt>
                <c:pt idx="1325">
                  <c:v>13.47</c:v>
                </c:pt>
                <c:pt idx="1326">
                  <c:v>14.28</c:v>
                </c:pt>
                <c:pt idx="1327">
                  <c:v>14.94</c:v>
                </c:pt>
                <c:pt idx="1328">
                  <c:v>15.32</c:v>
                </c:pt>
                <c:pt idx="1329">
                  <c:v>15.15</c:v>
                </c:pt>
                <c:pt idx="1330">
                  <c:v>13.39</c:v>
                </c:pt>
                <c:pt idx="1331">
                  <c:v>13.72</c:v>
                </c:pt>
                <c:pt idx="1332">
                  <c:v>14.59</c:v>
                </c:pt>
                <c:pt idx="1333">
                  <c:v>14.43</c:v>
                </c:pt>
                <c:pt idx="1334">
                  <c:v>13.86</c:v>
                </c:pt>
                <c:pt idx="1335">
                  <c:v>13.87</c:v>
                </c:pt>
                <c:pt idx="1336">
                  <c:v>13.62</c:v>
                </c:pt>
                <c:pt idx="1337">
                  <c:v>14.3</c:v>
                </c:pt>
                <c:pt idx="1338">
                  <c:v>13.95</c:v>
                </c:pt>
                <c:pt idx="1339">
                  <c:v>13.06</c:v>
                </c:pt>
                <c:pt idx="1340">
                  <c:v>12.34</c:v>
                </c:pt>
                <c:pt idx="1341">
                  <c:v>10.91</c:v>
                </c:pt>
                <c:pt idx="1342">
                  <c:v>10.55</c:v>
                </c:pt>
                <c:pt idx="1343">
                  <c:v>10.54</c:v>
                </c:pt>
                <c:pt idx="1344">
                  <c:v>10.46</c:v>
                </c:pt>
                <c:pt idx="1345">
                  <c:v>10.72</c:v>
                </c:pt>
                <c:pt idx="1346">
                  <c:v>10.51</c:v>
                </c:pt>
                <c:pt idx="1347">
                  <c:v>10.4</c:v>
                </c:pt>
                <c:pt idx="1348">
                  <c:v>10.38</c:v>
                </c:pt>
                <c:pt idx="1349">
                  <c:v>10.85</c:v>
                </c:pt>
                <c:pt idx="1350">
                  <c:v>11.38</c:v>
                </c:pt>
                <c:pt idx="1351">
                  <c:v>11.85</c:v>
                </c:pt>
                <c:pt idx="1352">
                  <c:v>11.65</c:v>
                </c:pt>
                <c:pt idx="1353">
                  <c:v>11.54</c:v>
                </c:pt>
                <c:pt idx="1354">
                  <c:v>11.69</c:v>
                </c:pt>
                <c:pt idx="1355">
                  <c:v>11.83</c:v>
                </c:pt>
                <c:pt idx="1356">
                  <c:v>11.67</c:v>
                </c:pt>
                <c:pt idx="1357">
                  <c:v>11.84</c:v>
                </c:pt>
                <c:pt idx="1358">
                  <c:v>12.32</c:v>
                </c:pt>
                <c:pt idx="1359">
                  <c:v>12.63</c:v>
                </c:pt>
                <c:pt idx="1360">
                  <c:v>13.41</c:v>
                </c:pt>
                <c:pt idx="1361">
                  <c:v>13.56</c:v>
                </c:pt>
                <c:pt idx="1362">
                  <c:v>13.36</c:v>
                </c:pt>
                <c:pt idx="1363">
                  <c:v>12.72</c:v>
                </c:pt>
                <c:pt idx="1364">
                  <c:v>12.52</c:v>
                </c:pt>
                <c:pt idx="1365">
                  <c:v>12.16</c:v>
                </c:pt>
                <c:pt idx="1366">
                  <c:v>11.57</c:v>
                </c:pt>
                <c:pt idx="1367">
                  <c:v>11.5</c:v>
                </c:pt>
                <c:pt idx="1368">
                  <c:v>11.38</c:v>
                </c:pt>
                <c:pt idx="1369">
                  <c:v>11.51</c:v>
                </c:pt>
                <c:pt idx="1370">
                  <c:v>11.86</c:v>
                </c:pt>
                <c:pt idx="1371">
                  <c:v>11.43</c:v>
                </c:pt>
                <c:pt idx="1372">
                  <c:v>10.85</c:v>
                </c:pt>
                <c:pt idx="1373">
                  <c:v>10.16</c:v>
                </c:pt>
                <c:pt idx="1374">
                  <c:v>10.31</c:v>
                </c:pt>
                <c:pt idx="1375">
                  <c:v>10.33</c:v>
                </c:pt>
                <c:pt idx="1376">
                  <c:v>10.37</c:v>
                </c:pt>
                <c:pt idx="1377">
                  <c:v>10.24</c:v>
                </c:pt>
                <c:pt idx="1378">
                  <c:v>9.7799999999999994</c:v>
                </c:pt>
                <c:pt idx="1379">
                  <c:v>9.26</c:v>
                </c:pt>
                <c:pt idx="1380">
                  <c:v>9.19</c:v>
                </c:pt>
                <c:pt idx="1381">
                  <c:v>8.6999999999999993</c:v>
                </c:pt>
                <c:pt idx="1382">
                  <c:v>7.78</c:v>
                </c:pt>
                <c:pt idx="1383">
                  <c:v>7.3</c:v>
                </c:pt>
                <c:pt idx="1384">
                  <c:v>7.71</c:v>
                </c:pt>
                <c:pt idx="1385">
                  <c:v>7.8</c:v>
                </c:pt>
                <c:pt idx="1386">
                  <c:v>7.3</c:v>
                </c:pt>
                <c:pt idx="1387">
                  <c:v>7.17</c:v>
                </c:pt>
                <c:pt idx="1388">
                  <c:v>7.45</c:v>
                </c:pt>
                <c:pt idx="1389">
                  <c:v>7.43</c:v>
                </c:pt>
                <c:pt idx="1390">
                  <c:v>7.25</c:v>
                </c:pt>
                <c:pt idx="1391">
                  <c:v>7.11</c:v>
                </c:pt>
                <c:pt idx="1392">
                  <c:v>7.08</c:v>
                </c:pt>
                <c:pt idx="1393">
                  <c:v>7.25</c:v>
                </c:pt>
                <c:pt idx="1394">
                  <c:v>7.25</c:v>
                </c:pt>
                <c:pt idx="1395">
                  <c:v>8.02</c:v>
                </c:pt>
                <c:pt idx="1396">
                  <c:v>8.61</c:v>
                </c:pt>
                <c:pt idx="1397">
                  <c:v>8.4</c:v>
                </c:pt>
                <c:pt idx="1398">
                  <c:v>8.4499999999999993</c:v>
                </c:pt>
                <c:pt idx="1399">
                  <c:v>8.76</c:v>
                </c:pt>
                <c:pt idx="1400">
                  <c:v>9.42</c:v>
                </c:pt>
                <c:pt idx="1401">
                  <c:v>9.52</c:v>
                </c:pt>
                <c:pt idx="1402">
                  <c:v>8.86</c:v>
                </c:pt>
                <c:pt idx="1403">
                  <c:v>8.99</c:v>
                </c:pt>
                <c:pt idx="1404">
                  <c:v>8.67</c:v>
                </c:pt>
                <c:pt idx="1405">
                  <c:v>8.2100000000000009</c:v>
                </c:pt>
                <c:pt idx="1406">
                  <c:v>8.3699999999999992</c:v>
                </c:pt>
                <c:pt idx="1407">
                  <c:v>8.7200000000000006</c:v>
                </c:pt>
                <c:pt idx="1408">
                  <c:v>9.09</c:v>
                </c:pt>
                <c:pt idx="1409">
                  <c:v>8.92</c:v>
                </c:pt>
                <c:pt idx="1410">
                  <c:v>9.06</c:v>
                </c:pt>
                <c:pt idx="1411">
                  <c:v>9.26</c:v>
                </c:pt>
                <c:pt idx="1412">
                  <c:v>8.98</c:v>
                </c:pt>
                <c:pt idx="1413">
                  <c:v>8.8000000000000007</c:v>
                </c:pt>
                <c:pt idx="1414">
                  <c:v>8.9600000000000009</c:v>
                </c:pt>
                <c:pt idx="1415">
                  <c:v>9.11</c:v>
                </c:pt>
                <c:pt idx="1416">
                  <c:v>9.09</c:v>
                </c:pt>
                <c:pt idx="1417">
                  <c:v>9.17</c:v>
                </c:pt>
                <c:pt idx="1418">
                  <c:v>9.36</c:v>
                </c:pt>
                <c:pt idx="1419">
                  <c:v>9.18</c:v>
                </c:pt>
                <c:pt idx="1420">
                  <c:v>8.86</c:v>
                </c:pt>
                <c:pt idx="1421">
                  <c:v>8.2799999999999994</c:v>
                </c:pt>
                <c:pt idx="1422">
                  <c:v>8.02</c:v>
                </c:pt>
                <c:pt idx="1423">
                  <c:v>8.11</c:v>
                </c:pt>
                <c:pt idx="1424">
                  <c:v>8.19</c:v>
                </c:pt>
                <c:pt idx="1425">
                  <c:v>8.01</c:v>
                </c:pt>
                <c:pt idx="1426">
                  <c:v>7.87</c:v>
                </c:pt>
                <c:pt idx="1427">
                  <c:v>7.84</c:v>
                </c:pt>
                <c:pt idx="1428">
                  <c:v>8.4179999999999993</c:v>
                </c:pt>
                <c:pt idx="1429">
                  <c:v>8.5150000000000006</c:v>
                </c:pt>
                <c:pt idx="1430">
                  <c:v>8.6280000000000001</c:v>
                </c:pt>
                <c:pt idx="1431">
                  <c:v>9.0220000000000002</c:v>
                </c:pt>
                <c:pt idx="1432">
                  <c:v>8.5990000000000002</c:v>
                </c:pt>
                <c:pt idx="1433">
                  <c:v>8.4120000000000008</c:v>
                </c:pt>
                <c:pt idx="1434">
                  <c:v>8.3409999999999993</c:v>
                </c:pt>
                <c:pt idx="1435">
                  <c:v>8.8460000000000001</c:v>
                </c:pt>
                <c:pt idx="1436">
                  <c:v>8.7949999999999999</c:v>
                </c:pt>
                <c:pt idx="1437">
                  <c:v>8.6170000000000009</c:v>
                </c:pt>
                <c:pt idx="1438">
                  <c:v>8.2520000000000007</c:v>
                </c:pt>
                <c:pt idx="1439">
                  <c:v>8.0670000000000002</c:v>
                </c:pt>
                <c:pt idx="1440">
                  <c:v>8.0069999999999997</c:v>
                </c:pt>
                <c:pt idx="1441">
                  <c:v>8.0329999999999995</c:v>
                </c:pt>
                <c:pt idx="1442">
                  <c:v>8.0609999999999999</c:v>
                </c:pt>
                <c:pt idx="1443">
                  <c:v>8.0129999999999999</c:v>
                </c:pt>
                <c:pt idx="1444">
                  <c:v>8.0589999999999993</c:v>
                </c:pt>
                <c:pt idx="1445">
                  <c:v>8.2270000000000003</c:v>
                </c:pt>
                <c:pt idx="1446">
                  <c:v>8.1470000000000002</c:v>
                </c:pt>
                <c:pt idx="1447">
                  <c:v>7.8159999999999998</c:v>
                </c:pt>
                <c:pt idx="1448">
                  <c:v>7.4450000000000003</c:v>
                </c:pt>
                <c:pt idx="1449">
                  <c:v>7.46</c:v>
                </c:pt>
                <c:pt idx="1450">
                  <c:v>7.3760000000000003</c:v>
                </c:pt>
                <c:pt idx="1451">
                  <c:v>6.6989999999999998</c:v>
                </c:pt>
                <c:pt idx="1452">
                  <c:v>7.274</c:v>
                </c:pt>
                <c:pt idx="1453">
                  <c:v>7.25</c:v>
                </c:pt>
                <c:pt idx="1454">
                  <c:v>7.5280000000000005</c:v>
                </c:pt>
                <c:pt idx="1455">
                  <c:v>7.5830000000000002</c:v>
                </c:pt>
                <c:pt idx="1456">
                  <c:v>7.3179999999999996</c:v>
                </c:pt>
                <c:pt idx="1457">
                  <c:v>7.1210000000000004</c:v>
                </c:pt>
                <c:pt idx="1458">
                  <c:v>6.7089999999999996</c:v>
                </c:pt>
                <c:pt idx="1459">
                  <c:v>6.6040000000000001</c:v>
                </c:pt>
                <c:pt idx="1460">
                  <c:v>6.3540000000000001</c:v>
                </c:pt>
                <c:pt idx="1461">
                  <c:v>6.7889999999999997</c:v>
                </c:pt>
                <c:pt idx="1462">
                  <c:v>6.9370000000000003</c:v>
                </c:pt>
                <c:pt idx="1463">
                  <c:v>6.6859999999999999</c:v>
                </c:pt>
                <c:pt idx="1464">
                  <c:v>6.359</c:v>
                </c:pt>
                <c:pt idx="1465">
                  <c:v>6.02</c:v>
                </c:pt>
                <c:pt idx="1466">
                  <c:v>6.024</c:v>
                </c:pt>
                <c:pt idx="1467">
                  <c:v>6.0090000000000003</c:v>
                </c:pt>
                <c:pt idx="1468">
                  <c:v>6.149</c:v>
                </c:pt>
                <c:pt idx="1469">
                  <c:v>5.7759999999999998</c:v>
                </c:pt>
                <c:pt idx="1470">
                  <c:v>5.8070000000000004</c:v>
                </c:pt>
                <c:pt idx="1471">
                  <c:v>5.4480000000000004</c:v>
                </c:pt>
                <c:pt idx="1472">
                  <c:v>5.3819999999999997</c:v>
                </c:pt>
                <c:pt idx="1473">
                  <c:v>5.4269999999999996</c:v>
                </c:pt>
                <c:pt idx="1474">
                  <c:v>5.819</c:v>
                </c:pt>
                <c:pt idx="1475">
                  <c:v>5.7940000000000005</c:v>
                </c:pt>
                <c:pt idx="1476">
                  <c:v>5.6420000000000003</c:v>
                </c:pt>
                <c:pt idx="1477">
                  <c:v>6.1289999999999996</c:v>
                </c:pt>
                <c:pt idx="1478">
                  <c:v>6.7379999999999995</c:v>
                </c:pt>
                <c:pt idx="1479">
                  <c:v>7.0419999999999998</c:v>
                </c:pt>
                <c:pt idx="1480">
                  <c:v>7.1470000000000002</c:v>
                </c:pt>
                <c:pt idx="1481">
                  <c:v>7.32</c:v>
                </c:pt>
                <c:pt idx="1482">
                  <c:v>7.1109999999999998</c:v>
                </c:pt>
                <c:pt idx="1483">
                  <c:v>7.173</c:v>
                </c:pt>
                <c:pt idx="1484">
                  <c:v>7.6029999999999998</c:v>
                </c:pt>
                <c:pt idx="1485">
                  <c:v>7.8070000000000004</c:v>
                </c:pt>
                <c:pt idx="1486">
                  <c:v>7.9059999999999997</c:v>
                </c:pt>
                <c:pt idx="1487">
                  <c:v>7.8220000000000001</c:v>
                </c:pt>
                <c:pt idx="1488">
                  <c:v>7.5809999999999995</c:v>
                </c:pt>
                <c:pt idx="1489">
                  <c:v>7.2009999999999996</c:v>
                </c:pt>
                <c:pt idx="1490">
                  <c:v>7.1959999999999997</c:v>
                </c:pt>
                <c:pt idx="1491">
                  <c:v>7.0549999999999997</c:v>
                </c:pt>
                <c:pt idx="1492">
                  <c:v>6.2839999999999998</c:v>
                </c:pt>
                <c:pt idx="1493">
                  <c:v>6.2030000000000003</c:v>
                </c:pt>
                <c:pt idx="1494">
                  <c:v>6.4260000000000002</c:v>
                </c:pt>
                <c:pt idx="1495">
                  <c:v>6.2839999999999998</c:v>
                </c:pt>
                <c:pt idx="1496">
                  <c:v>6.1820000000000004</c:v>
                </c:pt>
                <c:pt idx="1497">
                  <c:v>6.02</c:v>
                </c:pt>
                <c:pt idx="1498">
                  <c:v>5.7409999999999997</c:v>
                </c:pt>
                <c:pt idx="1499">
                  <c:v>5.5720000000000001</c:v>
                </c:pt>
                <c:pt idx="1500">
                  <c:v>5.58</c:v>
                </c:pt>
                <c:pt idx="1501">
                  <c:v>6.0979999999999999</c:v>
                </c:pt>
                <c:pt idx="1502">
                  <c:v>6.327</c:v>
                </c:pt>
                <c:pt idx="1503">
                  <c:v>6.67</c:v>
                </c:pt>
                <c:pt idx="1504">
                  <c:v>6.8520000000000003</c:v>
                </c:pt>
                <c:pt idx="1505">
                  <c:v>6.7110000000000003</c:v>
                </c:pt>
                <c:pt idx="1506">
                  <c:v>6.7940000000000005</c:v>
                </c:pt>
                <c:pt idx="1507">
                  <c:v>6.9429999999999996</c:v>
                </c:pt>
                <c:pt idx="1508">
                  <c:v>6.7030000000000003</c:v>
                </c:pt>
                <c:pt idx="1509">
                  <c:v>6.3390000000000004</c:v>
                </c:pt>
                <c:pt idx="1510">
                  <c:v>6.0439999999999996</c:v>
                </c:pt>
                <c:pt idx="1511">
                  <c:v>6.4180000000000001</c:v>
                </c:pt>
                <c:pt idx="1512">
                  <c:v>6.4939999999999998</c:v>
                </c:pt>
                <c:pt idx="1513">
                  <c:v>6.5519999999999996</c:v>
                </c:pt>
                <c:pt idx="1514">
                  <c:v>6.9030000000000005</c:v>
                </c:pt>
                <c:pt idx="1515">
                  <c:v>6.718</c:v>
                </c:pt>
                <c:pt idx="1516">
                  <c:v>6.6589999999999998</c:v>
                </c:pt>
                <c:pt idx="1517">
                  <c:v>6.5</c:v>
                </c:pt>
                <c:pt idx="1518">
                  <c:v>6.0110000000000001</c:v>
                </c:pt>
                <c:pt idx="1519">
                  <c:v>6.3390000000000004</c:v>
                </c:pt>
                <c:pt idx="1520">
                  <c:v>6.1029999999999998</c:v>
                </c:pt>
                <c:pt idx="1521">
                  <c:v>5.8309999999999995</c:v>
                </c:pt>
                <c:pt idx="1522">
                  <c:v>5.8739999999999997</c:v>
                </c:pt>
                <c:pt idx="1523">
                  <c:v>5.742</c:v>
                </c:pt>
                <c:pt idx="1524">
                  <c:v>5.5049999999999999</c:v>
                </c:pt>
                <c:pt idx="1525">
                  <c:v>5.6219999999999999</c:v>
                </c:pt>
                <c:pt idx="1526">
                  <c:v>5.6539999999999999</c:v>
                </c:pt>
                <c:pt idx="1527">
                  <c:v>5.6710000000000003</c:v>
                </c:pt>
                <c:pt idx="1528">
                  <c:v>5.5519999999999996</c:v>
                </c:pt>
                <c:pt idx="1529">
                  <c:v>5.4459999999999997</c:v>
                </c:pt>
                <c:pt idx="1530">
                  <c:v>5.4939999999999998</c:v>
                </c:pt>
                <c:pt idx="1531">
                  <c:v>4.976</c:v>
                </c:pt>
                <c:pt idx="1532">
                  <c:v>4.42</c:v>
                </c:pt>
                <c:pt idx="1533">
                  <c:v>4.6050000000000004</c:v>
                </c:pt>
                <c:pt idx="1534">
                  <c:v>4.7140000000000004</c:v>
                </c:pt>
                <c:pt idx="1535">
                  <c:v>4.6479999999999997</c:v>
                </c:pt>
                <c:pt idx="1536">
                  <c:v>4.6509999999999998</c:v>
                </c:pt>
                <c:pt idx="1537">
                  <c:v>5.2869999999999999</c:v>
                </c:pt>
                <c:pt idx="1538">
                  <c:v>5.242</c:v>
                </c:pt>
                <c:pt idx="1539">
                  <c:v>5.3479999999999999</c:v>
                </c:pt>
                <c:pt idx="1540">
                  <c:v>5.6219999999999999</c:v>
                </c:pt>
                <c:pt idx="1541">
                  <c:v>5.78</c:v>
                </c:pt>
                <c:pt idx="1542">
                  <c:v>5.9030000000000005</c:v>
                </c:pt>
                <c:pt idx="1543">
                  <c:v>5.97</c:v>
                </c:pt>
                <c:pt idx="1544">
                  <c:v>5.8769999999999998</c:v>
                </c:pt>
                <c:pt idx="1545">
                  <c:v>6.024</c:v>
                </c:pt>
                <c:pt idx="1546">
                  <c:v>6.1909999999999998</c:v>
                </c:pt>
                <c:pt idx="1547">
                  <c:v>6.4420000000000002</c:v>
                </c:pt>
                <c:pt idx="1548">
                  <c:v>6.665</c:v>
                </c:pt>
                <c:pt idx="1549">
                  <c:v>6.4089999999999998</c:v>
                </c:pt>
                <c:pt idx="1550">
                  <c:v>6.0039999999999996</c:v>
                </c:pt>
                <c:pt idx="1551">
                  <c:v>6.2119999999999997</c:v>
                </c:pt>
                <c:pt idx="1552">
                  <c:v>6.2720000000000002</c:v>
                </c:pt>
                <c:pt idx="1553">
                  <c:v>6.0309999999999997</c:v>
                </c:pt>
                <c:pt idx="1554">
                  <c:v>6.0309999999999997</c:v>
                </c:pt>
                <c:pt idx="1555">
                  <c:v>5.7249999999999996</c:v>
                </c:pt>
                <c:pt idx="1556">
                  <c:v>5.8019999999999996</c:v>
                </c:pt>
                <c:pt idx="1557">
                  <c:v>5.7510000000000003</c:v>
                </c:pt>
                <c:pt idx="1558">
                  <c:v>5.468</c:v>
                </c:pt>
                <c:pt idx="1559">
                  <c:v>5.1120000000000001</c:v>
                </c:pt>
                <c:pt idx="1560">
                  <c:v>5.1139999999999999</c:v>
                </c:pt>
                <c:pt idx="1561">
                  <c:v>4.8959999999999999</c:v>
                </c:pt>
                <c:pt idx="1562">
                  <c:v>4.9169999999999998</c:v>
                </c:pt>
                <c:pt idx="1563">
                  <c:v>5.3380000000000001</c:v>
                </c:pt>
                <c:pt idx="1564">
                  <c:v>5.3810000000000002</c:v>
                </c:pt>
                <c:pt idx="1565">
                  <c:v>5.4119999999999999</c:v>
                </c:pt>
                <c:pt idx="1566">
                  <c:v>5.0540000000000003</c:v>
                </c:pt>
                <c:pt idx="1567">
                  <c:v>4.8319999999999999</c:v>
                </c:pt>
                <c:pt idx="1568">
                  <c:v>4.5880000000000001</c:v>
                </c:pt>
                <c:pt idx="1569">
                  <c:v>4.2320000000000002</c:v>
                </c:pt>
                <c:pt idx="1570">
                  <c:v>4.7519999999999998</c:v>
                </c:pt>
                <c:pt idx="1571">
                  <c:v>5.0510000000000002</c:v>
                </c:pt>
                <c:pt idx="1572">
                  <c:v>5.0330000000000004</c:v>
                </c:pt>
                <c:pt idx="1573">
                  <c:v>4.8769999999999998</c:v>
                </c:pt>
                <c:pt idx="1574">
                  <c:v>5.3959999999999999</c:v>
                </c:pt>
                <c:pt idx="1575">
                  <c:v>5.0846999999999998</c:v>
                </c:pt>
                <c:pt idx="1576">
                  <c:v>5.0427</c:v>
                </c:pt>
                <c:pt idx="1577">
                  <c:v>4.7965</c:v>
                </c:pt>
                <c:pt idx="1578">
                  <c:v>4.4588000000000001</c:v>
                </c:pt>
                <c:pt idx="1579">
                  <c:v>4.1409000000000002</c:v>
                </c:pt>
                <c:pt idx="1580">
                  <c:v>3.5941999999999998</c:v>
                </c:pt>
                <c:pt idx="1581">
                  <c:v>3.8925000000000001</c:v>
                </c:pt>
                <c:pt idx="1582">
                  <c:v>4.2051999999999996</c:v>
                </c:pt>
                <c:pt idx="1583">
                  <c:v>3.8159999999999998</c:v>
                </c:pt>
                <c:pt idx="1584">
                  <c:v>3.9624999999999999</c:v>
                </c:pt>
                <c:pt idx="1585">
                  <c:v>3.6897000000000002</c:v>
                </c:pt>
                <c:pt idx="1586">
                  <c:v>3.7960000000000003</c:v>
                </c:pt>
                <c:pt idx="1587">
                  <c:v>3.8359000000000001</c:v>
                </c:pt>
                <c:pt idx="1588">
                  <c:v>3.3698999999999999</c:v>
                </c:pt>
                <c:pt idx="1589">
                  <c:v>3.5133000000000001</c:v>
                </c:pt>
                <c:pt idx="1590">
                  <c:v>4.4055</c:v>
                </c:pt>
                <c:pt idx="1591">
                  <c:v>4.4635999999999996</c:v>
                </c:pt>
                <c:pt idx="1592">
                  <c:v>3.9375999999999998</c:v>
                </c:pt>
                <c:pt idx="1593">
                  <c:v>4.2927</c:v>
                </c:pt>
                <c:pt idx="1594">
                  <c:v>4.3315999999999999</c:v>
                </c:pt>
                <c:pt idx="1595">
                  <c:v>4.2454999999999998</c:v>
                </c:pt>
                <c:pt idx="1596">
                  <c:v>4.1318999999999999</c:v>
                </c:pt>
                <c:pt idx="1597">
                  <c:v>3.9710999999999999</c:v>
                </c:pt>
                <c:pt idx="1598">
                  <c:v>3.8348</c:v>
                </c:pt>
                <c:pt idx="1599">
                  <c:v>4.5053000000000001</c:v>
                </c:pt>
                <c:pt idx="1600">
                  <c:v>4.6467999999999998</c:v>
                </c:pt>
                <c:pt idx="1601">
                  <c:v>4.5806000000000004</c:v>
                </c:pt>
                <c:pt idx="1602">
                  <c:v>4.4747000000000003</c:v>
                </c:pt>
                <c:pt idx="1603">
                  <c:v>4.1166999999999998</c:v>
                </c:pt>
                <c:pt idx="1604">
                  <c:v>4.1193999999999997</c:v>
                </c:pt>
                <c:pt idx="1605">
                  <c:v>4.0235000000000003</c:v>
                </c:pt>
                <c:pt idx="1606">
                  <c:v>4.3491999999999997</c:v>
                </c:pt>
                <c:pt idx="1607">
                  <c:v>4.2182000000000004</c:v>
                </c:pt>
                <c:pt idx="1608">
                  <c:v>4.1280000000000001</c:v>
                </c:pt>
                <c:pt idx="1609">
                  <c:v>4.3765999999999998</c:v>
                </c:pt>
                <c:pt idx="1610">
                  <c:v>4.4814999999999996</c:v>
                </c:pt>
                <c:pt idx="1611">
                  <c:v>4.1975999999999996</c:v>
                </c:pt>
                <c:pt idx="1612">
                  <c:v>3.9809999999999999</c:v>
                </c:pt>
                <c:pt idx="1613">
                  <c:v>3.9130000000000003</c:v>
                </c:pt>
                <c:pt idx="1614">
                  <c:v>4.2759999999999998</c:v>
                </c:pt>
                <c:pt idx="1615">
                  <c:v>4.0137</c:v>
                </c:pt>
                <c:pt idx="1616">
                  <c:v>4.3239999999999998</c:v>
                </c:pt>
                <c:pt idx="1617">
                  <c:v>4.5506000000000002</c:v>
                </c:pt>
                <c:pt idx="1618">
                  <c:v>4.484</c:v>
                </c:pt>
                <c:pt idx="1619">
                  <c:v>4.3910999999999998</c:v>
                </c:pt>
                <c:pt idx="1620">
                  <c:v>4.5152000000000001</c:v>
                </c:pt>
                <c:pt idx="1621">
                  <c:v>4.5510000000000002</c:v>
                </c:pt>
                <c:pt idx="1622">
                  <c:v>4.8472</c:v>
                </c:pt>
                <c:pt idx="1623">
                  <c:v>5.0505000000000004</c:v>
                </c:pt>
                <c:pt idx="1624">
                  <c:v>5.1185999999999998</c:v>
                </c:pt>
                <c:pt idx="1625">
                  <c:v>5.1364000000000001</c:v>
                </c:pt>
                <c:pt idx="1626">
                  <c:v>4.9794</c:v>
                </c:pt>
                <c:pt idx="1627">
                  <c:v>4.7257999999999996</c:v>
                </c:pt>
                <c:pt idx="1628">
                  <c:v>4.6276000000000002</c:v>
                </c:pt>
                <c:pt idx="1629">
                  <c:v>4.5980999999999996</c:v>
                </c:pt>
                <c:pt idx="1630">
                  <c:v>4.4581</c:v>
                </c:pt>
                <c:pt idx="1631">
                  <c:v>4.7022000000000004</c:v>
                </c:pt>
                <c:pt idx="1632">
                  <c:v>4.8079999999999998</c:v>
                </c:pt>
                <c:pt idx="1633">
                  <c:v>4.5656999999999996</c:v>
                </c:pt>
                <c:pt idx="1634">
                  <c:v>4.6443000000000003</c:v>
                </c:pt>
                <c:pt idx="1635">
                  <c:v>4.6222000000000003</c:v>
                </c:pt>
                <c:pt idx="1636">
                  <c:v>4.8879000000000001</c:v>
                </c:pt>
                <c:pt idx="1637">
                  <c:v>5.0244</c:v>
                </c:pt>
                <c:pt idx="1638">
                  <c:v>4.7388000000000003</c:v>
                </c:pt>
                <c:pt idx="1639">
                  <c:v>4.5292000000000003</c:v>
                </c:pt>
                <c:pt idx="1640">
                  <c:v>4.5865</c:v>
                </c:pt>
                <c:pt idx="1641">
                  <c:v>4.4707999999999997</c:v>
                </c:pt>
                <c:pt idx="1642">
                  <c:v>3.9379</c:v>
                </c:pt>
                <c:pt idx="1643">
                  <c:v>4.0232000000000001</c:v>
                </c:pt>
                <c:pt idx="1644">
                  <c:v>3.5930999999999997</c:v>
                </c:pt>
                <c:pt idx="1645">
                  <c:v>3.5091999999999999</c:v>
                </c:pt>
                <c:pt idx="1646">
                  <c:v>3.4096000000000002</c:v>
                </c:pt>
                <c:pt idx="1647">
                  <c:v>3.7279</c:v>
                </c:pt>
                <c:pt idx="1648">
                  <c:v>4.0594999999999999</c:v>
                </c:pt>
                <c:pt idx="1649">
                  <c:v>3.9689999999999999</c:v>
                </c:pt>
                <c:pt idx="1650">
                  <c:v>3.9462000000000002</c:v>
                </c:pt>
                <c:pt idx="1651">
                  <c:v>3.8115999999999999</c:v>
                </c:pt>
                <c:pt idx="1652">
                  <c:v>3.8233999999999999</c:v>
                </c:pt>
                <c:pt idx="1653">
                  <c:v>3.9529999999999998</c:v>
                </c:pt>
                <c:pt idx="1654">
                  <c:v>2.92</c:v>
                </c:pt>
                <c:pt idx="1655">
                  <c:v>2.2122999999999999</c:v>
                </c:pt>
                <c:pt idx="1656">
                  <c:v>2.8403</c:v>
                </c:pt>
                <c:pt idx="1657">
                  <c:v>3.0131000000000001</c:v>
                </c:pt>
                <c:pt idx="1658">
                  <c:v>2.6629</c:v>
                </c:pt>
                <c:pt idx="1659">
                  <c:v>3.1187</c:v>
                </c:pt>
                <c:pt idx="1660">
                  <c:v>3.4594</c:v>
                </c:pt>
                <c:pt idx="1661">
                  <c:v>3.5326</c:v>
                </c:pt>
                <c:pt idx="1662">
                  <c:v>3.4796</c:v>
                </c:pt>
                <c:pt idx="1663">
                  <c:v>3.3975</c:v>
                </c:pt>
                <c:pt idx="1664">
                  <c:v>3.3052999999999999</c:v>
                </c:pt>
                <c:pt idx="1665">
                  <c:v>3.3828</c:v>
                </c:pt>
                <c:pt idx="1666">
                  <c:v>3.1978</c:v>
                </c:pt>
                <c:pt idx="1667">
                  <c:v>3.8368000000000002</c:v>
                </c:pt>
                <c:pt idx="1668">
                  <c:v>3.5844</c:v>
                </c:pt>
                <c:pt idx="1669">
                  <c:v>3.6116999999999999</c:v>
                </c:pt>
                <c:pt idx="1670">
                  <c:v>3.8256999999999999</c:v>
                </c:pt>
                <c:pt idx="1671">
                  <c:v>3.6532</c:v>
                </c:pt>
                <c:pt idx="1672">
                  <c:v>3.2848000000000002</c:v>
                </c:pt>
                <c:pt idx="1673">
                  <c:v>2.9310999999999998</c:v>
                </c:pt>
                <c:pt idx="1674">
                  <c:v>2.9051999999999998</c:v>
                </c:pt>
                <c:pt idx="1675">
                  <c:v>2.4683000000000002</c:v>
                </c:pt>
                <c:pt idx="1676">
                  <c:v>2.5098000000000003</c:v>
                </c:pt>
                <c:pt idx="1677">
                  <c:v>2.5992999999999999</c:v>
                </c:pt>
                <c:pt idx="1678">
                  <c:v>2.7968000000000002</c:v>
                </c:pt>
                <c:pt idx="1679">
                  <c:v>3.2934999999999999</c:v>
                </c:pt>
                <c:pt idx="1680">
                  <c:v>3.3704000000000001</c:v>
                </c:pt>
                <c:pt idx="1681">
                  <c:v>3.4272</c:v>
                </c:pt>
                <c:pt idx="1682">
                  <c:v>3.4702999999999999</c:v>
                </c:pt>
                <c:pt idx="1683">
                  <c:v>3.2862999999999998</c:v>
                </c:pt>
                <c:pt idx="1684">
                  <c:v>3.0607000000000002</c:v>
                </c:pt>
                <c:pt idx="1685">
                  <c:v>3.16</c:v>
                </c:pt>
                <c:pt idx="1686">
                  <c:v>2.7961</c:v>
                </c:pt>
                <c:pt idx="1687">
                  <c:v>2.2233999999999998</c:v>
                </c:pt>
                <c:pt idx="1688">
                  <c:v>1.9154</c:v>
                </c:pt>
                <c:pt idx="1689">
                  <c:v>2.1133000000000002</c:v>
                </c:pt>
                <c:pt idx="1690">
                  <c:v>2.0680000000000001</c:v>
                </c:pt>
                <c:pt idx="1691">
                  <c:v>1.8761999999999999</c:v>
                </c:pt>
                <c:pt idx="1692">
                  <c:v>1.7970999999999999</c:v>
                </c:pt>
                <c:pt idx="1693">
                  <c:v>1.9704999999999999</c:v>
                </c:pt>
                <c:pt idx="1694">
                  <c:v>2.2088000000000001</c:v>
                </c:pt>
                <c:pt idx="1695">
                  <c:v>1.9137</c:v>
                </c:pt>
                <c:pt idx="1696">
                  <c:v>1.5577999999999999</c:v>
                </c:pt>
                <c:pt idx="1697">
                  <c:v>1.6449</c:v>
                </c:pt>
                <c:pt idx="1698">
                  <c:v>1.4679</c:v>
                </c:pt>
                <c:pt idx="1699">
                  <c:v>1.5484</c:v>
                </c:pt>
                <c:pt idx="1700">
                  <c:v>1.6335</c:v>
                </c:pt>
                <c:pt idx="1701">
                  <c:v>1.6901000000000002</c:v>
                </c:pt>
                <c:pt idx="1702">
                  <c:v>1.6156000000000001</c:v>
                </c:pt>
                <c:pt idx="1703">
                  <c:v>1.7574000000000001</c:v>
                </c:pt>
                <c:pt idx="1704">
                  <c:v>1.9849000000000001</c:v>
                </c:pt>
                <c:pt idx="1705">
                  <c:v>1.8755999999999999</c:v>
                </c:pt>
                <c:pt idx="1706">
                  <c:v>1.8486</c:v>
                </c:pt>
                <c:pt idx="1707">
                  <c:v>1.6717</c:v>
                </c:pt>
                <c:pt idx="1708">
                  <c:v>2.1282000000000001</c:v>
                </c:pt>
                <c:pt idx="1709">
                  <c:v>2.4857</c:v>
                </c:pt>
                <c:pt idx="1710">
                  <c:v>2.5762</c:v>
                </c:pt>
                <c:pt idx="1711">
                  <c:v>2.7839</c:v>
                </c:pt>
                <c:pt idx="1712">
                  <c:v>2.61</c:v>
                </c:pt>
                <c:pt idx="1713">
                  <c:v>2.5541999999999998</c:v>
                </c:pt>
                <c:pt idx="1714">
                  <c:v>2.7444999999999999</c:v>
                </c:pt>
                <c:pt idx="1715">
                  <c:v>3.0282</c:v>
                </c:pt>
                <c:pt idx="1716">
                  <c:v>2.6440000000000001</c:v>
                </c:pt>
                <c:pt idx="1717">
                  <c:v>2.6475999999999997</c:v>
                </c:pt>
                <c:pt idx="1718">
                  <c:v>2.718</c:v>
                </c:pt>
                <c:pt idx="1719">
                  <c:v>2.6459000000000001</c:v>
                </c:pt>
                <c:pt idx="1720">
                  <c:v>2.4759000000000002</c:v>
                </c:pt>
                <c:pt idx="1721">
                  <c:v>2.5304000000000002</c:v>
                </c:pt>
                <c:pt idx="1722">
                  <c:v>2.5577999999999999</c:v>
                </c:pt>
                <c:pt idx="1723">
                  <c:v>2.3431000000000002</c:v>
                </c:pt>
                <c:pt idx="1724">
                  <c:v>2.4887999999999999</c:v>
                </c:pt>
                <c:pt idx="1725">
                  <c:v>2.3353000000000002</c:v>
                </c:pt>
                <c:pt idx="1726">
                  <c:v>2.1640000000000001</c:v>
                </c:pt>
                <c:pt idx="1727">
                  <c:v>2.1711999999999998</c:v>
                </c:pt>
                <c:pt idx="1728">
                  <c:v>1.6407</c:v>
                </c:pt>
                <c:pt idx="1729">
                  <c:v>1.9929999999999999</c:v>
                </c:pt>
                <c:pt idx="1730">
                  <c:v>1.9231</c:v>
                </c:pt>
                <c:pt idx="1731">
                  <c:v>2.0316999999999998</c:v>
                </c:pt>
                <c:pt idx="1732">
                  <c:v>2.1214</c:v>
                </c:pt>
                <c:pt idx="1733">
                  <c:v>2.3531</c:v>
                </c:pt>
                <c:pt idx="1734">
                  <c:v>2.1800999999999999</c:v>
                </c:pt>
                <c:pt idx="1735">
                  <c:v>2.2179000000000002</c:v>
                </c:pt>
                <c:pt idx="1736">
                  <c:v>2.0367999999999999</c:v>
                </c:pt>
                <c:pt idx="1737">
                  <c:v>2.1421000000000001</c:v>
                </c:pt>
                <c:pt idx="1738">
                  <c:v>2.206</c:v>
                </c:pt>
                <c:pt idx="1739">
                  <c:v>2.2694000000000001</c:v>
                </c:pt>
                <c:pt idx="1740">
                  <c:v>1.9209000000000001</c:v>
                </c:pt>
                <c:pt idx="1741">
                  <c:v>1.7347000000000001</c:v>
                </c:pt>
                <c:pt idx="1742">
                  <c:v>1.7686999999999999</c:v>
                </c:pt>
                <c:pt idx="1743">
                  <c:v>1.8332999999999999</c:v>
                </c:pt>
                <c:pt idx="1744">
                  <c:v>1.8458000000000001</c:v>
                </c:pt>
                <c:pt idx="1745">
                  <c:v>1.4697</c:v>
                </c:pt>
                <c:pt idx="1746">
                  <c:v>1.4531000000000001</c:v>
                </c:pt>
                <c:pt idx="1747">
                  <c:v>1.58</c:v>
                </c:pt>
                <c:pt idx="1748">
                  <c:v>1.5944</c:v>
                </c:pt>
                <c:pt idx="1749">
                  <c:v>1.8254999999999999</c:v>
                </c:pt>
                <c:pt idx="1750">
                  <c:v>2.3809</c:v>
                </c:pt>
                <c:pt idx="1751">
                  <c:v>2.4443000000000001</c:v>
                </c:pt>
                <c:pt idx="1752">
                  <c:v>2.4531000000000001</c:v>
                </c:pt>
                <c:pt idx="1753">
                  <c:v>2.3898999999999999</c:v>
                </c:pt>
                <c:pt idx="1754">
                  <c:v>2.3874</c:v>
                </c:pt>
                <c:pt idx="1755">
                  <c:v>2.2801999999999998</c:v>
                </c:pt>
                <c:pt idx="1756">
                  <c:v>2.2027999999999999</c:v>
                </c:pt>
                <c:pt idx="1757">
                  <c:v>2.3037000000000001</c:v>
                </c:pt>
                <c:pt idx="1758">
                  <c:v>2.2942</c:v>
                </c:pt>
                <c:pt idx="1759">
                  <c:v>2.117</c:v>
                </c:pt>
                <c:pt idx="1760">
                  <c:v>2.3336000000000001</c:v>
                </c:pt>
                <c:pt idx="1761">
                  <c:v>2.3793000000000002</c:v>
                </c:pt>
                <c:pt idx="1762">
                  <c:v>2.4097</c:v>
                </c:pt>
                <c:pt idx="1763">
                  <c:v>2.4054000000000002</c:v>
                </c:pt>
                <c:pt idx="1764">
                  <c:v>2.7050000000000001</c:v>
                </c:pt>
                <c:pt idx="1765">
                  <c:v>2.8605999999999998</c:v>
                </c:pt>
                <c:pt idx="1766">
                  <c:v>2.7389000000000001</c:v>
                </c:pt>
                <c:pt idx="1767">
                  <c:v>2.9531000000000001</c:v>
                </c:pt>
                <c:pt idx="1768">
                  <c:v>2.8586</c:v>
                </c:pt>
                <c:pt idx="1769">
                  <c:v>2.8601000000000001</c:v>
                </c:pt>
                <c:pt idx="1770">
                  <c:v>2.9598</c:v>
                </c:pt>
                <c:pt idx="1771">
                  <c:v>2.8604000000000003</c:v>
                </c:pt>
                <c:pt idx="1772">
                  <c:v>3.0611999999999999</c:v>
                </c:pt>
                <c:pt idx="1773">
                  <c:v>3.1435</c:v>
                </c:pt>
                <c:pt idx="1774">
                  <c:v>2.9878999999999998</c:v>
                </c:pt>
                <c:pt idx="1775">
                  <c:v>2.6842000000000001</c:v>
                </c:pt>
                <c:pt idx="1776">
                  <c:v>2.6292999999999997</c:v>
                </c:pt>
                <c:pt idx="1777">
                  <c:v>2.7149999999999999</c:v>
                </c:pt>
                <c:pt idx="1778">
                  <c:v>2.4050000000000002</c:v>
                </c:pt>
                <c:pt idx="1779">
                  <c:v>2.5018000000000002</c:v>
                </c:pt>
                <c:pt idx="1780">
                  <c:v>2.1246</c:v>
                </c:pt>
                <c:pt idx="1781">
                  <c:v>2.0051000000000001</c:v>
                </c:pt>
                <c:pt idx="1782">
                  <c:v>2.0144000000000002</c:v>
                </c:pt>
                <c:pt idx="1783">
                  <c:v>1.5842000000000001</c:v>
                </c:pt>
              </c:numCache>
            </c:numRef>
          </c:val>
          <c:smooth val="0"/>
          <c:extLst>
            <c:ext xmlns:c16="http://schemas.microsoft.com/office/drawing/2014/chart" uri="{C3380CC4-5D6E-409C-BE32-E72D297353CC}">
              <c16:uniqueId val="{00000000-B5E6-4E87-AC47-1217CF68BC58}"/>
            </c:ext>
          </c:extLst>
        </c:ser>
        <c:ser>
          <c:idx val="2"/>
          <c:order val="1"/>
          <c:tx>
            <c:strRef>
              <c:f>'chart data'!$D$1</c:f>
              <c:strCache>
                <c:ptCount val="1"/>
                <c:pt idx="0">
                  <c:v>Kapitaalmarktrente Duitsland</c:v>
                </c:pt>
              </c:strCache>
            </c:strRef>
          </c:tx>
          <c:spPr>
            <a:ln w="28575" cap="rnd">
              <a:solidFill>
                <a:schemeClr val="accent1"/>
              </a:solidFill>
              <a:round/>
            </a:ln>
            <a:effectLst/>
          </c:spPr>
          <c:marker>
            <c:symbol val="none"/>
          </c:marker>
          <c:dPt>
            <c:idx val="636"/>
            <c:marker>
              <c:symbol val="none"/>
            </c:marker>
            <c:bubble3D val="0"/>
            <c:spPr>
              <a:ln w="28575" cap="rnd">
                <a:noFill/>
                <a:round/>
              </a:ln>
              <a:effectLst/>
            </c:spPr>
            <c:extLst>
              <c:ext xmlns:c16="http://schemas.microsoft.com/office/drawing/2014/chart" uri="{C3380CC4-5D6E-409C-BE32-E72D297353CC}">
                <c16:uniqueId val="{00000002-B5E6-4E87-AC47-1217CF68BC58}"/>
              </c:ext>
            </c:extLst>
          </c:dPt>
          <c:dPt>
            <c:idx val="924"/>
            <c:marker>
              <c:symbol val="none"/>
            </c:marker>
            <c:bubble3D val="0"/>
            <c:spPr>
              <a:ln w="28575" cap="rnd">
                <a:solidFill>
                  <a:schemeClr val="accent1"/>
                </a:solidFill>
                <a:prstDash val="dash"/>
                <a:round/>
              </a:ln>
              <a:effectLst/>
            </c:spPr>
            <c:extLst>
              <c:ext xmlns:c16="http://schemas.microsoft.com/office/drawing/2014/chart" uri="{C3380CC4-5D6E-409C-BE32-E72D297353CC}">
                <c16:uniqueId val="{00000004-B5E6-4E87-AC47-1217CF68BC58}"/>
              </c:ext>
            </c:extLst>
          </c:dPt>
          <c:dPt>
            <c:idx val="1068"/>
            <c:marker>
              <c:symbol val="none"/>
            </c:marker>
            <c:bubble3D val="0"/>
            <c:spPr>
              <a:ln w="28575" cap="rnd">
                <a:solidFill>
                  <a:schemeClr val="accent1"/>
                </a:solidFill>
                <a:prstDash val="dash"/>
                <a:round/>
              </a:ln>
              <a:effectLst/>
            </c:spPr>
            <c:extLst>
              <c:ext xmlns:c16="http://schemas.microsoft.com/office/drawing/2014/chart" uri="{C3380CC4-5D6E-409C-BE32-E72D297353CC}">
                <c16:uniqueId val="{00000006-B5E6-4E87-AC47-1217CF68BC58}"/>
              </c:ext>
            </c:extLst>
          </c:dPt>
          <c:cat>
            <c:numRef>
              <c:f>'chart data'!$B$2:$B$1785</c:f>
              <c:numCache>
                <c:formatCode>General</c:formatCode>
                <c:ptCount val="1784"/>
                <c:pt idx="0">
                  <c:v>1871</c:v>
                </c:pt>
                <c:pt idx="1">
                  <c:v>1871.0833333333333</c:v>
                </c:pt>
                <c:pt idx="2">
                  <c:v>1871.1666666666665</c:v>
                </c:pt>
                <c:pt idx="3">
                  <c:v>1871.2499999999998</c:v>
                </c:pt>
                <c:pt idx="4">
                  <c:v>1871.333333333333</c:v>
                </c:pt>
                <c:pt idx="5">
                  <c:v>1871.4166666666663</c:v>
                </c:pt>
                <c:pt idx="6">
                  <c:v>1871.4999999999995</c:v>
                </c:pt>
                <c:pt idx="7">
                  <c:v>1871.5833333333328</c:v>
                </c:pt>
                <c:pt idx="8">
                  <c:v>1871.6666666666661</c:v>
                </c:pt>
                <c:pt idx="9">
                  <c:v>1871.7499999999993</c:v>
                </c:pt>
                <c:pt idx="10">
                  <c:v>1871.8333333333326</c:v>
                </c:pt>
                <c:pt idx="11">
                  <c:v>1871.9166666666658</c:v>
                </c:pt>
                <c:pt idx="12">
                  <c:v>1871.9999999999991</c:v>
                </c:pt>
                <c:pt idx="13">
                  <c:v>1872.0833333333323</c:v>
                </c:pt>
                <c:pt idx="14">
                  <c:v>1872.1666666666656</c:v>
                </c:pt>
                <c:pt idx="15">
                  <c:v>1872.2499999999989</c:v>
                </c:pt>
                <c:pt idx="16">
                  <c:v>1872.3333333333321</c:v>
                </c:pt>
                <c:pt idx="17">
                  <c:v>1872.4166666666654</c:v>
                </c:pt>
                <c:pt idx="18">
                  <c:v>1872.4999999999986</c:v>
                </c:pt>
                <c:pt idx="19">
                  <c:v>1872.5833333333319</c:v>
                </c:pt>
                <c:pt idx="20">
                  <c:v>1872.6666666666652</c:v>
                </c:pt>
                <c:pt idx="21">
                  <c:v>1872.7499999999984</c:v>
                </c:pt>
                <c:pt idx="22">
                  <c:v>1872.8333333333317</c:v>
                </c:pt>
                <c:pt idx="23">
                  <c:v>1872.9166666666649</c:v>
                </c:pt>
                <c:pt idx="24">
                  <c:v>1872.9999999999982</c:v>
                </c:pt>
                <c:pt idx="25">
                  <c:v>1873.0833333333314</c:v>
                </c:pt>
                <c:pt idx="26">
                  <c:v>1873.1666666666647</c:v>
                </c:pt>
                <c:pt idx="27">
                  <c:v>1873.249999999998</c:v>
                </c:pt>
                <c:pt idx="28">
                  <c:v>1873.3333333333312</c:v>
                </c:pt>
                <c:pt idx="29">
                  <c:v>1873.4166666666645</c:v>
                </c:pt>
                <c:pt idx="30">
                  <c:v>1873.4999999999977</c:v>
                </c:pt>
                <c:pt idx="31">
                  <c:v>1873.583333333331</c:v>
                </c:pt>
                <c:pt idx="32">
                  <c:v>1873.6666666666642</c:v>
                </c:pt>
                <c:pt idx="33">
                  <c:v>1873.7499999999975</c:v>
                </c:pt>
                <c:pt idx="34">
                  <c:v>1873.8333333333308</c:v>
                </c:pt>
                <c:pt idx="35">
                  <c:v>1873.916666666664</c:v>
                </c:pt>
                <c:pt idx="36">
                  <c:v>1873.9999999999973</c:v>
                </c:pt>
                <c:pt idx="37">
                  <c:v>1874.0833333333305</c:v>
                </c:pt>
                <c:pt idx="38">
                  <c:v>1874.1666666666638</c:v>
                </c:pt>
                <c:pt idx="39">
                  <c:v>1874.249999999997</c:v>
                </c:pt>
                <c:pt idx="40">
                  <c:v>1874.3333333333303</c:v>
                </c:pt>
                <c:pt idx="41">
                  <c:v>1874.4166666666636</c:v>
                </c:pt>
                <c:pt idx="42">
                  <c:v>1874.4999999999968</c:v>
                </c:pt>
                <c:pt idx="43">
                  <c:v>1874.5833333333301</c:v>
                </c:pt>
                <c:pt idx="44">
                  <c:v>1874.6666666666633</c:v>
                </c:pt>
                <c:pt idx="45">
                  <c:v>1874.7499999999966</c:v>
                </c:pt>
                <c:pt idx="46">
                  <c:v>1874.8333333333298</c:v>
                </c:pt>
                <c:pt idx="47">
                  <c:v>1874.9166666666631</c:v>
                </c:pt>
                <c:pt idx="48">
                  <c:v>1874.9999999999964</c:v>
                </c:pt>
                <c:pt idx="49">
                  <c:v>1875.0833333333296</c:v>
                </c:pt>
                <c:pt idx="50">
                  <c:v>1875.1666666666629</c:v>
                </c:pt>
                <c:pt idx="51">
                  <c:v>1875.2499999999961</c:v>
                </c:pt>
                <c:pt idx="52">
                  <c:v>1875.3333333333294</c:v>
                </c:pt>
                <c:pt idx="53">
                  <c:v>1875.4166666666626</c:v>
                </c:pt>
                <c:pt idx="54">
                  <c:v>1875.4999999999959</c:v>
                </c:pt>
                <c:pt idx="55">
                  <c:v>1875.5833333333292</c:v>
                </c:pt>
                <c:pt idx="56">
                  <c:v>1875.6666666666624</c:v>
                </c:pt>
                <c:pt idx="57">
                  <c:v>1875.7499999999957</c:v>
                </c:pt>
                <c:pt idx="58">
                  <c:v>1875.8333333333289</c:v>
                </c:pt>
                <c:pt idx="59">
                  <c:v>1875.9166666666622</c:v>
                </c:pt>
                <c:pt idx="60">
                  <c:v>1875.9999999999955</c:v>
                </c:pt>
                <c:pt idx="61">
                  <c:v>1876.0833333333287</c:v>
                </c:pt>
                <c:pt idx="62">
                  <c:v>1876.166666666662</c:v>
                </c:pt>
                <c:pt idx="63">
                  <c:v>1876.2499999999952</c:v>
                </c:pt>
                <c:pt idx="64">
                  <c:v>1876.3333333333285</c:v>
                </c:pt>
                <c:pt idx="65">
                  <c:v>1876.4166666666617</c:v>
                </c:pt>
                <c:pt idx="66">
                  <c:v>1876.499999999995</c:v>
                </c:pt>
                <c:pt idx="67">
                  <c:v>1876.5833333333283</c:v>
                </c:pt>
                <c:pt idx="68">
                  <c:v>1876.6666666666615</c:v>
                </c:pt>
                <c:pt idx="69">
                  <c:v>1876.7499999999948</c:v>
                </c:pt>
                <c:pt idx="70">
                  <c:v>1876.833333333328</c:v>
                </c:pt>
                <c:pt idx="71">
                  <c:v>1876.9166666666613</c:v>
                </c:pt>
                <c:pt idx="72">
                  <c:v>1876.9999999999945</c:v>
                </c:pt>
                <c:pt idx="73">
                  <c:v>1877.0833333333278</c:v>
                </c:pt>
                <c:pt idx="74">
                  <c:v>1877.1666666666611</c:v>
                </c:pt>
                <c:pt idx="75">
                  <c:v>1877.2499999999943</c:v>
                </c:pt>
                <c:pt idx="76">
                  <c:v>1877.3333333333276</c:v>
                </c:pt>
                <c:pt idx="77">
                  <c:v>1877.4166666666608</c:v>
                </c:pt>
                <c:pt idx="78">
                  <c:v>1877.4999999999941</c:v>
                </c:pt>
                <c:pt idx="79">
                  <c:v>1877.5833333333273</c:v>
                </c:pt>
                <c:pt idx="80">
                  <c:v>1877.6666666666606</c:v>
                </c:pt>
                <c:pt idx="81">
                  <c:v>1877.7499999999939</c:v>
                </c:pt>
                <c:pt idx="82">
                  <c:v>1877.8333333333271</c:v>
                </c:pt>
                <c:pt idx="83">
                  <c:v>1877.9166666666604</c:v>
                </c:pt>
                <c:pt idx="84">
                  <c:v>1877.9999999999936</c:v>
                </c:pt>
                <c:pt idx="85">
                  <c:v>1878.0833333333269</c:v>
                </c:pt>
                <c:pt idx="86">
                  <c:v>1878.1666666666601</c:v>
                </c:pt>
                <c:pt idx="87">
                  <c:v>1878.2499999999934</c:v>
                </c:pt>
                <c:pt idx="88">
                  <c:v>1878.3333333333267</c:v>
                </c:pt>
                <c:pt idx="89">
                  <c:v>1878.4166666666599</c:v>
                </c:pt>
                <c:pt idx="90">
                  <c:v>1878.4999999999932</c:v>
                </c:pt>
                <c:pt idx="91">
                  <c:v>1878.5833333333264</c:v>
                </c:pt>
                <c:pt idx="92">
                  <c:v>1878.6666666666597</c:v>
                </c:pt>
                <c:pt idx="93">
                  <c:v>1878.749999999993</c:v>
                </c:pt>
                <c:pt idx="94">
                  <c:v>1878.8333333333262</c:v>
                </c:pt>
                <c:pt idx="95">
                  <c:v>1878.9166666666595</c:v>
                </c:pt>
                <c:pt idx="96">
                  <c:v>1878.9999999999927</c:v>
                </c:pt>
                <c:pt idx="97">
                  <c:v>1879.083333333326</c:v>
                </c:pt>
                <c:pt idx="98">
                  <c:v>1879.1666666666592</c:v>
                </c:pt>
                <c:pt idx="99">
                  <c:v>1879.2499999999925</c:v>
                </c:pt>
                <c:pt idx="100">
                  <c:v>1879.3333333333258</c:v>
                </c:pt>
                <c:pt idx="101">
                  <c:v>1879.416666666659</c:v>
                </c:pt>
                <c:pt idx="102">
                  <c:v>1879.4999999999923</c:v>
                </c:pt>
                <c:pt idx="103">
                  <c:v>1879.5833333333255</c:v>
                </c:pt>
                <c:pt idx="104">
                  <c:v>1879.6666666666588</c:v>
                </c:pt>
                <c:pt idx="105">
                  <c:v>1879.749999999992</c:v>
                </c:pt>
                <c:pt idx="106">
                  <c:v>1879.8333333333253</c:v>
                </c:pt>
                <c:pt idx="107">
                  <c:v>1879.9166666666586</c:v>
                </c:pt>
                <c:pt idx="108">
                  <c:v>1879.9999999999918</c:v>
                </c:pt>
                <c:pt idx="109">
                  <c:v>1880.0833333333251</c:v>
                </c:pt>
                <c:pt idx="110">
                  <c:v>1880.1666666666583</c:v>
                </c:pt>
                <c:pt idx="111">
                  <c:v>1880.2499999999916</c:v>
                </c:pt>
                <c:pt idx="112">
                  <c:v>1880.3333333333248</c:v>
                </c:pt>
                <c:pt idx="113">
                  <c:v>1880.4166666666581</c:v>
                </c:pt>
                <c:pt idx="114">
                  <c:v>1880.4999999999914</c:v>
                </c:pt>
                <c:pt idx="115">
                  <c:v>1880.5833333333246</c:v>
                </c:pt>
                <c:pt idx="116">
                  <c:v>1880.6666666666579</c:v>
                </c:pt>
                <c:pt idx="117">
                  <c:v>1880.7499999999911</c:v>
                </c:pt>
                <c:pt idx="118">
                  <c:v>1880.8333333333244</c:v>
                </c:pt>
                <c:pt idx="119">
                  <c:v>1880.9166666666576</c:v>
                </c:pt>
                <c:pt idx="120">
                  <c:v>1880.9999999999909</c:v>
                </c:pt>
                <c:pt idx="121">
                  <c:v>1881.0833333333242</c:v>
                </c:pt>
                <c:pt idx="122">
                  <c:v>1881.1666666666574</c:v>
                </c:pt>
                <c:pt idx="123">
                  <c:v>1881.2499999999907</c:v>
                </c:pt>
                <c:pt idx="124">
                  <c:v>1881.3333333333239</c:v>
                </c:pt>
                <c:pt idx="125">
                  <c:v>1881.4166666666572</c:v>
                </c:pt>
                <c:pt idx="126">
                  <c:v>1881.4999999999905</c:v>
                </c:pt>
                <c:pt idx="127">
                  <c:v>1881.5833333333237</c:v>
                </c:pt>
                <c:pt idx="128">
                  <c:v>1881.666666666657</c:v>
                </c:pt>
                <c:pt idx="129">
                  <c:v>1881.7499999999902</c:v>
                </c:pt>
                <c:pt idx="130">
                  <c:v>1881.8333333333235</c:v>
                </c:pt>
                <c:pt idx="131">
                  <c:v>1881.9166666666567</c:v>
                </c:pt>
                <c:pt idx="132">
                  <c:v>1881.99999999999</c:v>
                </c:pt>
                <c:pt idx="133">
                  <c:v>1882.0833333333233</c:v>
                </c:pt>
                <c:pt idx="134">
                  <c:v>1882.1666666666565</c:v>
                </c:pt>
                <c:pt idx="135">
                  <c:v>1882.2499999999898</c:v>
                </c:pt>
                <c:pt idx="136">
                  <c:v>1882.333333333323</c:v>
                </c:pt>
                <c:pt idx="137">
                  <c:v>1882.4166666666563</c:v>
                </c:pt>
                <c:pt idx="138">
                  <c:v>1882.4999999999895</c:v>
                </c:pt>
                <c:pt idx="139">
                  <c:v>1882.5833333333228</c:v>
                </c:pt>
                <c:pt idx="140">
                  <c:v>1882.6666666666561</c:v>
                </c:pt>
                <c:pt idx="141">
                  <c:v>1882.7499999999893</c:v>
                </c:pt>
                <c:pt idx="142">
                  <c:v>1882.8333333333226</c:v>
                </c:pt>
                <c:pt idx="143">
                  <c:v>1882.9166666666558</c:v>
                </c:pt>
                <c:pt idx="144">
                  <c:v>1882.9999999999891</c:v>
                </c:pt>
                <c:pt idx="145">
                  <c:v>1883.0833333333223</c:v>
                </c:pt>
                <c:pt idx="146">
                  <c:v>1883.1666666666556</c:v>
                </c:pt>
                <c:pt idx="147">
                  <c:v>1883.2499999999889</c:v>
                </c:pt>
                <c:pt idx="148">
                  <c:v>1883.3333333333221</c:v>
                </c:pt>
                <c:pt idx="149">
                  <c:v>1883.4166666666554</c:v>
                </c:pt>
                <c:pt idx="150">
                  <c:v>1883.4999999999886</c:v>
                </c:pt>
                <c:pt idx="151">
                  <c:v>1883.5833333333219</c:v>
                </c:pt>
                <c:pt idx="152">
                  <c:v>1883.6666666666551</c:v>
                </c:pt>
                <c:pt idx="153">
                  <c:v>1883.7499999999884</c:v>
                </c:pt>
                <c:pt idx="154">
                  <c:v>1883.8333333333217</c:v>
                </c:pt>
                <c:pt idx="155">
                  <c:v>1883.9166666666549</c:v>
                </c:pt>
                <c:pt idx="156">
                  <c:v>1883.9999999999882</c:v>
                </c:pt>
                <c:pt idx="157">
                  <c:v>1884.0833333333214</c:v>
                </c:pt>
                <c:pt idx="158">
                  <c:v>1884.1666666666547</c:v>
                </c:pt>
                <c:pt idx="159">
                  <c:v>1884.2499999999879</c:v>
                </c:pt>
                <c:pt idx="160">
                  <c:v>1884.3333333333212</c:v>
                </c:pt>
                <c:pt idx="161">
                  <c:v>1884.4166666666545</c:v>
                </c:pt>
                <c:pt idx="162">
                  <c:v>1884.4999999999877</c:v>
                </c:pt>
                <c:pt idx="163">
                  <c:v>1884.583333333321</c:v>
                </c:pt>
                <c:pt idx="164">
                  <c:v>1884.6666666666542</c:v>
                </c:pt>
                <c:pt idx="165">
                  <c:v>1884.7499999999875</c:v>
                </c:pt>
                <c:pt idx="166">
                  <c:v>1884.8333333333208</c:v>
                </c:pt>
                <c:pt idx="167">
                  <c:v>1884.916666666654</c:v>
                </c:pt>
                <c:pt idx="168">
                  <c:v>1884.9999999999873</c:v>
                </c:pt>
                <c:pt idx="169">
                  <c:v>1885.0833333333205</c:v>
                </c:pt>
                <c:pt idx="170">
                  <c:v>1885.1666666666538</c:v>
                </c:pt>
                <c:pt idx="171">
                  <c:v>1885.249999999987</c:v>
                </c:pt>
                <c:pt idx="172">
                  <c:v>1885.3333333333203</c:v>
                </c:pt>
                <c:pt idx="173">
                  <c:v>1885.4166666666536</c:v>
                </c:pt>
                <c:pt idx="174">
                  <c:v>1885.4999999999868</c:v>
                </c:pt>
                <c:pt idx="175">
                  <c:v>1885.5833333333201</c:v>
                </c:pt>
                <c:pt idx="176">
                  <c:v>1885.6666666666533</c:v>
                </c:pt>
                <c:pt idx="177">
                  <c:v>1885.7499999999866</c:v>
                </c:pt>
                <c:pt idx="178">
                  <c:v>1885.8333333333198</c:v>
                </c:pt>
                <c:pt idx="179">
                  <c:v>1885.9166666666531</c:v>
                </c:pt>
                <c:pt idx="180">
                  <c:v>1885.9999999999864</c:v>
                </c:pt>
                <c:pt idx="181">
                  <c:v>1886.0833333333196</c:v>
                </c:pt>
                <c:pt idx="182">
                  <c:v>1886.1666666666529</c:v>
                </c:pt>
                <c:pt idx="183">
                  <c:v>1886.2499999999861</c:v>
                </c:pt>
                <c:pt idx="184">
                  <c:v>1886.3333333333194</c:v>
                </c:pt>
                <c:pt idx="185">
                  <c:v>1886.4166666666526</c:v>
                </c:pt>
                <c:pt idx="186">
                  <c:v>1886.4999999999859</c:v>
                </c:pt>
                <c:pt idx="187">
                  <c:v>1886.5833333333192</c:v>
                </c:pt>
                <c:pt idx="188">
                  <c:v>1886.6666666666524</c:v>
                </c:pt>
                <c:pt idx="189">
                  <c:v>1886.7499999999857</c:v>
                </c:pt>
                <c:pt idx="190">
                  <c:v>1886.8333333333189</c:v>
                </c:pt>
                <c:pt idx="191">
                  <c:v>1886.9166666666522</c:v>
                </c:pt>
                <c:pt idx="192">
                  <c:v>1886.9999999999854</c:v>
                </c:pt>
                <c:pt idx="193">
                  <c:v>1887.0833333333187</c:v>
                </c:pt>
                <c:pt idx="194">
                  <c:v>1887.166666666652</c:v>
                </c:pt>
                <c:pt idx="195">
                  <c:v>1887.2499999999852</c:v>
                </c:pt>
                <c:pt idx="196">
                  <c:v>1887.3333333333185</c:v>
                </c:pt>
                <c:pt idx="197">
                  <c:v>1887.4166666666517</c:v>
                </c:pt>
                <c:pt idx="198">
                  <c:v>1887.499999999985</c:v>
                </c:pt>
                <c:pt idx="199">
                  <c:v>1887.5833333333183</c:v>
                </c:pt>
                <c:pt idx="200">
                  <c:v>1887.6666666666515</c:v>
                </c:pt>
                <c:pt idx="201">
                  <c:v>1887.7499999999848</c:v>
                </c:pt>
                <c:pt idx="202">
                  <c:v>1887.833333333318</c:v>
                </c:pt>
                <c:pt idx="203">
                  <c:v>1887.9166666666513</c:v>
                </c:pt>
                <c:pt idx="204">
                  <c:v>1887.9999999999845</c:v>
                </c:pt>
                <c:pt idx="205">
                  <c:v>1888.0833333333178</c:v>
                </c:pt>
                <c:pt idx="206">
                  <c:v>1888.1666666666511</c:v>
                </c:pt>
                <c:pt idx="207">
                  <c:v>1888.2499999999843</c:v>
                </c:pt>
                <c:pt idx="208">
                  <c:v>1888.3333333333176</c:v>
                </c:pt>
                <c:pt idx="209">
                  <c:v>1888.4166666666508</c:v>
                </c:pt>
                <c:pt idx="210">
                  <c:v>1888.4999999999841</c:v>
                </c:pt>
                <c:pt idx="211">
                  <c:v>1888.5833333333173</c:v>
                </c:pt>
                <c:pt idx="212">
                  <c:v>1888.6666666666506</c:v>
                </c:pt>
                <c:pt idx="213">
                  <c:v>1888.7499999999839</c:v>
                </c:pt>
                <c:pt idx="214">
                  <c:v>1888.8333333333171</c:v>
                </c:pt>
                <c:pt idx="215">
                  <c:v>1888.9166666666504</c:v>
                </c:pt>
                <c:pt idx="216">
                  <c:v>1888.9999999999836</c:v>
                </c:pt>
                <c:pt idx="217">
                  <c:v>1889.0833333333169</c:v>
                </c:pt>
                <c:pt idx="218">
                  <c:v>1889.1666666666501</c:v>
                </c:pt>
                <c:pt idx="219">
                  <c:v>1889.2499999999834</c:v>
                </c:pt>
                <c:pt idx="220">
                  <c:v>1889.3333333333167</c:v>
                </c:pt>
                <c:pt idx="221">
                  <c:v>1889.4166666666499</c:v>
                </c:pt>
                <c:pt idx="222">
                  <c:v>1889.4999999999832</c:v>
                </c:pt>
                <c:pt idx="223">
                  <c:v>1889.5833333333164</c:v>
                </c:pt>
                <c:pt idx="224">
                  <c:v>1889.6666666666497</c:v>
                </c:pt>
                <c:pt idx="225">
                  <c:v>1889.7499999999829</c:v>
                </c:pt>
                <c:pt idx="226">
                  <c:v>1889.8333333333162</c:v>
                </c:pt>
                <c:pt idx="227">
                  <c:v>1889.9166666666495</c:v>
                </c:pt>
                <c:pt idx="228">
                  <c:v>1889.9999999999827</c:v>
                </c:pt>
                <c:pt idx="229">
                  <c:v>1890.083333333316</c:v>
                </c:pt>
                <c:pt idx="230">
                  <c:v>1890.1666666666492</c:v>
                </c:pt>
                <c:pt idx="231">
                  <c:v>1890.2499999999825</c:v>
                </c:pt>
                <c:pt idx="232">
                  <c:v>1890.3333333333157</c:v>
                </c:pt>
                <c:pt idx="233">
                  <c:v>1890.416666666649</c:v>
                </c:pt>
                <c:pt idx="234">
                  <c:v>1890.4999999999823</c:v>
                </c:pt>
                <c:pt idx="235">
                  <c:v>1890.5833333333155</c:v>
                </c:pt>
                <c:pt idx="236">
                  <c:v>1890.6666666666488</c:v>
                </c:pt>
                <c:pt idx="237">
                  <c:v>1890.749999999982</c:v>
                </c:pt>
                <c:pt idx="238">
                  <c:v>1890.8333333333153</c:v>
                </c:pt>
                <c:pt idx="239">
                  <c:v>1890.9166666666486</c:v>
                </c:pt>
                <c:pt idx="240">
                  <c:v>1890.9999999999818</c:v>
                </c:pt>
                <c:pt idx="241">
                  <c:v>1891.0833333333151</c:v>
                </c:pt>
                <c:pt idx="242">
                  <c:v>1891.1666666666483</c:v>
                </c:pt>
                <c:pt idx="243">
                  <c:v>1891.2499999999816</c:v>
                </c:pt>
                <c:pt idx="244">
                  <c:v>1891.3333333333148</c:v>
                </c:pt>
                <c:pt idx="245">
                  <c:v>1891.4166666666481</c:v>
                </c:pt>
                <c:pt idx="246">
                  <c:v>1891.4999999999814</c:v>
                </c:pt>
                <c:pt idx="247">
                  <c:v>1891.5833333333146</c:v>
                </c:pt>
                <c:pt idx="248">
                  <c:v>1891.6666666666479</c:v>
                </c:pt>
                <c:pt idx="249">
                  <c:v>1891.7499999999811</c:v>
                </c:pt>
                <c:pt idx="250">
                  <c:v>1891.8333333333144</c:v>
                </c:pt>
                <c:pt idx="251">
                  <c:v>1891.9166666666476</c:v>
                </c:pt>
                <c:pt idx="252">
                  <c:v>1891.9999999999809</c:v>
                </c:pt>
                <c:pt idx="253">
                  <c:v>1892.0833333333142</c:v>
                </c:pt>
                <c:pt idx="254">
                  <c:v>1892.1666666666474</c:v>
                </c:pt>
                <c:pt idx="255">
                  <c:v>1892.2499999999807</c:v>
                </c:pt>
                <c:pt idx="256">
                  <c:v>1892.3333333333139</c:v>
                </c:pt>
                <c:pt idx="257">
                  <c:v>1892.4166666666472</c:v>
                </c:pt>
                <c:pt idx="258">
                  <c:v>1892.4999999999804</c:v>
                </c:pt>
                <c:pt idx="259">
                  <c:v>1892.5833333333137</c:v>
                </c:pt>
                <c:pt idx="260">
                  <c:v>1892.666666666647</c:v>
                </c:pt>
                <c:pt idx="261">
                  <c:v>1892.7499999999802</c:v>
                </c:pt>
                <c:pt idx="262">
                  <c:v>1892.8333333333135</c:v>
                </c:pt>
                <c:pt idx="263">
                  <c:v>1892.9166666666467</c:v>
                </c:pt>
                <c:pt idx="264">
                  <c:v>1892.99999999998</c:v>
                </c:pt>
                <c:pt idx="265">
                  <c:v>1893.0833333333132</c:v>
                </c:pt>
                <c:pt idx="266">
                  <c:v>1893.1666666666465</c:v>
                </c:pt>
                <c:pt idx="267">
                  <c:v>1893.2499999999798</c:v>
                </c:pt>
                <c:pt idx="268">
                  <c:v>1893.333333333313</c:v>
                </c:pt>
                <c:pt idx="269">
                  <c:v>1893.4166666666463</c:v>
                </c:pt>
                <c:pt idx="270">
                  <c:v>1893.4999999999795</c:v>
                </c:pt>
                <c:pt idx="271">
                  <c:v>1893.5833333333128</c:v>
                </c:pt>
                <c:pt idx="272">
                  <c:v>1893.6666666666461</c:v>
                </c:pt>
                <c:pt idx="273">
                  <c:v>1893.7499999999793</c:v>
                </c:pt>
                <c:pt idx="274">
                  <c:v>1893.8333333333126</c:v>
                </c:pt>
                <c:pt idx="275">
                  <c:v>1893.9166666666458</c:v>
                </c:pt>
                <c:pt idx="276">
                  <c:v>1893.9999999999791</c:v>
                </c:pt>
                <c:pt idx="277">
                  <c:v>1894.0833333333123</c:v>
                </c:pt>
                <c:pt idx="278">
                  <c:v>1894.1666666666456</c:v>
                </c:pt>
                <c:pt idx="279">
                  <c:v>1894.2499999999789</c:v>
                </c:pt>
                <c:pt idx="280">
                  <c:v>1894.3333333333121</c:v>
                </c:pt>
                <c:pt idx="281">
                  <c:v>1894.4166666666454</c:v>
                </c:pt>
                <c:pt idx="282">
                  <c:v>1894.4999999999786</c:v>
                </c:pt>
                <c:pt idx="283">
                  <c:v>1894.5833333333119</c:v>
                </c:pt>
                <c:pt idx="284">
                  <c:v>1894.6666666666451</c:v>
                </c:pt>
                <c:pt idx="285">
                  <c:v>1894.7499999999784</c:v>
                </c:pt>
                <c:pt idx="286">
                  <c:v>1894.8333333333117</c:v>
                </c:pt>
                <c:pt idx="287">
                  <c:v>1894.9166666666449</c:v>
                </c:pt>
                <c:pt idx="288">
                  <c:v>1894.9999999999782</c:v>
                </c:pt>
                <c:pt idx="289">
                  <c:v>1895.0833333333114</c:v>
                </c:pt>
                <c:pt idx="290">
                  <c:v>1895.1666666666447</c:v>
                </c:pt>
                <c:pt idx="291">
                  <c:v>1895.2499999999779</c:v>
                </c:pt>
                <c:pt idx="292">
                  <c:v>1895.3333333333112</c:v>
                </c:pt>
                <c:pt idx="293">
                  <c:v>1895.4166666666445</c:v>
                </c:pt>
                <c:pt idx="294">
                  <c:v>1895.4999999999777</c:v>
                </c:pt>
                <c:pt idx="295">
                  <c:v>1895.583333333311</c:v>
                </c:pt>
                <c:pt idx="296">
                  <c:v>1895.6666666666442</c:v>
                </c:pt>
                <c:pt idx="297">
                  <c:v>1895.7499999999775</c:v>
                </c:pt>
                <c:pt idx="298">
                  <c:v>1895.8333333333107</c:v>
                </c:pt>
                <c:pt idx="299">
                  <c:v>1895.916666666644</c:v>
                </c:pt>
                <c:pt idx="300">
                  <c:v>1895.9999999999773</c:v>
                </c:pt>
                <c:pt idx="301">
                  <c:v>1896.0833333333105</c:v>
                </c:pt>
                <c:pt idx="302">
                  <c:v>1896.1666666666438</c:v>
                </c:pt>
                <c:pt idx="303">
                  <c:v>1896.249999999977</c:v>
                </c:pt>
                <c:pt idx="304">
                  <c:v>1896.3333333333103</c:v>
                </c:pt>
                <c:pt idx="305">
                  <c:v>1896.4166666666436</c:v>
                </c:pt>
                <c:pt idx="306">
                  <c:v>1896.4999999999768</c:v>
                </c:pt>
                <c:pt idx="307">
                  <c:v>1896.5833333333101</c:v>
                </c:pt>
                <c:pt idx="308">
                  <c:v>1896.6666666666433</c:v>
                </c:pt>
                <c:pt idx="309">
                  <c:v>1896.7499999999766</c:v>
                </c:pt>
                <c:pt idx="310">
                  <c:v>1896.8333333333098</c:v>
                </c:pt>
                <c:pt idx="311">
                  <c:v>1896.9166666666431</c:v>
                </c:pt>
                <c:pt idx="312">
                  <c:v>1896.9999999999764</c:v>
                </c:pt>
                <c:pt idx="313">
                  <c:v>1897.0833333333096</c:v>
                </c:pt>
                <c:pt idx="314">
                  <c:v>1897.1666666666429</c:v>
                </c:pt>
                <c:pt idx="315">
                  <c:v>1897.2499999999761</c:v>
                </c:pt>
                <c:pt idx="316">
                  <c:v>1897.3333333333094</c:v>
                </c:pt>
                <c:pt idx="317">
                  <c:v>1897.4166666666426</c:v>
                </c:pt>
                <c:pt idx="318">
                  <c:v>1897.4999999999759</c:v>
                </c:pt>
                <c:pt idx="319">
                  <c:v>1897.5833333333092</c:v>
                </c:pt>
                <c:pt idx="320">
                  <c:v>1897.6666666666424</c:v>
                </c:pt>
                <c:pt idx="321">
                  <c:v>1897.7499999999757</c:v>
                </c:pt>
                <c:pt idx="322">
                  <c:v>1897.8333333333089</c:v>
                </c:pt>
                <c:pt idx="323">
                  <c:v>1897.9166666666422</c:v>
                </c:pt>
                <c:pt idx="324">
                  <c:v>1897.9999999999754</c:v>
                </c:pt>
                <c:pt idx="325">
                  <c:v>1898.0833333333087</c:v>
                </c:pt>
                <c:pt idx="326">
                  <c:v>1898.166666666642</c:v>
                </c:pt>
                <c:pt idx="327">
                  <c:v>1898.2499999999752</c:v>
                </c:pt>
                <c:pt idx="328">
                  <c:v>1898.3333333333085</c:v>
                </c:pt>
                <c:pt idx="329">
                  <c:v>1898.4166666666417</c:v>
                </c:pt>
                <c:pt idx="330">
                  <c:v>1898.499999999975</c:v>
                </c:pt>
                <c:pt idx="331">
                  <c:v>1898.5833333333082</c:v>
                </c:pt>
                <c:pt idx="332">
                  <c:v>1898.6666666666415</c:v>
                </c:pt>
                <c:pt idx="333">
                  <c:v>1898.7499999999748</c:v>
                </c:pt>
                <c:pt idx="334">
                  <c:v>1898.833333333308</c:v>
                </c:pt>
                <c:pt idx="335">
                  <c:v>1898.9166666666413</c:v>
                </c:pt>
                <c:pt idx="336">
                  <c:v>1898.9999999999745</c:v>
                </c:pt>
                <c:pt idx="337">
                  <c:v>1899.0833333333078</c:v>
                </c:pt>
                <c:pt idx="338">
                  <c:v>1899.166666666641</c:v>
                </c:pt>
                <c:pt idx="339">
                  <c:v>1899.2499999999743</c:v>
                </c:pt>
                <c:pt idx="340">
                  <c:v>1899.3333333333076</c:v>
                </c:pt>
                <c:pt idx="341">
                  <c:v>1899.4166666666408</c:v>
                </c:pt>
                <c:pt idx="342">
                  <c:v>1899.4999999999741</c:v>
                </c:pt>
                <c:pt idx="343">
                  <c:v>1899.5833333333073</c:v>
                </c:pt>
                <c:pt idx="344">
                  <c:v>1899.6666666666406</c:v>
                </c:pt>
                <c:pt idx="345">
                  <c:v>1899.7499999999739</c:v>
                </c:pt>
                <c:pt idx="346">
                  <c:v>1899.8333333333071</c:v>
                </c:pt>
                <c:pt idx="347">
                  <c:v>1899.9166666666404</c:v>
                </c:pt>
                <c:pt idx="348">
                  <c:v>1899.9999999999736</c:v>
                </c:pt>
                <c:pt idx="349">
                  <c:v>1900.0833333333069</c:v>
                </c:pt>
                <c:pt idx="350">
                  <c:v>1900.1666666666401</c:v>
                </c:pt>
                <c:pt idx="351">
                  <c:v>1900.2499999999734</c:v>
                </c:pt>
                <c:pt idx="352">
                  <c:v>1900.3333333333067</c:v>
                </c:pt>
                <c:pt idx="353">
                  <c:v>1900.4166666666399</c:v>
                </c:pt>
                <c:pt idx="354">
                  <c:v>1900.4999999999732</c:v>
                </c:pt>
                <c:pt idx="355">
                  <c:v>1900.5833333333064</c:v>
                </c:pt>
                <c:pt idx="356">
                  <c:v>1900.6666666666397</c:v>
                </c:pt>
                <c:pt idx="357">
                  <c:v>1900.7499999999729</c:v>
                </c:pt>
                <c:pt idx="358">
                  <c:v>1900.8333333333062</c:v>
                </c:pt>
                <c:pt idx="359">
                  <c:v>1900.9166666666395</c:v>
                </c:pt>
                <c:pt idx="360">
                  <c:v>1900.9999999999727</c:v>
                </c:pt>
                <c:pt idx="361">
                  <c:v>1901.083333333306</c:v>
                </c:pt>
                <c:pt idx="362">
                  <c:v>1901.1666666666392</c:v>
                </c:pt>
                <c:pt idx="363">
                  <c:v>1901.2499999999725</c:v>
                </c:pt>
                <c:pt idx="364">
                  <c:v>1901.3333333333057</c:v>
                </c:pt>
                <c:pt idx="365">
                  <c:v>1901.416666666639</c:v>
                </c:pt>
                <c:pt idx="366">
                  <c:v>1901.4999999999723</c:v>
                </c:pt>
                <c:pt idx="367">
                  <c:v>1901.5833333333055</c:v>
                </c:pt>
                <c:pt idx="368">
                  <c:v>1901.6666666666388</c:v>
                </c:pt>
                <c:pt idx="369">
                  <c:v>1901.749999999972</c:v>
                </c:pt>
                <c:pt idx="370">
                  <c:v>1901.8333333333053</c:v>
                </c:pt>
                <c:pt idx="371">
                  <c:v>1901.9166666666385</c:v>
                </c:pt>
                <c:pt idx="372">
                  <c:v>1901.9999999999718</c:v>
                </c:pt>
                <c:pt idx="373">
                  <c:v>1902.0833333333051</c:v>
                </c:pt>
                <c:pt idx="374">
                  <c:v>1902.1666666666383</c:v>
                </c:pt>
                <c:pt idx="375">
                  <c:v>1902.2499999999716</c:v>
                </c:pt>
                <c:pt idx="376">
                  <c:v>1902.3333333333048</c:v>
                </c:pt>
                <c:pt idx="377">
                  <c:v>1902.4166666666381</c:v>
                </c:pt>
                <c:pt idx="378">
                  <c:v>1902.4999999999714</c:v>
                </c:pt>
                <c:pt idx="379">
                  <c:v>1902.5833333333046</c:v>
                </c:pt>
                <c:pt idx="380">
                  <c:v>1902.6666666666379</c:v>
                </c:pt>
                <c:pt idx="381">
                  <c:v>1902.7499999999711</c:v>
                </c:pt>
                <c:pt idx="382">
                  <c:v>1902.8333333333044</c:v>
                </c:pt>
                <c:pt idx="383">
                  <c:v>1902.9166666666376</c:v>
                </c:pt>
                <c:pt idx="384">
                  <c:v>1902.9999999999709</c:v>
                </c:pt>
                <c:pt idx="385">
                  <c:v>1903.0833333333042</c:v>
                </c:pt>
                <c:pt idx="386">
                  <c:v>1903.1666666666374</c:v>
                </c:pt>
                <c:pt idx="387">
                  <c:v>1903.2499999999707</c:v>
                </c:pt>
                <c:pt idx="388">
                  <c:v>1903.3333333333039</c:v>
                </c:pt>
                <c:pt idx="389">
                  <c:v>1903.4166666666372</c:v>
                </c:pt>
                <c:pt idx="390">
                  <c:v>1903.4999999999704</c:v>
                </c:pt>
                <c:pt idx="391">
                  <c:v>1903.5833333333037</c:v>
                </c:pt>
                <c:pt idx="392">
                  <c:v>1903.666666666637</c:v>
                </c:pt>
                <c:pt idx="393">
                  <c:v>1903.7499999999702</c:v>
                </c:pt>
                <c:pt idx="394">
                  <c:v>1903.8333333333035</c:v>
                </c:pt>
                <c:pt idx="395">
                  <c:v>1903.9166666666367</c:v>
                </c:pt>
                <c:pt idx="396">
                  <c:v>1903.99999999997</c:v>
                </c:pt>
                <c:pt idx="397">
                  <c:v>1904.0833333333032</c:v>
                </c:pt>
                <c:pt idx="398">
                  <c:v>1904.1666666666365</c:v>
                </c:pt>
                <c:pt idx="399">
                  <c:v>1904.2499999999698</c:v>
                </c:pt>
                <c:pt idx="400">
                  <c:v>1904.333333333303</c:v>
                </c:pt>
                <c:pt idx="401">
                  <c:v>1904.4166666666363</c:v>
                </c:pt>
                <c:pt idx="402">
                  <c:v>1904.4999999999695</c:v>
                </c:pt>
                <c:pt idx="403">
                  <c:v>1904.5833333333028</c:v>
                </c:pt>
                <c:pt idx="404">
                  <c:v>1904.666666666636</c:v>
                </c:pt>
                <c:pt idx="405">
                  <c:v>1904.7499999999693</c:v>
                </c:pt>
                <c:pt idx="406">
                  <c:v>1904.8333333333026</c:v>
                </c:pt>
                <c:pt idx="407">
                  <c:v>1904.9166666666358</c:v>
                </c:pt>
                <c:pt idx="408">
                  <c:v>1904.9999999999691</c:v>
                </c:pt>
                <c:pt idx="409">
                  <c:v>1905.0833333333023</c:v>
                </c:pt>
                <c:pt idx="410">
                  <c:v>1905.1666666666356</c:v>
                </c:pt>
                <c:pt idx="411">
                  <c:v>1905.2499999999688</c:v>
                </c:pt>
                <c:pt idx="412">
                  <c:v>1905.3333333333021</c:v>
                </c:pt>
                <c:pt idx="413">
                  <c:v>1905.4166666666354</c:v>
                </c:pt>
                <c:pt idx="414">
                  <c:v>1905.4999999999686</c:v>
                </c:pt>
                <c:pt idx="415">
                  <c:v>1905.5833333333019</c:v>
                </c:pt>
                <c:pt idx="416">
                  <c:v>1905.6666666666351</c:v>
                </c:pt>
                <c:pt idx="417">
                  <c:v>1905.7499999999684</c:v>
                </c:pt>
                <c:pt idx="418">
                  <c:v>1905.8333333333017</c:v>
                </c:pt>
                <c:pt idx="419">
                  <c:v>1905.9166666666349</c:v>
                </c:pt>
                <c:pt idx="420">
                  <c:v>1905.9999999999682</c:v>
                </c:pt>
                <c:pt idx="421">
                  <c:v>1906.0833333333014</c:v>
                </c:pt>
                <c:pt idx="422">
                  <c:v>1906.1666666666347</c:v>
                </c:pt>
                <c:pt idx="423">
                  <c:v>1906.2499999999679</c:v>
                </c:pt>
                <c:pt idx="424">
                  <c:v>1906.3333333333012</c:v>
                </c:pt>
                <c:pt idx="425">
                  <c:v>1906.4166666666345</c:v>
                </c:pt>
                <c:pt idx="426">
                  <c:v>1906.4999999999677</c:v>
                </c:pt>
                <c:pt idx="427">
                  <c:v>1906.583333333301</c:v>
                </c:pt>
                <c:pt idx="428">
                  <c:v>1906.6666666666342</c:v>
                </c:pt>
                <c:pt idx="429">
                  <c:v>1906.7499999999675</c:v>
                </c:pt>
                <c:pt idx="430">
                  <c:v>1906.8333333333007</c:v>
                </c:pt>
                <c:pt idx="431">
                  <c:v>1906.916666666634</c:v>
                </c:pt>
                <c:pt idx="432">
                  <c:v>1906.9999999999673</c:v>
                </c:pt>
                <c:pt idx="433">
                  <c:v>1907.0833333333005</c:v>
                </c:pt>
                <c:pt idx="434">
                  <c:v>1907.1666666666338</c:v>
                </c:pt>
                <c:pt idx="435">
                  <c:v>1907.249999999967</c:v>
                </c:pt>
                <c:pt idx="436">
                  <c:v>1907.3333333333003</c:v>
                </c:pt>
                <c:pt idx="437">
                  <c:v>1907.4166666666335</c:v>
                </c:pt>
                <c:pt idx="438">
                  <c:v>1907.4999999999668</c:v>
                </c:pt>
                <c:pt idx="439">
                  <c:v>1907.5833333333001</c:v>
                </c:pt>
                <c:pt idx="440">
                  <c:v>1907.6666666666333</c:v>
                </c:pt>
                <c:pt idx="441">
                  <c:v>1907.7499999999666</c:v>
                </c:pt>
                <c:pt idx="442">
                  <c:v>1907.8333333332998</c:v>
                </c:pt>
                <c:pt idx="443">
                  <c:v>1907.9166666666331</c:v>
                </c:pt>
                <c:pt idx="444">
                  <c:v>1907.9999999999663</c:v>
                </c:pt>
                <c:pt idx="445">
                  <c:v>1908.0833333332996</c:v>
                </c:pt>
                <c:pt idx="446">
                  <c:v>1908.1666666666329</c:v>
                </c:pt>
                <c:pt idx="447">
                  <c:v>1908.2499999999661</c:v>
                </c:pt>
                <c:pt idx="448">
                  <c:v>1908.3333333332994</c:v>
                </c:pt>
                <c:pt idx="449">
                  <c:v>1908.4166666666326</c:v>
                </c:pt>
                <c:pt idx="450">
                  <c:v>1908.4999999999659</c:v>
                </c:pt>
                <c:pt idx="451">
                  <c:v>1908.5833333332992</c:v>
                </c:pt>
                <c:pt idx="452">
                  <c:v>1908.6666666666324</c:v>
                </c:pt>
                <c:pt idx="453">
                  <c:v>1908.7499999999657</c:v>
                </c:pt>
                <c:pt idx="454">
                  <c:v>1908.8333333332989</c:v>
                </c:pt>
                <c:pt idx="455">
                  <c:v>1908.9166666666322</c:v>
                </c:pt>
                <c:pt idx="456">
                  <c:v>1908.9999999999654</c:v>
                </c:pt>
                <c:pt idx="457">
                  <c:v>1909.0833333332987</c:v>
                </c:pt>
                <c:pt idx="458">
                  <c:v>1909.166666666632</c:v>
                </c:pt>
                <c:pt idx="459">
                  <c:v>1909.2499999999652</c:v>
                </c:pt>
                <c:pt idx="460">
                  <c:v>1909.3333333332985</c:v>
                </c:pt>
                <c:pt idx="461">
                  <c:v>1909.4166666666317</c:v>
                </c:pt>
                <c:pt idx="462">
                  <c:v>1909.499999999965</c:v>
                </c:pt>
                <c:pt idx="463">
                  <c:v>1909.5833333332982</c:v>
                </c:pt>
                <c:pt idx="464">
                  <c:v>1909.6666666666315</c:v>
                </c:pt>
                <c:pt idx="465">
                  <c:v>1909.7499999999648</c:v>
                </c:pt>
                <c:pt idx="466">
                  <c:v>1909.833333333298</c:v>
                </c:pt>
                <c:pt idx="467">
                  <c:v>1909.9166666666313</c:v>
                </c:pt>
                <c:pt idx="468">
                  <c:v>1909.9999999999645</c:v>
                </c:pt>
                <c:pt idx="469">
                  <c:v>1910.0833333332978</c:v>
                </c:pt>
                <c:pt idx="470">
                  <c:v>1910.166666666631</c:v>
                </c:pt>
                <c:pt idx="471">
                  <c:v>1910.2499999999643</c:v>
                </c:pt>
                <c:pt idx="472">
                  <c:v>1910.3333333332976</c:v>
                </c:pt>
                <c:pt idx="473">
                  <c:v>1910.4166666666308</c:v>
                </c:pt>
                <c:pt idx="474">
                  <c:v>1910.4999999999641</c:v>
                </c:pt>
                <c:pt idx="475">
                  <c:v>1910.5833333332973</c:v>
                </c:pt>
                <c:pt idx="476">
                  <c:v>1910.6666666666306</c:v>
                </c:pt>
                <c:pt idx="477">
                  <c:v>1910.7499999999638</c:v>
                </c:pt>
                <c:pt idx="478">
                  <c:v>1910.8333333332971</c:v>
                </c:pt>
                <c:pt idx="479">
                  <c:v>1910.9166666666304</c:v>
                </c:pt>
                <c:pt idx="480">
                  <c:v>1910.9999999999636</c:v>
                </c:pt>
                <c:pt idx="481">
                  <c:v>1911.0833333332969</c:v>
                </c:pt>
                <c:pt idx="482">
                  <c:v>1911.1666666666301</c:v>
                </c:pt>
                <c:pt idx="483">
                  <c:v>1911.2499999999634</c:v>
                </c:pt>
                <c:pt idx="484">
                  <c:v>1911.3333333332967</c:v>
                </c:pt>
                <c:pt idx="485">
                  <c:v>1911.4166666666299</c:v>
                </c:pt>
                <c:pt idx="486">
                  <c:v>1911.4999999999632</c:v>
                </c:pt>
                <c:pt idx="487">
                  <c:v>1911.5833333332964</c:v>
                </c:pt>
                <c:pt idx="488">
                  <c:v>1911.6666666666297</c:v>
                </c:pt>
                <c:pt idx="489">
                  <c:v>1911.7499999999629</c:v>
                </c:pt>
                <c:pt idx="490">
                  <c:v>1911.8333333332962</c:v>
                </c:pt>
                <c:pt idx="491">
                  <c:v>1911.9166666666295</c:v>
                </c:pt>
                <c:pt idx="492">
                  <c:v>1911.9999999999627</c:v>
                </c:pt>
                <c:pt idx="493">
                  <c:v>1912.083333333296</c:v>
                </c:pt>
                <c:pt idx="494">
                  <c:v>1912.1666666666292</c:v>
                </c:pt>
                <c:pt idx="495">
                  <c:v>1912.2499999999625</c:v>
                </c:pt>
                <c:pt idx="496">
                  <c:v>1912.3333333332957</c:v>
                </c:pt>
                <c:pt idx="497">
                  <c:v>1912.416666666629</c:v>
                </c:pt>
                <c:pt idx="498">
                  <c:v>1912.4999999999623</c:v>
                </c:pt>
                <c:pt idx="499">
                  <c:v>1912.5833333332955</c:v>
                </c:pt>
                <c:pt idx="500">
                  <c:v>1912.6666666666288</c:v>
                </c:pt>
                <c:pt idx="501">
                  <c:v>1912.749999999962</c:v>
                </c:pt>
                <c:pt idx="502">
                  <c:v>1912.8333333332953</c:v>
                </c:pt>
                <c:pt idx="503">
                  <c:v>1912.9166666666285</c:v>
                </c:pt>
                <c:pt idx="504">
                  <c:v>1912.9999999999618</c:v>
                </c:pt>
                <c:pt idx="505">
                  <c:v>1913.0833333332951</c:v>
                </c:pt>
                <c:pt idx="506">
                  <c:v>1913.1666666666283</c:v>
                </c:pt>
                <c:pt idx="507">
                  <c:v>1913.2499999999616</c:v>
                </c:pt>
                <c:pt idx="508">
                  <c:v>1913.3333333332948</c:v>
                </c:pt>
                <c:pt idx="509">
                  <c:v>1913.4166666666281</c:v>
                </c:pt>
                <c:pt idx="510">
                  <c:v>1913.4999999999613</c:v>
                </c:pt>
                <c:pt idx="511">
                  <c:v>1913.5833333332946</c:v>
                </c:pt>
                <c:pt idx="512">
                  <c:v>1913.6666666666279</c:v>
                </c:pt>
                <c:pt idx="513">
                  <c:v>1913.7499999999611</c:v>
                </c:pt>
                <c:pt idx="514">
                  <c:v>1913.8333333332944</c:v>
                </c:pt>
                <c:pt idx="515">
                  <c:v>1913.9166666666276</c:v>
                </c:pt>
                <c:pt idx="516">
                  <c:v>1913.9999999999609</c:v>
                </c:pt>
                <c:pt idx="517">
                  <c:v>1914.0833333332941</c:v>
                </c:pt>
                <c:pt idx="518">
                  <c:v>1914.1666666666274</c:v>
                </c:pt>
                <c:pt idx="519">
                  <c:v>1914.2499999999607</c:v>
                </c:pt>
                <c:pt idx="520">
                  <c:v>1914.3333333332939</c:v>
                </c:pt>
                <c:pt idx="521">
                  <c:v>1914.4166666666272</c:v>
                </c:pt>
                <c:pt idx="522">
                  <c:v>1914.4999999999604</c:v>
                </c:pt>
                <c:pt idx="523">
                  <c:v>1914.5833333332937</c:v>
                </c:pt>
                <c:pt idx="524">
                  <c:v>1914.666666666627</c:v>
                </c:pt>
                <c:pt idx="525">
                  <c:v>1914.7499999999602</c:v>
                </c:pt>
                <c:pt idx="526">
                  <c:v>1914.8333333332935</c:v>
                </c:pt>
                <c:pt idx="527">
                  <c:v>1914.9166666666267</c:v>
                </c:pt>
                <c:pt idx="528">
                  <c:v>1914.99999999996</c:v>
                </c:pt>
                <c:pt idx="529">
                  <c:v>1915.0833333332932</c:v>
                </c:pt>
                <c:pt idx="530">
                  <c:v>1915.1666666666265</c:v>
                </c:pt>
                <c:pt idx="531">
                  <c:v>1915.2499999999598</c:v>
                </c:pt>
                <c:pt idx="532">
                  <c:v>1915.333333333293</c:v>
                </c:pt>
                <c:pt idx="533">
                  <c:v>1915.4166666666263</c:v>
                </c:pt>
                <c:pt idx="534">
                  <c:v>1915.4999999999595</c:v>
                </c:pt>
                <c:pt idx="535">
                  <c:v>1915.5833333332928</c:v>
                </c:pt>
                <c:pt idx="536">
                  <c:v>1915.666666666626</c:v>
                </c:pt>
                <c:pt idx="537">
                  <c:v>1915.7499999999593</c:v>
                </c:pt>
                <c:pt idx="538">
                  <c:v>1915.8333333332926</c:v>
                </c:pt>
                <c:pt idx="539">
                  <c:v>1915.9166666666258</c:v>
                </c:pt>
                <c:pt idx="540">
                  <c:v>1915.9999999999591</c:v>
                </c:pt>
                <c:pt idx="541">
                  <c:v>1916.0833333332923</c:v>
                </c:pt>
                <c:pt idx="542">
                  <c:v>1916.1666666666256</c:v>
                </c:pt>
                <c:pt idx="543">
                  <c:v>1916.2499999999588</c:v>
                </c:pt>
                <c:pt idx="544">
                  <c:v>1916.3333333332921</c:v>
                </c:pt>
                <c:pt idx="545">
                  <c:v>1916.4166666666254</c:v>
                </c:pt>
                <c:pt idx="546">
                  <c:v>1916.4999999999586</c:v>
                </c:pt>
                <c:pt idx="547">
                  <c:v>1916.5833333332919</c:v>
                </c:pt>
                <c:pt idx="548">
                  <c:v>1916.6666666666251</c:v>
                </c:pt>
                <c:pt idx="549">
                  <c:v>1916.7499999999584</c:v>
                </c:pt>
                <c:pt idx="550">
                  <c:v>1916.8333333332916</c:v>
                </c:pt>
                <c:pt idx="551">
                  <c:v>1916.9166666666249</c:v>
                </c:pt>
                <c:pt idx="552">
                  <c:v>1916.9999999999582</c:v>
                </c:pt>
                <c:pt idx="553">
                  <c:v>1917.0833333332914</c:v>
                </c:pt>
                <c:pt idx="554">
                  <c:v>1917.1666666666247</c:v>
                </c:pt>
                <c:pt idx="555">
                  <c:v>1917.2499999999579</c:v>
                </c:pt>
                <c:pt idx="556">
                  <c:v>1917.3333333332912</c:v>
                </c:pt>
                <c:pt idx="557">
                  <c:v>1917.4166666666245</c:v>
                </c:pt>
                <c:pt idx="558">
                  <c:v>1917.4999999999577</c:v>
                </c:pt>
                <c:pt idx="559">
                  <c:v>1917.583333333291</c:v>
                </c:pt>
                <c:pt idx="560">
                  <c:v>1917.6666666666242</c:v>
                </c:pt>
                <c:pt idx="561">
                  <c:v>1917.7499999999575</c:v>
                </c:pt>
                <c:pt idx="562">
                  <c:v>1917.8333333332907</c:v>
                </c:pt>
                <c:pt idx="563">
                  <c:v>1917.916666666624</c:v>
                </c:pt>
                <c:pt idx="564">
                  <c:v>1917.9999999999573</c:v>
                </c:pt>
                <c:pt idx="565">
                  <c:v>1918.0833333332905</c:v>
                </c:pt>
                <c:pt idx="566">
                  <c:v>1918.1666666666238</c:v>
                </c:pt>
                <c:pt idx="567">
                  <c:v>1918.249999999957</c:v>
                </c:pt>
                <c:pt idx="568">
                  <c:v>1918.3333333332903</c:v>
                </c:pt>
                <c:pt idx="569">
                  <c:v>1918.4166666666235</c:v>
                </c:pt>
                <c:pt idx="570">
                  <c:v>1918.4999999999568</c:v>
                </c:pt>
                <c:pt idx="571">
                  <c:v>1918.5833333332901</c:v>
                </c:pt>
                <c:pt idx="572">
                  <c:v>1918.6666666666233</c:v>
                </c:pt>
                <c:pt idx="573">
                  <c:v>1918.7499999999566</c:v>
                </c:pt>
                <c:pt idx="574">
                  <c:v>1918.8333333332898</c:v>
                </c:pt>
                <c:pt idx="575">
                  <c:v>1918.9166666666231</c:v>
                </c:pt>
                <c:pt idx="576">
                  <c:v>1918.9999999999563</c:v>
                </c:pt>
                <c:pt idx="577">
                  <c:v>1919.0833333332896</c:v>
                </c:pt>
                <c:pt idx="578">
                  <c:v>1919.1666666666229</c:v>
                </c:pt>
                <c:pt idx="579">
                  <c:v>1919.2499999999561</c:v>
                </c:pt>
                <c:pt idx="580">
                  <c:v>1919.3333333332894</c:v>
                </c:pt>
                <c:pt idx="581">
                  <c:v>1919.4166666666226</c:v>
                </c:pt>
                <c:pt idx="582">
                  <c:v>1919.4999999999559</c:v>
                </c:pt>
                <c:pt idx="583">
                  <c:v>1919.5833333332891</c:v>
                </c:pt>
                <c:pt idx="584">
                  <c:v>1919.6666666666224</c:v>
                </c:pt>
                <c:pt idx="585">
                  <c:v>1919.7499999999557</c:v>
                </c:pt>
                <c:pt idx="586">
                  <c:v>1919.8333333332889</c:v>
                </c:pt>
                <c:pt idx="587">
                  <c:v>1919.9166666666222</c:v>
                </c:pt>
                <c:pt idx="588">
                  <c:v>1919.9999999999554</c:v>
                </c:pt>
                <c:pt idx="589">
                  <c:v>1920.0833333332887</c:v>
                </c:pt>
                <c:pt idx="590">
                  <c:v>1920.1666666666219</c:v>
                </c:pt>
                <c:pt idx="591">
                  <c:v>1920.2499999999552</c:v>
                </c:pt>
                <c:pt idx="592">
                  <c:v>1920.3333333332885</c:v>
                </c:pt>
                <c:pt idx="593">
                  <c:v>1920.4166666666217</c:v>
                </c:pt>
                <c:pt idx="594">
                  <c:v>1920.499999999955</c:v>
                </c:pt>
                <c:pt idx="595">
                  <c:v>1920.5833333332882</c:v>
                </c:pt>
                <c:pt idx="596">
                  <c:v>1920.6666666666215</c:v>
                </c:pt>
                <c:pt idx="597">
                  <c:v>1920.7499999999548</c:v>
                </c:pt>
                <c:pt idx="598">
                  <c:v>1920.833333333288</c:v>
                </c:pt>
                <c:pt idx="599">
                  <c:v>1920.9166666666213</c:v>
                </c:pt>
                <c:pt idx="600">
                  <c:v>1920.9999999999545</c:v>
                </c:pt>
                <c:pt idx="601">
                  <c:v>1921.0833333332878</c:v>
                </c:pt>
                <c:pt idx="602">
                  <c:v>1921.166666666621</c:v>
                </c:pt>
                <c:pt idx="603">
                  <c:v>1921.2499999999543</c:v>
                </c:pt>
                <c:pt idx="604">
                  <c:v>1921.3333333332876</c:v>
                </c:pt>
                <c:pt idx="605">
                  <c:v>1921.4166666666208</c:v>
                </c:pt>
                <c:pt idx="606">
                  <c:v>1921.4999999999541</c:v>
                </c:pt>
                <c:pt idx="607">
                  <c:v>1921.5833333332873</c:v>
                </c:pt>
                <c:pt idx="608">
                  <c:v>1921.6666666666206</c:v>
                </c:pt>
                <c:pt idx="609">
                  <c:v>1921.7499999999538</c:v>
                </c:pt>
                <c:pt idx="610">
                  <c:v>1921.8333333332871</c:v>
                </c:pt>
                <c:pt idx="611">
                  <c:v>1921.9166666666204</c:v>
                </c:pt>
                <c:pt idx="612">
                  <c:v>1921.9999999999536</c:v>
                </c:pt>
                <c:pt idx="613">
                  <c:v>1922.0833333332869</c:v>
                </c:pt>
                <c:pt idx="614">
                  <c:v>1922.1666666666201</c:v>
                </c:pt>
                <c:pt idx="615">
                  <c:v>1922.2499999999534</c:v>
                </c:pt>
                <c:pt idx="616">
                  <c:v>1922.3333333332866</c:v>
                </c:pt>
                <c:pt idx="617">
                  <c:v>1922.4166666666199</c:v>
                </c:pt>
                <c:pt idx="618">
                  <c:v>1922.4999999999532</c:v>
                </c:pt>
                <c:pt idx="619">
                  <c:v>1922.5833333332864</c:v>
                </c:pt>
                <c:pt idx="620">
                  <c:v>1922.6666666666197</c:v>
                </c:pt>
                <c:pt idx="621">
                  <c:v>1922.7499999999529</c:v>
                </c:pt>
                <c:pt idx="622">
                  <c:v>1922.8333333332862</c:v>
                </c:pt>
                <c:pt idx="623">
                  <c:v>1922.9166666666194</c:v>
                </c:pt>
                <c:pt idx="624">
                  <c:v>1922.9999999999527</c:v>
                </c:pt>
                <c:pt idx="625">
                  <c:v>1923.083333333286</c:v>
                </c:pt>
                <c:pt idx="626">
                  <c:v>1923.1666666666192</c:v>
                </c:pt>
                <c:pt idx="627">
                  <c:v>1923.2499999999525</c:v>
                </c:pt>
                <c:pt idx="628">
                  <c:v>1923.3333333332857</c:v>
                </c:pt>
                <c:pt idx="629">
                  <c:v>1923.416666666619</c:v>
                </c:pt>
                <c:pt idx="630">
                  <c:v>1923.4999999999523</c:v>
                </c:pt>
                <c:pt idx="631">
                  <c:v>1923.5833333332855</c:v>
                </c:pt>
                <c:pt idx="632">
                  <c:v>1923.6666666666188</c:v>
                </c:pt>
                <c:pt idx="633">
                  <c:v>1923.749999999952</c:v>
                </c:pt>
                <c:pt idx="634">
                  <c:v>1923.8333333332853</c:v>
                </c:pt>
                <c:pt idx="635">
                  <c:v>1923.9166666666185</c:v>
                </c:pt>
                <c:pt idx="636">
                  <c:v>1923.9999999999518</c:v>
                </c:pt>
                <c:pt idx="637">
                  <c:v>1924.0833333332851</c:v>
                </c:pt>
                <c:pt idx="638">
                  <c:v>1924.1666666666183</c:v>
                </c:pt>
                <c:pt idx="639">
                  <c:v>1924.2499999999516</c:v>
                </c:pt>
                <c:pt idx="640">
                  <c:v>1924.3333333332848</c:v>
                </c:pt>
                <c:pt idx="641">
                  <c:v>1924.4166666666181</c:v>
                </c:pt>
                <c:pt idx="642">
                  <c:v>1924.4999999999513</c:v>
                </c:pt>
                <c:pt idx="643">
                  <c:v>1924.5833333332846</c:v>
                </c:pt>
                <c:pt idx="644">
                  <c:v>1924.6666666666179</c:v>
                </c:pt>
                <c:pt idx="645">
                  <c:v>1924.7499999999511</c:v>
                </c:pt>
                <c:pt idx="646">
                  <c:v>1924.8333333332844</c:v>
                </c:pt>
                <c:pt idx="647">
                  <c:v>1924.9166666666176</c:v>
                </c:pt>
                <c:pt idx="648">
                  <c:v>1924.9999999999509</c:v>
                </c:pt>
                <c:pt idx="649">
                  <c:v>1925.0833333332841</c:v>
                </c:pt>
                <c:pt idx="650">
                  <c:v>1925.1666666666174</c:v>
                </c:pt>
                <c:pt idx="651">
                  <c:v>1925.2499999999507</c:v>
                </c:pt>
                <c:pt idx="652">
                  <c:v>1925.3333333332839</c:v>
                </c:pt>
                <c:pt idx="653">
                  <c:v>1925.4166666666172</c:v>
                </c:pt>
                <c:pt idx="654">
                  <c:v>1925.4999999999504</c:v>
                </c:pt>
                <c:pt idx="655">
                  <c:v>1925.5833333332837</c:v>
                </c:pt>
                <c:pt idx="656">
                  <c:v>1925.6666666666169</c:v>
                </c:pt>
                <c:pt idx="657">
                  <c:v>1925.7499999999502</c:v>
                </c:pt>
                <c:pt idx="658">
                  <c:v>1925.8333333332835</c:v>
                </c:pt>
                <c:pt idx="659">
                  <c:v>1925.9166666666167</c:v>
                </c:pt>
                <c:pt idx="660">
                  <c:v>1925.99999999995</c:v>
                </c:pt>
                <c:pt idx="661">
                  <c:v>1926.0833333332832</c:v>
                </c:pt>
                <c:pt idx="662">
                  <c:v>1926.1666666666165</c:v>
                </c:pt>
                <c:pt idx="663">
                  <c:v>1926.2499999999498</c:v>
                </c:pt>
                <c:pt idx="664">
                  <c:v>1926.333333333283</c:v>
                </c:pt>
                <c:pt idx="665">
                  <c:v>1926.4166666666163</c:v>
                </c:pt>
                <c:pt idx="666">
                  <c:v>1926.4999999999495</c:v>
                </c:pt>
                <c:pt idx="667">
                  <c:v>1926.5833333332828</c:v>
                </c:pt>
                <c:pt idx="668">
                  <c:v>1926.666666666616</c:v>
                </c:pt>
                <c:pt idx="669">
                  <c:v>1926.7499999999493</c:v>
                </c:pt>
                <c:pt idx="670">
                  <c:v>1926.8333333332826</c:v>
                </c:pt>
                <c:pt idx="671">
                  <c:v>1926.9166666666158</c:v>
                </c:pt>
                <c:pt idx="672">
                  <c:v>1926.9999999999491</c:v>
                </c:pt>
                <c:pt idx="673">
                  <c:v>1927.0833333332823</c:v>
                </c:pt>
                <c:pt idx="674">
                  <c:v>1927.1666666666156</c:v>
                </c:pt>
                <c:pt idx="675">
                  <c:v>1927.2499999999488</c:v>
                </c:pt>
                <c:pt idx="676">
                  <c:v>1927.3333333332821</c:v>
                </c:pt>
                <c:pt idx="677">
                  <c:v>1927.4166666666154</c:v>
                </c:pt>
                <c:pt idx="678">
                  <c:v>1927.4999999999486</c:v>
                </c:pt>
                <c:pt idx="679">
                  <c:v>1927.5833333332819</c:v>
                </c:pt>
                <c:pt idx="680">
                  <c:v>1927.6666666666151</c:v>
                </c:pt>
                <c:pt idx="681">
                  <c:v>1927.7499999999484</c:v>
                </c:pt>
                <c:pt idx="682">
                  <c:v>1927.8333333332816</c:v>
                </c:pt>
                <c:pt idx="683">
                  <c:v>1927.9166666666149</c:v>
                </c:pt>
                <c:pt idx="684">
                  <c:v>1927.9999999999482</c:v>
                </c:pt>
                <c:pt idx="685">
                  <c:v>1928.0833333332814</c:v>
                </c:pt>
                <c:pt idx="686">
                  <c:v>1928.1666666666147</c:v>
                </c:pt>
                <c:pt idx="687">
                  <c:v>1928.2499999999479</c:v>
                </c:pt>
                <c:pt idx="688">
                  <c:v>1928.3333333332812</c:v>
                </c:pt>
                <c:pt idx="689">
                  <c:v>1928.4166666666144</c:v>
                </c:pt>
                <c:pt idx="690">
                  <c:v>1928.4999999999477</c:v>
                </c:pt>
                <c:pt idx="691">
                  <c:v>1928.583333333281</c:v>
                </c:pt>
                <c:pt idx="692">
                  <c:v>1928.6666666666142</c:v>
                </c:pt>
                <c:pt idx="693">
                  <c:v>1928.7499999999475</c:v>
                </c:pt>
                <c:pt idx="694">
                  <c:v>1928.8333333332807</c:v>
                </c:pt>
                <c:pt idx="695">
                  <c:v>1928.916666666614</c:v>
                </c:pt>
                <c:pt idx="696">
                  <c:v>1928.9999999999472</c:v>
                </c:pt>
                <c:pt idx="697">
                  <c:v>1929.0833333332805</c:v>
                </c:pt>
                <c:pt idx="698">
                  <c:v>1929.1666666666138</c:v>
                </c:pt>
                <c:pt idx="699">
                  <c:v>1929.249999999947</c:v>
                </c:pt>
                <c:pt idx="700">
                  <c:v>1929.3333333332803</c:v>
                </c:pt>
                <c:pt idx="701">
                  <c:v>1929.4166666666135</c:v>
                </c:pt>
                <c:pt idx="702">
                  <c:v>1929.4999999999468</c:v>
                </c:pt>
                <c:pt idx="703">
                  <c:v>1929.5833333332801</c:v>
                </c:pt>
                <c:pt idx="704">
                  <c:v>1929.6666666666133</c:v>
                </c:pt>
                <c:pt idx="705">
                  <c:v>1929.7499999999466</c:v>
                </c:pt>
                <c:pt idx="706">
                  <c:v>1929.8333333332798</c:v>
                </c:pt>
                <c:pt idx="707">
                  <c:v>1929.9166666666131</c:v>
                </c:pt>
                <c:pt idx="708">
                  <c:v>1929.9999999999463</c:v>
                </c:pt>
                <c:pt idx="709">
                  <c:v>1930.0833333332796</c:v>
                </c:pt>
                <c:pt idx="710">
                  <c:v>1930.1666666666129</c:v>
                </c:pt>
                <c:pt idx="711">
                  <c:v>1930.2499999999461</c:v>
                </c:pt>
                <c:pt idx="712">
                  <c:v>1930.3333333332794</c:v>
                </c:pt>
                <c:pt idx="713">
                  <c:v>1930.4166666666126</c:v>
                </c:pt>
                <c:pt idx="714">
                  <c:v>1930.4999999999459</c:v>
                </c:pt>
                <c:pt idx="715">
                  <c:v>1930.5833333332791</c:v>
                </c:pt>
                <c:pt idx="716">
                  <c:v>1930.6666666666124</c:v>
                </c:pt>
                <c:pt idx="717">
                  <c:v>1930.7499999999457</c:v>
                </c:pt>
                <c:pt idx="718">
                  <c:v>1930.8333333332789</c:v>
                </c:pt>
                <c:pt idx="719">
                  <c:v>1930.9166666666122</c:v>
                </c:pt>
                <c:pt idx="720">
                  <c:v>1930.9999999999454</c:v>
                </c:pt>
                <c:pt idx="721">
                  <c:v>1931.0833333332787</c:v>
                </c:pt>
                <c:pt idx="722">
                  <c:v>1931.1666666666119</c:v>
                </c:pt>
                <c:pt idx="723">
                  <c:v>1931.2499999999452</c:v>
                </c:pt>
                <c:pt idx="724">
                  <c:v>1931.3333333332785</c:v>
                </c:pt>
                <c:pt idx="725">
                  <c:v>1931.4166666666117</c:v>
                </c:pt>
                <c:pt idx="726">
                  <c:v>1931.499999999945</c:v>
                </c:pt>
                <c:pt idx="727">
                  <c:v>1931.5833333332782</c:v>
                </c:pt>
                <c:pt idx="728">
                  <c:v>1931.6666666666115</c:v>
                </c:pt>
                <c:pt idx="729">
                  <c:v>1931.7499999999447</c:v>
                </c:pt>
                <c:pt idx="730">
                  <c:v>1931.833333333278</c:v>
                </c:pt>
                <c:pt idx="731">
                  <c:v>1931.9166666666113</c:v>
                </c:pt>
                <c:pt idx="732">
                  <c:v>1931.9999999999445</c:v>
                </c:pt>
                <c:pt idx="733">
                  <c:v>1932.0833333332778</c:v>
                </c:pt>
                <c:pt idx="734">
                  <c:v>1932.166666666611</c:v>
                </c:pt>
                <c:pt idx="735">
                  <c:v>1932.2499999999443</c:v>
                </c:pt>
                <c:pt idx="736">
                  <c:v>1932.3333333332776</c:v>
                </c:pt>
                <c:pt idx="737">
                  <c:v>1932.4166666666108</c:v>
                </c:pt>
                <c:pt idx="738">
                  <c:v>1932.4999999999441</c:v>
                </c:pt>
                <c:pt idx="739">
                  <c:v>1932.5833333332773</c:v>
                </c:pt>
                <c:pt idx="740">
                  <c:v>1932.6666666666106</c:v>
                </c:pt>
                <c:pt idx="741">
                  <c:v>1932.7499999999438</c:v>
                </c:pt>
                <c:pt idx="742">
                  <c:v>1932.8333333332771</c:v>
                </c:pt>
                <c:pt idx="743">
                  <c:v>1932.9166666666104</c:v>
                </c:pt>
                <c:pt idx="744">
                  <c:v>1932.9999999999436</c:v>
                </c:pt>
                <c:pt idx="745">
                  <c:v>1933.0833333332769</c:v>
                </c:pt>
                <c:pt idx="746">
                  <c:v>1933.1666666666101</c:v>
                </c:pt>
                <c:pt idx="747">
                  <c:v>1933.2499999999434</c:v>
                </c:pt>
                <c:pt idx="748">
                  <c:v>1933.3333333332766</c:v>
                </c:pt>
                <c:pt idx="749">
                  <c:v>1933.4166666666099</c:v>
                </c:pt>
                <c:pt idx="750">
                  <c:v>1933.4999999999432</c:v>
                </c:pt>
                <c:pt idx="751">
                  <c:v>1933.5833333332764</c:v>
                </c:pt>
                <c:pt idx="752">
                  <c:v>1933.6666666666097</c:v>
                </c:pt>
                <c:pt idx="753">
                  <c:v>1933.7499999999429</c:v>
                </c:pt>
                <c:pt idx="754">
                  <c:v>1933.8333333332762</c:v>
                </c:pt>
                <c:pt idx="755">
                  <c:v>1933.9166666666094</c:v>
                </c:pt>
                <c:pt idx="756">
                  <c:v>1933.9999999999427</c:v>
                </c:pt>
                <c:pt idx="757">
                  <c:v>1934.083333333276</c:v>
                </c:pt>
                <c:pt idx="758">
                  <c:v>1934.1666666666092</c:v>
                </c:pt>
                <c:pt idx="759">
                  <c:v>1934.2499999999425</c:v>
                </c:pt>
                <c:pt idx="760">
                  <c:v>1934.3333333332757</c:v>
                </c:pt>
                <c:pt idx="761">
                  <c:v>1934.416666666609</c:v>
                </c:pt>
                <c:pt idx="762">
                  <c:v>1934.4999999999422</c:v>
                </c:pt>
                <c:pt idx="763">
                  <c:v>1934.5833333332755</c:v>
                </c:pt>
                <c:pt idx="764">
                  <c:v>1934.6666666666088</c:v>
                </c:pt>
                <c:pt idx="765">
                  <c:v>1934.749999999942</c:v>
                </c:pt>
                <c:pt idx="766">
                  <c:v>1934.8333333332753</c:v>
                </c:pt>
                <c:pt idx="767">
                  <c:v>1934.9166666666085</c:v>
                </c:pt>
                <c:pt idx="768">
                  <c:v>1934.9999999999418</c:v>
                </c:pt>
                <c:pt idx="769">
                  <c:v>1935.083333333275</c:v>
                </c:pt>
                <c:pt idx="770">
                  <c:v>1935.1666666666083</c:v>
                </c:pt>
                <c:pt idx="771">
                  <c:v>1935.2499999999416</c:v>
                </c:pt>
                <c:pt idx="772">
                  <c:v>1935.3333333332748</c:v>
                </c:pt>
                <c:pt idx="773">
                  <c:v>1935.4166666666081</c:v>
                </c:pt>
                <c:pt idx="774">
                  <c:v>1935.4999999999413</c:v>
                </c:pt>
                <c:pt idx="775">
                  <c:v>1935.5833333332746</c:v>
                </c:pt>
                <c:pt idx="776">
                  <c:v>1935.6666666666079</c:v>
                </c:pt>
                <c:pt idx="777">
                  <c:v>1935.7499999999411</c:v>
                </c:pt>
                <c:pt idx="778">
                  <c:v>1935.8333333332744</c:v>
                </c:pt>
                <c:pt idx="779">
                  <c:v>1935.9166666666076</c:v>
                </c:pt>
                <c:pt idx="780">
                  <c:v>1935.9999999999409</c:v>
                </c:pt>
                <c:pt idx="781">
                  <c:v>1936.0833333332741</c:v>
                </c:pt>
                <c:pt idx="782">
                  <c:v>1936.1666666666074</c:v>
                </c:pt>
                <c:pt idx="783">
                  <c:v>1936.2499999999407</c:v>
                </c:pt>
                <c:pt idx="784">
                  <c:v>1936.3333333332739</c:v>
                </c:pt>
                <c:pt idx="785">
                  <c:v>1936.4166666666072</c:v>
                </c:pt>
                <c:pt idx="786">
                  <c:v>1936.4999999999404</c:v>
                </c:pt>
                <c:pt idx="787">
                  <c:v>1936.5833333332737</c:v>
                </c:pt>
                <c:pt idx="788">
                  <c:v>1936.6666666666069</c:v>
                </c:pt>
                <c:pt idx="789">
                  <c:v>1936.7499999999402</c:v>
                </c:pt>
                <c:pt idx="790">
                  <c:v>1936.8333333332735</c:v>
                </c:pt>
                <c:pt idx="791">
                  <c:v>1936.9166666666067</c:v>
                </c:pt>
                <c:pt idx="792">
                  <c:v>1936.99999999994</c:v>
                </c:pt>
                <c:pt idx="793">
                  <c:v>1937.0833333332732</c:v>
                </c:pt>
                <c:pt idx="794">
                  <c:v>1937.1666666666065</c:v>
                </c:pt>
                <c:pt idx="795">
                  <c:v>1937.2499999999397</c:v>
                </c:pt>
                <c:pt idx="796">
                  <c:v>1937.333333333273</c:v>
                </c:pt>
                <c:pt idx="797">
                  <c:v>1937.4166666666063</c:v>
                </c:pt>
                <c:pt idx="798">
                  <c:v>1937.4999999999395</c:v>
                </c:pt>
                <c:pt idx="799">
                  <c:v>1937.5833333332728</c:v>
                </c:pt>
                <c:pt idx="800">
                  <c:v>1937.666666666606</c:v>
                </c:pt>
                <c:pt idx="801">
                  <c:v>1937.7499999999393</c:v>
                </c:pt>
                <c:pt idx="802">
                  <c:v>1937.8333333332725</c:v>
                </c:pt>
                <c:pt idx="803">
                  <c:v>1937.9166666666058</c:v>
                </c:pt>
                <c:pt idx="804">
                  <c:v>1937.9999999999391</c:v>
                </c:pt>
                <c:pt idx="805">
                  <c:v>1938.0833333332723</c:v>
                </c:pt>
                <c:pt idx="806">
                  <c:v>1938.1666666666056</c:v>
                </c:pt>
                <c:pt idx="807">
                  <c:v>1938.2499999999388</c:v>
                </c:pt>
                <c:pt idx="808">
                  <c:v>1938.3333333332721</c:v>
                </c:pt>
                <c:pt idx="809">
                  <c:v>1938.4166666666054</c:v>
                </c:pt>
                <c:pt idx="810">
                  <c:v>1938.4999999999386</c:v>
                </c:pt>
                <c:pt idx="811">
                  <c:v>1938.5833333332719</c:v>
                </c:pt>
                <c:pt idx="812">
                  <c:v>1938.6666666666051</c:v>
                </c:pt>
                <c:pt idx="813">
                  <c:v>1938.7499999999384</c:v>
                </c:pt>
                <c:pt idx="814">
                  <c:v>1938.8333333332716</c:v>
                </c:pt>
                <c:pt idx="815">
                  <c:v>1938.9166666666049</c:v>
                </c:pt>
                <c:pt idx="816">
                  <c:v>1938.9999999999382</c:v>
                </c:pt>
                <c:pt idx="817">
                  <c:v>1939.0833333332714</c:v>
                </c:pt>
                <c:pt idx="818">
                  <c:v>1939.1666666666047</c:v>
                </c:pt>
                <c:pt idx="819">
                  <c:v>1939.2499999999379</c:v>
                </c:pt>
                <c:pt idx="820">
                  <c:v>1939.3333333332712</c:v>
                </c:pt>
                <c:pt idx="821">
                  <c:v>1939.4166666666044</c:v>
                </c:pt>
                <c:pt idx="822">
                  <c:v>1939.4999999999377</c:v>
                </c:pt>
                <c:pt idx="823">
                  <c:v>1939.583333333271</c:v>
                </c:pt>
                <c:pt idx="824">
                  <c:v>1939.6666666666042</c:v>
                </c:pt>
                <c:pt idx="825">
                  <c:v>1939.7499999999375</c:v>
                </c:pt>
                <c:pt idx="826">
                  <c:v>1939.8333333332707</c:v>
                </c:pt>
                <c:pt idx="827">
                  <c:v>1939.916666666604</c:v>
                </c:pt>
                <c:pt idx="828">
                  <c:v>1939.9999999999372</c:v>
                </c:pt>
                <c:pt idx="829">
                  <c:v>1940.0833333332705</c:v>
                </c:pt>
                <c:pt idx="830">
                  <c:v>1940.1666666666038</c:v>
                </c:pt>
                <c:pt idx="831">
                  <c:v>1940.249999999937</c:v>
                </c:pt>
                <c:pt idx="832">
                  <c:v>1940.3333333332703</c:v>
                </c:pt>
                <c:pt idx="833">
                  <c:v>1940.4166666666035</c:v>
                </c:pt>
                <c:pt idx="834">
                  <c:v>1940.4999999999368</c:v>
                </c:pt>
                <c:pt idx="835">
                  <c:v>1940.58333333327</c:v>
                </c:pt>
                <c:pt idx="836">
                  <c:v>1940.6666666666033</c:v>
                </c:pt>
                <c:pt idx="837">
                  <c:v>1940.7499999999366</c:v>
                </c:pt>
                <c:pt idx="838">
                  <c:v>1940.8333333332698</c:v>
                </c:pt>
                <c:pt idx="839">
                  <c:v>1940.9166666666031</c:v>
                </c:pt>
                <c:pt idx="840">
                  <c:v>1940.9999999999363</c:v>
                </c:pt>
                <c:pt idx="841">
                  <c:v>1941.0833333332696</c:v>
                </c:pt>
                <c:pt idx="842">
                  <c:v>1941.1666666666029</c:v>
                </c:pt>
                <c:pt idx="843">
                  <c:v>1941.2499999999361</c:v>
                </c:pt>
                <c:pt idx="844">
                  <c:v>1941.3333333332694</c:v>
                </c:pt>
                <c:pt idx="845">
                  <c:v>1941.4166666666026</c:v>
                </c:pt>
                <c:pt idx="846">
                  <c:v>1941.4999999999359</c:v>
                </c:pt>
                <c:pt idx="847">
                  <c:v>1941.5833333332691</c:v>
                </c:pt>
                <c:pt idx="848">
                  <c:v>1941.6666666666024</c:v>
                </c:pt>
                <c:pt idx="849">
                  <c:v>1941.7499999999357</c:v>
                </c:pt>
                <c:pt idx="850">
                  <c:v>1941.8333333332689</c:v>
                </c:pt>
                <c:pt idx="851">
                  <c:v>1941.9166666666022</c:v>
                </c:pt>
                <c:pt idx="852">
                  <c:v>1941.9999999999354</c:v>
                </c:pt>
                <c:pt idx="853">
                  <c:v>1942.0833333332687</c:v>
                </c:pt>
                <c:pt idx="854">
                  <c:v>1942.1666666666019</c:v>
                </c:pt>
                <c:pt idx="855">
                  <c:v>1942.2499999999352</c:v>
                </c:pt>
                <c:pt idx="856">
                  <c:v>1942.3333333332685</c:v>
                </c:pt>
                <c:pt idx="857">
                  <c:v>1942.4166666666017</c:v>
                </c:pt>
                <c:pt idx="858">
                  <c:v>1942.499999999935</c:v>
                </c:pt>
                <c:pt idx="859">
                  <c:v>1942.5833333332682</c:v>
                </c:pt>
                <c:pt idx="860">
                  <c:v>1942.6666666666015</c:v>
                </c:pt>
                <c:pt idx="861">
                  <c:v>1942.7499999999347</c:v>
                </c:pt>
                <c:pt idx="862">
                  <c:v>1942.833333333268</c:v>
                </c:pt>
                <c:pt idx="863">
                  <c:v>1942.9166666666013</c:v>
                </c:pt>
                <c:pt idx="864">
                  <c:v>1942.9999999999345</c:v>
                </c:pt>
                <c:pt idx="865">
                  <c:v>1943.0833333332678</c:v>
                </c:pt>
                <c:pt idx="866">
                  <c:v>1943.166666666601</c:v>
                </c:pt>
                <c:pt idx="867">
                  <c:v>1943.2499999999343</c:v>
                </c:pt>
                <c:pt idx="868">
                  <c:v>1943.3333333332675</c:v>
                </c:pt>
                <c:pt idx="869">
                  <c:v>1943.4166666666008</c:v>
                </c:pt>
                <c:pt idx="870">
                  <c:v>1943.4999999999341</c:v>
                </c:pt>
                <c:pt idx="871">
                  <c:v>1943.5833333332673</c:v>
                </c:pt>
                <c:pt idx="872">
                  <c:v>1943.6666666666006</c:v>
                </c:pt>
                <c:pt idx="873">
                  <c:v>1943.7499999999338</c:v>
                </c:pt>
                <c:pt idx="874">
                  <c:v>1943.8333333332671</c:v>
                </c:pt>
                <c:pt idx="875">
                  <c:v>1943.9166666666003</c:v>
                </c:pt>
                <c:pt idx="876">
                  <c:v>1943.9999999999336</c:v>
                </c:pt>
                <c:pt idx="877">
                  <c:v>1944.0833333332669</c:v>
                </c:pt>
                <c:pt idx="878">
                  <c:v>1944.1666666666001</c:v>
                </c:pt>
                <c:pt idx="879">
                  <c:v>1944.2499999999334</c:v>
                </c:pt>
                <c:pt idx="880">
                  <c:v>1944.3333333332666</c:v>
                </c:pt>
                <c:pt idx="881">
                  <c:v>1944.4166666665999</c:v>
                </c:pt>
                <c:pt idx="882">
                  <c:v>1944.4999999999332</c:v>
                </c:pt>
                <c:pt idx="883">
                  <c:v>1944.5833333332664</c:v>
                </c:pt>
                <c:pt idx="884">
                  <c:v>1944.6666666665997</c:v>
                </c:pt>
                <c:pt idx="885">
                  <c:v>1944.7499999999329</c:v>
                </c:pt>
                <c:pt idx="886">
                  <c:v>1944.8333333332662</c:v>
                </c:pt>
                <c:pt idx="887">
                  <c:v>1944.9166666665994</c:v>
                </c:pt>
                <c:pt idx="888">
                  <c:v>1944.9999999999327</c:v>
                </c:pt>
                <c:pt idx="889">
                  <c:v>1945.083333333266</c:v>
                </c:pt>
                <c:pt idx="890">
                  <c:v>1945.1666666665992</c:v>
                </c:pt>
                <c:pt idx="891">
                  <c:v>1945.2499999999325</c:v>
                </c:pt>
                <c:pt idx="892">
                  <c:v>1945.3333333332657</c:v>
                </c:pt>
                <c:pt idx="893">
                  <c:v>1945.416666666599</c:v>
                </c:pt>
                <c:pt idx="894">
                  <c:v>1945.4999999999322</c:v>
                </c:pt>
                <c:pt idx="895">
                  <c:v>1945.5833333332655</c:v>
                </c:pt>
                <c:pt idx="896">
                  <c:v>1945.6666666665988</c:v>
                </c:pt>
                <c:pt idx="897">
                  <c:v>1945.749999999932</c:v>
                </c:pt>
                <c:pt idx="898">
                  <c:v>1945.8333333332653</c:v>
                </c:pt>
                <c:pt idx="899">
                  <c:v>1945.9166666665985</c:v>
                </c:pt>
                <c:pt idx="900">
                  <c:v>1945.9999999999318</c:v>
                </c:pt>
                <c:pt idx="901">
                  <c:v>1946.083333333265</c:v>
                </c:pt>
                <c:pt idx="902">
                  <c:v>1946.1666666665983</c:v>
                </c:pt>
                <c:pt idx="903">
                  <c:v>1946.2499999999316</c:v>
                </c:pt>
                <c:pt idx="904">
                  <c:v>1946.3333333332648</c:v>
                </c:pt>
                <c:pt idx="905">
                  <c:v>1946.4166666665981</c:v>
                </c:pt>
                <c:pt idx="906">
                  <c:v>1946.4999999999313</c:v>
                </c:pt>
                <c:pt idx="907">
                  <c:v>1946.5833333332646</c:v>
                </c:pt>
                <c:pt idx="908">
                  <c:v>1946.6666666665978</c:v>
                </c:pt>
                <c:pt idx="909">
                  <c:v>1946.7499999999311</c:v>
                </c:pt>
                <c:pt idx="910">
                  <c:v>1946.8333333332644</c:v>
                </c:pt>
                <c:pt idx="911">
                  <c:v>1946.9166666665976</c:v>
                </c:pt>
                <c:pt idx="912">
                  <c:v>1946.9999999999309</c:v>
                </c:pt>
                <c:pt idx="913">
                  <c:v>1947.0833333332641</c:v>
                </c:pt>
                <c:pt idx="914">
                  <c:v>1947.1666666665974</c:v>
                </c:pt>
                <c:pt idx="915">
                  <c:v>1947.2499999999307</c:v>
                </c:pt>
                <c:pt idx="916">
                  <c:v>1947.3333333332639</c:v>
                </c:pt>
                <c:pt idx="917">
                  <c:v>1947.4166666665972</c:v>
                </c:pt>
                <c:pt idx="918">
                  <c:v>1947.4999999999304</c:v>
                </c:pt>
                <c:pt idx="919">
                  <c:v>1947.5833333332637</c:v>
                </c:pt>
                <c:pt idx="920">
                  <c:v>1947.6666666665969</c:v>
                </c:pt>
                <c:pt idx="921">
                  <c:v>1947.7499999999302</c:v>
                </c:pt>
                <c:pt idx="922">
                  <c:v>1947.8333333332635</c:v>
                </c:pt>
                <c:pt idx="923">
                  <c:v>1947.9166666665967</c:v>
                </c:pt>
                <c:pt idx="924">
                  <c:v>1947.99999999993</c:v>
                </c:pt>
                <c:pt idx="925">
                  <c:v>1948.0833333332632</c:v>
                </c:pt>
                <c:pt idx="926">
                  <c:v>1948.1666666665965</c:v>
                </c:pt>
                <c:pt idx="927">
                  <c:v>1948.2499999999297</c:v>
                </c:pt>
                <c:pt idx="928">
                  <c:v>1948.333333333263</c:v>
                </c:pt>
                <c:pt idx="929">
                  <c:v>1948.4166666665963</c:v>
                </c:pt>
                <c:pt idx="930">
                  <c:v>1948.4999999999295</c:v>
                </c:pt>
                <c:pt idx="931">
                  <c:v>1948.5833333332628</c:v>
                </c:pt>
                <c:pt idx="932">
                  <c:v>1948.666666666596</c:v>
                </c:pt>
                <c:pt idx="933">
                  <c:v>1948.7499999999293</c:v>
                </c:pt>
                <c:pt idx="934">
                  <c:v>1948.8333333332625</c:v>
                </c:pt>
                <c:pt idx="935">
                  <c:v>1948.9166666665958</c:v>
                </c:pt>
                <c:pt idx="936">
                  <c:v>1948.9999999999291</c:v>
                </c:pt>
                <c:pt idx="937">
                  <c:v>1949.0833333332623</c:v>
                </c:pt>
                <c:pt idx="938">
                  <c:v>1949.1666666665956</c:v>
                </c:pt>
                <c:pt idx="939">
                  <c:v>1949.2499999999288</c:v>
                </c:pt>
                <c:pt idx="940">
                  <c:v>1949.3333333332621</c:v>
                </c:pt>
                <c:pt idx="941">
                  <c:v>1949.4166666665953</c:v>
                </c:pt>
                <c:pt idx="942">
                  <c:v>1949.4999999999286</c:v>
                </c:pt>
                <c:pt idx="943">
                  <c:v>1949.5833333332619</c:v>
                </c:pt>
                <c:pt idx="944">
                  <c:v>1949.6666666665951</c:v>
                </c:pt>
                <c:pt idx="945">
                  <c:v>1949.7499999999284</c:v>
                </c:pt>
                <c:pt idx="946">
                  <c:v>1949.8333333332616</c:v>
                </c:pt>
                <c:pt idx="947">
                  <c:v>1949.9166666665949</c:v>
                </c:pt>
                <c:pt idx="948">
                  <c:v>1949.9999999999281</c:v>
                </c:pt>
                <c:pt idx="949">
                  <c:v>1950.0833333332614</c:v>
                </c:pt>
                <c:pt idx="950">
                  <c:v>1950.1666666665947</c:v>
                </c:pt>
                <c:pt idx="951">
                  <c:v>1950.2499999999279</c:v>
                </c:pt>
                <c:pt idx="952">
                  <c:v>1950.3333333332612</c:v>
                </c:pt>
                <c:pt idx="953">
                  <c:v>1950.4166666665944</c:v>
                </c:pt>
                <c:pt idx="954">
                  <c:v>1950.4999999999277</c:v>
                </c:pt>
                <c:pt idx="955">
                  <c:v>1950.583333333261</c:v>
                </c:pt>
                <c:pt idx="956">
                  <c:v>1950.6666666665942</c:v>
                </c:pt>
                <c:pt idx="957">
                  <c:v>1950.7499999999275</c:v>
                </c:pt>
                <c:pt idx="958">
                  <c:v>1950.8333333332607</c:v>
                </c:pt>
                <c:pt idx="959">
                  <c:v>1950.916666666594</c:v>
                </c:pt>
                <c:pt idx="960">
                  <c:v>1950.9999999999272</c:v>
                </c:pt>
                <c:pt idx="961">
                  <c:v>1951.0833333332605</c:v>
                </c:pt>
                <c:pt idx="962">
                  <c:v>1951.1666666665938</c:v>
                </c:pt>
                <c:pt idx="963">
                  <c:v>1951.249999999927</c:v>
                </c:pt>
                <c:pt idx="964">
                  <c:v>1951.3333333332603</c:v>
                </c:pt>
                <c:pt idx="965">
                  <c:v>1951.4166666665935</c:v>
                </c:pt>
                <c:pt idx="966">
                  <c:v>1951.4999999999268</c:v>
                </c:pt>
                <c:pt idx="967">
                  <c:v>1951.58333333326</c:v>
                </c:pt>
                <c:pt idx="968">
                  <c:v>1951.6666666665933</c:v>
                </c:pt>
                <c:pt idx="969">
                  <c:v>1951.7499999999266</c:v>
                </c:pt>
                <c:pt idx="970">
                  <c:v>1951.8333333332598</c:v>
                </c:pt>
                <c:pt idx="971">
                  <c:v>1951.9166666665931</c:v>
                </c:pt>
                <c:pt idx="972">
                  <c:v>1951.9999999999263</c:v>
                </c:pt>
                <c:pt idx="973">
                  <c:v>1952.0833333332596</c:v>
                </c:pt>
                <c:pt idx="974">
                  <c:v>1952.1666666665928</c:v>
                </c:pt>
                <c:pt idx="975">
                  <c:v>1952.2499999999261</c:v>
                </c:pt>
                <c:pt idx="976">
                  <c:v>1952.3333333332594</c:v>
                </c:pt>
                <c:pt idx="977">
                  <c:v>1952.4166666665926</c:v>
                </c:pt>
                <c:pt idx="978">
                  <c:v>1952.4999999999259</c:v>
                </c:pt>
                <c:pt idx="979">
                  <c:v>1952.5833333332591</c:v>
                </c:pt>
                <c:pt idx="980">
                  <c:v>1952.6666666665924</c:v>
                </c:pt>
                <c:pt idx="981">
                  <c:v>1952.7499999999256</c:v>
                </c:pt>
                <c:pt idx="982">
                  <c:v>1952.8333333332589</c:v>
                </c:pt>
                <c:pt idx="983">
                  <c:v>1952.9166666665922</c:v>
                </c:pt>
                <c:pt idx="984">
                  <c:v>1952.9999999999254</c:v>
                </c:pt>
                <c:pt idx="985">
                  <c:v>1953.0833333332587</c:v>
                </c:pt>
                <c:pt idx="986">
                  <c:v>1953.1666666665919</c:v>
                </c:pt>
                <c:pt idx="987">
                  <c:v>1953.2499999999252</c:v>
                </c:pt>
                <c:pt idx="988">
                  <c:v>1953.3333333332585</c:v>
                </c:pt>
                <c:pt idx="989">
                  <c:v>1953.4166666665917</c:v>
                </c:pt>
                <c:pt idx="990">
                  <c:v>1953.499999999925</c:v>
                </c:pt>
                <c:pt idx="991">
                  <c:v>1953.5833333332582</c:v>
                </c:pt>
                <c:pt idx="992">
                  <c:v>1953.6666666665915</c:v>
                </c:pt>
                <c:pt idx="993">
                  <c:v>1953.7499999999247</c:v>
                </c:pt>
                <c:pt idx="994">
                  <c:v>1953.833333333258</c:v>
                </c:pt>
                <c:pt idx="995">
                  <c:v>1953.9166666665913</c:v>
                </c:pt>
                <c:pt idx="996">
                  <c:v>1953.9999999999245</c:v>
                </c:pt>
                <c:pt idx="997">
                  <c:v>1954.0833333332578</c:v>
                </c:pt>
                <c:pt idx="998">
                  <c:v>1954.166666666591</c:v>
                </c:pt>
                <c:pt idx="999">
                  <c:v>1954.2499999999243</c:v>
                </c:pt>
                <c:pt idx="1000">
                  <c:v>1954.3333333332575</c:v>
                </c:pt>
                <c:pt idx="1001">
                  <c:v>1954.4166666665908</c:v>
                </c:pt>
                <c:pt idx="1002">
                  <c:v>1954.4999999999241</c:v>
                </c:pt>
                <c:pt idx="1003">
                  <c:v>1954.5833333332573</c:v>
                </c:pt>
                <c:pt idx="1004">
                  <c:v>1954.6666666665906</c:v>
                </c:pt>
                <c:pt idx="1005">
                  <c:v>1954.7499999999238</c:v>
                </c:pt>
                <c:pt idx="1006">
                  <c:v>1954.8333333332571</c:v>
                </c:pt>
                <c:pt idx="1007">
                  <c:v>1954.9166666665903</c:v>
                </c:pt>
                <c:pt idx="1008">
                  <c:v>1954.9999999999236</c:v>
                </c:pt>
                <c:pt idx="1009">
                  <c:v>1955.0833333332569</c:v>
                </c:pt>
                <c:pt idx="1010">
                  <c:v>1955.1666666665901</c:v>
                </c:pt>
                <c:pt idx="1011">
                  <c:v>1955.2499999999234</c:v>
                </c:pt>
                <c:pt idx="1012">
                  <c:v>1955.3333333332566</c:v>
                </c:pt>
                <c:pt idx="1013">
                  <c:v>1955.4166666665899</c:v>
                </c:pt>
                <c:pt idx="1014">
                  <c:v>1955.4999999999231</c:v>
                </c:pt>
                <c:pt idx="1015">
                  <c:v>1955.5833333332564</c:v>
                </c:pt>
                <c:pt idx="1016">
                  <c:v>1955.6666666665897</c:v>
                </c:pt>
                <c:pt idx="1017">
                  <c:v>1955.7499999999229</c:v>
                </c:pt>
                <c:pt idx="1018">
                  <c:v>1955.8333333332562</c:v>
                </c:pt>
                <c:pt idx="1019">
                  <c:v>1955.9166666665894</c:v>
                </c:pt>
                <c:pt idx="1020">
                  <c:v>1955.9999999999227</c:v>
                </c:pt>
                <c:pt idx="1021">
                  <c:v>1956.083333333256</c:v>
                </c:pt>
                <c:pt idx="1022">
                  <c:v>1956.1666666665892</c:v>
                </c:pt>
                <c:pt idx="1023">
                  <c:v>1956.2499999999225</c:v>
                </c:pt>
                <c:pt idx="1024">
                  <c:v>1956.3333333332557</c:v>
                </c:pt>
                <c:pt idx="1025">
                  <c:v>1956.416666666589</c:v>
                </c:pt>
                <c:pt idx="1026">
                  <c:v>1956.4999999999222</c:v>
                </c:pt>
                <c:pt idx="1027">
                  <c:v>1956.5833333332555</c:v>
                </c:pt>
                <c:pt idx="1028">
                  <c:v>1956.6666666665888</c:v>
                </c:pt>
                <c:pt idx="1029">
                  <c:v>1956.749999999922</c:v>
                </c:pt>
                <c:pt idx="1030">
                  <c:v>1956.8333333332553</c:v>
                </c:pt>
                <c:pt idx="1031">
                  <c:v>1956.9166666665885</c:v>
                </c:pt>
                <c:pt idx="1032">
                  <c:v>1956.9999999999218</c:v>
                </c:pt>
                <c:pt idx="1033">
                  <c:v>1957.083333333255</c:v>
                </c:pt>
                <c:pt idx="1034">
                  <c:v>1957.1666666665883</c:v>
                </c:pt>
                <c:pt idx="1035">
                  <c:v>1957.2499999999216</c:v>
                </c:pt>
                <c:pt idx="1036">
                  <c:v>1957.3333333332548</c:v>
                </c:pt>
                <c:pt idx="1037">
                  <c:v>1957.4166666665881</c:v>
                </c:pt>
                <c:pt idx="1038">
                  <c:v>1957.4999999999213</c:v>
                </c:pt>
                <c:pt idx="1039">
                  <c:v>1957.5833333332546</c:v>
                </c:pt>
                <c:pt idx="1040">
                  <c:v>1957.6666666665878</c:v>
                </c:pt>
                <c:pt idx="1041">
                  <c:v>1957.7499999999211</c:v>
                </c:pt>
                <c:pt idx="1042">
                  <c:v>1957.8333333332544</c:v>
                </c:pt>
                <c:pt idx="1043">
                  <c:v>1957.9166666665876</c:v>
                </c:pt>
                <c:pt idx="1044">
                  <c:v>1957.9999999999209</c:v>
                </c:pt>
                <c:pt idx="1045">
                  <c:v>1958.0833333332541</c:v>
                </c:pt>
                <c:pt idx="1046">
                  <c:v>1958.1666666665874</c:v>
                </c:pt>
                <c:pt idx="1047">
                  <c:v>1958.2499999999206</c:v>
                </c:pt>
                <c:pt idx="1048">
                  <c:v>1958.3333333332539</c:v>
                </c:pt>
                <c:pt idx="1049">
                  <c:v>1958.4166666665872</c:v>
                </c:pt>
                <c:pt idx="1050">
                  <c:v>1958.4999999999204</c:v>
                </c:pt>
                <c:pt idx="1051">
                  <c:v>1958.5833333332537</c:v>
                </c:pt>
                <c:pt idx="1052">
                  <c:v>1958.6666666665869</c:v>
                </c:pt>
                <c:pt idx="1053">
                  <c:v>1958.7499999999202</c:v>
                </c:pt>
                <c:pt idx="1054">
                  <c:v>1958.8333333332534</c:v>
                </c:pt>
                <c:pt idx="1055">
                  <c:v>1958.9166666665867</c:v>
                </c:pt>
                <c:pt idx="1056">
                  <c:v>1958.99999999992</c:v>
                </c:pt>
                <c:pt idx="1057">
                  <c:v>1959.0833333332532</c:v>
                </c:pt>
                <c:pt idx="1058">
                  <c:v>1959.1666666665865</c:v>
                </c:pt>
                <c:pt idx="1059">
                  <c:v>1959.2499999999197</c:v>
                </c:pt>
                <c:pt idx="1060">
                  <c:v>1959.333333333253</c:v>
                </c:pt>
                <c:pt idx="1061">
                  <c:v>1959.4166666665863</c:v>
                </c:pt>
                <c:pt idx="1062">
                  <c:v>1959.4999999999195</c:v>
                </c:pt>
                <c:pt idx="1063">
                  <c:v>1959.5833333332528</c:v>
                </c:pt>
                <c:pt idx="1064">
                  <c:v>1959.666666666586</c:v>
                </c:pt>
                <c:pt idx="1065">
                  <c:v>1959.7499999999193</c:v>
                </c:pt>
                <c:pt idx="1066">
                  <c:v>1959.8333333332525</c:v>
                </c:pt>
                <c:pt idx="1067">
                  <c:v>1959.9166666665858</c:v>
                </c:pt>
                <c:pt idx="1068">
                  <c:v>1959.9999999999191</c:v>
                </c:pt>
                <c:pt idx="1069">
                  <c:v>1960.0833333332523</c:v>
                </c:pt>
                <c:pt idx="1070">
                  <c:v>1960.1666666665856</c:v>
                </c:pt>
                <c:pt idx="1071">
                  <c:v>1960.2499999999188</c:v>
                </c:pt>
                <c:pt idx="1072">
                  <c:v>1960.3333333332521</c:v>
                </c:pt>
                <c:pt idx="1073">
                  <c:v>1960.4166666665853</c:v>
                </c:pt>
                <c:pt idx="1074">
                  <c:v>1960.4999999999186</c:v>
                </c:pt>
                <c:pt idx="1075">
                  <c:v>1960.5833333332519</c:v>
                </c:pt>
                <c:pt idx="1076">
                  <c:v>1960.6666666665851</c:v>
                </c:pt>
                <c:pt idx="1077">
                  <c:v>1960.7499999999184</c:v>
                </c:pt>
                <c:pt idx="1078">
                  <c:v>1960.8333333332516</c:v>
                </c:pt>
                <c:pt idx="1079">
                  <c:v>1960.9166666665849</c:v>
                </c:pt>
                <c:pt idx="1080">
                  <c:v>1960.9999999999181</c:v>
                </c:pt>
                <c:pt idx="1081">
                  <c:v>1961.0833333332514</c:v>
                </c:pt>
                <c:pt idx="1082">
                  <c:v>1961.1666666665847</c:v>
                </c:pt>
                <c:pt idx="1083">
                  <c:v>1961.2499999999179</c:v>
                </c:pt>
                <c:pt idx="1084">
                  <c:v>1961.3333333332512</c:v>
                </c:pt>
                <c:pt idx="1085">
                  <c:v>1961.4166666665844</c:v>
                </c:pt>
                <c:pt idx="1086">
                  <c:v>1961.4999999999177</c:v>
                </c:pt>
                <c:pt idx="1087">
                  <c:v>1961.5833333332509</c:v>
                </c:pt>
                <c:pt idx="1088">
                  <c:v>1961.6666666665842</c:v>
                </c:pt>
                <c:pt idx="1089">
                  <c:v>1961.7499999999175</c:v>
                </c:pt>
                <c:pt idx="1090">
                  <c:v>1961.8333333332507</c:v>
                </c:pt>
                <c:pt idx="1091">
                  <c:v>1961.916666666584</c:v>
                </c:pt>
                <c:pt idx="1092">
                  <c:v>1961.9999999999172</c:v>
                </c:pt>
                <c:pt idx="1093">
                  <c:v>1962.0833333332505</c:v>
                </c:pt>
                <c:pt idx="1094">
                  <c:v>1962.1666666665838</c:v>
                </c:pt>
                <c:pt idx="1095">
                  <c:v>1962.249999999917</c:v>
                </c:pt>
                <c:pt idx="1096">
                  <c:v>1962.3333333332503</c:v>
                </c:pt>
                <c:pt idx="1097">
                  <c:v>1962.4166666665835</c:v>
                </c:pt>
                <c:pt idx="1098">
                  <c:v>1962.4999999999168</c:v>
                </c:pt>
                <c:pt idx="1099">
                  <c:v>1962.58333333325</c:v>
                </c:pt>
                <c:pt idx="1100">
                  <c:v>1962.6666666665833</c:v>
                </c:pt>
                <c:pt idx="1101">
                  <c:v>1962.7499999999166</c:v>
                </c:pt>
                <c:pt idx="1102">
                  <c:v>1962.8333333332498</c:v>
                </c:pt>
                <c:pt idx="1103">
                  <c:v>1962.9166666665831</c:v>
                </c:pt>
                <c:pt idx="1104">
                  <c:v>1962.9999999999163</c:v>
                </c:pt>
                <c:pt idx="1105">
                  <c:v>1963.0833333332496</c:v>
                </c:pt>
                <c:pt idx="1106">
                  <c:v>1963.1666666665828</c:v>
                </c:pt>
                <c:pt idx="1107">
                  <c:v>1963.2499999999161</c:v>
                </c:pt>
                <c:pt idx="1108">
                  <c:v>1963.3333333332494</c:v>
                </c:pt>
                <c:pt idx="1109">
                  <c:v>1963.4166666665826</c:v>
                </c:pt>
                <c:pt idx="1110">
                  <c:v>1963.4999999999159</c:v>
                </c:pt>
                <c:pt idx="1111">
                  <c:v>1963.5833333332491</c:v>
                </c:pt>
                <c:pt idx="1112">
                  <c:v>1963.6666666665824</c:v>
                </c:pt>
                <c:pt idx="1113">
                  <c:v>1963.7499999999156</c:v>
                </c:pt>
                <c:pt idx="1114">
                  <c:v>1963.8333333332489</c:v>
                </c:pt>
                <c:pt idx="1115">
                  <c:v>1963.9166666665822</c:v>
                </c:pt>
                <c:pt idx="1116">
                  <c:v>1963.9999999999154</c:v>
                </c:pt>
                <c:pt idx="1117">
                  <c:v>1964.0833333332487</c:v>
                </c:pt>
                <c:pt idx="1118">
                  <c:v>1964.1666666665819</c:v>
                </c:pt>
                <c:pt idx="1119">
                  <c:v>1964.2499999999152</c:v>
                </c:pt>
                <c:pt idx="1120">
                  <c:v>1964.3333333332484</c:v>
                </c:pt>
                <c:pt idx="1121">
                  <c:v>1964.4166666665817</c:v>
                </c:pt>
                <c:pt idx="1122">
                  <c:v>1964.499999999915</c:v>
                </c:pt>
                <c:pt idx="1123">
                  <c:v>1964.5833333332482</c:v>
                </c:pt>
                <c:pt idx="1124">
                  <c:v>1964.6666666665815</c:v>
                </c:pt>
                <c:pt idx="1125">
                  <c:v>1964.7499999999147</c:v>
                </c:pt>
                <c:pt idx="1126">
                  <c:v>1964.833333333248</c:v>
                </c:pt>
                <c:pt idx="1127">
                  <c:v>1964.9166666665812</c:v>
                </c:pt>
                <c:pt idx="1128">
                  <c:v>1964.9999999999145</c:v>
                </c:pt>
                <c:pt idx="1129">
                  <c:v>1965.0833333332478</c:v>
                </c:pt>
                <c:pt idx="1130">
                  <c:v>1965.166666666581</c:v>
                </c:pt>
                <c:pt idx="1131">
                  <c:v>1965.2499999999143</c:v>
                </c:pt>
                <c:pt idx="1132">
                  <c:v>1965.3333333332475</c:v>
                </c:pt>
                <c:pt idx="1133">
                  <c:v>1965.4166666665808</c:v>
                </c:pt>
                <c:pt idx="1134">
                  <c:v>1965.4999999999141</c:v>
                </c:pt>
                <c:pt idx="1135">
                  <c:v>1965.5833333332473</c:v>
                </c:pt>
                <c:pt idx="1136">
                  <c:v>1965.6666666665806</c:v>
                </c:pt>
                <c:pt idx="1137">
                  <c:v>1965.7499999999138</c:v>
                </c:pt>
                <c:pt idx="1138">
                  <c:v>1965.8333333332471</c:v>
                </c:pt>
                <c:pt idx="1139">
                  <c:v>1965.9166666665803</c:v>
                </c:pt>
                <c:pt idx="1140">
                  <c:v>1965.9999999999136</c:v>
                </c:pt>
                <c:pt idx="1141">
                  <c:v>1966.0833333332469</c:v>
                </c:pt>
                <c:pt idx="1142">
                  <c:v>1966.1666666665801</c:v>
                </c:pt>
                <c:pt idx="1143">
                  <c:v>1966.2499999999134</c:v>
                </c:pt>
                <c:pt idx="1144">
                  <c:v>1966.3333333332466</c:v>
                </c:pt>
                <c:pt idx="1145">
                  <c:v>1966.4166666665799</c:v>
                </c:pt>
                <c:pt idx="1146">
                  <c:v>1966.4999999999131</c:v>
                </c:pt>
                <c:pt idx="1147">
                  <c:v>1966.5833333332464</c:v>
                </c:pt>
                <c:pt idx="1148">
                  <c:v>1966.6666666665797</c:v>
                </c:pt>
                <c:pt idx="1149">
                  <c:v>1966.7499999999129</c:v>
                </c:pt>
                <c:pt idx="1150">
                  <c:v>1966.8333333332462</c:v>
                </c:pt>
                <c:pt idx="1151">
                  <c:v>1966.9166666665794</c:v>
                </c:pt>
                <c:pt idx="1152">
                  <c:v>1966.9999999999127</c:v>
                </c:pt>
                <c:pt idx="1153">
                  <c:v>1967.0833333332459</c:v>
                </c:pt>
                <c:pt idx="1154">
                  <c:v>1967.1666666665792</c:v>
                </c:pt>
                <c:pt idx="1155">
                  <c:v>1967.2499999999125</c:v>
                </c:pt>
                <c:pt idx="1156">
                  <c:v>1967.3333333332457</c:v>
                </c:pt>
                <c:pt idx="1157">
                  <c:v>1967.416666666579</c:v>
                </c:pt>
                <c:pt idx="1158">
                  <c:v>1967.4999999999122</c:v>
                </c:pt>
                <c:pt idx="1159">
                  <c:v>1967.5833333332455</c:v>
                </c:pt>
                <c:pt idx="1160">
                  <c:v>1967.6666666665787</c:v>
                </c:pt>
                <c:pt idx="1161">
                  <c:v>1967.749999999912</c:v>
                </c:pt>
                <c:pt idx="1162">
                  <c:v>1967.8333333332453</c:v>
                </c:pt>
                <c:pt idx="1163">
                  <c:v>1967.9166666665785</c:v>
                </c:pt>
                <c:pt idx="1164">
                  <c:v>1967.9999999999118</c:v>
                </c:pt>
                <c:pt idx="1165">
                  <c:v>1968.083333333245</c:v>
                </c:pt>
                <c:pt idx="1166">
                  <c:v>1968.1666666665783</c:v>
                </c:pt>
                <c:pt idx="1167">
                  <c:v>1968.2499999999116</c:v>
                </c:pt>
                <c:pt idx="1168">
                  <c:v>1968.3333333332448</c:v>
                </c:pt>
                <c:pt idx="1169">
                  <c:v>1968.4166666665781</c:v>
                </c:pt>
                <c:pt idx="1170">
                  <c:v>1968.4999999999113</c:v>
                </c:pt>
                <c:pt idx="1171">
                  <c:v>1968.5833333332446</c:v>
                </c:pt>
                <c:pt idx="1172">
                  <c:v>1968.6666666665778</c:v>
                </c:pt>
                <c:pt idx="1173">
                  <c:v>1968.7499999999111</c:v>
                </c:pt>
                <c:pt idx="1174">
                  <c:v>1968.8333333332444</c:v>
                </c:pt>
                <c:pt idx="1175">
                  <c:v>1968.9166666665776</c:v>
                </c:pt>
                <c:pt idx="1176">
                  <c:v>1968.9999999999109</c:v>
                </c:pt>
                <c:pt idx="1177">
                  <c:v>1969.0833333332441</c:v>
                </c:pt>
                <c:pt idx="1178">
                  <c:v>1969.1666666665774</c:v>
                </c:pt>
                <c:pt idx="1179">
                  <c:v>1969.2499999999106</c:v>
                </c:pt>
                <c:pt idx="1180">
                  <c:v>1969.3333333332439</c:v>
                </c:pt>
                <c:pt idx="1181">
                  <c:v>1969.4166666665772</c:v>
                </c:pt>
                <c:pt idx="1182">
                  <c:v>1969.4999999999104</c:v>
                </c:pt>
                <c:pt idx="1183">
                  <c:v>1969.5833333332437</c:v>
                </c:pt>
                <c:pt idx="1184">
                  <c:v>1969.6666666665769</c:v>
                </c:pt>
                <c:pt idx="1185">
                  <c:v>1969.7499999999102</c:v>
                </c:pt>
                <c:pt idx="1186">
                  <c:v>1969.8333333332434</c:v>
                </c:pt>
                <c:pt idx="1187">
                  <c:v>1969.9166666665767</c:v>
                </c:pt>
                <c:pt idx="1188">
                  <c:v>1969.99999999991</c:v>
                </c:pt>
                <c:pt idx="1189">
                  <c:v>1970.0833333332432</c:v>
                </c:pt>
                <c:pt idx="1190">
                  <c:v>1970.1666666665765</c:v>
                </c:pt>
                <c:pt idx="1191">
                  <c:v>1970.2499999999097</c:v>
                </c:pt>
                <c:pt idx="1192">
                  <c:v>1970.333333333243</c:v>
                </c:pt>
                <c:pt idx="1193">
                  <c:v>1970.4166666665762</c:v>
                </c:pt>
                <c:pt idx="1194">
                  <c:v>1970.4999999999095</c:v>
                </c:pt>
                <c:pt idx="1195">
                  <c:v>1970.5833333332428</c:v>
                </c:pt>
                <c:pt idx="1196">
                  <c:v>1970.666666666576</c:v>
                </c:pt>
                <c:pt idx="1197">
                  <c:v>1970.7499999999093</c:v>
                </c:pt>
                <c:pt idx="1198">
                  <c:v>1970.8333333332425</c:v>
                </c:pt>
                <c:pt idx="1199">
                  <c:v>1970.9166666665758</c:v>
                </c:pt>
                <c:pt idx="1200">
                  <c:v>1970.9999999999091</c:v>
                </c:pt>
                <c:pt idx="1201">
                  <c:v>1971.0833333332423</c:v>
                </c:pt>
                <c:pt idx="1202">
                  <c:v>1971.1666666665756</c:v>
                </c:pt>
                <c:pt idx="1203">
                  <c:v>1971.2499999999088</c:v>
                </c:pt>
                <c:pt idx="1204">
                  <c:v>1971.3333333332421</c:v>
                </c:pt>
                <c:pt idx="1205">
                  <c:v>1971.4166666665753</c:v>
                </c:pt>
                <c:pt idx="1206">
                  <c:v>1971.4999999999086</c:v>
                </c:pt>
                <c:pt idx="1207">
                  <c:v>1971.5833333332419</c:v>
                </c:pt>
                <c:pt idx="1208">
                  <c:v>1971.6666666665751</c:v>
                </c:pt>
                <c:pt idx="1209">
                  <c:v>1971.7499999999084</c:v>
                </c:pt>
                <c:pt idx="1210">
                  <c:v>1971.8333333332416</c:v>
                </c:pt>
                <c:pt idx="1211">
                  <c:v>1971.9166666665749</c:v>
                </c:pt>
                <c:pt idx="1212">
                  <c:v>1971.9999999999081</c:v>
                </c:pt>
                <c:pt idx="1213">
                  <c:v>1972.0833333332414</c:v>
                </c:pt>
                <c:pt idx="1214">
                  <c:v>1972.1666666665747</c:v>
                </c:pt>
                <c:pt idx="1215">
                  <c:v>1972.2499999999079</c:v>
                </c:pt>
                <c:pt idx="1216">
                  <c:v>1972.3333333332412</c:v>
                </c:pt>
                <c:pt idx="1217">
                  <c:v>1972.4166666665744</c:v>
                </c:pt>
                <c:pt idx="1218">
                  <c:v>1972.4999999999077</c:v>
                </c:pt>
                <c:pt idx="1219">
                  <c:v>1972.5833333332409</c:v>
                </c:pt>
                <c:pt idx="1220">
                  <c:v>1972.6666666665742</c:v>
                </c:pt>
                <c:pt idx="1221">
                  <c:v>1972.7499999999075</c:v>
                </c:pt>
                <c:pt idx="1222">
                  <c:v>1972.8333333332407</c:v>
                </c:pt>
                <c:pt idx="1223">
                  <c:v>1972.916666666574</c:v>
                </c:pt>
                <c:pt idx="1224">
                  <c:v>1972.9999999999072</c:v>
                </c:pt>
                <c:pt idx="1225">
                  <c:v>1973.0833333332405</c:v>
                </c:pt>
                <c:pt idx="1226">
                  <c:v>1973.1666666665737</c:v>
                </c:pt>
                <c:pt idx="1227">
                  <c:v>1973.249999999907</c:v>
                </c:pt>
                <c:pt idx="1228">
                  <c:v>1973.3333333332403</c:v>
                </c:pt>
                <c:pt idx="1229">
                  <c:v>1973.4166666665735</c:v>
                </c:pt>
                <c:pt idx="1230">
                  <c:v>1973.4999999999068</c:v>
                </c:pt>
                <c:pt idx="1231">
                  <c:v>1973.58333333324</c:v>
                </c:pt>
                <c:pt idx="1232">
                  <c:v>1973.6666666665733</c:v>
                </c:pt>
                <c:pt idx="1233">
                  <c:v>1973.7499999999065</c:v>
                </c:pt>
                <c:pt idx="1234">
                  <c:v>1973.8333333332398</c:v>
                </c:pt>
                <c:pt idx="1235">
                  <c:v>1973.9166666665731</c:v>
                </c:pt>
                <c:pt idx="1236">
                  <c:v>1973.9999999999063</c:v>
                </c:pt>
                <c:pt idx="1237">
                  <c:v>1974.0833333332396</c:v>
                </c:pt>
                <c:pt idx="1238">
                  <c:v>1974.1666666665728</c:v>
                </c:pt>
                <c:pt idx="1239">
                  <c:v>1974.2499999999061</c:v>
                </c:pt>
                <c:pt idx="1240">
                  <c:v>1974.3333333332394</c:v>
                </c:pt>
                <c:pt idx="1241">
                  <c:v>1974.4166666665726</c:v>
                </c:pt>
                <c:pt idx="1242">
                  <c:v>1974.4999999999059</c:v>
                </c:pt>
                <c:pt idx="1243">
                  <c:v>1974.5833333332391</c:v>
                </c:pt>
                <c:pt idx="1244">
                  <c:v>1974.6666666665724</c:v>
                </c:pt>
                <c:pt idx="1245">
                  <c:v>1974.7499999999056</c:v>
                </c:pt>
                <c:pt idx="1246">
                  <c:v>1974.8333333332389</c:v>
                </c:pt>
                <c:pt idx="1247">
                  <c:v>1974.9166666665722</c:v>
                </c:pt>
                <c:pt idx="1248">
                  <c:v>1974.9999999999054</c:v>
                </c:pt>
                <c:pt idx="1249">
                  <c:v>1975.0833333332387</c:v>
                </c:pt>
                <c:pt idx="1250">
                  <c:v>1975.1666666665719</c:v>
                </c:pt>
                <c:pt idx="1251">
                  <c:v>1975.2499999999052</c:v>
                </c:pt>
                <c:pt idx="1252">
                  <c:v>1975.3333333332384</c:v>
                </c:pt>
                <c:pt idx="1253">
                  <c:v>1975.4166666665717</c:v>
                </c:pt>
                <c:pt idx="1254">
                  <c:v>1975.499999999905</c:v>
                </c:pt>
                <c:pt idx="1255">
                  <c:v>1975.5833333332382</c:v>
                </c:pt>
                <c:pt idx="1256">
                  <c:v>1975.6666666665715</c:v>
                </c:pt>
                <c:pt idx="1257">
                  <c:v>1975.7499999999047</c:v>
                </c:pt>
                <c:pt idx="1258">
                  <c:v>1975.833333333238</c:v>
                </c:pt>
                <c:pt idx="1259">
                  <c:v>1975.9166666665712</c:v>
                </c:pt>
                <c:pt idx="1260">
                  <c:v>1975.9999999999045</c:v>
                </c:pt>
                <c:pt idx="1261">
                  <c:v>1976.0833333332378</c:v>
                </c:pt>
                <c:pt idx="1262">
                  <c:v>1976.166666666571</c:v>
                </c:pt>
                <c:pt idx="1263">
                  <c:v>1976.2499999999043</c:v>
                </c:pt>
                <c:pt idx="1264">
                  <c:v>1976.3333333332375</c:v>
                </c:pt>
                <c:pt idx="1265">
                  <c:v>1976.4166666665708</c:v>
                </c:pt>
                <c:pt idx="1266">
                  <c:v>1976.499999999904</c:v>
                </c:pt>
                <c:pt idx="1267">
                  <c:v>1976.5833333332373</c:v>
                </c:pt>
                <c:pt idx="1268">
                  <c:v>1976.6666666665706</c:v>
                </c:pt>
                <c:pt idx="1269">
                  <c:v>1976.7499999999038</c:v>
                </c:pt>
                <c:pt idx="1270">
                  <c:v>1976.8333333332371</c:v>
                </c:pt>
                <c:pt idx="1271">
                  <c:v>1976.9166666665703</c:v>
                </c:pt>
                <c:pt idx="1272">
                  <c:v>1976.9999999999036</c:v>
                </c:pt>
                <c:pt idx="1273">
                  <c:v>1977.0833333332369</c:v>
                </c:pt>
                <c:pt idx="1274">
                  <c:v>1977.1666666665701</c:v>
                </c:pt>
                <c:pt idx="1275">
                  <c:v>1977.2499999999034</c:v>
                </c:pt>
                <c:pt idx="1276">
                  <c:v>1977.3333333332366</c:v>
                </c:pt>
                <c:pt idx="1277">
                  <c:v>1977.4166666665699</c:v>
                </c:pt>
                <c:pt idx="1278">
                  <c:v>1977.4999999999031</c:v>
                </c:pt>
                <c:pt idx="1279">
                  <c:v>1977.5833333332364</c:v>
                </c:pt>
                <c:pt idx="1280">
                  <c:v>1977.6666666665697</c:v>
                </c:pt>
                <c:pt idx="1281">
                  <c:v>1977.7499999999029</c:v>
                </c:pt>
                <c:pt idx="1282">
                  <c:v>1977.8333333332362</c:v>
                </c:pt>
                <c:pt idx="1283">
                  <c:v>1977.9166666665694</c:v>
                </c:pt>
                <c:pt idx="1284">
                  <c:v>1977.9999999999027</c:v>
                </c:pt>
                <c:pt idx="1285">
                  <c:v>1978.0833333332359</c:v>
                </c:pt>
                <c:pt idx="1286">
                  <c:v>1978.1666666665692</c:v>
                </c:pt>
                <c:pt idx="1287">
                  <c:v>1978.2499999999025</c:v>
                </c:pt>
                <c:pt idx="1288">
                  <c:v>1978.3333333332357</c:v>
                </c:pt>
                <c:pt idx="1289">
                  <c:v>1978.416666666569</c:v>
                </c:pt>
                <c:pt idx="1290">
                  <c:v>1978.4999999999022</c:v>
                </c:pt>
                <c:pt idx="1291">
                  <c:v>1978.5833333332355</c:v>
                </c:pt>
                <c:pt idx="1292">
                  <c:v>1978.6666666665687</c:v>
                </c:pt>
                <c:pt idx="1293">
                  <c:v>1978.749999999902</c:v>
                </c:pt>
                <c:pt idx="1294">
                  <c:v>1978.8333333332353</c:v>
                </c:pt>
                <c:pt idx="1295">
                  <c:v>1978.9166666665685</c:v>
                </c:pt>
                <c:pt idx="1296">
                  <c:v>1978.9999999999018</c:v>
                </c:pt>
                <c:pt idx="1297">
                  <c:v>1979.083333333235</c:v>
                </c:pt>
                <c:pt idx="1298">
                  <c:v>1979.1666666665683</c:v>
                </c:pt>
                <c:pt idx="1299">
                  <c:v>1979.2499999999015</c:v>
                </c:pt>
                <c:pt idx="1300">
                  <c:v>1979.3333333332348</c:v>
                </c:pt>
                <c:pt idx="1301">
                  <c:v>1979.4166666665681</c:v>
                </c:pt>
                <c:pt idx="1302">
                  <c:v>1979.4999999999013</c:v>
                </c:pt>
                <c:pt idx="1303">
                  <c:v>1979.5833333332346</c:v>
                </c:pt>
                <c:pt idx="1304">
                  <c:v>1979.6666666665678</c:v>
                </c:pt>
                <c:pt idx="1305">
                  <c:v>1979.7499999999011</c:v>
                </c:pt>
                <c:pt idx="1306">
                  <c:v>1979.8333333332343</c:v>
                </c:pt>
                <c:pt idx="1307">
                  <c:v>1979.9166666665676</c:v>
                </c:pt>
                <c:pt idx="1308">
                  <c:v>1979.9999999999009</c:v>
                </c:pt>
                <c:pt idx="1309">
                  <c:v>1980.0833333332341</c:v>
                </c:pt>
                <c:pt idx="1310">
                  <c:v>1980.1666666665674</c:v>
                </c:pt>
                <c:pt idx="1311">
                  <c:v>1980.2499999999006</c:v>
                </c:pt>
                <c:pt idx="1312">
                  <c:v>1980.3333333332339</c:v>
                </c:pt>
                <c:pt idx="1313">
                  <c:v>1980.4166666665672</c:v>
                </c:pt>
                <c:pt idx="1314">
                  <c:v>1980.4999999999004</c:v>
                </c:pt>
                <c:pt idx="1315">
                  <c:v>1980.5833333332337</c:v>
                </c:pt>
                <c:pt idx="1316">
                  <c:v>1980.6666666665669</c:v>
                </c:pt>
                <c:pt idx="1317">
                  <c:v>1980.7499999999002</c:v>
                </c:pt>
                <c:pt idx="1318">
                  <c:v>1980.8333333332334</c:v>
                </c:pt>
                <c:pt idx="1319">
                  <c:v>1980.9166666665667</c:v>
                </c:pt>
                <c:pt idx="1320">
                  <c:v>1980.9999999999</c:v>
                </c:pt>
                <c:pt idx="1321">
                  <c:v>1981.0833333332332</c:v>
                </c:pt>
                <c:pt idx="1322">
                  <c:v>1981.1666666665665</c:v>
                </c:pt>
                <c:pt idx="1323">
                  <c:v>1981.2499999998997</c:v>
                </c:pt>
                <c:pt idx="1324">
                  <c:v>1981.333333333233</c:v>
                </c:pt>
                <c:pt idx="1325">
                  <c:v>1981.4166666665662</c:v>
                </c:pt>
                <c:pt idx="1326">
                  <c:v>1981.4999999998995</c:v>
                </c:pt>
                <c:pt idx="1327">
                  <c:v>1981.5833333332328</c:v>
                </c:pt>
                <c:pt idx="1328">
                  <c:v>1981.666666666566</c:v>
                </c:pt>
                <c:pt idx="1329">
                  <c:v>1981.7499999998993</c:v>
                </c:pt>
                <c:pt idx="1330">
                  <c:v>1981.8333333332325</c:v>
                </c:pt>
                <c:pt idx="1331">
                  <c:v>1981.9166666665658</c:v>
                </c:pt>
                <c:pt idx="1332">
                  <c:v>1981.999999999899</c:v>
                </c:pt>
                <c:pt idx="1333">
                  <c:v>1982.0833333332323</c:v>
                </c:pt>
                <c:pt idx="1334">
                  <c:v>1982.1666666665656</c:v>
                </c:pt>
                <c:pt idx="1335">
                  <c:v>1982.2499999998988</c:v>
                </c:pt>
                <c:pt idx="1336">
                  <c:v>1982.3333333332321</c:v>
                </c:pt>
                <c:pt idx="1337">
                  <c:v>1982.4166666665653</c:v>
                </c:pt>
                <c:pt idx="1338">
                  <c:v>1982.4999999998986</c:v>
                </c:pt>
                <c:pt idx="1339">
                  <c:v>1982.5833333332318</c:v>
                </c:pt>
                <c:pt idx="1340">
                  <c:v>1982.6666666665651</c:v>
                </c:pt>
                <c:pt idx="1341">
                  <c:v>1982.7499999998984</c:v>
                </c:pt>
                <c:pt idx="1342">
                  <c:v>1982.8333333332316</c:v>
                </c:pt>
                <c:pt idx="1343">
                  <c:v>1982.9166666665649</c:v>
                </c:pt>
                <c:pt idx="1344">
                  <c:v>1982.9999999998981</c:v>
                </c:pt>
                <c:pt idx="1345">
                  <c:v>1983.0833333332314</c:v>
                </c:pt>
                <c:pt idx="1346">
                  <c:v>1983.1666666665647</c:v>
                </c:pt>
                <c:pt idx="1347">
                  <c:v>1983.2499999998979</c:v>
                </c:pt>
                <c:pt idx="1348">
                  <c:v>1983.3333333332312</c:v>
                </c:pt>
                <c:pt idx="1349">
                  <c:v>1983.4166666665644</c:v>
                </c:pt>
                <c:pt idx="1350">
                  <c:v>1983.4999999998977</c:v>
                </c:pt>
                <c:pt idx="1351">
                  <c:v>1983.5833333332309</c:v>
                </c:pt>
                <c:pt idx="1352">
                  <c:v>1983.6666666665642</c:v>
                </c:pt>
                <c:pt idx="1353">
                  <c:v>1983.7499999998975</c:v>
                </c:pt>
                <c:pt idx="1354">
                  <c:v>1983.8333333332307</c:v>
                </c:pt>
                <c:pt idx="1355">
                  <c:v>1983.916666666564</c:v>
                </c:pt>
                <c:pt idx="1356">
                  <c:v>1983.9999999998972</c:v>
                </c:pt>
                <c:pt idx="1357">
                  <c:v>1984.0833333332305</c:v>
                </c:pt>
                <c:pt idx="1358">
                  <c:v>1984.1666666665637</c:v>
                </c:pt>
                <c:pt idx="1359">
                  <c:v>1984.249999999897</c:v>
                </c:pt>
                <c:pt idx="1360">
                  <c:v>1984.3333333332303</c:v>
                </c:pt>
                <c:pt idx="1361">
                  <c:v>1984.4166666665635</c:v>
                </c:pt>
                <c:pt idx="1362">
                  <c:v>1984.4999999998968</c:v>
                </c:pt>
                <c:pt idx="1363">
                  <c:v>1984.58333333323</c:v>
                </c:pt>
                <c:pt idx="1364">
                  <c:v>1984.6666666665633</c:v>
                </c:pt>
                <c:pt idx="1365">
                  <c:v>1984.7499999998965</c:v>
                </c:pt>
                <c:pt idx="1366">
                  <c:v>1984.8333333332298</c:v>
                </c:pt>
                <c:pt idx="1367">
                  <c:v>1984.9166666665631</c:v>
                </c:pt>
                <c:pt idx="1368">
                  <c:v>1984.9999999998963</c:v>
                </c:pt>
                <c:pt idx="1369">
                  <c:v>1985.0833333332296</c:v>
                </c:pt>
                <c:pt idx="1370">
                  <c:v>1985.1666666665628</c:v>
                </c:pt>
                <c:pt idx="1371">
                  <c:v>1985.2499999998961</c:v>
                </c:pt>
                <c:pt idx="1372">
                  <c:v>1985.3333333332293</c:v>
                </c:pt>
                <c:pt idx="1373">
                  <c:v>1985.4166666665626</c:v>
                </c:pt>
                <c:pt idx="1374">
                  <c:v>1985.4999999998959</c:v>
                </c:pt>
                <c:pt idx="1375">
                  <c:v>1985.5833333332291</c:v>
                </c:pt>
                <c:pt idx="1376">
                  <c:v>1985.6666666665624</c:v>
                </c:pt>
                <c:pt idx="1377">
                  <c:v>1985.7499999998956</c:v>
                </c:pt>
                <c:pt idx="1378">
                  <c:v>1985.8333333332289</c:v>
                </c:pt>
                <c:pt idx="1379">
                  <c:v>1985.9166666665622</c:v>
                </c:pt>
                <c:pt idx="1380">
                  <c:v>1985.9999999998954</c:v>
                </c:pt>
                <c:pt idx="1381">
                  <c:v>1986.0833333332287</c:v>
                </c:pt>
                <c:pt idx="1382">
                  <c:v>1986.1666666665619</c:v>
                </c:pt>
                <c:pt idx="1383">
                  <c:v>1986.2499999998952</c:v>
                </c:pt>
                <c:pt idx="1384">
                  <c:v>1986.3333333332284</c:v>
                </c:pt>
                <c:pt idx="1385">
                  <c:v>1986.4166666665617</c:v>
                </c:pt>
                <c:pt idx="1386">
                  <c:v>1986.499999999895</c:v>
                </c:pt>
                <c:pt idx="1387">
                  <c:v>1986.5833333332282</c:v>
                </c:pt>
                <c:pt idx="1388">
                  <c:v>1986.6666666665615</c:v>
                </c:pt>
                <c:pt idx="1389">
                  <c:v>1986.7499999998947</c:v>
                </c:pt>
                <c:pt idx="1390">
                  <c:v>1986.833333333228</c:v>
                </c:pt>
                <c:pt idx="1391">
                  <c:v>1986.9166666665612</c:v>
                </c:pt>
                <c:pt idx="1392">
                  <c:v>1986.9999999998945</c:v>
                </c:pt>
                <c:pt idx="1393">
                  <c:v>1987.0833333332278</c:v>
                </c:pt>
                <c:pt idx="1394">
                  <c:v>1987.166666666561</c:v>
                </c:pt>
                <c:pt idx="1395">
                  <c:v>1987.2499999998943</c:v>
                </c:pt>
                <c:pt idx="1396">
                  <c:v>1987.3333333332275</c:v>
                </c:pt>
                <c:pt idx="1397">
                  <c:v>1987.4166666665608</c:v>
                </c:pt>
                <c:pt idx="1398">
                  <c:v>1987.499999999894</c:v>
                </c:pt>
                <c:pt idx="1399">
                  <c:v>1987.5833333332273</c:v>
                </c:pt>
                <c:pt idx="1400">
                  <c:v>1987.6666666665606</c:v>
                </c:pt>
                <c:pt idx="1401">
                  <c:v>1987.7499999998938</c:v>
                </c:pt>
                <c:pt idx="1402">
                  <c:v>1987.8333333332271</c:v>
                </c:pt>
                <c:pt idx="1403">
                  <c:v>1987.9166666665603</c:v>
                </c:pt>
                <c:pt idx="1404">
                  <c:v>1987.9999999998936</c:v>
                </c:pt>
                <c:pt idx="1405">
                  <c:v>1988.0833333332268</c:v>
                </c:pt>
                <c:pt idx="1406">
                  <c:v>1988.1666666665601</c:v>
                </c:pt>
                <c:pt idx="1407">
                  <c:v>1988.2499999998934</c:v>
                </c:pt>
                <c:pt idx="1408">
                  <c:v>1988.3333333332266</c:v>
                </c:pt>
                <c:pt idx="1409">
                  <c:v>1988.4166666665599</c:v>
                </c:pt>
                <c:pt idx="1410">
                  <c:v>1988.4999999998931</c:v>
                </c:pt>
                <c:pt idx="1411">
                  <c:v>1988.5833333332264</c:v>
                </c:pt>
                <c:pt idx="1412">
                  <c:v>1988.6666666665596</c:v>
                </c:pt>
                <c:pt idx="1413">
                  <c:v>1988.7499999998929</c:v>
                </c:pt>
                <c:pt idx="1414">
                  <c:v>1988.8333333332262</c:v>
                </c:pt>
                <c:pt idx="1415">
                  <c:v>1988.9166666665594</c:v>
                </c:pt>
                <c:pt idx="1416">
                  <c:v>1988.9999999998927</c:v>
                </c:pt>
                <c:pt idx="1417">
                  <c:v>1989.0833333332259</c:v>
                </c:pt>
                <c:pt idx="1418">
                  <c:v>1989.1666666665592</c:v>
                </c:pt>
                <c:pt idx="1419">
                  <c:v>1989.2499999998925</c:v>
                </c:pt>
                <c:pt idx="1420">
                  <c:v>1989.3333333332257</c:v>
                </c:pt>
                <c:pt idx="1421">
                  <c:v>1989.416666666559</c:v>
                </c:pt>
                <c:pt idx="1422">
                  <c:v>1989.4999999998922</c:v>
                </c:pt>
                <c:pt idx="1423">
                  <c:v>1989.5833333332255</c:v>
                </c:pt>
                <c:pt idx="1424">
                  <c:v>1989.6666666665587</c:v>
                </c:pt>
                <c:pt idx="1425">
                  <c:v>1989.749999999892</c:v>
                </c:pt>
                <c:pt idx="1426">
                  <c:v>1989.8333333332253</c:v>
                </c:pt>
                <c:pt idx="1427">
                  <c:v>1989.9166666665585</c:v>
                </c:pt>
                <c:pt idx="1428">
                  <c:v>1989.9999999998918</c:v>
                </c:pt>
                <c:pt idx="1429">
                  <c:v>1990.083333333225</c:v>
                </c:pt>
                <c:pt idx="1430">
                  <c:v>1990.1666666665583</c:v>
                </c:pt>
                <c:pt idx="1431">
                  <c:v>1990.2499999998915</c:v>
                </c:pt>
                <c:pt idx="1432">
                  <c:v>1990.3333333332248</c:v>
                </c:pt>
                <c:pt idx="1433">
                  <c:v>1990.4166666665581</c:v>
                </c:pt>
                <c:pt idx="1434">
                  <c:v>1990.4999999998913</c:v>
                </c:pt>
                <c:pt idx="1435">
                  <c:v>1990.5833333332246</c:v>
                </c:pt>
                <c:pt idx="1436">
                  <c:v>1990.6666666665578</c:v>
                </c:pt>
                <c:pt idx="1437">
                  <c:v>1990.7499999998911</c:v>
                </c:pt>
                <c:pt idx="1438">
                  <c:v>1990.8333333332243</c:v>
                </c:pt>
                <c:pt idx="1439">
                  <c:v>1990.9166666665576</c:v>
                </c:pt>
                <c:pt idx="1440">
                  <c:v>1990.9999999998909</c:v>
                </c:pt>
                <c:pt idx="1441">
                  <c:v>1991.0833333332241</c:v>
                </c:pt>
                <c:pt idx="1442">
                  <c:v>1991.1666666665574</c:v>
                </c:pt>
                <c:pt idx="1443">
                  <c:v>1991.2499999998906</c:v>
                </c:pt>
                <c:pt idx="1444">
                  <c:v>1991.3333333332239</c:v>
                </c:pt>
                <c:pt idx="1445">
                  <c:v>1991.4166666665571</c:v>
                </c:pt>
                <c:pt idx="1446">
                  <c:v>1991.4999999998904</c:v>
                </c:pt>
                <c:pt idx="1447">
                  <c:v>1991.5833333332237</c:v>
                </c:pt>
                <c:pt idx="1448">
                  <c:v>1991.6666666665569</c:v>
                </c:pt>
                <c:pt idx="1449">
                  <c:v>1991.7499999998902</c:v>
                </c:pt>
                <c:pt idx="1450">
                  <c:v>1991.8333333332234</c:v>
                </c:pt>
                <c:pt idx="1451">
                  <c:v>1991.9166666665567</c:v>
                </c:pt>
                <c:pt idx="1452">
                  <c:v>1991.99999999989</c:v>
                </c:pt>
                <c:pt idx="1453">
                  <c:v>1992.0833333332232</c:v>
                </c:pt>
                <c:pt idx="1454">
                  <c:v>1992.1666666665565</c:v>
                </c:pt>
                <c:pt idx="1455">
                  <c:v>1992.2499999998897</c:v>
                </c:pt>
                <c:pt idx="1456">
                  <c:v>1992.333333333223</c:v>
                </c:pt>
                <c:pt idx="1457">
                  <c:v>1992.4166666665562</c:v>
                </c:pt>
                <c:pt idx="1458">
                  <c:v>1992.4999999998895</c:v>
                </c:pt>
                <c:pt idx="1459">
                  <c:v>1992.5833333332228</c:v>
                </c:pt>
                <c:pt idx="1460">
                  <c:v>1992.666666666556</c:v>
                </c:pt>
                <c:pt idx="1461">
                  <c:v>1992.7499999998893</c:v>
                </c:pt>
                <c:pt idx="1462">
                  <c:v>1992.8333333332225</c:v>
                </c:pt>
                <c:pt idx="1463">
                  <c:v>1992.9166666665558</c:v>
                </c:pt>
                <c:pt idx="1464">
                  <c:v>1992.999999999889</c:v>
                </c:pt>
                <c:pt idx="1465">
                  <c:v>1993.0833333332223</c:v>
                </c:pt>
                <c:pt idx="1466">
                  <c:v>1993.1666666665556</c:v>
                </c:pt>
                <c:pt idx="1467">
                  <c:v>1993.2499999998888</c:v>
                </c:pt>
                <c:pt idx="1468">
                  <c:v>1993.3333333332221</c:v>
                </c:pt>
                <c:pt idx="1469">
                  <c:v>1993.4166666665553</c:v>
                </c:pt>
                <c:pt idx="1470">
                  <c:v>1993.4999999998886</c:v>
                </c:pt>
                <c:pt idx="1471">
                  <c:v>1993.5833333332218</c:v>
                </c:pt>
                <c:pt idx="1472">
                  <c:v>1993.6666666665551</c:v>
                </c:pt>
                <c:pt idx="1473">
                  <c:v>1993.7499999998884</c:v>
                </c:pt>
                <c:pt idx="1474">
                  <c:v>1993.8333333332216</c:v>
                </c:pt>
                <c:pt idx="1475">
                  <c:v>1993.9166666665549</c:v>
                </c:pt>
                <c:pt idx="1476">
                  <c:v>1993.9999999998881</c:v>
                </c:pt>
                <c:pt idx="1477">
                  <c:v>1994.0833333332214</c:v>
                </c:pt>
                <c:pt idx="1478">
                  <c:v>1994.1666666665546</c:v>
                </c:pt>
                <c:pt idx="1479">
                  <c:v>1994.2499999998879</c:v>
                </c:pt>
                <c:pt idx="1480">
                  <c:v>1994.3333333332212</c:v>
                </c:pt>
                <c:pt idx="1481">
                  <c:v>1994.4166666665544</c:v>
                </c:pt>
                <c:pt idx="1482">
                  <c:v>1994.4999999998877</c:v>
                </c:pt>
                <c:pt idx="1483">
                  <c:v>1994.5833333332209</c:v>
                </c:pt>
                <c:pt idx="1484">
                  <c:v>1994.6666666665542</c:v>
                </c:pt>
                <c:pt idx="1485">
                  <c:v>1994.7499999998875</c:v>
                </c:pt>
                <c:pt idx="1486">
                  <c:v>1994.8333333332207</c:v>
                </c:pt>
                <c:pt idx="1487">
                  <c:v>1994.916666666554</c:v>
                </c:pt>
                <c:pt idx="1488">
                  <c:v>1994.9999999998872</c:v>
                </c:pt>
                <c:pt idx="1489">
                  <c:v>1995.0833333332205</c:v>
                </c:pt>
                <c:pt idx="1490">
                  <c:v>1995.1666666665537</c:v>
                </c:pt>
                <c:pt idx="1491">
                  <c:v>1995.249999999887</c:v>
                </c:pt>
                <c:pt idx="1492">
                  <c:v>1995.3333333332203</c:v>
                </c:pt>
                <c:pt idx="1493">
                  <c:v>1995.4166666665535</c:v>
                </c:pt>
                <c:pt idx="1494">
                  <c:v>1995.4999999998868</c:v>
                </c:pt>
                <c:pt idx="1495">
                  <c:v>1995.58333333322</c:v>
                </c:pt>
                <c:pt idx="1496">
                  <c:v>1995.6666666665533</c:v>
                </c:pt>
                <c:pt idx="1497">
                  <c:v>1995.7499999998865</c:v>
                </c:pt>
                <c:pt idx="1498">
                  <c:v>1995.8333333332198</c:v>
                </c:pt>
                <c:pt idx="1499">
                  <c:v>1995.9166666665531</c:v>
                </c:pt>
                <c:pt idx="1500">
                  <c:v>1995.9999999998863</c:v>
                </c:pt>
                <c:pt idx="1501">
                  <c:v>1996.0833333332196</c:v>
                </c:pt>
                <c:pt idx="1502">
                  <c:v>1996.1666666665528</c:v>
                </c:pt>
                <c:pt idx="1503">
                  <c:v>1996.2499999998861</c:v>
                </c:pt>
                <c:pt idx="1504">
                  <c:v>1996.3333333332193</c:v>
                </c:pt>
                <c:pt idx="1505">
                  <c:v>1996.4166666665526</c:v>
                </c:pt>
                <c:pt idx="1506">
                  <c:v>1996.4999999998859</c:v>
                </c:pt>
                <c:pt idx="1507">
                  <c:v>1996.5833333332191</c:v>
                </c:pt>
                <c:pt idx="1508">
                  <c:v>1996.6666666665524</c:v>
                </c:pt>
                <c:pt idx="1509">
                  <c:v>1996.7499999998856</c:v>
                </c:pt>
                <c:pt idx="1510">
                  <c:v>1996.8333333332189</c:v>
                </c:pt>
                <c:pt idx="1511">
                  <c:v>1996.9166666665521</c:v>
                </c:pt>
                <c:pt idx="1512">
                  <c:v>1996.9999999998854</c:v>
                </c:pt>
                <c:pt idx="1513">
                  <c:v>1997.0833333332187</c:v>
                </c:pt>
                <c:pt idx="1514">
                  <c:v>1997.1666666665519</c:v>
                </c:pt>
                <c:pt idx="1515">
                  <c:v>1997.2499999998852</c:v>
                </c:pt>
                <c:pt idx="1516">
                  <c:v>1997.3333333332184</c:v>
                </c:pt>
                <c:pt idx="1517">
                  <c:v>1997.4166666665517</c:v>
                </c:pt>
                <c:pt idx="1518">
                  <c:v>1997.4999999998849</c:v>
                </c:pt>
                <c:pt idx="1519">
                  <c:v>1997.5833333332182</c:v>
                </c:pt>
                <c:pt idx="1520">
                  <c:v>1997.6666666665515</c:v>
                </c:pt>
                <c:pt idx="1521">
                  <c:v>1997.7499999998847</c:v>
                </c:pt>
                <c:pt idx="1522">
                  <c:v>1997.833333333218</c:v>
                </c:pt>
                <c:pt idx="1523">
                  <c:v>1997.9166666665512</c:v>
                </c:pt>
                <c:pt idx="1524">
                  <c:v>1997.9999999998845</c:v>
                </c:pt>
                <c:pt idx="1525">
                  <c:v>1998.0833333332178</c:v>
                </c:pt>
                <c:pt idx="1526">
                  <c:v>1998.166666666551</c:v>
                </c:pt>
                <c:pt idx="1527">
                  <c:v>1998.2499999998843</c:v>
                </c:pt>
                <c:pt idx="1528">
                  <c:v>1998.3333333332175</c:v>
                </c:pt>
                <c:pt idx="1529">
                  <c:v>1998.4166666665508</c:v>
                </c:pt>
                <c:pt idx="1530">
                  <c:v>1998.499999999884</c:v>
                </c:pt>
                <c:pt idx="1531">
                  <c:v>1998.5833333332173</c:v>
                </c:pt>
                <c:pt idx="1532">
                  <c:v>1998.6666666665506</c:v>
                </c:pt>
                <c:pt idx="1533">
                  <c:v>1998.7499999998838</c:v>
                </c:pt>
                <c:pt idx="1534">
                  <c:v>1998.8333333332171</c:v>
                </c:pt>
                <c:pt idx="1535">
                  <c:v>1998.9166666665503</c:v>
                </c:pt>
                <c:pt idx="1536">
                  <c:v>1998.9999999998836</c:v>
                </c:pt>
                <c:pt idx="1537">
                  <c:v>1999.0833333332168</c:v>
                </c:pt>
                <c:pt idx="1538">
                  <c:v>1999.1666666665501</c:v>
                </c:pt>
                <c:pt idx="1539">
                  <c:v>1999.2499999998834</c:v>
                </c:pt>
                <c:pt idx="1540">
                  <c:v>1999.3333333332166</c:v>
                </c:pt>
                <c:pt idx="1541">
                  <c:v>1999.4166666665499</c:v>
                </c:pt>
                <c:pt idx="1542">
                  <c:v>1999.4999999998831</c:v>
                </c:pt>
                <c:pt idx="1543">
                  <c:v>1999.5833333332164</c:v>
                </c:pt>
                <c:pt idx="1544">
                  <c:v>1999.6666666665496</c:v>
                </c:pt>
                <c:pt idx="1545">
                  <c:v>1999.7499999998829</c:v>
                </c:pt>
                <c:pt idx="1546">
                  <c:v>1999.8333333332162</c:v>
                </c:pt>
                <c:pt idx="1547">
                  <c:v>1999.9166666665494</c:v>
                </c:pt>
                <c:pt idx="1548">
                  <c:v>1999.9999999998827</c:v>
                </c:pt>
                <c:pt idx="1549">
                  <c:v>2000.0833333332159</c:v>
                </c:pt>
                <c:pt idx="1550">
                  <c:v>2000.1666666665492</c:v>
                </c:pt>
                <c:pt idx="1551">
                  <c:v>2000.2499999998824</c:v>
                </c:pt>
                <c:pt idx="1552">
                  <c:v>2000.3333333332157</c:v>
                </c:pt>
                <c:pt idx="1553">
                  <c:v>2000.416666666549</c:v>
                </c:pt>
                <c:pt idx="1554">
                  <c:v>2000.4999999998822</c:v>
                </c:pt>
                <c:pt idx="1555">
                  <c:v>2000.5833333332155</c:v>
                </c:pt>
                <c:pt idx="1556">
                  <c:v>2000.6666666665487</c:v>
                </c:pt>
                <c:pt idx="1557">
                  <c:v>2000.749999999882</c:v>
                </c:pt>
                <c:pt idx="1558">
                  <c:v>2000.8333333332153</c:v>
                </c:pt>
                <c:pt idx="1559">
                  <c:v>2000.9166666665485</c:v>
                </c:pt>
                <c:pt idx="1560">
                  <c:v>2000.9999999998818</c:v>
                </c:pt>
                <c:pt idx="1561">
                  <c:v>2001.083333333215</c:v>
                </c:pt>
                <c:pt idx="1562">
                  <c:v>2001.1666666665483</c:v>
                </c:pt>
                <c:pt idx="1563">
                  <c:v>2001.2499999998815</c:v>
                </c:pt>
                <c:pt idx="1564">
                  <c:v>2001.3333333332148</c:v>
                </c:pt>
                <c:pt idx="1565">
                  <c:v>2001.4166666665481</c:v>
                </c:pt>
                <c:pt idx="1566">
                  <c:v>2001.4999999998813</c:v>
                </c:pt>
                <c:pt idx="1567">
                  <c:v>2001.5833333332146</c:v>
                </c:pt>
                <c:pt idx="1568">
                  <c:v>2001.6666666665478</c:v>
                </c:pt>
                <c:pt idx="1569">
                  <c:v>2001.7499999998811</c:v>
                </c:pt>
                <c:pt idx="1570">
                  <c:v>2001.8333333332143</c:v>
                </c:pt>
                <c:pt idx="1571">
                  <c:v>2001.9166666665476</c:v>
                </c:pt>
                <c:pt idx="1572">
                  <c:v>2001.9999999998809</c:v>
                </c:pt>
                <c:pt idx="1573">
                  <c:v>2002.0833333332141</c:v>
                </c:pt>
                <c:pt idx="1574">
                  <c:v>2002.1666666665474</c:v>
                </c:pt>
                <c:pt idx="1575">
                  <c:v>2002.2499999998806</c:v>
                </c:pt>
                <c:pt idx="1576">
                  <c:v>2002.3333333332139</c:v>
                </c:pt>
                <c:pt idx="1577">
                  <c:v>2002.4166666665471</c:v>
                </c:pt>
                <c:pt idx="1578">
                  <c:v>2002.4999999998804</c:v>
                </c:pt>
                <c:pt idx="1579">
                  <c:v>2002.5833333332137</c:v>
                </c:pt>
                <c:pt idx="1580">
                  <c:v>2002.6666666665469</c:v>
                </c:pt>
                <c:pt idx="1581">
                  <c:v>2002.7499999998802</c:v>
                </c:pt>
                <c:pt idx="1582">
                  <c:v>2002.8333333332134</c:v>
                </c:pt>
                <c:pt idx="1583">
                  <c:v>2002.9166666665467</c:v>
                </c:pt>
                <c:pt idx="1584">
                  <c:v>2002.9999999998799</c:v>
                </c:pt>
                <c:pt idx="1585">
                  <c:v>2003.0833333332132</c:v>
                </c:pt>
                <c:pt idx="1586">
                  <c:v>2003.1666666665465</c:v>
                </c:pt>
                <c:pt idx="1587">
                  <c:v>2003.2499999998797</c:v>
                </c:pt>
                <c:pt idx="1588">
                  <c:v>2003.333333333213</c:v>
                </c:pt>
                <c:pt idx="1589">
                  <c:v>2003.4166666665462</c:v>
                </c:pt>
                <c:pt idx="1590">
                  <c:v>2003.4999999998795</c:v>
                </c:pt>
                <c:pt idx="1591">
                  <c:v>2003.5833333332127</c:v>
                </c:pt>
                <c:pt idx="1592">
                  <c:v>2003.666666666546</c:v>
                </c:pt>
                <c:pt idx="1593">
                  <c:v>2003.7499999998793</c:v>
                </c:pt>
                <c:pt idx="1594">
                  <c:v>2003.8333333332125</c:v>
                </c:pt>
                <c:pt idx="1595">
                  <c:v>2003.9166666665458</c:v>
                </c:pt>
                <c:pt idx="1596">
                  <c:v>2003.999999999879</c:v>
                </c:pt>
                <c:pt idx="1597">
                  <c:v>2004.0833333332123</c:v>
                </c:pt>
                <c:pt idx="1598">
                  <c:v>2004.1666666665456</c:v>
                </c:pt>
                <c:pt idx="1599">
                  <c:v>2004.2499999998788</c:v>
                </c:pt>
                <c:pt idx="1600">
                  <c:v>2004.3333333332121</c:v>
                </c:pt>
                <c:pt idx="1601">
                  <c:v>2004.4166666665453</c:v>
                </c:pt>
                <c:pt idx="1602">
                  <c:v>2004.4999999998786</c:v>
                </c:pt>
                <c:pt idx="1603">
                  <c:v>2004.5833333332118</c:v>
                </c:pt>
                <c:pt idx="1604">
                  <c:v>2004.6666666665451</c:v>
                </c:pt>
                <c:pt idx="1605">
                  <c:v>2004.7499999998784</c:v>
                </c:pt>
                <c:pt idx="1606">
                  <c:v>2004.8333333332116</c:v>
                </c:pt>
                <c:pt idx="1607">
                  <c:v>2004.9166666665449</c:v>
                </c:pt>
                <c:pt idx="1608">
                  <c:v>2004.9999999998781</c:v>
                </c:pt>
                <c:pt idx="1609">
                  <c:v>2005.0833333332114</c:v>
                </c:pt>
                <c:pt idx="1610">
                  <c:v>2005.1666666665446</c:v>
                </c:pt>
                <c:pt idx="1611">
                  <c:v>2005.2499999998779</c:v>
                </c:pt>
                <c:pt idx="1612">
                  <c:v>2005.3333333332112</c:v>
                </c:pt>
                <c:pt idx="1613">
                  <c:v>2005.4166666665444</c:v>
                </c:pt>
                <c:pt idx="1614">
                  <c:v>2005.4999999998777</c:v>
                </c:pt>
                <c:pt idx="1615">
                  <c:v>2005.5833333332109</c:v>
                </c:pt>
                <c:pt idx="1616">
                  <c:v>2005.6666666665442</c:v>
                </c:pt>
                <c:pt idx="1617">
                  <c:v>2005.7499999998774</c:v>
                </c:pt>
                <c:pt idx="1618">
                  <c:v>2005.8333333332107</c:v>
                </c:pt>
                <c:pt idx="1619">
                  <c:v>2005.916666666544</c:v>
                </c:pt>
                <c:pt idx="1620">
                  <c:v>2005.9999999998772</c:v>
                </c:pt>
                <c:pt idx="1621">
                  <c:v>2006.0833333332105</c:v>
                </c:pt>
                <c:pt idx="1622">
                  <c:v>2006.1666666665437</c:v>
                </c:pt>
                <c:pt idx="1623">
                  <c:v>2006.249999999877</c:v>
                </c:pt>
                <c:pt idx="1624">
                  <c:v>2006.3333333332102</c:v>
                </c:pt>
                <c:pt idx="1625">
                  <c:v>2006.4166666665435</c:v>
                </c:pt>
                <c:pt idx="1626">
                  <c:v>2006.4999999998768</c:v>
                </c:pt>
                <c:pt idx="1627">
                  <c:v>2006.58333333321</c:v>
                </c:pt>
                <c:pt idx="1628">
                  <c:v>2006.6666666665433</c:v>
                </c:pt>
                <c:pt idx="1629">
                  <c:v>2006.7499999998765</c:v>
                </c:pt>
                <c:pt idx="1630">
                  <c:v>2006.8333333332098</c:v>
                </c:pt>
                <c:pt idx="1631">
                  <c:v>2006.9166666665431</c:v>
                </c:pt>
                <c:pt idx="1632">
                  <c:v>2006.9999999998763</c:v>
                </c:pt>
                <c:pt idx="1633">
                  <c:v>2007.0833333332096</c:v>
                </c:pt>
                <c:pt idx="1634">
                  <c:v>2007.1666666665428</c:v>
                </c:pt>
                <c:pt idx="1635">
                  <c:v>2007.2499999998761</c:v>
                </c:pt>
                <c:pt idx="1636">
                  <c:v>2007.3333333332093</c:v>
                </c:pt>
                <c:pt idx="1637">
                  <c:v>2007.4166666665426</c:v>
                </c:pt>
                <c:pt idx="1638">
                  <c:v>2007.4999999998759</c:v>
                </c:pt>
                <c:pt idx="1639">
                  <c:v>2007.5833333332091</c:v>
                </c:pt>
                <c:pt idx="1640">
                  <c:v>2007.6666666665424</c:v>
                </c:pt>
                <c:pt idx="1641">
                  <c:v>2007.7499999998756</c:v>
                </c:pt>
                <c:pt idx="1642">
                  <c:v>2007.8333333332089</c:v>
                </c:pt>
                <c:pt idx="1643">
                  <c:v>2007.9166666665421</c:v>
                </c:pt>
                <c:pt idx="1644">
                  <c:v>2007.9999999998754</c:v>
                </c:pt>
                <c:pt idx="1645">
                  <c:v>2008.0833333332087</c:v>
                </c:pt>
                <c:pt idx="1646">
                  <c:v>2008.1666666665419</c:v>
                </c:pt>
                <c:pt idx="1647">
                  <c:v>2008.2499999998752</c:v>
                </c:pt>
                <c:pt idx="1648">
                  <c:v>2008.3333333332084</c:v>
                </c:pt>
                <c:pt idx="1649">
                  <c:v>2008.4166666665417</c:v>
                </c:pt>
                <c:pt idx="1650">
                  <c:v>2008.4999999998749</c:v>
                </c:pt>
                <c:pt idx="1651">
                  <c:v>2008.5833333332082</c:v>
                </c:pt>
                <c:pt idx="1652">
                  <c:v>2008.6666666665415</c:v>
                </c:pt>
                <c:pt idx="1653">
                  <c:v>2008.7499999998747</c:v>
                </c:pt>
                <c:pt idx="1654">
                  <c:v>2008.833333333208</c:v>
                </c:pt>
                <c:pt idx="1655">
                  <c:v>2008.9166666665412</c:v>
                </c:pt>
                <c:pt idx="1656">
                  <c:v>2008.9999999998745</c:v>
                </c:pt>
                <c:pt idx="1657">
                  <c:v>2009.0833333332077</c:v>
                </c:pt>
                <c:pt idx="1658">
                  <c:v>2009.166666666541</c:v>
                </c:pt>
                <c:pt idx="1659">
                  <c:v>2009.2499999998743</c:v>
                </c:pt>
                <c:pt idx="1660">
                  <c:v>2009.3333333332075</c:v>
                </c:pt>
                <c:pt idx="1661">
                  <c:v>2009.4166666665408</c:v>
                </c:pt>
                <c:pt idx="1662">
                  <c:v>2009.499999999874</c:v>
                </c:pt>
                <c:pt idx="1663">
                  <c:v>2009.5833333332073</c:v>
                </c:pt>
                <c:pt idx="1664">
                  <c:v>2009.6666666665406</c:v>
                </c:pt>
                <c:pt idx="1665">
                  <c:v>2009.7499999998738</c:v>
                </c:pt>
                <c:pt idx="1666">
                  <c:v>2009.8333333332071</c:v>
                </c:pt>
                <c:pt idx="1667">
                  <c:v>2009.9166666665403</c:v>
                </c:pt>
                <c:pt idx="1668">
                  <c:v>2009.9999999998736</c:v>
                </c:pt>
                <c:pt idx="1669">
                  <c:v>2010.0833333332068</c:v>
                </c:pt>
                <c:pt idx="1670">
                  <c:v>2010.1666666665401</c:v>
                </c:pt>
                <c:pt idx="1671">
                  <c:v>2010.2499999998734</c:v>
                </c:pt>
                <c:pt idx="1672">
                  <c:v>2010.3333333332066</c:v>
                </c:pt>
                <c:pt idx="1673">
                  <c:v>2010.4166666665399</c:v>
                </c:pt>
                <c:pt idx="1674">
                  <c:v>2010.4999999998731</c:v>
                </c:pt>
                <c:pt idx="1675">
                  <c:v>2010.5833333332064</c:v>
                </c:pt>
                <c:pt idx="1676">
                  <c:v>2010.6666666665396</c:v>
                </c:pt>
                <c:pt idx="1677">
                  <c:v>2010.7499999998729</c:v>
                </c:pt>
                <c:pt idx="1678">
                  <c:v>2010.8333333332062</c:v>
                </c:pt>
                <c:pt idx="1679">
                  <c:v>2010.9166666665394</c:v>
                </c:pt>
                <c:pt idx="1680">
                  <c:v>2010.9999999998727</c:v>
                </c:pt>
                <c:pt idx="1681">
                  <c:v>2011.0833333332059</c:v>
                </c:pt>
                <c:pt idx="1682">
                  <c:v>2011.1666666665392</c:v>
                </c:pt>
                <c:pt idx="1683">
                  <c:v>2011.2499999998724</c:v>
                </c:pt>
                <c:pt idx="1684">
                  <c:v>2011.3333333332057</c:v>
                </c:pt>
                <c:pt idx="1685">
                  <c:v>2011.416666666539</c:v>
                </c:pt>
                <c:pt idx="1686">
                  <c:v>2011.4999999998722</c:v>
                </c:pt>
                <c:pt idx="1687">
                  <c:v>2011.5833333332055</c:v>
                </c:pt>
                <c:pt idx="1688">
                  <c:v>2011.6666666665387</c:v>
                </c:pt>
                <c:pt idx="1689">
                  <c:v>2011.749999999872</c:v>
                </c:pt>
                <c:pt idx="1690">
                  <c:v>2011.8333333332052</c:v>
                </c:pt>
                <c:pt idx="1691">
                  <c:v>2011.9166666665385</c:v>
                </c:pt>
                <c:pt idx="1692">
                  <c:v>2011.9999999998718</c:v>
                </c:pt>
                <c:pt idx="1693">
                  <c:v>2012.083333333205</c:v>
                </c:pt>
                <c:pt idx="1694">
                  <c:v>2012.1666666665383</c:v>
                </c:pt>
                <c:pt idx="1695">
                  <c:v>2012.2499999998715</c:v>
                </c:pt>
                <c:pt idx="1696">
                  <c:v>2012.3333333332048</c:v>
                </c:pt>
                <c:pt idx="1697">
                  <c:v>2012.416666666538</c:v>
                </c:pt>
                <c:pt idx="1698">
                  <c:v>2012.4999999998713</c:v>
                </c:pt>
                <c:pt idx="1699">
                  <c:v>2012.5833333332046</c:v>
                </c:pt>
                <c:pt idx="1700">
                  <c:v>2012.6666666665378</c:v>
                </c:pt>
                <c:pt idx="1701">
                  <c:v>2012.7499999998711</c:v>
                </c:pt>
                <c:pt idx="1702">
                  <c:v>2012.8333333332043</c:v>
                </c:pt>
                <c:pt idx="1703">
                  <c:v>2012.9166666665376</c:v>
                </c:pt>
                <c:pt idx="1704">
                  <c:v>2012.9999999998709</c:v>
                </c:pt>
                <c:pt idx="1705">
                  <c:v>2013.0833333332041</c:v>
                </c:pt>
                <c:pt idx="1706">
                  <c:v>2013.1666666665374</c:v>
                </c:pt>
                <c:pt idx="1707">
                  <c:v>2013.2499999998706</c:v>
                </c:pt>
                <c:pt idx="1708">
                  <c:v>2013.3333333332039</c:v>
                </c:pt>
                <c:pt idx="1709">
                  <c:v>2013.4166666665371</c:v>
                </c:pt>
                <c:pt idx="1710">
                  <c:v>2013.4999999998704</c:v>
                </c:pt>
                <c:pt idx="1711">
                  <c:v>2013.5833333332037</c:v>
                </c:pt>
                <c:pt idx="1712">
                  <c:v>2013.6666666665369</c:v>
                </c:pt>
                <c:pt idx="1713">
                  <c:v>2013.7499999998702</c:v>
                </c:pt>
                <c:pt idx="1714">
                  <c:v>2013.8333333332034</c:v>
                </c:pt>
                <c:pt idx="1715">
                  <c:v>2013.9166666665367</c:v>
                </c:pt>
                <c:pt idx="1716">
                  <c:v>2013.9999999998699</c:v>
                </c:pt>
                <c:pt idx="1717">
                  <c:v>2014.0833333332032</c:v>
                </c:pt>
                <c:pt idx="1718">
                  <c:v>2014.1666666665365</c:v>
                </c:pt>
                <c:pt idx="1719">
                  <c:v>2014.2499999998697</c:v>
                </c:pt>
                <c:pt idx="1720">
                  <c:v>2014.333333333203</c:v>
                </c:pt>
                <c:pt idx="1721">
                  <c:v>2014.4166666665362</c:v>
                </c:pt>
                <c:pt idx="1722">
                  <c:v>2014.4999999998695</c:v>
                </c:pt>
                <c:pt idx="1723">
                  <c:v>2014.5833333332027</c:v>
                </c:pt>
                <c:pt idx="1724">
                  <c:v>2014.666666666536</c:v>
                </c:pt>
                <c:pt idx="1725">
                  <c:v>2014.7499999998693</c:v>
                </c:pt>
                <c:pt idx="1726">
                  <c:v>2014.8333333332025</c:v>
                </c:pt>
                <c:pt idx="1727">
                  <c:v>2014.9166666665358</c:v>
                </c:pt>
                <c:pt idx="1728">
                  <c:v>2014.999999999869</c:v>
                </c:pt>
                <c:pt idx="1729">
                  <c:v>2015.0833333332023</c:v>
                </c:pt>
                <c:pt idx="1730">
                  <c:v>2015.1666666665355</c:v>
                </c:pt>
                <c:pt idx="1731">
                  <c:v>2015.2499999998688</c:v>
                </c:pt>
                <c:pt idx="1732">
                  <c:v>2015.3333333332021</c:v>
                </c:pt>
                <c:pt idx="1733">
                  <c:v>2015.4166666665353</c:v>
                </c:pt>
                <c:pt idx="1734">
                  <c:v>2015.4999999998686</c:v>
                </c:pt>
                <c:pt idx="1735">
                  <c:v>2015.5833333332018</c:v>
                </c:pt>
                <c:pt idx="1736">
                  <c:v>2015.6666666665351</c:v>
                </c:pt>
                <c:pt idx="1737">
                  <c:v>2015.7499999998684</c:v>
                </c:pt>
                <c:pt idx="1738">
                  <c:v>2015.8333333332016</c:v>
                </c:pt>
                <c:pt idx="1739">
                  <c:v>2015.9166666665349</c:v>
                </c:pt>
                <c:pt idx="1740">
                  <c:v>2015.9999999998681</c:v>
                </c:pt>
                <c:pt idx="1741">
                  <c:v>2016.0833333332014</c:v>
                </c:pt>
                <c:pt idx="1742">
                  <c:v>2016.1666666665346</c:v>
                </c:pt>
                <c:pt idx="1743">
                  <c:v>2016.2499999998679</c:v>
                </c:pt>
                <c:pt idx="1744">
                  <c:v>2016.3333333332012</c:v>
                </c:pt>
                <c:pt idx="1745">
                  <c:v>2016.4166666665344</c:v>
                </c:pt>
                <c:pt idx="1746">
                  <c:v>2016.4999999998677</c:v>
                </c:pt>
                <c:pt idx="1747">
                  <c:v>2016.5833333332009</c:v>
                </c:pt>
                <c:pt idx="1748">
                  <c:v>2016.6666666665342</c:v>
                </c:pt>
                <c:pt idx="1749">
                  <c:v>2016.7499999998674</c:v>
                </c:pt>
                <c:pt idx="1750">
                  <c:v>2016.8333333332007</c:v>
                </c:pt>
                <c:pt idx="1751">
                  <c:v>2016.916666666534</c:v>
                </c:pt>
                <c:pt idx="1752">
                  <c:v>2016.9999999998672</c:v>
                </c:pt>
                <c:pt idx="1753">
                  <c:v>2017.0833333332005</c:v>
                </c:pt>
                <c:pt idx="1754">
                  <c:v>2017.1666666665337</c:v>
                </c:pt>
                <c:pt idx="1755">
                  <c:v>2017.249999999867</c:v>
                </c:pt>
                <c:pt idx="1756">
                  <c:v>2017.3333333332002</c:v>
                </c:pt>
                <c:pt idx="1757">
                  <c:v>2017.4166666665335</c:v>
                </c:pt>
                <c:pt idx="1758">
                  <c:v>2017.4999999998668</c:v>
                </c:pt>
                <c:pt idx="1759">
                  <c:v>2017.5833333332</c:v>
                </c:pt>
                <c:pt idx="1760">
                  <c:v>2017.6666666665333</c:v>
                </c:pt>
                <c:pt idx="1761">
                  <c:v>2017.7499999998665</c:v>
                </c:pt>
                <c:pt idx="1762">
                  <c:v>2017.8333333331998</c:v>
                </c:pt>
                <c:pt idx="1763">
                  <c:v>2017.916666666533</c:v>
                </c:pt>
                <c:pt idx="1764">
                  <c:v>2017.9999999998663</c:v>
                </c:pt>
                <c:pt idx="1765">
                  <c:v>2018.0833333331996</c:v>
                </c:pt>
                <c:pt idx="1766">
                  <c:v>2018.1666666665328</c:v>
                </c:pt>
                <c:pt idx="1767">
                  <c:v>2018.2499999998661</c:v>
                </c:pt>
                <c:pt idx="1768">
                  <c:v>2018.3333333331993</c:v>
                </c:pt>
                <c:pt idx="1769">
                  <c:v>2018.4166666665326</c:v>
                </c:pt>
                <c:pt idx="1770">
                  <c:v>2018.4999999998658</c:v>
                </c:pt>
                <c:pt idx="1771">
                  <c:v>2018.5833333331991</c:v>
                </c:pt>
                <c:pt idx="1772">
                  <c:v>2018.6666666665324</c:v>
                </c:pt>
                <c:pt idx="1773">
                  <c:v>2018.7499999998656</c:v>
                </c:pt>
                <c:pt idx="1774">
                  <c:v>2018.8333333331989</c:v>
                </c:pt>
                <c:pt idx="1775">
                  <c:v>2018.9166666665321</c:v>
                </c:pt>
                <c:pt idx="1776">
                  <c:v>2018.9999999998654</c:v>
                </c:pt>
                <c:pt idx="1777">
                  <c:v>2019.0833333331987</c:v>
                </c:pt>
                <c:pt idx="1778">
                  <c:v>2019.1666666665319</c:v>
                </c:pt>
                <c:pt idx="1779">
                  <c:v>2019.2499999998652</c:v>
                </c:pt>
                <c:pt idx="1780">
                  <c:v>2019.3333333331984</c:v>
                </c:pt>
                <c:pt idx="1781">
                  <c:v>2019.4166666665317</c:v>
                </c:pt>
                <c:pt idx="1782">
                  <c:v>2019.4999999998649</c:v>
                </c:pt>
                <c:pt idx="1783">
                  <c:v>2019.5833333331982</c:v>
                </c:pt>
              </c:numCache>
            </c:numRef>
          </c:cat>
          <c:val>
            <c:numRef>
              <c:f>'chart data'!$D$2:$D$1785</c:f>
              <c:numCache>
                <c:formatCode>General</c:formatCode>
                <c:ptCount val="1784"/>
                <c:pt idx="348">
                  <c:v>3.68</c:v>
                </c:pt>
                <c:pt idx="360">
                  <c:v>3.65</c:v>
                </c:pt>
                <c:pt idx="372">
                  <c:v>3.52</c:v>
                </c:pt>
                <c:pt idx="384">
                  <c:v>3.53</c:v>
                </c:pt>
                <c:pt idx="396">
                  <c:v>3.57</c:v>
                </c:pt>
                <c:pt idx="408">
                  <c:v>3.57</c:v>
                </c:pt>
                <c:pt idx="420">
                  <c:v>3.63</c:v>
                </c:pt>
                <c:pt idx="432">
                  <c:v>3.75</c:v>
                </c:pt>
                <c:pt idx="444">
                  <c:v>3.8</c:v>
                </c:pt>
                <c:pt idx="456">
                  <c:v>3.7</c:v>
                </c:pt>
                <c:pt idx="468">
                  <c:v>3.76</c:v>
                </c:pt>
                <c:pt idx="480">
                  <c:v>3.79</c:v>
                </c:pt>
                <c:pt idx="492">
                  <c:v>3.91</c:v>
                </c:pt>
                <c:pt idx="504">
                  <c:v>4.09</c:v>
                </c:pt>
                <c:pt idx="516">
                  <c:v>5.0599999999999996</c:v>
                </c:pt>
                <c:pt idx="528">
                  <c:v>5.0599999999999996</c:v>
                </c:pt>
                <c:pt idx="540">
                  <c:v>5.0999999999999996</c:v>
                </c:pt>
                <c:pt idx="552">
                  <c:v>5.1100000000000003</c:v>
                </c:pt>
                <c:pt idx="564">
                  <c:v>5.1100000000000003</c:v>
                </c:pt>
                <c:pt idx="576">
                  <c:v>6.2</c:v>
                </c:pt>
                <c:pt idx="588">
                  <c:v>6.34</c:v>
                </c:pt>
                <c:pt idx="600">
                  <c:v>6.45</c:v>
                </c:pt>
                <c:pt idx="636">
                  <c:v>9.9700000000000006</c:v>
                </c:pt>
                <c:pt idx="648">
                  <c:v>8.4499999999999993</c:v>
                </c:pt>
                <c:pt idx="660">
                  <c:v>6.71</c:v>
                </c:pt>
                <c:pt idx="672">
                  <c:v>5.93</c:v>
                </c:pt>
                <c:pt idx="684">
                  <c:v>6.89</c:v>
                </c:pt>
                <c:pt idx="696">
                  <c:v>7.27</c:v>
                </c:pt>
                <c:pt idx="708">
                  <c:v>7.24</c:v>
                </c:pt>
                <c:pt idx="720">
                  <c:v>7.33</c:v>
                </c:pt>
                <c:pt idx="732">
                  <c:v>10.19</c:v>
                </c:pt>
                <c:pt idx="744">
                  <c:v>7.81</c:v>
                </c:pt>
                <c:pt idx="756">
                  <c:v>6.77</c:v>
                </c:pt>
                <c:pt idx="768">
                  <c:v>4.78</c:v>
                </c:pt>
                <c:pt idx="780">
                  <c:v>4.7699999999999996</c:v>
                </c:pt>
                <c:pt idx="792">
                  <c:v>4.5999999999999996</c:v>
                </c:pt>
                <c:pt idx="804">
                  <c:v>4.51</c:v>
                </c:pt>
                <c:pt idx="816">
                  <c:v>4.5599999999999996</c:v>
                </c:pt>
                <c:pt idx="828">
                  <c:v>4.49</c:v>
                </c:pt>
                <c:pt idx="840">
                  <c:v>4.4000000000000004</c:v>
                </c:pt>
                <c:pt idx="852">
                  <c:v>4.3499999999999996</c:v>
                </c:pt>
                <c:pt idx="864">
                  <c:v>4.3499999999999996</c:v>
                </c:pt>
                <c:pt idx="924">
                  <c:v>5.39</c:v>
                </c:pt>
                <c:pt idx="1068" formatCode="0.00">
                  <c:v>6.5</c:v>
                </c:pt>
                <c:pt idx="1069" formatCode="0.00">
                  <c:v>6.4</c:v>
                </c:pt>
                <c:pt idx="1070" formatCode="0.00">
                  <c:v>6.4</c:v>
                </c:pt>
                <c:pt idx="1071" formatCode="0.00">
                  <c:v>6.4</c:v>
                </c:pt>
                <c:pt idx="1072" formatCode="0.00">
                  <c:v>6.4</c:v>
                </c:pt>
                <c:pt idx="1073" formatCode="0.00">
                  <c:v>6.6</c:v>
                </c:pt>
                <c:pt idx="1074" formatCode="0.00">
                  <c:v>6.7</c:v>
                </c:pt>
                <c:pt idx="1075" formatCode="0.00">
                  <c:v>6.5</c:v>
                </c:pt>
                <c:pt idx="1076" formatCode="0.00">
                  <c:v>6.5</c:v>
                </c:pt>
                <c:pt idx="1077" formatCode="0.00">
                  <c:v>6.3</c:v>
                </c:pt>
                <c:pt idx="1078" formatCode="0.00">
                  <c:v>6.2</c:v>
                </c:pt>
                <c:pt idx="1079" formatCode="0.00">
                  <c:v>6.2</c:v>
                </c:pt>
                <c:pt idx="1080" formatCode="0.00">
                  <c:v>6.1</c:v>
                </c:pt>
                <c:pt idx="1081" formatCode="0.00">
                  <c:v>6</c:v>
                </c:pt>
                <c:pt idx="1082" formatCode="0.00">
                  <c:v>5.9</c:v>
                </c:pt>
                <c:pt idx="1083" formatCode="0.00">
                  <c:v>5.7</c:v>
                </c:pt>
                <c:pt idx="1084" formatCode="0.00">
                  <c:v>5.6</c:v>
                </c:pt>
                <c:pt idx="1085" formatCode="0.00">
                  <c:v>5.6</c:v>
                </c:pt>
                <c:pt idx="1086" formatCode="0.00">
                  <c:v>5.7</c:v>
                </c:pt>
                <c:pt idx="1087" formatCode="0.00">
                  <c:v>5.9</c:v>
                </c:pt>
                <c:pt idx="1088" formatCode="0.00">
                  <c:v>6</c:v>
                </c:pt>
                <c:pt idx="1089" formatCode="0.00">
                  <c:v>6</c:v>
                </c:pt>
                <c:pt idx="1090" formatCode="0.00">
                  <c:v>6</c:v>
                </c:pt>
                <c:pt idx="1091" formatCode="0.00">
                  <c:v>6</c:v>
                </c:pt>
                <c:pt idx="1092" formatCode="0.00">
                  <c:v>5.9</c:v>
                </c:pt>
                <c:pt idx="1093" formatCode="0.00">
                  <c:v>5.7</c:v>
                </c:pt>
                <c:pt idx="1094" formatCode="0.00">
                  <c:v>5.6</c:v>
                </c:pt>
                <c:pt idx="1095" formatCode="0.00">
                  <c:v>5.6</c:v>
                </c:pt>
                <c:pt idx="1096" formatCode="0.00">
                  <c:v>5.8</c:v>
                </c:pt>
                <c:pt idx="1097" formatCode="0.00">
                  <c:v>5.9</c:v>
                </c:pt>
                <c:pt idx="1098" formatCode="0.00">
                  <c:v>5.9</c:v>
                </c:pt>
                <c:pt idx="1099" formatCode="0.00">
                  <c:v>6</c:v>
                </c:pt>
                <c:pt idx="1100" formatCode="0.00">
                  <c:v>6</c:v>
                </c:pt>
                <c:pt idx="1101" formatCode="0.00">
                  <c:v>6.2</c:v>
                </c:pt>
                <c:pt idx="1102" formatCode="0.00">
                  <c:v>6.2</c:v>
                </c:pt>
                <c:pt idx="1103" formatCode="0.00">
                  <c:v>6.1</c:v>
                </c:pt>
                <c:pt idx="1104" formatCode="0.00">
                  <c:v>6</c:v>
                </c:pt>
                <c:pt idx="1105" formatCode="0.00">
                  <c:v>6</c:v>
                </c:pt>
                <c:pt idx="1106" formatCode="0.00">
                  <c:v>6</c:v>
                </c:pt>
                <c:pt idx="1107" formatCode="0.00">
                  <c:v>6</c:v>
                </c:pt>
                <c:pt idx="1108" formatCode="0.00">
                  <c:v>6.1</c:v>
                </c:pt>
                <c:pt idx="1109" formatCode="0.00">
                  <c:v>6.1</c:v>
                </c:pt>
                <c:pt idx="1110" formatCode="0.00">
                  <c:v>6.1</c:v>
                </c:pt>
                <c:pt idx="1111" formatCode="0.00">
                  <c:v>6.1</c:v>
                </c:pt>
                <c:pt idx="1112" formatCode="0.00">
                  <c:v>6.1</c:v>
                </c:pt>
                <c:pt idx="1113" formatCode="0.00">
                  <c:v>6.1</c:v>
                </c:pt>
                <c:pt idx="1114" formatCode="0.00">
                  <c:v>6</c:v>
                </c:pt>
                <c:pt idx="1115" formatCode="0.00">
                  <c:v>6</c:v>
                </c:pt>
                <c:pt idx="1116" formatCode="0.00">
                  <c:v>5.9</c:v>
                </c:pt>
                <c:pt idx="1117" formatCode="0.00">
                  <c:v>5.9</c:v>
                </c:pt>
                <c:pt idx="1118" formatCode="0.00">
                  <c:v>6</c:v>
                </c:pt>
                <c:pt idx="1119" formatCode="0.00">
                  <c:v>6.2</c:v>
                </c:pt>
                <c:pt idx="1120" formatCode="0.00">
                  <c:v>6.3</c:v>
                </c:pt>
                <c:pt idx="1121" formatCode="0.00">
                  <c:v>6.3</c:v>
                </c:pt>
                <c:pt idx="1122" formatCode="0.00">
                  <c:v>6.3</c:v>
                </c:pt>
                <c:pt idx="1123" formatCode="0.00">
                  <c:v>6.3</c:v>
                </c:pt>
                <c:pt idx="1124" formatCode="0.00">
                  <c:v>6.4</c:v>
                </c:pt>
                <c:pt idx="1125" formatCode="0.00">
                  <c:v>6.4</c:v>
                </c:pt>
                <c:pt idx="1126" formatCode="0.00">
                  <c:v>6.4</c:v>
                </c:pt>
                <c:pt idx="1127" formatCode="0.00">
                  <c:v>6.4</c:v>
                </c:pt>
                <c:pt idx="1128" formatCode="0.00">
                  <c:v>6.4</c:v>
                </c:pt>
                <c:pt idx="1129" formatCode="0.00">
                  <c:v>6.5</c:v>
                </c:pt>
                <c:pt idx="1130" formatCode="0.00">
                  <c:v>6.5</c:v>
                </c:pt>
                <c:pt idx="1131" formatCode="0.00">
                  <c:v>6.6</c:v>
                </c:pt>
                <c:pt idx="1132" formatCode="0.00">
                  <c:v>6.9</c:v>
                </c:pt>
                <c:pt idx="1133" formatCode="0.00">
                  <c:v>7.1</c:v>
                </c:pt>
                <c:pt idx="1134" formatCode="0.00">
                  <c:v>7.2</c:v>
                </c:pt>
                <c:pt idx="1135" formatCode="0.00">
                  <c:v>7.3</c:v>
                </c:pt>
                <c:pt idx="1136" formatCode="0.00">
                  <c:v>7.4</c:v>
                </c:pt>
                <c:pt idx="1137" formatCode="0.00">
                  <c:v>7.5</c:v>
                </c:pt>
                <c:pt idx="1138" formatCode="0.00">
                  <c:v>7.5</c:v>
                </c:pt>
                <c:pt idx="1139" formatCode="0.00">
                  <c:v>7.7</c:v>
                </c:pt>
                <c:pt idx="1140" formatCode="0.00">
                  <c:v>7.6</c:v>
                </c:pt>
                <c:pt idx="1141" formatCode="0.00">
                  <c:v>7.6</c:v>
                </c:pt>
                <c:pt idx="1142" formatCode="0.00">
                  <c:v>7.7</c:v>
                </c:pt>
                <c:pt idx="1143" formatCode="0.00">
                  <c:v>8</c:v>
                </c:pt>
                <c:pt idx="1144" formatCode="0.00">
                  <c:v>8.1999999999999993</c:v>
                </c:pt>
                <c:pt idx="1145" formatCode="0.00">
                  <c:v>8.4</c:v>
                </c:pt>
                <c:pt idx="1146" formatCode="0.00">
                  <c:v>8.6</c:v>
                </c:pt>
                <c:pt idx="1147" formatCode="0.00">
                  <c:v>8.6</c:v>
                </c:pt>
                <c:pt idx="1148" formatCode="0.00">
                  <c:v>8.5</c:v>
                </c:pt>
                <c:pt idx="1149" formatCode="0.00">
                  <c:v>8.4</c:v>
                </c:pt>
                <c:pt idx="1150" formatCode="0.00">
                  <c:v>8.1999999999999993</c:v>
                </c:pt>
                <c:pt idx="1151" formatCode="0.00">
                  <c:v>7.7</c:v>
                </c:pt>
                <c:pt idx="1152" formatCode="0.00">
                  <c:v>7.5</c:v>
                </c:pt>
                <c:pt idx="1153" formatCode="0.00">
                  <c:v>7.4</c:v>
                </c:pt>
                <c:pt idx="1154" formatCode="0.00">
                  <c:v>7.2</c:v>
                </c:pt>
                <c:pt idx="1155" formatCode="0.00">
                  <c:v>6.9</c:v>
                </c:pt>
                <c:pt idx="1156" formatCode="0.00">
                  <c:v>6.9</c:v>
                </c:pt>
                <c:pt idx="1157" formatCode="0.00">
                  <c:v>6.9</c:v>
                </c:pt>
                <c:pt idx="1158" formatCode="0.00">
                  <c:v>6.9</c:v>
                </c:pt>
                <c:pt idx="1159" formatCode="0.00">
                  <c:v>6.8</c:v>
                </c:pt>
                <c:pt idx="1160" formatCode="0.00">
                  <c:v>6.7</c:v>
                </c:pt>
                <c:pt idx="1161" formatCode="0.00">
                  <c:v>6.7</c:v>
                </c:pt>
                <c:pt idx="1162" formatCode="0.00">
                  <c:v>6.8</c:v>
                </c:pt>
                <c:pt idx="1163" formatCode="0.00">
                  <c:v>6.8</c:v>
                </c:pt>
                <c:pt idx="1164" formatCode="0.00">
                  <c:v>6.7</c:v>
                </c:pt>
                <c:pt idx="1165" formatCode="0.00">
                  <c:v>6.7</c:v>
                </c:pt>
                <c:pt idx="1166" formatCode="0.00">
                  <c:v>6.7</c:v>
                </c:pt>
                <c:pt idx="1167" formatCode="0.00">
                  <c:v>6.6</c:v>
                </c:pt>
                <c:pt idx="1168" formatCode="0.00">
                  <c:v>6.4</c:v>
                </c:pt>
                <c:pt idx="1169" formatCode="0.00">
                  <c:v>6.4</c:v>
                </c:pt>
                <c:pt idx="1170" formatCode="0.00">
                  <c:v>6.4</c:v>
                </c:pt>
                <c:pt idx="1171" formatCode="0.00">
                  <c:v>6.3</c:v>
                </c:pt>
                <c:pt idx="1172" formatCode="0.00">
                  <c:v>6.3</c:v>
                </c:pt>
                <c:pt idx="1173" formatCode="0.00">
                  <c:v>6.3</c:v>
                </c:pt>
                <c:pt idx="1174" formatCode="0.00">
                  <c:v>6.3</c:v>
                </c:pt>
                <c:pt idx="1175" formatCode="0.00">
                  <c:v>6.3</c:v>
                </c:pt>
                <c:pt idx="1176" formatCode="0.00">
                  <c:v>6.3</c:v>
                </c:pt>
                <c:pt idx="1177" formatCode="0.00">
                  <c:v>6.3</c:v>
                </c:pt>
                <c:pt idx="1178" formatCode="0.00">
                  <c:v>6.4</c:v>
                </c:pt>
                <c:pt idx="1179" formatCode="0.00">
                  <c:v>6.5</c:v>
                </c:pt>
                <c:pt idx="1180" formatCode="0.00">
                  <c:v>6.5</c:v>
                </c:pt>
                <c:pt idx="1181" formatCode="0.00">
                  <c:v>6.7</c:v>
                </c:pt>
                <c:pt idx="1182" formatCode="0.00">
                  <c:v>6.9</c:v>
                </c:pt>
                <c:pt idx="1183" formatCode="0.00">
                  <c:v>6.9</c:v>
                </c:pt>
                <c:pt idx="1184" formatCode="0.00">
                  <c:v>7.2</c:v>
                </c:pt>
                <c:pt idx="1185" formatCode="0.00">
                  <c:v>7.4</c:v>
                </c:pt>
                <c:pt idx="1186" formatCode="0.00">
                  <c:v>7.4</c:v>
                </c:pt>
                <c:pt idx="1187" formatCode="0.00">
                  <c:v>7.6</c:v>
                </c:pt>
                <c:pt idx="1188" formatCode="0.00">
                  <c:v>7.6</c:v>
                </c:pt>
                <c:pt idx="1189" formatCode="0.00">
                  <c:v>7.8</c:v>
                </c:pt>
                <c:pt idx="1190" formatCode="0.00">
                  <c:v>8.1</c:v>
                </c:pt>
                <c:pt idx="1191" formatCode="0.00">
                  <c:v>8.1</c:v>
                </c:pt>
                <c:pt idx="1192" formatCode="0.00">
                  <c:v>8.4</c:v>
                </c:pt>
                <c:pt idx="1193" formatCode="0.00">
                  <c:v>8.6999999999999993</c:v>
                </c:pt>
                <c:pt idx="1194" formatCode="0.00">
                  <c:v>8.6999999999999993</c:v>
                </c:pt>
                <c:pt idx="1195" formatCode="0.00">
                  <c:v>8.4</c:v>
                </c:pt>
                <c:pt idx="1196" formatCode="0.00">
                  <c:v>8.5</c:v>
                </c:pt>
                <c:pt idx="1197" formatCode="0.00">
                  <c:v>8.6999999999999993</c:v>
                </c:pt>
                <c:pt idx="1198" formatCode="0.00">
                  <c:v>8.6</c:v>
                </c:pt>
                <c:pt idx="1199" formatCode="0.00">
                  <c:v>8.1999999999999993</c:v>
                </c:pt>
                <c:pt idx="1200" formatCode="0.00">
                  <c:v>7.7</c:v>
                </c:pt>
                <c:pt idx="1201" formatCode="0.00">
                  <c:v>7.7</c:v>
                </c:pt>
                <c:pt idx="1202" formatCode="0.00">
                  <c:v>7.9</c:v>
                </c:pt>
                <c:pt idx="1203" formatCode="0.00">
                  <c:v>7.9</c:v>
                </c:pt>
                <c:pt idx="1204" formatCode="0.00">
                  <c:v>8</c:v>
                </c:pt>
                <c:pt idx="1205" formatCode="0.00">
                  <c:v>8.1999999999999993</c:v>
                </c:pt>
                <c:pt idx="1206" formatCode="0.00">
                  <c:v>8.3000000000000007</c:v>
                </c:pt>
                <c:pt idx="1207" formatCode="0.00">
                  <c:v>8.3000000000000007</c:v>
                </c:pt>
                <c:pt idx="1208" formatCode="0.00">
                  <c:v>8.1</c:v>
                </c:pt>
                <c:pt idx="1209" formatCode="0.00">
                  <c:v>8</c:v>
                </c:pt>
                <c:pt idx="1210" formatCode="0.00">
                  <c:v>7.9</c:v>
                </c:pt>
                <c:pt idx="1211" formatCode="0.00">
                  <c:v>7.9</c:v>
                </c:pt>
                <c:pt idx="1212" formatCode="0.00">
                  <c:v>7.6</c:v>
                </c:pt>
                <c:pt idx="1213" formatCode="0.00">
                  <c:v>7.3</c:v>
                </c:pt>
                <c:pt idx="1214" formatCode="0.00">
                  <c:v>7.4</c:v>
                </c:pt>
                <c:pt idx="1215" formatCode="0.00">
                  <c:v>7.7</c:v>
                </c:pt>
                <c:pt idx="1216" formatCode="0.00">
                  <c:v>7.8</c:v>
                </c:pt>
                <c:pt idx="1217" formatCode="0.00">
                  <c:v>7.9</c:v>
                </c:pt>
                <c:pt idx="1218" formatCode="0.00">
                  <c:v>8</c:v>
                </c:pt>
                <c:pt idx="1219" formatCode="0.00">
                  <c:v>7.9</c:v>
                </c:pt>
                <c:pt idx="1220" formatCode="0.00">
                  <c:v>7.9</c:v>
                </c:pt>
                <c:pt idx="1221" formatCode="0.00">
                  <c:v>8</c:v>
                </c:pt>
                <c:pt idx="1222" formatCode="0.00">
                  <c:v>8.4</c:v>
                </c:pt>
                <c:pt idx="1223" formatCode="0.00">
                  <c:v>8.6</c:v>
                </c:pt>
                <c:pt idx="1224" formatCode="0.00">
                  <c:v>8.6</c:v>
                </c:pt>
                <c:pt idx="1225" formatCode="0.00">
                  <c:v>8.6</c:v>
                </c:pt>
                <c:pt idx="1226" formatCode="0.00">
                  <c:v>8.6</c:v>
                </c:pt>
                <c:pt idx="1227" formatCode="0.00">
                  <c:v>8.8000000000000007</c:v>
                </c:pt>
                <c:pt idx="1228" formatCode="0.00">
                  <c:v>9.1999999999999993</c:v>
                </c:pt>
                <c:pt idx="1229" formatCode="0.00">
                  <c:v>9.9</c:v>
                </c:pt>
                <c:pt idx="1230" formatCode="0.00">
                  <c:v>9.9</c:v>
                </c:pt>
                <c:pt idx="1231" formatCode="0.00">
                  <c:v>9.8000000000000007</c:v>
                </c:pt>
                <c:pt idx="1232" formatCode="0.00">
                  <c:v>9.6</c:v>
                </c:pt>
                <c:pt idx="1233" formatCode="0.00">
                  <c:v>9.6999999999999993</c:v>
                </c:pt>
                <c:pt idx="1234" formatCode="0.00">
                  <c:v>9.4</c:v>
                </c:pt>
                <c:pt idx="1235" formatCode="0.00">
                  <c:v>9.6</c:v>
                </c:pt>
                <c:pt idx="1236" formatCode="0.00">
                  <c:v>9.6</c:v>
                </c:pt>
                <c:pt idx="1237" formatCode="0.00">
                  <c:v>9.9</c:v>
                </c:pt>
                <c:pt idx="1238" formatCode="0.00">
                  <c:v>10.5</c:v>
                </c:pt>
                <c:pt idx="1239" formatCode="0.00">
                  <c:v>10.4</c:v>
                </c:pt>
                <c:pt idx="1240" formatCode="0.00">
                  <c:v>10.6</c:v>
                </c:pt>
                <c:pt idx="1241" formatCode="0.00">
                  <c:v>10.7</c:v>
                </c:pt>
                <c:pt idx="1242" formatCode="0.00">
                  <c:v>10.8</c:v>
                </c:pt>
                <c:pt idx="1243" formatCode="0.00">
                  <c:v>10.8</c:v>
                </c:pt>
                <c:pt idx="1244" formatCode="0.00">
                  <c:v>10.8</c:v>
                </c:pt>
                <c:pt idx="1245" formatCode="0.00">
                  <c:v>10.8</c:v>
                </c:pt>
                <c:pt idx="1246" formatCode="0.00">
                  <c:v>10.5</c:v>
                </c:pt>
                <c:pt idx="1247" formatCode="0.00">
                  <c:v>9.9</c:v>
                </c:pt>
                <c:pt idx="1248" formatCode="0.00">
                  <c:v>9.4</c:v>
                </c:pt>
                <c:pt idx="1249" formatCode="0.00">
                  <c:v>8.9</c:v>
                </c:pt>
                <c:pt idx="1250" formatCode="0.00">
                  <c:v>8.9</c:v>
                </c:pt>
                <c:pt idx="1251" formatCode="0.00">
                  <c:v>8.8000000000000007</c:v>
                </c:pt>
                <c:pt idx="1252" formatCode="0.00">
                  <c:v>8.6</c:v>
                </c:pt>
                <c:pt idx="1253" formatCode="0.00">
                  <c:v>8.4</c:v>
                </c:pt>
                <c:pt idx="1254" formatCode="0.00">
                  <c:v>8.5</c:v>
                </c:pt>
                <c:pt idx="1255" formatCode="0.00">
                  <c:v>8.5</c:v>
                </c:pt>
                <c:pt idx="1256" formatCode="0.00">
                  <c:v>8.5</c:v>
                </c:pt>
                <c:pt idx="1257" formatCode="0.00">
                  <c:v>8.5</c:v>
                </c:pt>
                <c:pt idx="1258" formatCode="0.00">
                  <c:v>8.6</c:v>
                </c:pt>
                <c:pt idx="1259" formatCode="0.00">
                  <c:v>8.5</c:v>
                </c:pt>
                <c:pt idx="1260" formatCode="0.00">
                  <c:v>8.3000000000000007</c:v>
                </c:pt>
                <c:pt idx="1261" formatCode="0.00">
                  <c:v>8.1999999999999993</c:v>
                </c:pt>
                <c:pt idx="1262" formatCode="0.00">
                  <c:v>7.9</c:v>
                </c:pt>
                <c:pt idx="1263" formatCode="0.00">
                  <c:v>7.9</c:v>
                </c:pt>
                <c:pt idx="1264" formatCode="0.00">
                  <c:v>8.1</c:v>
                </c:pt>
                <c:pt idx="1265" formatCode="0.00">
                  <c:v>8.1999999999999993</c:v>
                </c:pt>
                <c:pt idx="1266" formatCode="0.00">
                  <c:v>8.4</c:v>
                </c:pt>
                <c:pt idx="1267" formatCode="0.00">
                  <c:v>8.3000000000000007</c:v>
                </c:pt>
                <c:pt idx="1268" formatCode="0.00">
                  <c:v>8.1</c:v>
                </c:pt>
                <c:pt idx="1269" formatCode="0.00">
                  <c:v>8</c:v>
                </c:pt>
                <c:pt idx="1270" formatCode="0.00">
                  <c:v>7.6</c:v>
                </c:pt>
                <c:pt idx="1271" formatCode="0.00">
                  <c:v>7.4</c:v>
                </c:pt>
                <c:pt idx="1272" formatCode="0.00">
                  <c:v>7.2</c:v>
                </c:pt>
                <c:pt idx="1273" formatCode="0.00">
                  <c:v>7.2</c:v>
                </c:pt>
                <c:pt idx="1274" formatCode="0.00">
                  <c:v>7</c:v>
                </c:pt>
                <c:pt idx="1275" formatCode="0.00">
                  <c:v>6.6</c:v>
                </c:pt>
                <c:pt idx="1276" formatCode="0.00">
                  <c:v>6.5</c:v>
                </c:pt>
                <c:pt idx="1277" formatCode="0.00">
                  <c:v>6.6</c:v>
                </c:pt>
                <c:pt idx="1278" formatCode="0.00">
                  <c:v>6.4</c:v>
                </c:pt>
                <c:pt idx="1279" formatCode="0.00">
                  <c:v>6.2</c:v>
                </c:pt>
                <c:pt idx="1280" formatCode="0.00">
                  <c:v>6.2</c:v>
                </c:pt>
                <c:pt idx="1281" formatCode="0.00">
                  <c:v>6.2</c:v>
                </c:pt>
                <c:pt idx="1282" formatCode="0.00">
                  <c:v>6.2</c:v>
                </c:pt>
                <c:pt idx="1283" formatCode="0.00">
                  <c:v>6.1</c:v>
                </c:pt>
                <c:pt idx="1284" formatCode="0.00">
                  <c:v>5.9</c:v>
                </c:pt>
                <c:pt idx="1285" formatCode="0.00">
                  <c:v>5.8</c:v>
                </c:pt>
                <c:pt idx="1286" formatCode="0.00">
                  <c:v>5.7</c:v>
                </c:pt>
                <c:pt idx="1287" formatCode="0.00">
                  <c:v>5.7</c:v>
                </c:pt>
                <c:pt idx="1288" formatCode="0.00">
                  <c:v>5.9</c:v>
                </c:pt>
                <c:pt idx="1289" formatCode="0.00">
                  <c:v>6</c:v>
                </c:pt>
                <c:pt idx="1290" formatCode="0.00">
                  <c:v>6.2</c:v>
                </c:pt>
                <c:pt idx="1291" formatCode="0.00">
                  <c:v>6.4</c:v>
                </c:pt>
                <c:pt idx="1292" formatCode="0.00">
                  <c:v>6.3</c:v>
                </c:pt>
                <c:pt idx="1293" formatCode="0.00">
                  <c:v>6.4</c:v>
                </c:pt>
                <c:pt idx="1294" formatCode="0.00">
                  <c:v>6.6</c:v>
                </c:pt>
                <c:pt idx="1295" formatCode="0.00">
                  <c:v>6.7</c:v>
                </c:pt>
                <c:pt idx="1296" formatCode="0.00">
                  <c:v>6.8</c:v>
                </c:pt>
                <c:pt idx="1297" formatCode="0.00">
                  <c:v>7.1</c:v>
                </c:pt>
                <c:pt idx="1298" formatCode="0.00">
                  <c:v>7.2</c:v>
                </c:pt>
                <c:pt idx="1299" formatCode="0.00">
                  <c:v>7.3</c:v>
                </c:pt>
                <c:pt idx="1300" formatCode="0.00">
                  <c:v>7.8</c:v>
                </c:pt>
                <c:pt idx="1301" formatCode="0.00">
                  <c:v>8</c:v>
                </c:pt>
                <c:pt idx="1302" formatCode="0.00">
                  <c:v>7.9</c:v>
                </c:pt>
                <c:pt idx="1303" formatCode="0.00">
                  <c:v>7.6</c:v>
                </c:pt>
                <c:pt idx="1304" formatCode="0.00">
                  <c:v>7.5</c:v>
                </c:pt>
                <c:pt idx="1305" formatCode="0.00">
                  <c:v>7.7</c:v>
                </c:pt>
                <c:pt idx="1306" formatCode="0.00">
                  <c:v>8</c:v>
                </c:pt>
                <c:pt idx="1307" formatCode="0.00">
                  <c:v>7.9</c:v>
                </c:pt>
                <c:pt idx="1308" formatCode="0.00">
                  <c:v>8</c:v>
                </c:pt>
                <c:pt idx="1309" formatCode="0.00">
                  <c:v>8.4</c:v>
                </c:pt>
                <c:pt idx="1310" formatCode="0.00">
                  <c:v>9.4</c:v>
                </c:pt>
                <c:pt idx="1311" formatCode="0.00">
                  <c:v>9.4</c:v>
                </c:pt>
                <c:pt idx="1312" formatCode="0.00">
                  <c:v>8.3000000000000007</c:v>
                </c:pt>
                <c:pt idx="1313" formatCode="0.00">
                  <c:v>8.1</c:v>
                </c:pt>
                <c:pt idx="1314" formatCode="0.00">
                  <c:v>7.9</c:v>
                </c:pt>
                <c:pt idx="1315" formatCode="0.00">
                  <c:v>7.8</c:v>
                </c:pt>
                <c:pt idx="1316" formatCode="0.00">
                  <c:v>8.1</c:v>
                </c:pt>
                <c:pt idx="1317" formatCode="0.00">
                  <c:v>8.3000000000000007</c:v>
                </c:pt>
                <c:pt idx="1318" formatCode="0.00">
                  <c:v>8.6</c:v>
                </c:pt>
                <c:pt idx="1319" formatCode="0.00">
                  <c:v>8.8000000000000007</c:v>
                </c:pt>
                <c:pt idx="1320" formatCode="0.00">
                  <c:v>9</c:v>
                </c:pt>
                <c:pt idx="1321" formatCode="0.00">
                  <c:v>9.8000000000000007</c:v>
                </c:pt>
                <c:pt idx="1322" formatCode="0.00">
                  <c:v>10.199999999999999</c:v>
                </c:pt>
                <c:pt idx="1323" formatCode="0.00">
                  <c:v>10</c:v>
                </c:pt>
                <c:pt idx="1324" formatCode="0.00">
                  <c:v>10.5</c:v>
                </c:pt>
                <c:pt idx="1325" formatCode="0.00">
                  <c:v>10.5</c:v>
                </c:pt>
                <c:pt idx="1326" formatCode="0.00">
                  <c:v>10.5</c:v>
                </c:pt>
                <c:pt idx="1327" formatCode="0.00">
                  <c:v>10.7</c:v>
                </c:pt>
                <c:pt idx="1328" formatCode="0.00">
                  <c:v>10.6</c:v>
                </c:pt>
                <c:pt idx="1329" formatCode="0.00">
                  <c:v>10.199999999999999</c:v>
                </c:pt>
                <c:pt idx="1330" formatCode="0.00">
                  <c:v>9.9</c:v>
                </c:pt>
                <c:pt idx="1331" formatCode="0.00">
                  <c:v>9.6999999999999993</c:v>
                </c:pt>
                <c:pt idx="1332" formatCode="0.00">
                  <c:v>9.8000000000000007</c:v>
                </c:pt>
                <c:pt idx="1333" formatCode="0.00">
                  <c:v>9.6999999999999993</c:v>
                </c:pt>
                <c:pt idx="1334" formatCode="0.00">
                  <c:v>9.4</c:v>
                </c:pt>
                <c:pt idx="1335" formatCode="0.00">
                  <c:v>8.9</c:v>
                </c:pt>
                <c:pt idx="1336" formatCode="0.00">
                  <c:v>8.6999999999999993</c:v>
                </c:pt>
                <c:pt idx="1337" formatCode="0.00">
                  <c:v>9.1</c:v>
                </c:pt>
                <c:pt idx="1338" formatCode="0.00">
                  <c:v>9.3000000000000007</c:v>
                </c:pt>
                <c:pt idx="1339" formatCode="0.00">
                  <c:v>9</c:v>
                </c:pt>
                <c:pt idx="1340" formatCode="0.00">
                  <c:v>8.6</c:v>
                </c:pt>
                <c:pt idx="1341" formatCode="0.00">
                  <c:v>8.3000000000000007</c:v>
                </c:pt>
                <c:pt idx="1342" formatCode="0.00">
                  <c:v>8.1999999999999993</c:v>
                </c:pt>
                <c:pt idx="1343" formatCode="0.00">
                  <c:v>7.9</c:v>
                </c:pt>
                <c:pt idx="1344" formatCode="0.00">
                  <c:v>7.8</c:v>
                </c:pt>
                <c:pt idx="1345" formatCode="0.00">
                  <c:v>7.8</c:v>
                </c:pt>
                <c:pt idx="1346" formatCode="0.00">
                  <c:v>7.6</c:v>
                </c:pt>
                <c:pt idx="1347" formatCode="0.00">
                  <c:v>7.7</c:v>
                </c:pt>
                <c:pt idx="1348" formatCode="0.00">
                  <c:v>7.8</c:v>
                </c:pt>
                <c:pt idx="1349" formatCode="0.00">
                  <c:v>8.1999999999999993</c:v>
                </c:pt>
                <c:pt idx="1350" formatCode="0.00">
                  <c:v>8.1999999999999993</c:v>
                </c:pt>
                <c:pt idx="1351" formatCode="0.00">
                  <c:v>8.4</c:v>
                </c:pt>
                <c:pt idx="1352" formatCode="0.00">
                  <c:v>8.5</c:v>
                </c:pt>
                <c:pt idx="1353" formatCode="0.00">
                  <c:v>8.3000000000000007</c:v>
                </c:pt>
                <c:pt idx="1354" formatCode="0.00">
                  <c:v>8.3000000000000007</c:v>
                </c:pt>
                <c:pt idx="1355" formatCode="0.00">
                  <c:v>8.4</c:v>
                </c:pt>
                <c:pt idx="1356" formatCode="0.00">
                  <c:v>8.4</c:v>
                </c:pt>
                <c:pt idx="1357" formatCode="0.00">
                  <c:v>8.1999999999999993</c:v>
                </c:pt>
                <c:pt idx="1358" formatCode="0.00">
                  <c:v>8.1</c:v>
                </c:pt>
                <c:pt idx="1359" formatCode="0.00">
                  <c:v>8.1</c:v>
                </c:pt>
                <c:pt idx="1360" formatCode="0.00">
                  <c:v>8.1999999999999993</c:v>
                </c:pt>
                <c:pt idx="1361" formatCode="0.00">
                  <c:v>8.1999999999999993</c:v>
                </c:pt>
                <c:pt idx="1362" formatCode="0.00">
                  <c:v>8.1999999999999993</c:v>
                </c:pt>
                <c:pt idx="1363" formatCode="0.00">
                  <c:v>8.1</c:v>
                </c:pt>
                <c:pt idx="1364" formatCode="0.00">
                  <c:v>7.8</c:v>
                </c:pt>
                <c:pt idx="1365" formatCode="0.00">
                  <c:v>7.6</c:v>
                </c:pt>
                <c:pt idx="1366" formatCode="0.00">
                  <c:v>7.4</c:v>
                </c:pt>
                <c:pt idx="1367" formatCode="0.00">
                  <c:v>7.2</c:v>
                </c:pt>
                <c:pt idx="1368" formatCode="0.00">
                  <c:v>7.3</c:v>
                </c:pt>
                <c:pt idx="1369" formatCode="0.00">
                  <c:v>7.6</c:v>
                </c:pt>
                <c:pt idx="1370" formatCode="0.00">
                  <c:v>7.7</c:v>
                </c:pt>
                <c:pt idx="1371" formatCode="0.00">
                  <c:v>7.4</c:v>
                </c:pt>
                <c:pt idx="1372" formatCode="0.00">
                  <c:v>7.2</c:v>
                </c:pt>
                <c:pt idx="1373" formatCode="0.00">
                  <c:v>7.1</c:v>
                </c:pt>
                <c:pt idx="1374" formatCode="0.00">
                  <c:v>6.9</c:v>
                </c:pt>
                <c:pt idx="1375" formatCode="0.00">
                  <c:v>6.7</c:v>
                </c:pt>
                <c:pt idx="1376" formatCode="0.00">
                  <c:v>6.5</c:v>
                </c:pt>
                <c:pt idx="1377" formatCode="0.00">
                  <c:v>6.7</c:v>
                </c:pt>
                <c:pt idx="1378" formatCode="0.00">
                  <c:v>6.8</c:v>
                </c:pt>
                <c:pt idx="1379" formatCode="0.00">
                  <c:v>6.6</c:v>
                </c:pt>
                <c:pt idx="1380" formatCode="0.00">
                  <c:v>6.5</c:v>
                </c:pt>
                <c:pt idx="1381" formatCode="0.00">
                  <c:v>6.4</c:v>
                </c:pt>
                <c:pt idx="1382" formatCode="0.00">
                  <c:v>6.1</c:v>
                </c:pt>
                <c:pt idx="1383" formatCode="0.00">
                  <c:v>5.7</c:v>
                </c:pt>
                <c:pt idx="1384" formatCode="0.00">
                  <c:v>6.1</c:v>
                </c:pt>
                <c:pt idx="1385" formatCode="0.00">
                  <c:v>6.2</c:v>
                </c:pt>
                <c:pt idx="1386" formatCode="0.00">
                  <c:v>6.1</c:v>
                </c:pt>
                <c:pt idx="1387" formatCode="0.00">
                  <c:v>5.9</c:v>
                </c:pt>
                <c:pt idx="1388" formatCode="0.00">
                  <c:v>6</c:v>
                </c:pt>
                <c:pt idx="1389" formatCode="0.00">
                  <c:v>6.3</c:v>
                </c:pt>
                <c:pt idx="1390" formatCode="0.00">
                  <c:v>6.4</c:v>
                </c:pt>
                <c:pt idx="1391" formatCode="0.00">
                  <c:v>6.2</c:v>
                </c:pt>
                <c:pt idx="1392" formatCode="0.00">
                  <c:v>6.1</c:v>
                </c:pt>
                <c:pt idx="1393" formatCode="0.00">
                  <c:v>6.1</c:v>
                </c:pt>
                <c:pt idx="1394" formatCode="0.00">
                  <c:v>6</c:v>
                </c:pt>
                <c:pt idx="1395" formatCode="0.00">
                  <c:v>5.8</c:v>
                </c:pt>
                <c:pt idx="1396" formatCode="0.00">
                  <c:v>5.7</c:v>
                </c:pt>
                <c:pt idx="1397" formatCode="0.00">
                  <c:v>6</c:v>
                </c:pt>
                <c:pt idx="1398" formatCode="0.00">
                  <c:v>6.3</c:v>
                </c:pt>
                <c:pt idx="1399" formatCode="0.00">
                  <c:v>6.5</c:v>
                </c:pt>
                <c:pt idx="1400" formatCode="0.00">
                  <c:v>6.7</c:v>
                </c:pt>
                <c:pt idx="1401" formatCode="0.00">
                  <c:v>6.9</c:v>
                </c:pt>
                <c:pt idx="1402" formatCode="0.00">
                  <c:v>6.4</c:v>
                </c:pt>
                <c:pt idx="1403" formatCode="0.00">
                  <c:v>6.5</c:v>
                </c:pt>
                <c:pt idx="1404" formatCode="0.00">
                  <c:v>6.5</c:v>
                </c:pt>
                <c:pt idx="1405" formatCode="0.00">
                  <c:v>6.3</c:v>
                </c:pt>
                <c:pt idx="1406" formatCode="0.00">
                  <c:v>6.2</c:v>
                </c:pt>
                <c:pt idx="1407" formatCode="0.00">
                  <c:v>6.3</c:v>
                </c:pt>
                <c:pt idx="1408" formatCode="0.00">
                  <c:v>6.6</c:v>
                </c:pt>
                <c:pt idx="1409" formatCode="0.00">
                  <c:v>6.6</c:v>
                </c:pt>
                <c:pt idx="1410" formatCode="0.00">
                  <c:v>6.7</c:v>
                </c:pt>
                <c:pt idx="1411" formatCode="0.00">
                  <c:v>6.8</c:v>
                </c:pt>
                <c:pt idx="1412" formatCode="0.00">
                  <c:v>6.6</c:v>
                </c:pt>
                <c:pt idx="1413" formatCode="0.00">
                  <c:v>6.4</c:v>
                </c:pt>
                <c:pt idx="1414" formatCode="0.00">
                  <c:v>6.4</c:v>
                </c:pt>
                <c:pt idx="1415" formatCode="0.00">
                  <c:v>6.5</c:v>
                </c:pt>
                <c:pt idx="1416" formatCode="0.00">
                  <c:v>6.7</c:v>
                </c:pt>
                <c:pt idx="1417" formatCode="0.00">
                  <c:v>6.9</c:v>
                </c:pt>
                <c:pt idx="1418" formatCode="0.00">
                  <c:v>7</c:v>
                </c:pt>
                <c:pt idx="1419" formatCode="0.00">
                  <c:v>6.9</c:v>
                </c:pt>
                <c:pt idx="1420" formatCode="0.00">
                  <c:v>7.1</c:v>
                </c:pt>
                <c:pt idx="1421" formatCode="0.00">
                  <c:v>6.9</c:v>
                </c:pt>
                <c:pt idx="1422" formatCode="0.00">
                  <c:v>6.8</c:v>
                </c:pt>
                <c:pt idx="1423" formatCode="0.00">
                  <c:v>6.8</c:v>
                </c:pt>
                <c:pt idx="1424" formatCode="0.00">
                  <c:v>7</c:v>
                </c:pt>
                <c:pt idx="1425" formatCode="0.00">
                  <c:v>7.2</c:v>
                </c:pt>
                <c:pt idx="1426" formatCode="0.00">
                  <c:v>7.5</c:v>
                </c:pt>
                <c:pt idx="1427" formatCode="0.00">
                  <c:v>7.5</c:v>
                </c:pt>
                <c:pt idx="1428" formatCode="0.00">
                  <c:v>7.6479999999999997</c:v>
                </c:pt>
                <c:pt idx="1429" formatCode="0.00">
                  <c:v>8.625</c:v>
                </c:pt>
                <c:pt idx="1430" formatCode="0.00">
                  <c:v>8.4049999999999994</c:v>
                </c:pt>
                <c:pt idx="1431" formatCode="0.00">
                  <c:v>8.8130000000000006</c:v>
                </c:pt>
                <c:pt idx="1432" formatCode="0.00">
                  <c:v>8.7910000000000004</c:v>
                </c:pt>
                <c:pt idx="1433" formatCode="0.00">
                  <c:v>8.7149999999999999</c:v>
                </c:pt>
                <c:pt idx="1434" formatCode="0.00">
                  <c:v>8.5</c:v>
                </c:pt>
                <c:pt idx="1435" formatCode="0.00">
                  <c:v>8.9410000000000007</c:v>
                </c:pt>
                <c:pt idx="1436" formatCode="0.00">
                  <c:v>9.1289999999999996</c:v>
                </c:pt>
                <c:pt idx="1437" formatCode="0.00">
                  <c:v>8.9960000000000004</c:v>
                </c:pt>
                <c:pt idx="1438" formatCode="0.00">
                  <c:v>8.8179999999999996</c:v>
                </c:pt>
                <c:pt idx="1439" formatCode="0.00">
                  <c:v>8.9920000000000009</c:v>
                </c:pt>
                <c:pt idx="1440" formatCode="0.00">
                  <c:v>8.6150000000000002</c:v>
                </c:pt>
                <c:pt idx="1441" formatCode="0.00">
                  <c:v>8.3290000000000006</c:v>
                </c:pt>
                <c:pt idx="1442" formatCode="0.00">
                  <c:v>8.484</c:v>
                </c:pt>
                <c:pt idx="1443" formatCode="0.00">
                  <c:v>8.3409999999999993</c:v>
                </c:pt>
                <c:pt idx="1444" formatCode="0.00">
                  <c:v>8.266</c:v>
                </c:pt>
                <c:pt idx="1445" formatCode="0.00">
                  <c:v>8.4920000000000009</c:v>
                </c:pt>
                <c:pt idx="1446" formatCode="0.00">
                  <c:v>8.6690000000000005</c:v>
                </c:pt>
                <c:pt idx="1447" formatCode="0.00">
                  <c:v>8.4640000000000004</c:v>
                </c:pt>
                <c:pt idx="1448" formatCode="0.00">
                  <c:v>8.3970000000000002</c:v>
                </c:pt>
                <c:pt idx="1449" formatCode="0.00">
                  <c:v>8.36</c:v>
                </c:pt>
                <c:pt idx="1450" formatCode="0.00">
                  <c:v>8.3279999999999994</c:v>
                </c:pt>
                <c:pt idx="1451" formatCode="0.00">
                  <c:v>8.0090000000000003</c:v>
                </c:pt>
                <c:pt idx="1452" formatCode="0.00">
                  <c:v>7.8860000000000001</c:v>
                </c:pt>
                <c:pt idx="1453" formatCode="0.00">
                  <c:v>7.843</c:v>
                </c:pt>
                <c:pt idx="1454" formatCode="0.00">
                  <c:v>8.0009999999999994</c:v>
                </c:pt>
                <c:pt idx="1455" formatCode="0.00">
                  <c:v>7.9950000000000001</c:v>
                </c:pt>
                <c:pt idx="1456" formatCode="0.00">
                  <c:v>7.9290000000000003</c:v>
                </c:pt>
                <c:pt idx="1457" formatCode="0.00">
                  <c:v>8.0340000000000007</c:v>
                </c:pt>
                <c:pt idx="1458" formatCode="0.00">
                  <c:v>8.1560000000000006</c:v>
                </c:pt>
                <c:pt idx="1459" formatCode="0.00">
                  <c:v>7.89</c:v>
                </c:pt>
                <c:pt idx="1460" formatCode="0.00">
                  <c:v>7.4719999999999995</c:v>
                </c:pt>
                <c:pt idx="1461" formatCode="0.00">
                  <c:v>7.3520000000000003</c:v>
                </c:pt>
                <c:pt idx="1462" formatCode="0.00">
                  <c:v>7.3550000000000004</c:v>
                </c:pt>
                <c:pt idx="1463" formatCode="0.00">
                  <c:v>7.1980000000000004</c:v>
                </c:pt>
                <c:pt idx="1464" formatCode="0.00">
                  <c:v>7.069</c:v>
                </c:pt>
                <c:pt idx="1465" formatCode="0.00">
                  <c:v>6.71</c:v>
                </c:pt>
                <c:pt idx="1466" formatCode="0.00">
                  <c:v>6.673</c:v>
                </c:pt>
                <c:pt idx="1467" formatCode="0.00">
                  <c:v>6.7910000000000004</c:v>
                </c:pt>
                <c:pt idx="1468" formatCode="0.00">
                  <c:v>6.8609999999999998</c:v>
                </c:pt>
                <c:pt idx="1469" formatCode="0.00">
                  <c:v>6.617</c:v>
                </c:pt>
                <c:pt idx="1470" formatCode="0.00">
                  <c:v>6.5469999999999997</c:v>
                </c:pt>
                <c:pt idx="1471" formatCode="0.00">
                  <c:v>6.1749999999999998</c:v>
                </c:pt>
                <c:pt idx="1472" formatCode="0.00">
                  <c:v>6.0970000000000004</c:v>
                </c:pt>
                <c:pt idx="1473" formatCode="0.00">
                  <c:v>5.891</c:v>
                </c:pt>
                <c:pt idx="1474" formatCode="0.00">
                  <c:v>5.8780000000000001</c:v>
                </c:pt>
                <c:pt idx="1475" formatCode="0.00">
                  <c:v>5.532</c:v>
                </c:pt>
                <c:pt idx="1476" formatCode="0.00">
                  <c:v>5.694</c:v>
                </c:pt>
                <c:pt idx="1477" formatCode="0.00">
                  <c:v>6.1059999999999999</c:v>
                </c:pt>
                <c:pt idx="1478" formatCode="0.00">
                  <c:v>6.3280000000000003</c:v>
                </c:pt>
                <c:pt idx="1479" formatCode="0.00">
                  <c:v>6.5510000000000002</c:v>
                </c:pt>
                <c:pt idx="1480" formatCode="0.00">
                  <c:v>6.952</c:v>
                </c:pt>
                <c:pt idx="1481" formatCode="0.00">
                  <c:v>7.0819999999999999</c:v>
                </c:pt>
                <c:pt idx="1482" formatCode="0.00">
                  <c:v>6.8230000000000004</c:v>
                </c:pt>
                <c:pt idx="1483" formatCode="0.00">
                  <c:v>7.2249999999999996</c:v>
                </c:pt>
                <c:pt idx="1484" formatCode="0.00">
                  <c:v>7.5979999999999999</c:v>
                </c:pt>
                <c:pt idx="1485" formatCode="0.00">
                  <c:v>7.6319999999999997</c:v>
                </c:pt>
                <c:pt idx="1486" formatCode="0.00">
                  <c:v>7.319</c:v>
                </c:pt>
                <c:pt idx="1487" formatCode="0.00">
                  <c:v>7.6210000000000004</c:v>
                </c:pt>
                <c:pt idx="1488" formatCode="0.00">
                  <c:v>7.4379999999999997</c:v>
                </c:pt>
                <c:pt idx="1489" formatCode="0.00">
                  <c:v>7.3620000000000001</c:v>
                </c:pt>
                <c:pt idx="1490" formatCode="0.00">
                  <c:v>7.1890000000000001</c:v>
                </c:pt>
                <c:pt idx="1491" formatCode="0.00">
                  <c:v>7.0389999999999997</c:v>
                </c:pt>
                <c:pt idx="1492" formatCode="0.00">
                  <c:v>6.6470000000000002</c:v>
                </c:pt>
                <c:pt idx="1493" formatCode="0.00">
                  <c:v>6.9399999999999995</c:v>
                </c:pt>
                <c:pt idx="1494" formatCode="0.00">
                  <c:v>6.7850000000000001</c:v>
                </c:pt>
                <c:pt idx="1495" formatCode="0.00">
                  <c:v>6.7149999999999999</c:v>
                </c:pt>
                <c:pt idx="1496" formatCode="0.00">
                  <c:v>6.6029999999999998</c:v>
                </c:pt>
                <c:pt idx="1497" formatCode="0.00">
                  <c:v>6.44</c:v>
                </c:pt>
                <c:pt idx="1498" formatCode="0.00">
                  <c:v>6.1689999999999996</c:v>
                </c:pt>
                <c:pt idx="1499" formatCode="0.00">
                  <c:v>6.0309999999999997</c:v>
                </c:pt>
                <c:pt idx="1500" formatCode="0.00">
                  <c:v>5.8959999999999999</c:v>
                </c:pt>
                <c:pt idx="1501" formatCode="0.00">
                  <c:v>6.3879999999999999</c:v>
                </c:pt>
                <c:pt idx="1502" formatCode="0.00">
                  <c:v>6.4379999999999997</c:v>
                </c:pt>
                <c:pt idx="1503" formatCode="0.00">
                  <c:v>6.3390000000000004</c:v>
                </c:pt>
                <c:pt idx="1504" formatCode="0.00">
                  <c:v>6.4960000000000004</c:v>
                </c:pt>
                <c:pt idx="1505" formatCode="0.00">
                  <c:v>6.5049999999999999</c:v>
                </c:pt>
                <c:pt idx="1506" formatCode="0.00">
                  <c:v>6.3730000000000002</c:v>
                </c:pt>
                <c:pt idx="1507" formatCode="0.00">
                  <c:v>6.3860000000000001</c:v>
                </c:pt>
                <c:pt idx="1508" formatCode="0.00">
                  <c:v>6.0960000000000001</c:v>
                </c:pt>
                <c:pt idx="1509" formatCode="0.00">
                  <c:v>6</c:v>
                </c:pt>
                <c:pt idx="1510" formatCode="0.00">
                  <c:v>5.6440000000000001</c:v>
                </c:pt>
                <c:pt idx="1511" formatCode="0.00">
                  <c:v>5.7789999999999999</c:v>
                </c:pt>
                <c:pt idx="1512" formatCode="0.00">
                  <c:v>5.74</c:v>
                </c:pt>
                <c:pt idx="1513" formatCode="0.00">
                  <c:v>5.5179999999999998</c:v>
                </c:pt>
                <c:pt idx="1514" formatCode="0.00">
                  <c:v>5.931</c:v>
                </c:pt>
                <c:pt idx="1515" formatCode="0.00">
                  <c:v>5.8410000000000002</c:v>
                </c:pt>
                <c:pt idx="1516" formatCode="0.00">
                  <c:v>5.9279999999999999</c:v>
                </c:pt>
                <c:pt idx="1517" formatCode="0.00">
                  <c:v>5.7069999999999999</c:v>
                </c:pt>
                <c:pt idx="1518" formatCode="0.00">
                  <c:v>5.5350000000000001</c:v>
                </c:pt>
                <c:pt idx="1519" formatCode="0.00">
                  <c:v>5.6899999999999995</c:v>
                </c:pt>
                <c:pt idx="1520" formatCode="0.00">
                  <c:v>5.52</c:v>
                </c:pt>
                <c:pt idx="1521" formatCode="0.00">
                  <c:v>5.5750000000000002</c:v>
                </c:pt>
                <c:pt idx="1522" formatCode="0.00">
                  <c:v>5.4539999999999997</c:v>
                </c:pt>
                <c:pt idx="1523" formatCode="0.00">
                  <c:v>5.3680000000000003</c:v>
                </c:pt>
                <c:pt idx="1524" formatCode="0.00">
                  <c:v>5.0570000000000004</c:v>
                </c:pt>
                <c:pt idx="1525" formatCode="0.00">
                  <c:v>4.9559999999999995</c:v>
                </c:pt>
                <c:pt idx="1526" formatCode="0.00">
                  <c:v>4.915</c:v>
                </c:pt>
                <c:pt idx="1527" formatCode="0.00">
                  <c:v>4.9859999999999998</c:v>
                </c:pt>
                <c:pt idx="1528" formatCode="0.00">
                  <c:v>4.8650000000000002</c:v>
                </c:pt>
                <c:pt idx="1529" formatCode="0.00">
                  <c:v>4.7789999999999999</c:v>
                </c:pt>
                <c:pt idx="1530" formatCode="0.00">
                  <c:v>4.6310000000000002</c:v>
                </c:pt>
                <c:pt idx="1531" formatCode="0.00">
                  <c:v>4.2329999999999997</c:v>
                </c:pt>
                <c:pt idx="1532" formatCode="0.00">
                  <c:v>3.8980000000000001</c:v>
                </c:pt>
                <c:pt idx="1533" formatCode="0.00">
                  <c:v>4.133</c:v>
                </c:pt>
                <c:pt idx="1534" formatCode="0.00">
                  <c:v>3.9980000000000002</c:v>
                </c:pt>
                <c:pt idx="1535" formatCode="0.00">
                  <c:v>3.8660000000000001</c:v>
                </c:pt>
                <c:pt idx="1536" formatCode="0.00">
                  <c:v>3.6320000000000001</c:v>
                </c:pt>
                <c:pt idx="1537" formatCode="0.00">
                  <c:v>4.0110000000000001</c:v>
                </c:pt>
                <c:pt idx="1538" formatCode="0.00">
                  <c:v>4.0010000000000003</c:v>
                </c:pt>
                <c:pt idx="1539" formatCode="0.00">
                  <c:v>3.8679999999999999</c:v>
                </c:pt>
                <c:pt idx="1540" formatCode="0.00">
                  <c:v>4.1159999999999997</c:v>
                </c:pt>
                <c:pt idx="1541" formatCode="0.00">
                  <c:v>4.5110000000000001</c:v>
                </c:pt>
                <c:pt idx="1542" formatCode="0.00">
                  <c:v>4.8109999999999999</c:v>
                </c:pt>
                <c:pt idx="1543" formatCode="0.00">
                  <c:v>4.891</c:v>
                </c:pt>
                <c:pt idx="1544" formatCode="0.00">
                  <c:v>5.08</c:v>
                </c:pt>
                <c:pt idx="1545" formatCode="0.00">
                  <c:v>5.157</c:v>
                </c:pt>
                <c:pt idx="1546" formatCode="0.00">
                  <c:v>5.125</c:v>
                </c:pt>
                <c:pt idx="1547" formatCode="0.00">
                  <c:v>5.3579999999999997</c:v>
                </c:pt>
                <c:pt idx="1548" formatCode="0.00">
                  <c:v>5.5410000000000004</c:v>
                </c:pt>
                <c:pt idx="1549" formatCode="0.00">
                  <c:v>5.5</c:v>
                </c:pt>
                <c:pt idx="1550" formatCode="0.00">
                  <c:v>5.2160000000000002</c:v>
                </c:pt>
                <c:pt idx="1551" formatCode="0.00">
                  <c:v>5.298</c:v>
                </c:pt>
                <c:pt idx="1552" formatCode="0.00">
                  <c:v>5.1909999999999998</c:v>
                </c:pt>
                <c:pt idx="1553" formatCode="0.00">
                  <c:v>5.2210000000000001</c:v>
                </c:pt>
                <c:pt idx="1554" formatCode="0.00">
                  <c:v>5.2060000000000004</c:v>
                </c:pt>
                <c:pt idx="1555" formatCode="0.00">
                  <c:v>5.298</c:v>
                </c:pt>
                <c:pt idx="1556" formatCode="0.00">
                  <c:v>5.23</c:v>
                </c:pt>
                <c:pt idx="1557" formatCode="0.00">
                  <c:v>5.2149999999999999</c:v>
                </c:pt>
                <c:pt idx="1558" formatCode="0.00">
                  <c:v>5</c:v>
                </c:pt>
                <c:pt idx="1559" formatCode="0.00">
                  <c:v>4.851</c:v>
                </c:pt>
                <c:pt idx="1560" formatCode="0.00">
                  <c:v>4.7969999999999997</c:v>
                </c:pt>
                <c:pt idx="1561" formatCode="0.00">
                  <c:v>4.7539999999999996</c:v>
                </c:pt>
                <c:pt idx="1562" formatCode="0.00">
                  <c:v>4.7050000000000001</c:v>
                </c:pt>
                <c:pt idx="1563" formatCode="0.00">
                  <c:v>5.032</c:v>
                </c:pt>
                <c:pt idx="1564" formatCode="0.00">
                  <c:v>5.173</c:v>
                </c:pt>
                <c:pt idx="1565" formatCode="0.00">
                  <c:v>5.1029999999999998</c:v>
                </c:pt>
                <c:pt idx="1566" formatCode="0.00">
                  <c:v>4.88</c:v>
                </c:pt>
                <c:pt idx="1567" formatCode="0.00">
                  <c:v>4.7880000000000003</c:v>
                </c:pt>
                <c:pt idx="1568" formatCode="0.00">
                  <c:v>4.7910000000000004</c:v>
                </c:pt>
                <c:pt idx="1569" formatCode="0.00">
                  <c:v>4.3970000000000002</c:v>
                </c:pt>
                <c:pt idx="1570" formatCode="0.00">
                  <c:v>4.5549999999999997</c:v>
                </c:pt>
                <c:pt idx="1571" formatCode="0.00">
                  <c:v>4.9980000000000002</c:v>
                </c:pt>
                <c:pt idx="1572" formatCode="0.00">
                  <c:v>4.9050000000000002</c:v>
                </c:pt>
                <c:pt idx="1573" formatCode="0.00">
                  <c:v>4.9640000000000004</c:v>
                </c:pt>
                <c:pt idx="1574" formatCode="0.00">
                  <c:v>5.2549999999999999</c:v>
                </c:pt>
                <c:pt idx="1575" formatCode="0.00">
                  <c:v>5.1219999999999999</c:v>
                </c:pt>
                <c:pt idx="1576" formatCode="0.00">
                  <c:v>5.1680000000000001</c:v>
                </c:pt>
                <c:pt idx="1577" formatCode="0.00">
                  <c:v>4.9420000000000002</c:v>
                </c:pt>
                <c:pt idx="1578" formatCode="0.00">
                  <c:v>4.7519999999999998</c:v>
                </c:pt>
                <c:pt idx="1579" formatCode="0.00">
                  <c:v>4.5679999999999996</c:v>
                </c:pt>
                <c:pt idx="1580" formatCode="0.00">
                  <c:v>4.2720000000000002</c:v>
                </c:pt>
                <c:pt idx="1581" formatCode="0.00">
                  <c:v>4.5110000000000001</c:v>
                </c:pt>
                <c:pt idx="1582" formatCode="0.00">
                  <c:v>4.49</c:v>
                </c:pt>
                <c:pt idx="1583" formatCode="0.00">
                  <c:v>4.2039999999999997</c:v>
                </c:pt>
                <c:pt idx="1584" formatCode="0.00">
                  <c:v>4.0720000000000001</c:v>
                </c:pt>
                <c:pt idx="1585" formatCode="0.00">
                  <c:v>3.9180000000000001</c:v>
                </c:pt>
                <c:pt idx="1586" formatCode="0.00">
                  <c:v>4.0439999999999996</c:v>
                </c:pt>
                <c:pt idx="1587" formatCode="0.00">
                  <c:v>4.0919999999999996</c:v>
                </c:pt>
                <c:pt idx="1588" formatCode="0.00">
                  <c:v>3.7210000000000001</c:v>
                </c:pt>
                <c:pt idx="1589" formatCode="0.00">
                  <c:v>3.802</c:v>
                </c:pt>
                <c:pt idx="1590" formatCode="0.00">
                  <c:v>4.1900000000000004</c:v>
                </c:pt>
                <c:pt idx="1591" formatCode="0.00">
                  <c:v>4.1970000000000001</c:v>
                </c:pt>
                <c:pt idx="1592" formatCode="0.00">
                  <c:v>3.9950000000000001</c:v>
                </c:pt>
                <c:pt idx="1593" formatCode="0.00">
                  <c:v>4.3310000000000004</c:v>
                </c:pt>
                <c:pt idx="1594" formatCode="0.00">
                  <c:v>4.4569999999999999</c:v>
                </c:pt>
                <c:pt idx="1595" formatCode="0.00">
                  <c:v>4.2919999999999998</c:v>
                </c:pt>
                <c:pt idx="1596" formatCode="0.00">
                  <c:v>4.24</c:v>
                </c:pt>
                <c:pt idx="1597" formatCode="0.00">
                  <c:v>4.0510000000000002</c:v>
                </c:pt>
                <c:pt idx="1598" formatCode="0.00">
                  <c:v>3.931</c:v>
                </c:pt>
                <c:pt idx="1599" formatCode="0.00">
                  <c:v>4.1749999999999998</c:v>
                </c:pt>
                <c:pt idx="1600" formatCode="0.00">
                  <c:v>4.3739999999999997</c:v>
                </c:pt>
                <c:pt idx="1601" formatCode="0.00">
                  <c:v>4.3179999999999996</c:v>
                </c:pt>
                <c:pt idx="1602" formatCode="0.00">
                  <c:v>4.2160000000000002</c:v>
                </c:pt>
                <c:pt idx="1603" formatCode="0.00">
                  <c:v>4.0229999999999997</c:v>
                </c:pt>
                <c:pt idx="1604" formatCode="0.00">
                  <c:v>3.9910000000000001</c:v>
                </c:pt>
                <c:pt idx="1605" formatCode="0.00">
                  <c:v>3.8730000000000002</c:v>
                </c:pt>
                <c:pt idx="1606" formatCode="0.00">
                  <c:v>3.7930000000000001</c:v>
                </c:pt>
                <c:pt idx="1607" formatCode="0.00">
                  <c:v>3.6829999999999998</c:v>
                </c:pt>
                <c:pt idx="1608" formatCode="0.00">
                  <c:v>3.5470000000000002</c:v>
                </c:pt>
                <c:pt idx="1609" formatCode="0.00">
                  <c:v>3.7149999999999999</c:v>
                </c:pt>
                <c:pt idx="1610" formatCode="0.00">
                  <c:v>3.6219999999999999</c:v>
                </c:pt>
                <c:pt idx="1611" formatCode="0.00">
                  <c:v>3.3959999999999999</c:v>
                </c:pt>
                <c:pt idx="1612" formatCode="0.00">
                  <c:v>3.274</c:v>
                </c:pt>
                <c:pt idx="1613" formatCode="0.00">
                  <c:v>3.1339999999999999</c:v>
                </c:pt>
                <c:pt idx="1614" formatCode="0.00">
                  <c:v>3.2429999999999999</c:v>
                </c:pt>
                <c:pt idx="1615" formatCode="0.00">
                  <c:v>3.1019999999999999</c:v>
                </c:pt>
                <c:pt idx="1616" formatCode="0.00">
                  <c:v>3.1480000000000001</c:v>
                </c:pt>
                <c:pt idx="1617" formatCode="0.00">
                  <c:v>3.391</c:v>
                </c:pt>
                <c:pt idx="1618" formatCode="0.00">
                  <c:v>3.4550000000000001</c:v>
                </c:pt>
                <c:pt idx="1619" formatCode="0.00">
                  <c:v>3.3090000000000002</c:v>
                </c:pt>
                <c:pt idx="1620" formatCode="0.00">
                  <c:v>3.4670000000000001</c:v>
                </c:pt>
                <c:pt idx="1621" formatCode="0.00">
                  <c:v>3.4889999999999999</c:v>
                </c:pt>
                <c:pt idx="1622" formatCode="0.00">
                  <c:v>3.7709999999999999</c:v>
                </c:pt>
                <c:pt idx="1623" formatCode="0.00">
                  <c:v>3.9510000000000001</c:v>
                </c:pt>
                <c:pt idx="1624" formatCode="0.00">
                  <c:v>3.9820000000000002</c:v>
                </c:pt>
                <c:pt idx="1625" formatCode="0.00">
                  <c:v>4.0709999999999997</c:v>
                </c:pt>
                <c:pt idx="1626" formatCode="0.00">
                  <c:v>3.9210000000000003</c:v>
                </c:pt>
                <c:pt idx="1627" formatCode="0.00">
                  <c:v>3.76</c:v>
                </c:pt>
                <c:pt idx="1628" formatCode="0.00">
                  <c:v>3.7090000000000001</c:v>
                </c:pt>
                <c:pt idx="1629" formatCode="0.00">
                  <c:v>3.7410000000000001</c:v>
                </c:pt>
                <c:pt idx="1630" formatCode="0.00">
                  <c:v>3.6949999999999998</c:v>
                </c:pt>
                <c:pt idx="1631" formatCode="0.00">
                  <c:v>3.948</c:v>
                </c:pt>
                <c:pt idx="1632" formatCode="0.00">
                  <c:v>4.0999999999999996</c:v>
                </c:pt>
                <c:pt idx="1633" formatCode="0.00">
                  <c:v>3.9569999999999999</c:v>
                </c:pt>
                <c:pt idx="1634" formatCode="0.00">
                  <c:v>4.0570000000000004</c:v>
                </c:pt>
                <c:pt idx="1635" formatCode="0.00">
                  <c:v>4.1539999999999999</c:v>
                </c:pt>
                <c:pt idx="1636" formatCode="0.00">
                  <c:v>4.4219999999999997</c:v>
                </c:pt>
                <c:pt idx="1637" formatCode="0.00">
                  <c:v>4.5739999999999998</c:v>
                </c:pt>
                <c:pt idx="1638" formatCode="0.00">
                  <c:v>4.3469999999999995</c:v>
                </c:pt>
                <c:pt idx="1639" formatCode="0.00">
                  <c:v>4.242</c:v>
                </c:pt>
                <c:pt idx="1640" formatCode="0.00">
                  <c:v>4.3289999999999997</c:v>
                </c:pt>
                <c:pt idx="1641" formatCode="0.00">
                  <c:v>4.2389999999999999</c:v>
                </c:pt>
                <c:pt idx="1642" formatCode="0.00">
                  <c:v>4.1260000000000003</c:v>
                </c:pt>
                <c:pt idx="1643" formatCode="0.00">
                  <c:v>4.3070000000000004</c:v>
                </c:pt>
                <c:pt idx="1644" formatCode="0.00">
                  <c:v>3.93</c:v>
                </c:pt>
                <c:pt idx="1645" formatCode="0.00">
                  <c:v>3.891</c:v>
                </c:pt>
                <c:pt idx="1646" formatCode="0.00">
                  <c:v>3.899</c:v>
                </c:pt>
                <c:pt idx="1647" formatCode="0.00">
                  <c:v>4.1230000000000002</c:v>
                </c:pt>
                <c:pt idx="1648" formatCode="0.00">
                  <c:v>4.4050000000000002</c:v>
                </c:pt>
                <c:pt idx="1649" formatCode="0.00">
                  <c:v>4.6210000000000004</c:v>
                </c:pt>
                <c:pt idx="1650" formatCode="0.00">
                  <c:v>4.3550000000000004</c:v>
                </c:pt>
                <c:pt idx="1651" formatCode="0.00">
                  <c:v>4.1760000000000002</c:v>
                </c:pt>
                <c:pt idx="1652" formatCode="0.00">
                  <c:v>4.0149999999999997</c:v>
                </c:pt>
                <c:pt idx="1653" formatCode="0.00">
                  <c:v>3.9</c:v>
                </c:pt>
                <c:pt idx="1654" formatCode="0.00">
                  <c:v>3.258</c:v>
                </c:pt>
                <c:pt idx="1655" formatCode="0.00">
                  <c:v>2.9510000000000001</c:v>
                </c:pt>
                <c:pt idx="1656" formatCode="0.00">
                  <c:v>3.2959999999999998</c:v>
                </c:pt>
                <c:pt idx="1657" formatCode="0.00">
                  <c:v>3.1120000000000001</c:v>
                </c:pt>
                <c:pt idx="1658" formatCode="0.00">
                  <c:v>2.9939999999999998</c:v>
                </c:pt>
                <c:pt idx="1659" formatCode="0.00">
                  <c:v>3.1779999999999999</c:v>
                </c:pt>
                <c:pt idx="1660" formatCode="0.00">
                  <c:v>3.589</c:v>
                </c:pt>
                <c:pt idx="1661" formatCode="0.00">
                  <c:v>3.3860000000000001</c:v>
                </c:pt>
                <c:pt idx="1662" formatCode="0.00">
                  <c:v>3.3</c:v>
                </c:pt>
                <c:pt idx="1663" formatCode="0.00">
                  <c:v>3.2570000000000001</c:v>
                </c:pt>
                <c:pt idx="1664" formatCode="0.00">
                  <c:v>3.22</c:v>
                </c:pt>
                <c:pt idx="1665" formatCode="0.00">
                  <c:v>3.2309999999999999</c:v>
                </c:pt>
                <c:pt idx="1666" formatCode="0.00">
                  <c:v>3.1589999999999998</c:v>
                </c:pt>
                <c:pt idx="1667" formatCode="0.00">
                  <c:v>3.387</c:v>
                </c:pt>
                <c:pt idx="1668" formatCode="0.00">
                  <c:v>3.1960000000000002</c:v>
                </c:pt>
                <c:pt idx="1669" formatCode="0.00">
                  <c:v>3.101</c:v>
                </c:pt>
                <c:pt idx="1670" formatCode="0.00">
                  <c:v>3.0920000000000001</c:v>
                </c:pt>
                <c:pt idx="1671" formatCode="0.00">
                  <c:v>3.0169999999999999</c:v>
                </c:pt>
                <c:pt idx="1672" formatCode="0.00">
                  <c:v>2.66</c:v>
                </c:pt>
                <c:pt idx="1673" formatCode="0.00">
                  <c:v>2.577</c:v>
                </c:pt>
                <c:pt idx="1674" formatCode="0.00">
                  <c:v>2.669</c:v>
                </c:pt>
                <c:pt idx="1675" formatCode="0.00">
                  <c:v>2.1160000000000001</c:v>
                </c:pt>
                <c:pt idx="1676" formatCode="0.00">
                  <c:v>2.278</c:v>
                </c:pt>
                <c:pt idx="1677" formatCode="0.00">
                  <c:v>2.5179999999999998</c:v>
                </c:pt>
                <c:pt idx="1678" formatCode="0.00">
                  <c:v>2.67</c:v>
                </c:pt>
                <c:pt idx="1679" formatCode="0.00">
                  <c:v>2.9630000000000001</c:v>
                </c:pt>
                <c:pt idx="1680" formatCode="0.00">
                  <c:v>3.1549999999999998</c:v>
                </c:pt>
                <c:pt idx="1681" formatCode="0.00">
                  <c:v>3.17</c:v>
                </c:pt>
                <c:pt idx="1682" formatCode="0.00">
                  <c:v>3.3540000000000001</c:v>
                </c:pt>
                <c:pt idx="1683" formatCode="0.00">
                  <c:v>3.2389999999999999</c:v>
                </c:pt>
                <c:pt idx="1684" formatCode="0.00">
                  <c:v>3.02</c:v>
                </c:pt>
                <c:pt idx="1685" formatCode="0.00">
                  <c:v>3.0249999999999999</c:v>
                </c:pt>
                <c:pt idx="1686" formatCode="0.00">
                  <c:v>2.5380000000000003</c:v>
                </c:pt>
                <c:pt idx="1687" formatCode="0.00">
                  <c:v>2.2189999999999999</c:v>
                </c:pt>
                <c:pt idx="1688" formatCode="0.00">
                  <c:v>1.887</c:v>
                </c:pt>
                <c:pt idx="1689" formatCode="0.00">
                  <c:v>2.0249999999999999</c:v>
                </c:pt>
                <c:pt idx="1690" formatCode="0.00">
                  <c:v>2.2800000000000002</c:v>
                </c:pt>
                <c:pt idx="1691" formatCode="0.00">
                  <c:v>1.829</c:v>
                </c:pt>
                <c:pt idx="1692" formatCode="0.00">
                  <c:v>1.7869999999999999</c:v>
                </c:pt>
                <c:pt idx="1693" formatCode="0.00">
                  <c:v>1.8180000000000001</c:v>
                </c:pt>
                <c:pt idx="1694" formatCode="0.00">
                  <c:v>1.794</c:v>
                </c:pt>
                <c:pt idx="1695" formatCode="0.00">
                  <c:v>1.663</c:v>
                </c:pt>
                <c:pt idx="1696" formatCode="0.00">
                  <c:v>1.2</c:v>
                </c:pt>
                <c:pt idx="1697" formatCode="0.00">
                  <c:v>1.583</c:v>
                </c:pt>
                <c:pt idx="1698" formatCode="0.00">
                  <c:v>1.2849999999999999</c:v>
                </c:pt>
                <c:pt idx="1699" formatCode="0.00">
                  <c:v>1.3340000000000001</c:v>
                </c:pt>
                <c:pt idx="1700" formatCode="0.00">
                  <c:v>1.4419999999999999</c:v>
                </c:pt>
                <c:pt idx="1701" formatCode="0.00">
                  <c:v>1.462</c:v>
                </c:pt>
                <c:pt idx="1702" formatCode="0.00">
                  <c:v>1.3860000000000001</c:v>
                </c:pt>
                <c:pt idx="1703" formatCode="0.00">
                  <c:v>1.3160000000000001</c:v>
                </c:pt>
                <c:pt idx="1704" formatCode="0.00">
                  <c:v>1.6800000000000002</c:v>
                </c:pt>
                <c:pt idx="1705" formatCode="0.00">
                  <c:v>1.454</c:v>
                </c:pt>
                <c:pt idx="1706" formatCode="0.00">
                  <c:v>1.2889999999999999</c:v>
                </c:pt>
                <c:pt idx="1707" formatCode="0.00">
                  <c:v>1.216</c:v>
                </c:pt>
                <c:pt idx="1708" formatCode="0.00">
                  <c:v>1.5049999999999999</c:v>
                </c:pt>
                <c:pt idx="1709" formatCode="0.00">
                  <c:v>1.728</c:v>
                </c:pt>
                <c:pt idx="1710" formatCode="0.00">
                  <c:v>1.67</c:v>
                </c:pt>
                <c:pt idx="1711" formatCode="0.00">
                  <c:v>1.8559999999999999</c:v>
                </c:pt>
                <c:pt idx="1712" formatCode="0.00">
                  <c:v>1.7789999999999999</c:v>
                </c:pt>
                <c:pt idx="1713" formatCode="0.00">
                  <c:v>1.6739999999999999</c:v>
                </c:pt>
                <c:pt idx="1714" formatCode="0.00">
                  <c:v>1.6930000000000001</c:v>
                </c:pt>
                <c:pt idx="1715" formatCode="0.00">
                  <c:v>1.929</c:v>
                </c:pt>
                <c:pt idx="1716" formatCode="0.00">
                  <c:v>1.659</c:v>
                </c:pt>
                <c:pt idx="1717" formatCode="0.00">
                  <c:v>1.6240000000000001</c:v>
                </c:pt>
                <c:pt idx="1718" formatCode="0.00">
                  <c:v>1.5659999999999998</c:v>
                </c:pt>
                <c:pt idx="1719" formatCode="0.00">
                  <c:v>1.4689999999999999</c:v>
                </c:pt>
                <c:pt idx="1720" formatCode="0.00">
                  <c:v>1.3580000000000001</c:v>
                </c:pt>
                <c:pt idx="1721" formatCode="0.00">
                  <c:v>1.2450000000000001</c:v>
                </c:pt>
                <c:pt idx="1722" formatCode="0.00">
                  <c:v>1.155</c:v>
                </c:pt>
                <c:pt idx="1723" formatCode="0.00">
                  <c:v>0.89</c:v>
                </c:pt>
                <c:pt idx="1724" formatCode="0.00">
                  <c:v>0.94699999999999995</c:v>
                </c:pt>
                <c:pt idx="1725" formatCode="0.00">
                  <c:v>0.84099999999999997</c:v>
                </c:pt>
                <c:pt idx="1726" formatCode="0.00">
                  <c:v>0.7</c:v>
                </c:pt>
                <c:pt idx="1727" formatCode="0.00">
                  <c:v>0.54100000000000004</c:v>
                </c:pt>
                <c:pt idx="1728" formatCode="0.00">
                  <c:v>0.30199999999999999</c:v>
                </c:pt>
                <c:pt idx="1729" formatCode="0.00">
                  <c:v>0.32800000000000001</c:v>
                </c:pt>
                <c:pt idx="1730" formatCode="0.00">
                  <c:v>0.18</c:v>
                </c:pt>
                <c:pt idx="1731" formatCode="0.00">
                  <c:v>0.36599999999999999</c:v>
                </c:pt>
                <c:pt idx="1732" formatCode="0.00">
                  <c:v>0.48699999999999999</c:v>
                </c:pt>
                <c:pt idx="1733" formatCode="0.00">
                  <c:v>0.76400000000000001</c:v>
                </c:pt>
                <c:pt idx="1734" formatCode="0.00">
                  <c:v>0.64400000000000002</c:v>
                </c:pt>
                <c:pt idx="1735" formatCode="0.00">
                  <c:v>0.79800000000000004</c:v>
                </c:pt>
                <c:pt idx="1736" formatCode="0.00">
                  <c:v>0.58699999999999997</c:v>
                </c:pt>
                <c:pt idx="1737" formatCode="0.00">
                  <c:v>0.51700000000000002</c:v>
                </c:pt>
                <c:pt idx="1738" formatCode="0.00">
                  <c:v>0.47299999999999998</c:v>
                </c:pt>
                <c:pt idx="1739" formatCode="0.00">
                  <c:v>0.629</c:v>
                </c:pt>
                <c:pt idx="1740" formatCode="0.00">
                  <c:v>0.32500000000000001</c:v>
                </c:pt>
                <c:pt idx="1741" formatCode="0.00">
                  <c:v>0.107</c:v>
                </c:pt>
                <c:pt idx="1742" formatCode="0.00">
                  <c:v>0.153</c:v>
                </c:pt>
                <c:pt idx="1743" formatCode="0.00">
                  <c:v>0.27100000000000002</c:v>
                </c:pt>
                <c:pt idx="1744" formatCode="0.00">
                  <c:v>0.13900000000000001</c:v>
                </c:pt>
                <c:pt idx="1745" formatCode="0.00">
                  <c:v>-0.13</c:v>
                </c:pt>
                <c:pt idx="1746" formatCode="0.00">
                  <c:v>-0.11899999999999999</c:v>
                </c:pt>
                <c:pt idx="1747" formatCode="0.00">
                  <c:v>-6.5000000000000002E-2</c:v>
                </c:pt>
                <c:pt idx="1748" formatCode="0.00">
                  <c:v>-0.11899999999999999</c:v>
                </c:pt>
                <c:pt idx="1749" formatCode="0.00">
                  <c:v>0.16300000000000001</c:v>
                </c:pt>
                <c:pt idx="1750" formatCode="0.00">
                  <c:v>0.27500000000000002</c:v>
                </c:pt>
                <c:pt idx="1751" formatCode="0.00">
                  <c:v>0.20799999999999999</c:v>
                </c:pt>
                <c:pt idx="1752" formatCode="0.00">
                  <c:v>0.436</c:v>
                </c:pt>
                <c:pt idx="1753" formatCode="0.00">
                  <c:v>0.20799999999999999</c:v>
                </c:pt>
                <c:pt idx="1754" formatCode="0.00">
                  <c:v>0.32800000000000001</c:v>
                </c:pt>
                <c:pt idx="1755" formatCode="0.00">
                  <c:v>0.317</c:v>
                </c:pt>
                <c:pt idx="1756" formatCode="0.00">
                  <c:v>0.30399999999999999</c:v>
                </c:pt>
                <c:pt idx="1757" formatCode="0.00">
                  <c:v>0.46600000000000003</c:v>
                </c:pt>
                <c:pt idx="1758" formatCode="0.00">
                  <c:v>0.54300000000000004</c:v>
                </c:pt>
                <c:pt idx="1759" formatCode="0.00">
                  <c:v>0.36099999999999999</c:v>
                </c:pt>
                <c:pt idx="1760" formatCode="0.00">
                  <c:v>0.46400000000000002</c:v>
                </c:pt>
                <c:pt idx="1761" formatCode="0.00">
                  <c:v>0.36299999999999999</c:v>
                </c:pt>
                <c:pt idx="1762" formatCode="0.00">
                  <c:v>0.36699999999999999</c:v>
                </c:pt>
                <c:pt idx="1763" formatCode="0.00">
                  <c:v>0.42699999999999999</c:v>
                </c:pt>
                <c:pt idx="1764" formatCode="0.00">
                  <c:v>0.69699999999999995</c:v>
                </c:pt>
                <c:pt idx="1765" formatCode="0.00">
                  <c:v>0.65600000000000003</c:v>
                </c:pt>
                <c:pt idx="1766" formatCode="0.00">
                  <c:v>0.497</c:v>
                </c:pt>
                <c:pt idx="1767" formatCode="0.00">
                  <c:v>0.55900000000000005</c:v>
                </c:pt>
                <c:pt idx="1768" formatCode="0.00">
                  <c:v>0.34100000000000003</c:v>
                </c:pt>
                <c:pt idx="1769" formatCode="0.00">
                  <c:v>0.30199999999999999</c:v>
                </c:pt>
                <c:pt idx="1770" formatCode="0.00">
                  <c:v>0.443</c:v>
                </c:pt>
                <c:pt idx="1771" formatCode="0.00">
                  <c:v>0.32600000000000001</c:v>
                </c:pt>
                <c:pt idx="1772" formatCode="0.00">
                  <c:v>0.47</c:v>
                </c:pt>
                <c:pt idx="1773" formatCode="0.00">
                  <c:v>0.38500000000000001</c:v>
                </c:pt>
                <c:pt idx="1774" formatCode="0.00">
                  <c:v>0.313</c:v>
                </c:pt>
                <c:pt idx="1775" formatCode="0.00">
                  <c:v>0.24199999999999999</c:v>
                </c:pt>
                <c:pt idx="1776" formatCode="0.00">
                  <c:v>0.14899999999999999</c:v>
                </c:pt>
                <c:pt idx="1777" formatCode="0.00">
                  <c:v>0.183</c:v>
                </c:pt>
                <c:pt idx="1778" formatCode="0.00">
                  <c:v>-7.0000000000000007E-2</c:v>
                </c:pt>
                <c:pt idx="1779" formatCode="0.00">
                  <c:v>1.2999999999999999E-2</c:v>
                </c:pt>
                <c:pt idx="1780" formatCode="0.00">
                  <c:v>-0.20200000000000001</c:v>
                </c:pt>
                <c:pt idx="1781" formatCode="0.00">
                  <c:v>-0.32700000000000001</c:v>
                </c:pt>
                <c:pt idx="1782" formatCode="0.00">
                  <c:v>-0.44</c:v>
                </c:pt>
                <c:pt idx="1783" formatCode="0.00">
                  <c:v>-0.65900000000000003</c:v>
                </c:pt>
              </c:numCache>
            </c:numRef>
          </c:val>
          <c:smooth val="0"/>
          <c:extLst>
            <c:ext xmlns:c16="http://schemas.microsoft.com/office/drawing/2014/chart" uri="{C3380CC4-5D6E-409C-BE32-E72D297353CC}">
              <c16:uniqueId val="{00000007-B5E6-4E87-AC47-1217CF68BC58}"/>
            </c:ext>
          </c:extLst>
        </c:ser>
        <c:dLbls>
          <c:showLegendKey val="0"/>
          <c:showVal val="0"/>
          <c:showCatName val="0"/>
          <c:showSerName val="0"/>
          <c:showPercent val="0"/>
          <c:showBubbleSize val="0"/>
        </c:dLbls>
        <c:smooth val="0"/>
        <c:axId val="2071157776"/>
        <c:axId val="1924459072"/>
      </c:lineChart>
      <c:catAx>
        <c:axId val="20711577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4459072"/>
        <c:crosses val="autoZero"/>
        <c:auto val="1"/>
        <c:lblAlgn val="ctr"/>
        <c:lblOffset val="100"/>
        <c:tickLblSkip val="120"/>
        <c:noMultiLvlLbl val="0"/>
      </c:catAx>
      <c:valAx>
        <c:axId val="1924459072"/>
        <c:scaling>
          <c:orientation val="minMax"/>
          <c:max val="16"/>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1157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v>kerninflatie consumentenbestedingen</c:v>
          </c:tx>
          <c:spPr>
            <a:ln w="28575" cap="rnd">
              <a:solidFill>
                <a:schemeClr val="accent2"/>
              </a:solidFill>
              <a:round/>
            </a:ln>
            <a:effectLst/>
          </c:spPr>
          <c:marker>
            <c:symbol val="none"/>
          </c:marker>
          <c:cat>
            <c:numRef>
              <c:f>Sheet1!$A$19:$A$480</c:f>
              <c:numCache>
                <c:formatCode>m/d/yyyy</c:formatCode>
                <c:ptCount val="462"/>
                <c:pt idx="0">
                  <c:v>29616</c:v>
                </c:pt>
                <c:pt idx="1">
                  <c:v>29644</c:v>
                </c:pt>
                <c:pt idx="2">
                  <c:v>29676</c:v>
                </c:pt>
                <c:pt idx="3">
                  <c:v>29706</c:v>
                </c:pt>
                <c:pt idx="4">
                  <c:v>29735</c:v>
                </c:pt>
                <c:pt idx="5">
                  <c:v>29767</c:v>
                </c:pt>
                <c:pt idx="6">
                  <c:v>29798</c:v>
                </c:pt>
                <c:pt idx="7">
                  <c:v>29829</c:v>
                </c:pt>
                <c:pt idx="8">
                  <c:v>29859</c:v>
                </c:pt>
                <c:pt idx="9">
                  <c:v>29889</c:v>
                </c:pt>
                <c:pt idx="10">
                  <c:v>29920</c:v>
                </c:pt>
                <c:pt idx="11">
                  <c:v>29951</c:v>
                </c:pt>
                <c:pt idx="12">
                  <c:v>29980</c:v>
                </c:pt>
                <c:pt idx="13">
                  <c:v>30008</c:v>
                </c:pt>
                <c:pt idx="14">
                  <c:v>30041</c:v>
                </c:pt>
                <c:pt idx="15">
                  <c:v>30071</c:v>
                </c:pt>
                <c:pt idx="16">
                  <c:v>30102</c:v>
                </c:pt>
                <c:pt idx="17">
                  <c:v>30132</c:v>
                </c:pt>
                <c:pt idx="18">
                  <c:v>30162</c:v>
                </c:pt>
                <c:pt idx="19">
                  <c:v>30194</c:v>
                </c:pt>
                <c:pt idx="20">
                  <c:v>30224</c:v>
                </c:pt>
                <c:pt idx="21">
                  <c:v>30253</c:v>
                </c:pt>
                <c:pt idx="22">
                  <c:v>30285</c:v>
                </c:pt>
                <c:pt idx="23">
                  <c:v>30316</c:v>
                </c:pt>
                <c:pt idx="24">
                  <c:v>30347</c:v>
                </c:pt>
                <c:pt idx="25">
                  <c:v>30375</c:v>
                </c:pt>
                <c:pt idx="26">
                  <c:v>30406</c:v>
                </c:pt>
                <c:pt idx="27">
                  <c:v>30435</c:v>
                </c:pt>
                <c:pt idx="28">
                  <c:v>30467</c:v>
                </c:pt>
                <c:pt idx="29">
                  <c:v>30497</c:v>
                </c:pt>
                <c:pt idx="30">
                  <c:v>30526</c:v>
                </c:pt>
                <c:pt idx="31">
                  <c:v>30559</c:v>
                </c:pt>
                <c:pt idx="32">
                  <c:v>30589</c:v>
                </c:pt>
                <c:pt idx="33">
                  <c:v>30620</c:v>
                </c:pt>
                <c:pt idx="34">
                  <c:v>30650</c:v>
                </c:pt>
                <c:pt idx="35">
                  <c:v>30680</c:v>
                </c:pt>
                <c:pt idx="36">
                  <c:v>30712</c:v>
                </c:pt>
                <c:pt idx="37">
                  <c:v>30741</c:v>
                </c:pt>
                <c:pt idx="38">
                  <c:v>30771</c:v>
                </c:pt>
                <c:pt idx="39">
                  <c:v>30802</c:v>
                </c:pt>
                <c:pt idx="40">
                  <c:v>30833</c:v>
                </c:pt>
                <c:pt idx="41">
                  <c:v>30862</c:v>
                </c:pt>
                <c:pt idx="42">
                  <c:v>30894</c:v>
                </c:pt>
                <c:pt idx="43">
                  <c:v>30925</c:v>
                </c:pt>
                <c:pt idx="44">
                  <c:v>30953</c:v>
                </c:pt>
                <c:pt idx="45">
                  <c:v>30986</c:v>
                </c:pt>
                <c:pt idx="46">
                  <c:v>31016</c:v>
                </c:pt>
                <c:pt idx="47">
                  <c:v>31047</c:v>
                </c:pt>
                <c:pt idx="48">
                  <c:v>31078</c:v>
                </c:pt>
                <c:pt idx="49">
                  <c:v>31106</c:v>
                </c:pt>
                <c:pt idx="50">
                  <c:v>31135</c:v>
                </c:pt>
                <c:pt idx="51">
                  <c:v>31167</c:v>
                </c:pt>
                <c:pt idx="52">
                  <c:v>31198</c:v>
                </c:pt>
                <c:pt idx="53">
                  <c:v>31226</c:v>
                </c:pt>
                <c:pt idx="54">
                  <c:v>31259</c:v>
                </c:pt>
                <c:pt idx="55">
                  <c:v>31289</c:v>
                </c:pt>
                <c:pt idx="56">
                  <c:v>31320</c:v>
                </c:pt>
                <c:pt idx="57">
                  <c:v>31351</c:v>
                </c:pt>
                <c:pt idx="58">
                  <c:v>31380</c:v>
                </c:pt>
                <c:pt idx="59">
                  <c:v>31412</c:v>
                </c:pt>
                <c:pt idx="60">
                  <c:v>31443</c:v>
                </c:pt>
                <c:pt idx="61">
                  <c:v>31471</c:v>
                </c:pt>
                <c:pt idx="62">
                  <c:v>31502</c:v>
                </c:pt>
                <c:pt idx="63">
                  <c:v>31532</c:v>
                </c:pt>
                <c:pt idx="64">
                  <c:v>31562</c:v>
                </c:pt>
                <c:pt idx="65">
                  <c:v>31593</c:v>
                </c:pt>
                <c:pt idx="66">
                  <c:v>31624</c:v>
                </c:pt>
                <c:pt idx="67">
                  <c:v>31653</c:v>
                </c:pt>
                <c:pt idx="68">
                  <c:v>31685</c:v>
                </c:pt>
                <c:pt idx="69">
                  <c:v>31716</c:v>
                </c:pt>
                <c:pt idx="70">
                  <c:v>31744</c:v>
                </c:pt>
                <c:pt idx="71">
                  <c:v>31777</c:v>
                </c:pt>
                <c:pt idx="72">
                  <c:v>31807</c:v>
                </c:pt>
                <c:pt idx="73">
                  <c:v>31835</c:v>
                </c:pt>
                <c:pt idx="74">
                  <c:v>31867</c:v>
                </c:pt>
                <c:pt idx="75">
                  <c:v>31897</c:v>
                </c:pt>
                <c:pt idx="76">
                  <c:v>31926</c:v>
                </c:pt>
                <c:pt idx="77">
                  <c:v>31958</c:v>
                </c:pt>
                <c:pt idx="78">
                  <c:v>31989</c:v>
                </c:pt>
                <c:pt idx="79">
                  <c:v>32020</c:v>
                </c:pt>
                <c:pt idx="80">
                  <c:v>32050</c:v>
                </c:pt>
                <c:pt idx="81">
                  <c:v>32080</c:v>
                </c:pt>
                <c:pt idx="82">
                  <c:v>32111</c:v>
                </c:pt>
                <c:pt idx="83">
                  <c:v>32142</c:v>
                </c:pt>
                <c:pt idx="84">
                  <c:v>32171</c:v>
                </c:pt>
                <c:pt idx="85">
                  <c:v>32202</c:v>
                </c:pt>
                <c:pt idx="86">
                  <c:v>32233</c:v>
                </c:pt>
                <c:pt idx="87">
                  <c:v>32262</c:v>
                </c:pt>
                <c:pt idx="88">
                  <c:v>32294</c:v>
                </c:pt>
                <c:pt idx="89">
                  <c:v>32324</c:v>
                </c:pt>
                <c:pt idx="90">
                  <c:v>32353</c:v>
                </c:pt>
                <c:pt idx="91">
                  <c:v>32386</c:v>
                </c:pt>
                <c:pt idx="92">
                  <c:v>32416</c:v>
                </c:pt>
                <c:pt idx="93">
                  <c:v>32447</c:v>
                </c:pt>
                <c:pt idx="94">
                  <c:v>32477</c:v>
                </c:pt>
                <c:pt idx="95">
                  <c:v>32507</c:v>
                </c:pt>
                <c:pt idx="96">
                  <c:v>32539</c:v>
                </c:pt>
                <c:pt idx="97">
                  <c:v>32567</c:v>
                </c:pt>
                <c:pt idx="98">
                  <c:v>32598</c:v>
                </c:pt>
                <c:pt idx="99">
                  <c:v>32626</c:v>
                </c:pt>
                <c:pt idx="100">
                  <c:v>32659</c:v>
                </c:pt>
                <c:pt idx="101">
                  <c:v>32689</c:v>
                </c:pt>
                <c:pt idx="102">
                  <c:v>32720</c:v>
                </c:pt>
                <c:pt idx="103">
                  <c:v>32751</c:v>
                </c:pt>
                <c:pt idx="104">
                  <c:v>32780</c:v>
                </c:pt>
                <c:pt idx="105">
                  <c:v>32812</c:v>
                </c:pt>
                <c:pt idx="106">
                  <c:v>32842</c:v>
                </c:pt>
                <c:pt idx="107">
                  <c:v>32871</c:v>
                </c:pt>
                <c:pt idx="108">
                  <c:v>32904</c:v>
                </c:pt>
                <c:pt idx="109">
                  <c:v>32932</c:v>
                </c:pt>
                <c:pt idx="110">
                  <c:v>32962</c:v>
                </c:pt>
                <c:pt idx="111">
                  <c:v>32993</c:v>
                </c:pt>
                <c:pt idx="112">
                  <c:v>33024</c:v>
                </c:pt>
                <c:pt idx="113">
                  <c:v>33053</c:v>
                </c:pt>
                <c:pt idx="114">
                  <c:v>33085</c:v>
                </c:pt>
                <c:pt idx="115">
                  <c:v>33116</c:v>
                </c:pt>
                <c:pt idx="116">
                  <c:v>33144</c:v>
                </c:pt>
                <c:pt idx="117">
                  <c:v>33177</c:v>
                </c:pt>
                <c:pt idx="118">
                  <c:v>33207</c:v>
                </c:pt>
                <c:pt idx="119">
                  <c:v>33238</c:v>
                </c:pt>
                <c:pt idx="120">
                  <c:v>33269</c:v>
                </c:pt>
                <c:pt idx="121">
                  <c:v>33297</c:v>
                </c:pt>
                <c:pt idx="122">
                  <c:v>33326</c:v>
                </c:pt>
                <c:pt idx="123">
                  <c:v>33358</c:v>
                </c:pt>
                <c:pt idx="124">
                  <c:v>33389</c:v>
                </c:pt>
                <c:pt idx="125">
                  <c:v>33417</c:v>
                </c:pt>
                <c:pt idx="126">
                  <c:v>33450</c:v>
                </c:pt>
                <c:pt idx="127">
                  <c:v>33480</c:v>
                </c:pt>
                <c:pt idx="128">
                  <c:v>33511</c:v>
                </c:pt>
                <c:pt idx="129">
                  <c:v>33542</c:v>
                </c:pt>
                <c:pt idx="130">
                  <c:v>33571</c:v>
                </c:pt>
                <c:pt idx="131">
                  <c:v>33603</c:v>
                </c:pt>
                <c:pt idx="132">
                  <c:v>33634</c:v>
                </c:pt>
                <c:pt idx="133">
                  <c:v>33662</c:v>
                </c:pt>
                <c:pt idx="134">
                  <c:v>33694</c:v>
                </c:pt>
                <c:pt idx="135">
                  <c:v>33724</c:v>
                </c:pt>
                <c:pt idx="136">
                  <c:v>33753</c:v>
                </c:pt>
                <c:pt idx="137">
                  <c:v>33785</c:v>
                </c:pt>
                <c:pt idx="138">
                  <c:v>33816</c:v>
                </c:pt>
                <c:pt idx="139">
                  <c:v>33847</c:v>
                </c:pt>
                <c:pt idx="140">
                  <c:v>33877</c:v>
                </c:pt>
                <c:pt idx="141">
                  <c:v>33907</c:v>
                </c:pt>
                <c:pt idx="142">
                  <c:v>33938</c:v>
                </c:pt>
                <c:pt idx="143">
                  <c:v>33969</c:v>
                </c:pt>
                <c:pt idx="144">
                  <c:v>33998</c:v>
                </c:pt>
                <c:pt idx="145">
                  <c:v>34026</c:v>
                </c:pt>
                <c:pt idx="146">
                  <c:v>34059</c:v>
                </c:pt>
                <c:pt idx="147">
                  <c:v>34089</c:v>
                </c:pt>
                <c:pt idx="148">
                  <c:v>34120</c:v>
                </c:pt>
                <c:pt idx="149">
                  <c:v>34150</c:v>
                </c:pt>
                <c:pt idx="150">
                  <c:v>34180</c:v>
                </c:pt>
                <c:pt idx="151">
                  <c:v>34212</c:v>
                </c:pt>
                <c:pt idx="152">
                  <c:v>34242</c:v>
                </c:pt>
                <c:pt idx="153">
                  <c:v>34271</c:v>
                </c:pt>
                <c:pt idx="154">
                  <c:v>34303</c:v>
                </c:pt>
                <c:pt idx="155">
                  <c:v>34334</c:v>
                </c:pt>
                <c:pt idx="156">
                  <c:v>34365</c:v>
                </c:pt>
                <c:pt idx="157">
                  <c:v>34393</c:v>
                </c:pt>
                <c:pt idx="158">
                  <c:v>34424</c:v>
                </c:pt>
                <c:pt idx="159">
                  <c:v>34453</c:v>
                </c:pt>
                <c:pt idx="160">
                  <c:v>34485</c:v>
                </c:pt>
                <c:pt idx="161">
                  <c:v>34515</c:v>
                </c:pt>
                <c:pt idx="162">
                  <c:v>34544</c:v>
                </c:pt>
                <c:pt idx="163">
                  <c:v>34577</c:v>
                </c:pt>
                <c:pt idx="164">
                  <c:v>34607</c:v>
                </c:pt>
                <c:pt idx="165">
                  <c:v>34638</c:v>
                </c:pt>
                <c:pt idx="166">
                  <c:v>34668</c:v>
                </c:pt>
                <c:pt idx="167">
                  <c:v>34698</c:v>
                </c:pt>
                <c:pt idx="168">
                  <c:v>34730</c:v>
                </c:pt>
                <c:pt idx="169">
                  <c:v>34758</c:v>
                </c:pt>
                <c:pt idx="170">
                  <c:v>34789</c:v>
                </c:pt>
                <c:pt idx="171">
                  <c:v>34817</c:v>
                </c:pt>
                <c:pt idx="172">
                  <c:v>34850</c:v>
                </c:pt>
                <c:pt idx="173">
                  <c:v>34880</c:v>
                </c:pt>
                <c:pt idx="174">
                  <c:v>34911</c:v>
                </c:pt>
                <c:pt idx="175">
                  <c:v>34942</c:v>
                </c:pt>
                <c:pt idx="176">
                  <c:v>34971</c:v>
                </c:pt>
                <c:pt idx="177">
                  <c:v>35003</c:v>
                </c:pt>
                <c:pt idx="178">
                  <c:v>35033</c:v>
                </c:pt>
                <c:pt idx="179">
                  <c:v>35062</c:v>
                </c:pt>
                <c:pt idx="180">
                  <c:v>35095</c:v>
                </c:pt>
                <c:pt idx="181">
                  <c:v>35124</c:v>
                </c:pt>
                <c:pt idx="182">
                  <c:v>35153</c:v>
                </c:pt>
                <c:pt idx="183">
                  <c:v>35185</c:v>
                </c:pt>
                <c:pt idx="184">
                  <c:v>35216</c:v>
                </c:pt>
                <c:pt idx="185">
                  <c:v>35244</c:v>
                </c:pt>
                <c:pt idx="186">
                  <c:v>35277</c:v>
                </c:pt>
                <c:pt idx="187">
                  <c:v>35307</c:v>
                </c:pt>
                <c:pt idx="188">
                  <c:v>35338</c:v>
                </c:pt>
                <c:pt idx="189">
                  <c:v>35369</c:v>
                </c:pt>
                <c:pt idx="190">
                  <c:v>35398</c:v>
                </c:pt>
                <c:pt idx="191">
                  <c:v>35430</c:v>
                </c:pt>
                <c:pt idx="192">
                  <c:v>35461</c:v>
                </c:pt>
                <c:pt idx="193">
                  <c:v>35489</c:v>
                </c:pt>
                <c:pt idx="194">
                  <c:v>35520</c:v>
                </c:pt>
                <c:pt idx="195">
                  <c:v>35550</c:v>
                </c:pt>
                <c:pt idx="196">
                  <c:v>35580</c:v>
                </c:pt>
                <c:pt idx="197">
                  <c:v>35611</c:v>
                </c:pt>
                <c:pt idx="198">
                  <c:v>35642</c:v>
                </c:pt>
                <c:pt idx="199">
                  <c:v>35671</c:v>
                </c:pt>
                <c:pt idx="200">
                  <c:v>35703</c:v>
                </c:pt>
                <c:pt idx="201">
                  <c:v>35734</c:v>
                </c:pt>
                <c:pt idx="202">
                  <c:v>35762</c:v>
                </c:pt>
                <c:pt idx="203">
                  <c:v>35795</c:v>
                </c:pt>
                <c:pt idx="204">
                  <c:v>35825</c:v>
                </c:pt>
                <c:pt idx="205">
                  <c:v>35853</c:v>
                </c:pt>
                <c:pt idx="206">
                  <c:v>35885</c:v>
                </c:pt>
                <c:pt idx="207">
                  <c:v>35915</c:v>
                </c:pt>
                <c:pt idx="208">
                  <c:v>35944</c:v>
                </c:pt>
                <c:pt idx="209">
                  <c:v>35976</c:v>
                </c:pt>
                <c:pt idx="210">
                  <c:v>36007</c:v>
                </c:pt>
                <c:pt idx="211">
                  <c:v>36038</c:v>
                </c:pt>
                <c:pt idx="212">
                  <c:v>36068</c:v>
                </c:pt>
                <c:pt idx="213">
                  <c:v>36098</c:v>
                </c:pt>
                <c:pt idx="214">
                  <c:v>36129</c:v>
                </c:pt>
                <c:pt idx="215">
                  <c:v>36160</c:v>
                </c:pt>
                <c:pt idx="216">
                  <c:v>36189</c:v>
                </c:pt>
                <c:pt idx="217">
                  <c:v>36217</c:v>
                </c:pt>
                <c:pt idx="218">
                  <c:v>36250</c:v>
                </c:pt>
                <c:pt idx="219">
                  <c:v>36280</c:v>
                </c:pt>
                <c:pt idx="220">
                  <c:v>36311</c:v>
                </c:pt>
                <c:pt idx="221">
                  <c:v>36341</c:v>
                </c:pt>
                <c:pt idx="222">
                  <c:v>36371</c:v>
                </c:pt>
                <c:pt idx="223">
                  <c:v>36403</c:v>
                </c:pt>
                <c:pt idx="224">
                  <c:v>36433</c:v>
                </c:pt>
                <c:pt idx="225">
                  <c:v>36462</c:v>
                </c:pt>
                <c:pt idx="226">
                  <c:v>36494</c:v>
                </c:pt>
                <c:pt idx="227">
                  <c:v>36525</c:v>
                </c:pt>
                <c:pt idx="228">
                  <c:v>36556</c:v>
                </c:pt>
                <c:pt idx="229">
                  <c:v>36585</c:v>
                </c:pt>
                <c:pt idx="230">
                  <c:v>36616</c:v>
                </c:pt>
                <c:pt idx="231">
                  <c:v>36644</c:v>
                </c:pt>
                <c:pt idx="232">
                  <c:v>36677</c:v>
                </c:pt>
                <c:pt idx="233">
                  <c:v>36707</c:v>
                </c:pt>
                <c:pt idx="234">
                  <c:v>36738</c:v>
                </c:pt>
                <c:pt idx="235">
                  <c:v>36769</c:v>
                </c:pt>
                <c:pt idx="236">
                  <c:v>36798</c:v>
                </c:pt>
                <c:pt idx="237">
                  <c:v>36830</c:v>
                </c:pt>
                <c:pt idx="238">
                  <c:v>36860</c:v>
                </c:pt>
                <c:pt idx="239">
                  <c:v>36889</c:v>
                </c:pt>
                <c:pt idx="240">
                  <c:v>36922</c:v>
                </c:pt>
                <c:pt idx="241">
                  <c:v>36950</c:v>
                </c:pt>
                <c:pt idx="242">
                  <c:v>36980</c:v>
                </c:pt>
                <c:pt idx="243">
                  <c:v>37011</c:v>
                </c:pt>
                <c:pt idx="244">
                  <c:v>37042</c:v>
                </c:pt>
                <c:pt idx="245">
                  <c:v>37071</c:v>
                </c:pt>
                <c:pt idx="246">
                  <c:v>37103</c:v>
                </c:pt>
                <c:pt idx="247">
                  <c:v>37134</c:v>
                </c:pt>
                <c:pt idx="248">
                  <c:v>37162</c:v>
                </c:pt>
                <c:pt idx="249">
                  <c:v>37195</c:v>
                </c:pt>
                <c:pt idx="250">
                  <c:v>37225</c:v>
                </c:pt>
                <c:pt idx="251">
                  <c:v>37256</c:v>
                </c:pt>
                <c:pt idx="252">
                  <c:v>37287</c:v>
                </c:pt>
                <c:pt idx="253">
                  <c:v>37315</c:v>
                </c:pt>
                <c:pt idx="254">
                  <c:v>37344</c:v>
                </c:pt>
                <c:pt idx="255">
                  <c:v>37376</c:v>
                </c:pt>
                <c:pt idx="256">
                  <c:v>37407</c:v>
                </c:pt>
                <c:pt idx="257">
                  <c:v>37435</c:v>
                </c:pt>
                <c:pt idx="258">
                  <c:v>37468</c:v>
                </c:pt>
                <c:pt idx="259">
                  <c:v>37498</c:v>
                </c:pt>
                <c:pt idx="260">
                  <c:v>37529</c:v>
                </c:pt>
                <c:pt idx="261">
                  <c:v>37560</c:v>
                </c:pt>
                <c:pt idx="262">
                  <c:v>37589</c:v>
                </c:pt>
                <c:pt idx="263">
                  <c:v>37621</c:v>
                </c:pt>
                <c:pt idx="264">
                  <c:v>37652</c:v>
                </c:pt>
                <c:pt idx="265">
                  <c:v>37680</c:v>
                </c:pt>
                <c:pt idx="266">
                  <c:v>37711</c:v>
                </c:pt>
                <c:pt idx="267">
                  <c:v>37741</c:v>
                </c:pt>
                <c:pt idx="268">
                  <c:v>37771</c:v>
                </c:pt>
                <c:pt idx="269">
                  <c:v>37802</c:v>
                </c:pt>
                <c:pt idx="270">
                  <c:v>37833</c:v>
                </c:pt>
                <c:pt idx="271">
                  <c:v>37862</c:v>
                </c:pt>
                <c:pt idx="272">
                  <c:v>37894</c:v>
                </c:pt>
                <c:pt idx="273">
                  <c:v>37925</c:v>
                </c:pt>
                <c:pt idx="274">
                  <c:v>37953</c:v>
                </c:pt>
                <c:pt idx="275">
                  <c:v>37986</c:v>
                </c:pt>
                <c:pt idx="276">
                  <c:v>38016</c:v>
                </c:pt>
                <c:pt idx="277">
                  <c:v>38044</c:v>
                </c:pt>
                <c:pt idx="278">
                  <c:v>38077</c:v>
                </c:pt>
                <c:pt idx="279">
                  <c:v>38107</c:v>
                </c:pt>
                <c:pt idx="280">
                  <c:v>38138</c:v>
                </c:pt>
                <c:pt idx="281">
                  <c:v>38168</c:v>
                </c:pt>
                <c:pt idx="282">
                  <c:v>38198</c:v>
                </c:pt>
                <c:pt idx="283">
                  <c:v>38230</c:v>
                </c:pt>
                <c:pt idx="284">
                  <c:v>38260</c:v>
                </c:pt>
                <c:pt idx="285">
                  <c:v>38289</c:v>
                </c:pt>
                <c:pt idx="286">
                  <c:v>38321</c:v>
                </c:pt>
                <c:pt idx="287">
                  <c:v>38352</c:v>
                </c:pt>
                <c:pt idx="288">
                  <c:v>38383</c:v>
                </c:pt>
                <c:pt idx="289">
                  <c:v>38411</c:v>
                </c:pt>
                <c:pt idx="290">
                  <c:v>38442</c:v>
                </c:pt>
                <c:pt idx="291">
                  <c:v>38471</c:v>
                </c:pt>
                <c:pt idx="292">
                  <c:v>38503</c:v>
                </c:pt>
                <c:pt idx="293">
                  <c:v>38533</c:v>
                </c:pt>
                <c:pt idx="294">
                  <c:v>38562</c:v>
                </c:pt>
                <c:pt idx="295">
                  <c:v>38595</c:v>
                </c:pt>
                <c:pt idx="296">
                  <c:v>38625</c:v>
                </c:pt>
                <c:pt idx="297">
                  <c:v>38656</c:v>
                </c:pt>
                <c:pt idx="298">
                  <c:v>38686</c:v>
                </c:pt>
                <c:pt idx="299">
                  <c:v>38716</c:v>
                </c:pt>
                <c:pt idx="300">
                  <c:v>38748</c:v>
                </c:pt>
                <c:pt idx="301">
                  <c:v>38776</c:v>
                </c:pt>
                <c:pt idx="302">
                  <c:v>38807</c:v>
                </c:pt>
                <c:pt idx="303">
                  <c:v>38835</c:v>
                </c:pt>
                <c:pt idx="304">
                  <c:v>38868</c:v>
                </c:pt>
                <c:pt idx="305">
                  <c:v>38898</c:v>
                </c:pt>
                <c:pt idx="306">
                  <c:v>38929</c:v>
                </c:pt>
                <c:pt idx="307">
                  <c:v>38960</c:v>
                </c:pt>
                <c:pt idx="308">
                  <c:v>38989</c:v>
                </c:pt>
                <c:pt idx="309">
                  <c:v>39021</c:v>
                </c:pt>
                <c:pt idx="310">
                  <c:v>39051</c:v>
                </c:pt>
                <c:pt idx="311">
                  <c:v>39080</c:v>
                </c:pt>
                <c:pt idx="312">
                  <c:v>39113</c:v>
                </c:pt>
                <c:pt idx="313">
                  <c:v>39141</c:v>
                </c:pt>
                <c:pt idx="314">
                  <c:v>39171</c:v>
                </c:pt>
                <c:pt idx="315">
                  <c:v>39202</c:v>
                </c:pt>
                <c:pt idx="316">
                  <c:v>39233</c:v>
                </c:pt>
                <c:pt idx="317">
                  <c:v>39262</c:v>
                </c:pt>
                <c:pt idx="318">
                  <c:v>39294</c:v>
                </c:pt>
                <c:pt idx="319">
                  <c:v>39325</c:v>
                </c:pt>
                <c:pt idx="320">
                  <c:v>39353</c:v>
                </c:pt>
                <c:pt idx="321">
                  <c:v>39386</c:v>
                </c:pt>
                <c:pt idx="322">
                  <c:v>39416</c:v>
                </c:pt>
                <c:pt idx="323">
                  <c:v>39447</c:v>
                </c:pt>
                <c:pt idx="324">
                  <c:v>39478</c:v>
                </c:pt>
                <c:pt idx="325">
                  <c:v>39507</c:v>
                </c:pt>
                <c:pt idx="326">
                  <c:v>39538</c:v>
                </c:pt>
                <c:pt idx="327">
                  <c:v>39568</c:v>
                </c:pt>
                <c:pt idx="328">
                  <c:v>39598</c:v>
                </c:pt>
                <c:pt idx="329">
                  <c:v>39629</c:v>
                </c:pt>
                <c:pt idx="330">
                  <c:v>39660</c:v>
                </c:pt>
                <c:pt idx="331">
                  <c:v>39689</c:v>
                </c:pt>
                <c:pt idx="332">
                  <c:v>39721</c:v>
                </c:pt>
                <c:pt idx="333">
                  <c:v>39752</c:v>
                </c:pt>
                <c:pt idx="334">
                  <c:v>39780</c:v>
                </c:pt>
                <c:pt idx="335">
                  <c:v>39813</c:v>
                </c:pt>
                <c:pt idx="336">
                  <c:v>39843</c:v>
                </c:pt>
                <c:pt idx="337">
                  <c:v>39871</c:v>
                </c:pt>
                <c:pt idx="338">
                  <c:v>39903</c:v>
                </c:pt>
                <c:pt idx="339">
                  <c:v>39933</c:v>
                </c:pt>
                <c:pt idx="340">
                  <c:v>39962</c:v>
                </c:pt>
                <c:pt idx="341">
                  <c:v>39994</c:v>
                </c:pt>
                <c:pt idx="342">
                  <c:v>40025</c:v>
                </c:pt>
                <c:pt idx="343">
                  <c:v>40056</c:v>
                </c:pt>
                <c:pt idx="344">
                  <c:v>40086</c:v>
                </c:pt>
                <c:pt idx="345">
                  <c:v>40116</c:v>
                </c:pt>
                <c:pt idx="346">
                  <c:v>40147</c:v>
                </c:pt>
                <c:pt idx="347">
                  <c:v>40178</c:v>
                </c:pt>
                <c:pt idx="348">
                  <c:v>40207</c:v>
                </c:pt>
                <c:pt idx="349">
                  <c:v>40235</c:v>
                </c:pt>
                <c:pt idx="350">
                  <c:v>40268</c:v>
                </c:pt>
                <c:pt idx="351">
                  <c:v>40298</c:v>
                </c:pt>
                <c:pt idx="352">
                  <c:v>40329</c:v>
                </c:pt>
                <c:pt idx="353">
                  <c:v>40359</c:v>
                </c:pt>
                <c:pt idx="354">
                  <c:v>40389</c:v>
                </c:pt>
                <c:pt idx="355">
                  <c:v>40421</c:v>
                </c:pt>
                <c:pt idx="356">
                  <c:v>40451</c:v>
                </c:pt>
                <c:pt idx="357">
                  <c:v>40480</c:v>
                </c:pt>
                <c:pt idx="358">
                  <c:v>40512</c:v>
                </c:pt>
                <c:pt idx="359">
                  <c:v>40543</c:v>
                </c:pt>
                <c:pt idx="360">
                  <c:v>40574</c:v>
                </c:pt>
                <c:pt idx="361">
                  <c:v>40602</c:v>
                </c:pt>
                <c:pt idx="362">
                  <c:v>40633</c:v>
                </c:pt>
                <c:pt idx="363">
                  <c:v>40662</c:v>
                </c:pt>
                <c:pt idx="364">
                  <c:v>40694</c:v>
                </c:pt>
                <c:pt idx="365">
                  <c:v>40724</c:v>
                </c:pt>
                <c:pt idx="366">
                  <c:v>40753</c:v>
                </c:pt>
                <c:pt idx="367">
                  <c:v>40786</c:v>
                </c:pt>
                <c:pt idx="368">
                  <c:v>40816</c:v>
                </c:pt>
                <c:pt idx="369">
                  <c:v>40847</c:v>
                </c:pt>
                <c:pt idx="370">
                  <c:v>40877</c:v>
                </c:pt>
                <c:pt idx="371">
                  <c:v>40907</c:v>
                </c:pt>
                <c:pt idx="372">
                  <c:v>40939</c:v>
                </c:pt>
                <c:pt idx="373">
                  <c:v>40968</c:v>
                </c:pt>
                <c:pt idx="374">
                  <c:v>40998</c:v>
                </c:pt>
                <c:pt idx="375">
                  <c:v>41029</c:v>
                </c:pt>
                <c:pt idx="376">
                  <c:v>41060</c:v>
                </c:pt>
                <c:pt idx="377">
                  <c:v>41089</c:v>
                </c:pt>
                <c:pt idx="378">
                  <c:v>41121</c:v>
                </c:pt>
                <c:pt idx="379">
                  <c:v>41152</c:v>
                </c:pt>
                <c:pt idx="380">
                  <c:v>41180</c:v>
                </c:pt>
                <c:pt idx="381">
                  <c:v>41213</c:v>
                </c:pt>
                <c:pt idx="382">
                  <c:v>41243</c:v>
                </c:pt>
                <c:pt idx="383">
                  <c:v>41274</c:v>
                </c:pt>
                <c:pt idx="384">
                  <c:v>41305</c:v>
                </c:pt>
                <c:pt idx="385">
                  <c:v>41333</c:v>
                </c:pt>
                <c:pt idx="386">
                  <c:v>41362</c:v>
                </c:pt>
                <c:pt idx="387">
                  <c:v>41394</c:v>
                </c:pt>
                <c:pt idx="388">
                  <c:v>41425</c:v>
                </c:pt>
                <c:pt idx="389">
                  <c:v>41453</c:v>
                </c:pt>
                <c:pt idx="390">
                  <c:v>41486</c:v>
                </c:pt>
                <c:pt idx="391">
                  <c:v>41516</c:v>
                </c:pt>
                <c:pt idx="392">
                  <c:v>41547</c:v>
                </c:pt>
                <c:pt idx="393">
                  <c:v>41578</c:v>
                </c:pt>
                <c:pt idx="394">
                  <c:v>41607</c:v>
                </c:pt>
                <c:pt idx="395">
                  <c:v>41639</c:v>
                </c:pt>
                <c:pt idx="396">
                  <c:v>41670</c:v>
                </c:pt>
                <c:pt idx="397">
                  <c:v>41698</c:v>
                </c:pt>
                <c:pt idx="398">
                  <c:v>41729</c:v>
                </c:pt>
                <c:pt idx="399">
                  <c:v>41759</c:v>
                </c:pt>
                <c:pt idx="400">
                  <c:v>41789</c:v>
                </c:pt>
                <c:pt idx="401">
                  <c:v>41820</c:v>
                </c:pt>
                <c:pt idx="402">
                  <c:v>41851</c:v>
                </c:pt>
                <c:pt idx="403">
                  <c:v>41880</c:v>
                </c:pt>
                <c:pt idx="404">
                  <c:v>41912</c:v>
                </c:pt>
                <c:pt idx="405">
                  <c:v>41943</c:v>
                </c:pt>
                <c:pt idx="406">
                  <c:v>41971</c:v>
                </c:pt>
                <c:pt idx="407">
                  <c:v>42004</c:v>
                </c:pt>
                <c:pt idx="408">
                  <c:v>42034</c:v>
                </c:pt>
                <c:pt idx="409">
                  <c:v>42062</c:v>
                </c:pt>
                <c:pt idx="410">
                  <c:v>42094</c:v>
                </c:pt>
                <c:pt idx="411">
                  <c:v>42124</c:v>
                </c:pt>
                <c:pt idx="412">
                  <c:v>42153</c:v>
                </c:pt>
                <c:pt idx="413">
                  <c:v>42185</c:v>
                </c:pt>
                <c:pt idx="414">
                  <c:v>42216</c:v>
                </c:pt>
                <c:pt idx="415">
                  <c:v>42247</c:v>
                </c:pt>
                <c:pt idx="416">
                  <c:v>42277</c:v>
                </c:pt>
                <c:pt idx="417">
                  <c:v>42307</c:v>
                </c:pt>
                <c:pt idx="418">
                  <c:v>42338</c:v>
                </c:pt>
                <c:pt idx="419">
                  <c:v>42369</c:v>
                </c:pt>
                <c:pt idx="420">
                  <c:v>42398</c:v>
                </c:pt>
                <c:pt idx="421">
                  <c:v>42429</c:v>
                </c:pt>
                <c:pt idx="422">
                  <c:v>42460</c:v>
                </c:pt>
                <c:pt idx="423">
                  <c:v>42489</c:v>
                </c:pt>
                <c:pt idx="424">
                  <c:v>42521</c:v>
                </c:pt>
                <c:pt idx="425">
                  <c:v>42551</c:v>
                </c:pt>
                <c:pt idx="426">
                  <c:v>42580</c:v>
                </c:pt>
                <c:pt idx="427">
                  <c:v>42613</c:v>
                </c:pt>
                <c:pt idx="428">
                  <c:v>42643</c:v>
                </c:pt>
                <c:pt idx="429">
                  <c:v>42674</c:v>
                </c:pt>
                <c:pt idx="430">
                  <c:v>42704</c:v>
                </c:pt>
                <c:pt idx="431">
                  <c:v>42734</c:v>
                </c:pt>
                <c:pt idx="432">
                  <c:v>42766</c:v>
                </c:pt>
                <c:pt idx="433">
                  <c:v>42794</c:v>
                </c:pt>
                <c:pt idx="434">
                  <c:v>42825</c:v>
                </c:pt>
                <c:pt idx="435">
                  <c:v>42853</c:v>
                </c:pt>
                <c:pt idx="436">
                  <c:v>42886</c:v>
                </c:pt>
                <c:pt idx="437">
                  <c:v>42916</c:v>
                </c:pt>
                <c:pt idx="438">
                  <c:v>42947</c:v>
                </c:pt>
                <c:pt idx="439">
                  <c:v>42978</c:v>
                </c:pt>
                <c:pt idx="440">
                  <c:v>43007</c:v>
                </c:pt>
                <c:pt idx="441">
                  <c:v>43039</c:v>
                </c:pt>
                <c:pt idx="442">
                  <c:v>43069</c:v>
                </c:pt>
                <c:pt idx="443">
                  <c:v>43098</c:v>
                </c:pt>
                <c:pt idx="444">
                  <c:v>43131</c:v>
                </c:pt>
                <c:pt idx="445">
                  <c:v>43159</c:v>
                </c:pt>
                <c:pt idx="446">
                  <c:v>43189</c:v>
                </c:pt>
                <c:pt idx="447">
                  <c:v>43220</c:v>
                </c:pt>
                <c:pt idx="448">
                  <c:v>43251</c:v>
                </c:pt>
                <c:pt idx="449">
                  <c:v>43280</c:v>
                </c:pt>
                <c:pt idx="450">
                  <c:v>43312</c:v>
                </c:pt>
                <c:pt idx="451">
                  <c:v>43343</c:v>
                </c:pt>
                <c:pt idx="452">
                  <c:v>43371</c:v>
                </c:pt>
                <c:pt idx="453">
                  <c:v>43404</c:v>
                </c:pt>
                <c:pt idx="454">
                  <c:v>43434</c:v>
                </c:pt>
                <c:pt idx="455">
                  <c:v>43465</c:v>
                </c:pt>
                <c:pt idx="456">
                  <c:v>43496</c:v>
                </c:pt>
                <c:pt idx="457">
                  <c:v>43524</c:v>
                </c:pt>
                <c:pt idx="458">
                  <c:v>43553</c:v>
                </c:pt>
                <c:pt idx="459">
                  <c:v>43585</c:v>
                </c:pt>
                <c:pt idx="460">
                  <c:v>43616</c:v>
                </c:pt>
                <c:pt idx="461">
                  <c:v>43644</c:v>
                </c:pt>
              </c:numCache>
            </c:numRef>
          </c:cat>
          <c:val>
            <c:numRef>
              <c:f>Sheet1!$C$19:$C$480</c:f>
              <c:numCache>
                <c:formatCode>General</c:formatCode>
                <c:ptCount val="462"/>
                <c:pt idx="0">
                  <c:v>9.7634399999999992</c:v>
                </c:pt>
                <c:pt idx="1">
                  <c:v>9.4749599999999994</c:v>
                </c:pt>
                <c:pt idx="2">
                  <c:v>9.0699699999999996</c:v>
                </c:pt>
                <c:pt idx="3">
                  <c:v>9.2079699999999995</c:v>
                </c:pt>
                <c:pt idx="4">
                  <c:v>9.0801300000000005</c:v>
                </c:pt>
                <c:pt idx="5">
                  <c:v>8.9023599999999998</c:v>
                </c:pt>
                <c:pt idx="6">
                  <c:v>8.7940000000000005</c:v>
                </c:pt>
                <c:pt idx="7">
                  <c:v>8.7380499999999994</c:v>
                </c:pt>
                <c:pt idx="8">
                  <c:v>8.42882</c:v>
                </c:pt>
                <c:pt idx="9">
                  <c:v>8.1815599999999993</c:v>
                </c:pt>
                <c:pt idx="10">
                  <c:v>7.9643300000000004</c:v>
                </c:pt>
                <c:pt idx="11">
                  <c:v>7.7150300000000005</c:v>
                </c:pt>
                <c:pt idx="12">
                  <c:v>7.44658</c:v>
                </c:pt>
                <c:pt idx="13">
                  <c:v>7.07857</c:v>
                </c:pt>
                <c:pt idx="14">
                  <c:v>6.95235</c:v>
                </c:pt>
                <c:pt idx="15">
                  <c:v>6.6914499999999997</c:v>
                </c:pt>
                <c:pt idx="16">
                  <c:v>6.5438999999999998</c:v>
                </c:pt>
                <c:pt idx="17">
                  <c:v>6.5451100000000002</c:v>
                </c:pt>
                <c:pt idx="18">
                  <c:v>6.5933299999999999</c:v>
                </c:pt>
                <c:pt idx="19">
                  <c:v>6.3690600000000002</c:v>
                </c:pt>
                <c:pt idx="20">
                  <c:v>6.0689799999999998</c:v>
                </c:pt>
                <c:pt idx="21">
                  <c:v>6.1100200000000005</c:v>
                </c:pt>
                <c:pt idx="22">
                  <c:v>5.8844099999999999</c:v>
                </c:pt>
                <c:pt idx="23">
                  <c:v>5.8301100000000003</c:v>
                </c:pt>
                <c:pt idx="24">
                  <c:v>5.9048800000000004</c:v>
                </c:pt>
                <c:pt idx="25">
                  <c:v>5.8864099999999997</c:v>
                </c:pt>
                <c:pt idx="26">
                  <c:v>5.5604399999999998</c:v>
                </c:pt>
                <c:pt idx="27">
                  <c:v>5.4637599999999997</c:v>
                </c:pt>
                <c:pt idx="28">
                  <c:v>5.0407200000000003</c:v>
                </c:pt>
                <c:pt idx="29">
                  <c:v>5.0049700000000001</c:v>
                </c:pt>
                <c:pt idx="30">
                  <c:v>5.0316299999999998</c:v>
                </c:pt>
                <c:pt idx="31">
                  <c:v>5.0901699999999996</c:v>
                </c:pt>
                <c:pt idx="32">
                  <c:v>5.1255899999999999</c:v>
                </c:pt>
                <c:pt idx="33">
                  <c:v>4.6479800000000004</c:v>
                </c:pt>
                <c:pt idx="34">
                  <c:v>4.5049299999999999</c:v>
                </c:pt>
                <c:pt idx="35">
                  <c:v>4.25204</c:v>
                </c:pt>
                <c:pt idx="36">
                  <c:v>3.8880400000000002</c:v>
                </c:pt>
                <c:pt idx="37">
                  <c:v>4.1566599999999996</c:v>
                </c:pt>
                <c:pt idx="38">
                  <c:v>4.4197800000000003</c:v>
                </c:pt>
                <c:pt idx="39">
                  <c:v>4.5949200000000001</c:v>
                </c:pt>
                <c:pt idx="40">
                  <c:v>4.6875</c:v>
                </c:pt>
                <c:pt idx="41">
                  <c:v>4.4440900000000001</c:v>
                </c:pt>
                <c:pt idx="42">
                  <c:v>4.1942700000000004</c:v>
                </c:pt>
                <c:pt idx="43">
                  <c:v>4.0015200000000002</c:v>
                </c:pt>
                <c:pt idx="44">
                  <c:v>3.74153</c:v>
                </c:pt>
                <c:pt idx="45">
                  <c:v>3.7903500000000001</c:v>
                </c:pt>
                <c:pt idx="46">
                  <c:v>3.7677</c:v>
                </c:pt>
                <c:pt idx="47">
                  <c:v>4.10032</c:v>
                </c:pt>
                <c:pt idx="48">
                  <c:v>4.3364599999999998</c:v>
                </c:pt>
                <c:pt idx="49">
                  <c:v>4.2213900000000004</c:v>
                </c:pt>
                <c:pt idx="50">
                  <c:v>4.1918100000000003</c:v>
                </c:pt>
                <c:pt idx="51">
                  <c:v>3.8272200000000001</c:v>
                </c:pt>
                <c:pt idx="52">
                  <c:v>3.94401</c:v>
                </c:pt>
                <c:pt idx="53">
                  <c:v>4.0428199999999999</c:v>
                </c:pt>
                <c:pt idx="54">
                  <c:v>3.8986700000000001</c:v>
                </c:pt>
                <c:pt idx="55">
                  <c:v>4.0638500000000004</c:v>
                </c:pt>
                <c:pt idx="56">
                  <c:v>4.1207200000000004</c:v>
                </c:pt>
                <c:pt idx="57">
                  <c:v>4.0543100000000001</c:v>
                </c:pt>
                <c:pt idx="58">
                  <c:v>4.0895200000000003</c:v>
                </c:pt>
                <c:pt idx="59">
                  <c:v>3.96156</c:v>
                </c:pt>
                <c:pt idx="60">
                  <c:v>3.93946</c:v>
                </c:pt>
                <c:pt idx="61">
                  <c:v>3.6716199999999999</c:v>
                </c:pt>
                <c:pt idx="62">
                  <c:v>3.6232799999999998</c:v>
                </c:pt>
                <c:pt idx="63">
                  <c:v>3.68615</c:v>
                </c:pt>
                <c:pt idx="64">
                  <c:v>3.5060599999999997</c:v>
                </c:pt>
                <c:pt idx="65">
                  <c:v>3.4760200000000001</c:v>
                </c:pt>
                <c:pt idx="66">
                  <c:v>3.3605100000000001</c:v>
                </c:pt>
                <c:pt idx="67">
                  <c:v>3.0682100000000001</c:v>
                </c:pt>
                <c:pt idx="68">
                  <c:v>3.19217</c:v>
                </c:pt>
                <c:pt idx="69">
                  <c:v>3.3776899999999999</c:v>
                </c:pt>
                <c:pt idx="70">
                  <c:v>3.34199</c:v>
                </c:pt>
                <c:pt idx="71">
                  <c:v>3.19434</c:v>
                </c:pt>
                <c:pt idx="72">
                  <c:v>2.88341</c:v>
                </c:pt>
                <c:pt idx="73">
                  <c:v>2.8235000000000001</c:v>
                </c:pt>
                <c:pt idx="74">
                  <c:v>2.8149500000000001</c:v>
                </c:pt>
                <c:pt idx="75">
                  <c:v>3.06548</c:v>
                </c:pt>
                <c:pt idx="76">
                  <c:v>3.17706</c:v>
                </c:pt>
                <c:pt idx="77">
                  <c:v>3.1514199999999999</c:v>
                </c:pt>
                <c:pt idx="78">
                  <c:v>3.2315700000000001</c:v>
                </c:pt>
                <c:pt idx="79">
                  <c:v>3.3659300000000001</c:v>
                </c:pt>
                <c:pt idx="80">
                  <c:v>3.4367399999999999</c:v>
                </c:pt>
                <c:pt idx="81">
                  <c:v>3.52616</c:v>
                </c:pt>
                <c:pt idx="82">
                  <c:v>3.5258099999999999</c:v>
                </c:pt>
                <c:pt idx="83">
                  <c:v>3.6095999999999999</c:v>
                </c:pt>
                <c:pt idx="84">
                  <c:v>3.8531300000000002</c:v>
                </c:pt>
                <c:pt idx="85">
                  <c:v>3.85772</c:v>
                </c:pt>
                <c:pt idx="86">
                  <c:v>3.99369</c:v>
                </c:pt>
                <c:pt idx="87">
                  <c:v>4.0588899999999999</c:v>
                </c:pt>
                <c:pt idx="88">
                  <c:v>4.1224699999999999</c:v>
                </c:pt>
                <c:pt idx="89">
                  <c:v>4.2744200000000001</c:v>
                </c:pt>
                <c:pt idx="90">
                  <c:v>4.4297000000000004</c:v>
                </c:pt>
                <c:pt idx="91">
                  <c:v>4.3371700000000004</c:v>
                </c:pt>
                <c:pt idx="92">
                  <c:v>4.48339</c:v>
                </c:pt>
                <c:pt idx="93">
                  <c:v>4.4352400000000003</c:v>
                </c:pt>
                <c:pt idx="94">
                  <c:v>4.5011000000000001</c:v>
                </c:pt>
                <c:pt idx="95">
                  <c:v>4.6280799999999997</c:v>
                </c:pt>
                <c:pt idx="96">
                  <c:v>4.6623400000000004</c:v>
                </c:pt>
                <c:pt idx="97">
                  <c:v>4.7137599999999997</c:v>
                </c:pt>
                <c:pt idx="98">
                  <c:v>4.5807200000000003</c:v>
                </c:pt>
                <c:pt idx="99">
                  <c:v>4.4208699999999999</c:v>
                </c:pt>
                <c:pt idx="100">
                  <c:v>4.3774300000000004</c:v>
                </c:pt>
                <c:pt idx="101">
                  <c:v>4.2158100000000003</c:v>
                </c:pt>
                <c:pt idx="102">
                  <c:v>4.0593300000000001</c:v>
                </c:pt>
                <c:pt idx="103">
                  <c:v>3.9483700000000002</c:v>
                </c:pt>
                <c:pt idx="104">
                  <c:v>3.7511299999999999</c:v>
                </c:pt>
                <c:pt idx="105">
                  <c:v>3.7320099999999998</c:v>
                </c:pt>
                <c:pt idx="106">
                  <c:v>3.7234500000000001</c:v>
                </c:pt>
                <c:pt idx="107">
                  <c:v>3.6752700000000003</c:v>
                </c:pt>
                <c:pt idx="108">
                  <c:v>3.55139</c:v>
                </c:pt>
                <c:pt idx="109">
                  <c:v>3.7898499999999999</c:v>
                </c:pt>
                <c:pt idx="110">
                  <c:v>3.9769100000000002</c:v>
                </c:pt>
                <c:pt idx="111">
                  <c:v>3.9395600000000002</c:v>
                </c:pt>
                <c:pt idx="112">
                  <c:v>3.9470499999999999</c:v>
                </c:pt>
                <c:pt idx="113">
                  <c:v>4.0740299999999996</c:v>
                </c:pt>
                <c:pt idx="114">
                  <c:v>4.0683600000000002</c:v>
                </c:pt>
                <c:pt idx="115">
                  <c:v>4.3555799999999998</c:v>
                </c:pt>
                <c:pt idx="116">
                  <c:v>4.3579600000000003</c:v>
                </c:pt>
                <c:pt idx="117">
                  <c:v>4.3343499999999997</c:v>
                </c:pt>
                <c:pt idx="118">
                  <c:v>4.1825599999999996</c:v>
                </c:pt>
                <c:pt idx="119">
                  <c:v>4.03233</c:v>
                </c:pt>
                <c:pt idx="120">
                  <c:v>4.1499600000000001</c:v>
                </c:pt>
                <c:pt idx="121">
                  <c:v>3.9319899999999999</c:v>
                </c:pt>
                <c:pt idx="122">
                  <c:v>3.6510899999999999</c:v>
                </c:pt>
                <c:pt idx="123">
                  <c:v>3.5489999999999999</c:v>
                </c:pt>
                <c:pt idx="124">
                  <c:v>3.6460900000000001</c:v>
                </c:pt>
                <c:pt idx="125">
                  <c:v>3.46766</c:v>
                </c:pt>
                <c:pt idx="126">
                  <c:v>3.52176</c:v>
                </c:pt>
                <c:pt idx="127">
                  <c:v>3.3759399999999999</c:v>
                </c:pt>
                <c:pt idx="128">
                  <c:v>3.4280499999999998</c:v>
                </c:pt>
                <c:pt idx="129">
                  <c:v>3.30586</c:v>
                </c:pt>
                <c:pt idx="130">
                  <c:v>3.3745500000000002</c:v>
                </c:pt>
                <c:pt idx="131">
                  <c:v>3.4846500000000002</c:v>
                </c:pt>
                <c:pt idx="132">
                  <c:v>3.2493400000000001</c:v>
                </c:pt>
                <c:pt idx="133">
                  <c:v>3.2464</c:v>
                </c:pt>
                <c:pt idx="134">
                  <c:v>3.28904</c:v>
                </c:pt>
                <c:pt idx="135">
                  <c:v>3.4214000000000002</c:v>
                </c:pt>
                <c:pt idx="136">
                  <c:v>3.15489</c:v>
                </c:pt>
                <c:pt idx="137">
                  <c:v>3.0130300000000001</c:v>
                </c:pt>
                <c:pt idx="138">
                  <c:v>3.0882299999999998</c:v>
                </c:pt>
                <c:pt idx="139">
                  <c:v>2.8997299999999999</c:v>
                </c:pt>
                <c:pt idx="140">
                  <c:v>2.6559499999999998</c:v>
                </c:pt>
                <c:pt idx="141">
                  <c:v>2.82463</c:v>
                </c:pt>
                <c:pt idx="142">
                  <c:v>2.8574299999999999</c:v>
                </c:pt>
                <c:pt idx="143">
                  <c:v>2.7934299999999999</c:v>
                </c:pt>
                <c:pt idx="144">
                  <c:v>2.8150300000000001</c:v>
                </c:pt>
                <c:pt idx="145">
                  <c:v>2.7318699999999998</c:v>
                </c:pt>
                <c:pt idx="146">
                  <c:v>2.6989800000000002</c:v>
                </c:pt>
                <c:pt idx="147">
                  <c:v>2.6612999999999998</c:v>
                </c:pt>
                <c:pt idx="148">
                  <c:v>2.8637299999999999</c:v>
                </c:pt>
                <c:pt idx="149">
                  <c:v>2.8816800000000002</c:v>
                </c:pt>
                <c:pt idx="150">
                  <c:v>2.7072099999999999</c:v>
                </c:pt>
                <c:pt idx="151">
                  <c:v>2.8050999999999999</c:v>
                </c:pt>
                <c:pt idx="152">
                  <c:v>2.7919700000000001</c:v>
                </c:pt>
                <c:pt idx="153">
                  <c:v>2.5673300000000001</c:v>
                </c:pt>
                <c:pt idx="154">
                  <c:v>2.6072699999999998</c:v>
                </c:pt>
                <c:pt idx="155">
                  <c:v>2.4632399999999999</c:v>
                </c:pt>
                <c:pt idx="156">
                  <c:v>2.2464599999999999</c:v>
                </c:pt>
                <c:pt idx="157">
                  <c:v>2.2718600000000002</c:v>
                </c:pt>
                <c:pt idx="158">
                  <c:v>2.39811</c:v>
                </c:pt>
                <c:pt idx="159">
                  <c:v>2.2547199999999998</c:v>
                </c:pt>
                <c:pt idx="160">
                  <c:v>2.1363699999999999</c:v>
                </c:pt>
                <c:pt idx="161">
                  <c:v>2.2645900000000001</c:v>
                </c:pt>
                <c:pt idx="162">
                  <c:v>2.2682799999999999</c:v>
                </c:pt>
                <c:pt idx="163">
                  <c:v>2.1915100000000001</c:v>
                </c:pt>
                <c:pt idx="164">
                  <c:v>2.1938</c:v>
                </c:pt>
                <c:pt idx="165">
                  <c:v>2.2638799999999999</c:v>
                </c:pt>
                <c:pt idx="166">
                  <c:v>2.18872</c:v>
                </c:pt>
                <c:pt idx="167">
                  <c:v>2.1780400000000002</c:v>
                </c:pt>
                <c:pt idx="168">
                  <c:v>2.3508800000000001</c:v>
                </c:pt>
                <c:pt idx="169">
                  <c:v>2.2974100000000002</c:v>
                </c:pt>
                <c:pt idx="170">
                  <c:v>2.2000600000000001</c:v>
                </c:pt>
                <c:pt idx="171">
                  <c:v>2.28342</c:v>
                </c:pt>
                <c:pt idx="172">
                  <c:v>2.2303000000000002</c:v>
                </c:pt>
                <c:pt idx="173">
                  <c:v>2.0925500000000001</c:v>
                </c:pt>
                <c:pt idx="174">
                  <c:v>2.0389400000000002</c:v>
                </c:pt>
                <c:pt idx="175">
                  <c:v>2.1690700000000001</c:v>
                </c:pt>
                <c:pt idx="176">
                  <c:v>2.1494399999999998</c:v>
                </c:pt>
                <c:pt idx="177">
                  <c:v>2.15801</c:v>
                </c:pt>
                <c:pt idx="178">
                  <c:v>2.0359699999999998</c:v>
                </c:pt>
                <c:pt idx="179">
                  <c:v>2.1451799999999999</c:v>
                </c:pt>
                <c:pt idx="180">
                  <c:v>2.0072199999999998</c:v>
                </c:pt>
                <c:pt idx="181">
                  <c:v>1.9728699999999999</c:v>
                </c:pt>
                <c:pt idx="182">
                  <c:v>1.9585900000000001</c:v>
                </c:pt>
                <c:pt idx="183">
                  <c:v>1.85991</c:v>
                </c:pt>
                <c:pt idx="184">
                  <c:v>1.8634599999999999</c:v>
                </c:pt>
                <c:pt idx="185">
                  <c:v>1.85381</c:v>
                </c:pt>
                <c:pt idx="186">
                  <c:v>1.88436</c:v>
                </c:pt>
                <c:pt idx="187">
                  <c:v>1.72888</c:v>
                </c:pt>
                <c:pt idx="188">
                  <c:v>1.9014</c:v>
                </c:pt>
                <c:pt idx="189">
                  <c:v>1.89679</c:v>
                </c:pt>
                <c:pt idx="190">
                  <c:v>1.96475</c:v>
                </c:pt>
                <c:pt idx="191">
                  <c:v>1.86103</c:v>
                </c:pt>
                <c:pt idx="192">
                  <c:v>1.8536299999999999</c:v>
                </c:pt>
                <c:pt idx="193">
                  <c:v>1.93072</c:v>
                </c:pt>
                <c:pt idx="194">
                  <c:v>1.9381599999999999</c:v>
                </c:pt>
                <c:pt idx="195">
                  <c:v>1.99892</c:v>
                </c:pt>
                <c:pt idx="196">
                  <c:v>1.8965800000000002</c:v>
                </c:pt>
                <c:pt idx="197">
                  <c:v>1.9689000000000001</c:v>
                </c:pt>
                <c:pt idx="198">
                  <c:v>1.8455699999999999</c:v>
                </c:pt>
                <c:pt idx="199">
                  <c:v>1.7178900000000001</c:v>
                </c:pt>
                <c:pt idx="200">
                  <c:v>1.6210499999999999</c:v>
                </c:pt>
                <c:pt idx="201">
                  <c:v>1.53359</c:v>
                </c:pt>
                <c:pt idx="202">
                  <c:v>1.43245</c:v>
                </c:pt>
                <c:pt idx="203">
                  <c:v>1.45014</c:v>
                </c:pt>
                <c:pt idx="204">
                  <c:v>1.49942</c:v>
                </c:pt>
                <c:pt idx="205">
                  <c:v>1.3767400000000001</c:v>
                </c:pt>
                <c:pt idx="206">
                  <c:v>1.2424599999999999</c:v>
                </c:pt>
                <c:pt idx="207">
                  <c:v>1.2322899999999999</c:v>
                </c:pt>
                <c:pt idx="208">
                  <c:v>1.2559499999999999</c:v>
                </c:pt>
                <c:pt idx="209">
                  <c:v>0.97899000000000003</c:v>
                </c:pt>
                <c:pt idx="210">
                  <c:v>1.1964699999999999</c:v>
                </c:pt>
                <c:pt idx="211">
                  <c:v>1.4332199999999999</c:v>
                </c:pt>
                <c:pt idx="212">
                  <c:v>1.2073499999999999</c:v>
                </c:pt>
                <c:pt idx="213">
                  <c:v>1.2505500000000001</c:v>
                </c:pt>
                <c:pt idx="214">
                  <c:v>1.2360100000000001</c:v>
                </c:pt>
                <c:pt idx="215">
                  <c:v>1.35358</c:v>
                </c:pt>
                <c:pt idx="216">
                  <c:v>1.3912800000000001</c:v>
                </c:pt>
                <c:pt idx="217">
                  <c:v>1.30674</c:v>
                </c:pt>
                <c:pt idx="218">
                  <c:v>1.2336199999999999</c:v>
                </c:pt>
                <c:pt idx="219">
                  <c:v>1.2824900000000001</c:v>
                </c:pt>
                <c:pt idx="220">
                  <c:v>1.2633700000000001</c:v>
                </c:pt>
                <c:pt idx="221">
                  <c:v>1.4350800000000001</c:v>
                </c:pt>
                <c:pt idx="222">
                  <c:v>1.32772</c:v>
                </c:pt>
                <c:pt idx="223">
                  <c:v>1.1736599999999999</c:v>
                </c:pt>
                <c:pt idx="224">
                  <c:v>1.44885</c:v>
                </c:pt>
                <c:pt idx="225">
                  <c:v>1.4117299999999999</c:v>
                </c:pt>
                <c:pt idx="226">
                  <c:v>1.49027</c:v>
                </c:pt>
                <c:pt idx="227">
                  <c:v>1.45218</c:v>
                </c:pt>
                <c:pt idx="228">
                  <c:v>1.5164900000000001</c:v>
                </c:pt>
                <c:pt idx="229">
                  <c:v>1.67344</c:v>
                </c:pt>
                <c:pt idx="230">
                  <c:v>1.8437000000000001</c:v>
                </c:pt>
                <c:pt idx="231">
                  <c:v>1.6563600000000001</c:v>
                </c:pt>
                <c:pt idx="232">
                  <c:v>1.6714599999999999</c:v>
                </c:pt>
                <c:pt idx="233">
                  <c:v>1.69092</c:v>
                </c:pt>
                <c:pt idx="234">
                  <c:v>1.73325</c:v>
                </c:pt>
                <c:pt idx="235">
                  <c:v>1.8130299999999999</c:v>
                </c:pt>
                <c:pt idx="236">
                  <c:v>1.79837</c:v>
                </c:pt>
                <c:pt idx="237">
                  <c:v>1.78552</c:v>
                </c:pt>
                <c:pt idx="238">
                  <c:v>1.85643</c:v>
                </c:pt>
                <c:pt idx="239">
                  <c:v>1.7914400000000001</c:v>
                </c:pt>
                <c:pt idx="240">
                  <c:v>1.8729100000000001</c:v>
                </c:pt>
                <c:pt idx="241">
                  <c:v>1.8749799999999999</c:v>
                </c:pt>
                <c:pt idx="242">
                  <c:v>1.7718</c:v>
                </c:pt>
                <c:pt idx="243">
                  <c:v>1.8901599999999998</c:v>
                </c:pt>
                <c:pt idx="244">
                  <c:v>1.82389</c:v>
                </c:pt>
                <c:pt idx="245">
                  <c:v>1.99139</c:v>
                </c:pt>
                <c:pt idx="246">
                  <c:v>2.0316000000000001</c:v>
                </c:pt>
                <c:pt idx="247">
                  <c:v>1.96488</c:v>
                </c:pt>
                <c:pt idx="248">
                  <c:v>1.15021</c:v>
                </c:pt>
                <c:pt idx="249">
                  <c:v>1.7271100000000001</c:v>
                </c:pt>
                <c:pt idx="250">
                  <c:v>1.77345</c:v>
                </c:pt>
                <c:pt idx="251">
                  <c:v>1.7242899999999999</c:v>
                </c:pt>
                <c:pt idx="252">
                  <c:v>1.42476</c:v>
                </c:pt>
                <c:pt idx="253">
                  <c:v>1.45428</c:v>
                </c:pt>
                <c:pt idx="254">
                  <c:v>1.47848</c:v>
                </c:pt>
                <c:pt idx="255">
                  <c:v>1.6113300000000002</c:v>
                </c:pt>
                <c:pt idx="256">
                  <c:v>1.7034799999999999</c:v>
                </c:pt>
                <c:pt idx="257">
                  <c:v>1.6303399999999999</c:v>
                </c:pt>
                <c:pt idx="258">
                  <c:v>1.5521799999999999</c:v>
                </c:pt>
                <c:pt idx="259">
                  <c:v>1.6834099999999999</c:v>
                </c:pt>
                <c:pt idx="260">
                  <c:v>2.4180600000000001</c:v>
                </c:pt>
                <c:pt idx="261">
                  <c:v>1.78128</c:v>
                </c:pt>
                <c:pt idx="262">
                  <c:v>1.6676800000000001</c:v>
                </c:pt>
                <c:pt idx="263">
                  <c:v>1.72766</c:v>
                </c:pt>
                <c:pt idx="264">
                  <c:v>1.7269700000000001</c:v>
                </c:pt>
                <c:pt idx="265">
                  <c:v>1.6454499999999999</c:v>
                </c:pt>
                <c:pt idx="266">
                  <c:v>1.65062</c:v>
                </c:pt>
                <c:pt idx="267">
                  <c:v>1.42984</c:v>
                </c:pt>
                <c:pt idx="268">
                  <c:v>1.4317500000000001</c:v>
                </c:pt>
                <c:pt idx="269">
                  <c:v>1.31708</c:v>
                </c:pt>
                <c:pt idx="270">
                  <c:v>1.3755999999999999</c:v>
                </c:pt>
                <c:pt idx="271">
                  <c:v>1.2860499999999999</c:v>
                </c:pt>
                <c:pt idx="272">
                  <c:v>1.24594</c:v>
                </c:pt>
                <c:pt idx="273">
                  <c:v>1.31853</c:v>
                </c:pt>
                <c:pt idx="274">
                  <c:v>1.3552500000000001</c:v>
                </c:pt>
                <c:pt idx="275">
                  <c:v>1.4146700000000001</c:v>
                </c:pt>
                <c:pt idx="276">
                  <c:v>1.6715599999999999</c:v>
                </c:pt>
                <c:pt idx="277">
                  <c:v>1.7527200000000001</c:v>
                </c:pt>
                <c:pt idx="278">
                  <c:v>1.80372</c:v>
                </c:pt>
                <c:pt idx="279">
                  <c:v>1.9868000000000001</c:v>
                </c:pt>
                <c:pt idx="280">
                  <c:v>2.0033099999999999</c:v>
                </c:pt>
                <c:pt idx="281">
                  <c:v>2.1264599999999998</c:v>
                </c:pt>
                <c:pt idx="282">
                  <c:v>2.0118499999999999</c:v>
                </c:pt>
                <c:pt idx="283">
                  <c:v>1.95696</c:v>
                </c:pt>
                <c:pt idx="284">
                  <c:v>2.02868</c:v>
                </c:pt>
                <c:pt idx="285">
                  <c:v>2.0840700000000001</c:v>
                </c:pt>
                <c:pt idx="286">
                  <c:v>2.1644899999999998</c:v>
                </c:pt>
                <c:pt idx="287">
                  <c:v>2.1474000000000002</c:v>
                </c:pt>
                <c:pt idx="288">
                  <c:v>2.2146400000000002</c:v>
                </c:pt>
                <c:pt idx="289">
                  <c:v>2.18723</c:v>
                </c:pt>
                <c:pt idx="290">
                  <c:v>2.24261</c:v>
                </c:pt>
                <c:pt idx="291">
                  <c:v>2.0802900000000002</c:v>
                </c:pt>
                <c:pt idx="292">
                  <c:v>2.13998</c:v>
                </c:pt>
                <c:pt idx="293">
                  <c:v>2.0382500000000001</c:v>
                </c:pt>
                <c:pt idx="294">
                  <c:v>2.05762</c:v>
                </c:pt>
                <c:pt idx="295">
                  <c:v>2.0925199999999999</c:v>
                </c:pt>
                <c:pt idx="296">
                  <c:v>2.1173600000000001</c:v>
                </c:pt>
                <c:pt idx="297">
                  <c:v>2.1794600000000002</c:v>
                </c:pt>
                <c:pt idx="298">
                  <c:v>2.2184200000000001</c:v>
                </c:pt>
                <c:pt idx="299">
                  <c:v>2.19964</c:v>
                </c:pt>
                <c:pt idx="300">
                  <c:v>2.0662199999999999</c:v>
                </c:pt>
                <c:pt idx="301">
                  <c:v>2.0560800000000001</c:v>
                </c:pt>
                <c:pt idx="302">
                  <c:v>2.0706099999999998</c:v>
                </c:pt>
                <c:pt idx="303">
                  <c:v>2.2355499999999999</c:v>
                </c:pt>
                <c:pt idx="304">
                  <c:v>2.2686000000000002</c:v>
                </c:pt>
                <c:pt idx="305">
                  <c:v>2.45641</c:v>
                </c:pt>
                <c:pt idx="306">
                  <c:v>2.42117</c:v>
                </c:pt>
                <c:pt idx="307">
                  <c:v>2.5527100000000003</c:v>
                </c:pt>
                <c:pt idx="308">
                  <c:v>2.4908600000000001</c:v>
                </c:pt>
                <c:pt idx="309">
                  <c:v>2.3860999999999999</c:v>
                </c:pt>
                <c:pt idx="310">
                  <c:v>2.18262</c:v>
                </c:pt>
                <c:pt idx="311">
                  <c:v>2.2229200000000002</c:v>
                </c:pt>
                <c:pt idx="312">
                  <c:v>2.4314900000000002</c:v>
                </c:pt>
                <c:pt idx="313">
                  <c:v>2.5049200000000003</c:v>
                </c:pt>
                <c:pt idx="314">
                  <c:v>2.3416399999999999</c:v>
                </c:pt>
                <c:pt idx="315">
                  <c:v>2.1922199999999998</c:v>
                </c:pt>
                <c:pt idx="316">
                  <c:v>2.0663999999999998</c:v>
                </c:pt>
                <c:pt idx="317">
                  <c:v>1.9817100000000001</c:v>
                </c:pt>
                <c:pt idx="318">
                  <c:v>2.0336400000000001</c:v>
                </c:pt>
                <c:pt idx="319">
                  <c:v>1.97326</c:v>
                </c:pt>
                <c:pt idx="320">
                  <c:v>2.0803099999999999</c:v>
                </c:pt>
                <c:pt idx="321">
                  <c:v>2.14479</c:v>
                </c:pt>
                <c:pt idx="322">
                  <c:v>2.2798699999999998</c:v>
                </c:pt>
                <c:pt idx="323">
                  <c:v>2.3346800000000001</c:v>
                </c:pt>
                <c:pt idx="324">
                  <c:v>2.1128100000000001</c:v>
                </c:pt>
                <c:pt idx="325">
                  <c:v>1.9981</c:v>
                </c:pt>
                <c:pt idx="326">
                  <c:v>2.1345900000000002</c:v>
                </c:pt>
                <c:pt idx="327">
                  <c:v>2.1082299999999998</c:v>
                </c:pt>
                <c:pt idx="328">
                  <c:v>2.2092100000000001</c:v>
                </c:pt>
                <c:pt idx="329">
                  <c:v>2.2555000000000001</c:v>
                </c:pt>
                <c:pt idx="330">
                  <c:v>2.23238</c:v>
                </c:pt>
                <c:pt idx="331">
                  <c:v>2.20533</c:v>
                </c:pt>
                <c:pt idx="332">
                  <c:v>2.07673</c:v>
                </c:pt>
                <c:pt idx="333">
                  <c:v>1.75339</c:v>
                </c:pt>
                <c:pt idx="334">
                  <c:v>1.5740699999999999</c:v>
                </c:pt>
                <c:pt idx="335">
                  <c:v>1.35128</c:v>
                </c:pt>
                <c:pt idx="336">
                  <c:v>1.1324000000000001</c:v>
                </c:pt>
                <c:pt idx="337">
                  <c:v>1.13009</c:v>
                </c:pt>
                <c:pt idx="338">
                  <c:v>1.00928</c:v>
                </c:pt>
                <c:pt idx="339">
                  <c:v>1.1617200000000001</c:v>
                </c:pt>
                <c:pt idx="340">
                  <c:v>1.05629</c:v>
                </c:pt>
                <c:pt idx="341">
                  <c:v>0.97031000000000001</c:v>
                </c:pt>
                <c:pt idx="342">
                  <c:v>0.91178999999999999</c:v>
                </c:pt>
                <c:pt idx="343">
                  <c:v>0.93820000000000003</c:v>
                </c:pt>
                <c:pt idx="344">
                  <c:v>0.98977999999999999</c:v>
                </c:pt>
                <c:pt idx="345">
                  <c:v>1.4461900000000001</c:v>
                </c:pt>
                <c:pt idx="346">
                  <c:v>1.5253700000000001</c:v>
                </c:pt>
                <c:pt idx="347">
                  <c:v>1.6155599999999999</c:v>
                </c:pt>
                <c:pt idx="348">
                  <c:v>1.7445900000000001</c:v>
                </c:pt>
                <c:pt idx="349">
                  <c:v>1.7099800000000001</c:v>
                </c:pt>
                <c:pt idx="350">
                  <c:v>1.73672</c:v>
                </c:pt>
                <c:pt idx="351">
                  <c:v>1.5294300000000001</c:v>
                </c:pt>
                <c:pt idx="352">
                  <c:v>1.5300199999999999</c:v>
                </c:pt>
                <c:pt idx="353">
                  <c:v>1.4388700000000001</c:v>
                </c:pt>
                <c:pt idx="354">
                  <c:v>1.3579399999999999</c:v>
                </c:pt>
                <c:pt idx="355">
                  <c:v>1.30358</c:v>
                </c:pt>
                <c:pt idx="356">
                  <c:v>1.16835</c:v>
                </c:pt>
                <c:pt idx="357">
                  <c:v>0.91913</c:v>
                </c:pt>
                <c:pt idx="358">
                  <c:v>0.94957999999999998</c:v>
                </c:pt>
                <c:pt idx="359">
                  <c:v>0.90210999999999997</c:v>
                </c:pt>
                <c:pt idx="360">
                  <c:v>1.0246500000000001</c:v>
                </c:pt>
                <c:pt idx="361">
                  <c:v>1.14022</c:v>
                </c:pt>
                <c:pt idx="362">
                  <c:v>1.1626000000000001</c:v>
                </c:pt>
                <c:pt idx="363">
                  <c:v>1.3529499999999999</c:v>
                </c:pt>
                <c:pt idx="364">
                  <c:v>1.4935</c:v>
                </c:pt>
                <c:pt idx="365">
                  <c:v>1.5758299999999998</c:v>
                </c:pt>
                <c:pt idx="366">
                  <c:v>1.7393999999999998</c:v>
                </c:pt>
                <c:pt idx="367">
                  <c:v>1.8577900000000001</c:v>
                </c:pt>
                <c:pt idx="368">
                  <c:v>1.8827099999999999</c:v>
                </c:pt>
                <c:pt idx="369">
                  <c:v>1.8101400000000001</c:v>
                </c:pt>
                <c:pt idx="370">
                  <c:v>1.9081000000000001</c:v>
                </c:pt>
                <c:pt idx="371">
                  <c:v>2.0582600000000002</c:v>
                </c:pt>
                <c:pt idx="372">
                  <c:v>2.1293199999999999</c:v>
                </c:pt>
                <c:pt idx="373">
                  <c:v>2.09762</c:v>
                </c:pt>
                <c:pt idx="374">
                  <c:v>2.1057399999999999</c:v>
                </c:pt>
                <c:pt idx="375">
                  <c:v>2.03762</c:v>
                </c:pt>
                <c:pt idx="376">
                  <c:v>1.89297</c:v>
                </c:pt>
                <c:pt idx="377">
                  <c:v>1.8775599999999999</c:v>
                </c:pt>
                <c:pt idx="378">
                  <c:v>1.8185500000000001</c:v>
                </c:pt>
                <c:pt idx="379">
                  <c:v>1.6665000000000001</c:v>
                </c:pt>
                <c:pt idx="380">
                  <c:v>1.7200600000000001</c:v>
                </c:pt>
                <c:pt idx="381">
                  <c:v>1.9067699999999999</c:v>
                </c:pt>
                <c:pt idx="382">
                  <c:v>1.80254</c:v>
                </c:pt>
                <c:pt idx="383">
                  <c:v>1.71363</c:v>
                </c:pt>
                <c:pt idx="384">
                  <c:v>1.5924</c:v>
                </c:pt>
                <c:pt idx="385">
                  <c:v>1.5537100000000001</c:v>
                </c:pt>
                <c:pt idx="386">
                  <c:v>1.48498</c:v>
                </c:pt>
                <c:pt idx="387">
                  <c:v>1.41049</c:v>
                </c:pt>
                <c:pt idx="388">
                  <c:v>1.4211400000000001</c:v>
                </c:pt>
                <c:pt idx="389">
                  <c:v>1.48977</c:v>
                </c:pt>
                <c:pt idx="390">
                  <c:v>1.5122100000000001</c:v>
                </c:pt>
                <c:pt idx="391">
                  <c:v>1.5652599999999999</c:v>
                </c:pt>
                <c:pt idx="392">
                  <c:v>1.5533000000000001</c:v>
                </c:pt>
                <c:pt idx="393">
                  <c:v>1.5207600000000001</c:v>
                </c:pt>
                <c:pt idx="394">
                  <c:v>1.58074</c:v>
                </c:pt>
                <c:pt idx="395">
                  <c:v>1.6331</c:v>
                </c:pt>
                <c:pt idx="396">
                  <c:v>1.5218400000000001</c:v>
                </c:pt>
                <c:pt idx="397">
                  <c:v>1.4527000000000001</c:v>
                </c:pt>
                <c:pt idx="398">
                  <c:v>1.5770300000000002</c:v>
                </c:pt>
                <c:pt idx="399">
                  <c:v>1.6864300000000001</c:v>
                </c:pt>
                <c:pt idx="400">
                  <c:v>1.73895</c:v>
                </c:pt>
                <c:pt idx="401">
                  <c:v>1.69465</c:v>
                </c:pt>
                <c:pt idx="402">
                  <c:v>1.7683200000000001</c:v>
                </c:pt>
                <c:pt idx="403">
                  <c:v>1.6896499999999999</c:v>
                </c:pt>
                <c:pt idx="404">
                  <c:v>1.7063700000000002</c:v>
                </c:pt>
                <c:pt idx="405">
                  <c:v>1.57935</c:v>
                </c:pt>
                <c:pt idx="406">
                  <c:v>1.5228600000000001</c:v>
                </c:pt>
                <c:pt idx="407">
                  <c:v>1.46123</c:v>
                </c:pt>
                <c:pt idx="408">
                  <c:v>1.34375</c:v>
                </c:pt>
                <c:pt idx="409">
                  <c:v>1.38896</c:v>
                </c:pt>
                <c:pt idx="410">
                  <c:v>1.35093</c:v>
                </c:pt>
                <c:pt idx="411">
                  <c:v>1.3221099999999999</c:v>
                </c:pt>
                <c:pt idx="412">
                  <c:v>1.28216</c:v>
                </c:pt>
                <c:pt idx="413">
                  <c:v>1.29901</c:v>
                </c:pt>
                <c:pt idx="414">
                  <c:v>1.2190300000000001</c:v>
                </c:pt>
                <c:pt idx="415">
                  <c:v>1.28051</c:v>
                </c:pt>
                <c:pt idx="416">
                  <c:v>1.28752</c:v>
                </c:pt>
                <c:pt idx="417">
                  <c:v>1.22377</c:v>
                </c:pt>
                <c:pt idx="418">
                  <c:v>1.2580499999999999</c:v>
                </c:pt>
                <c:pt idx="419">
                  <c:v>1.25234</c:v>
                </c:pt>
                <c:pt idx="420">
                  <c:v>1.47048</c:v>
                </c:pt>
                <c:pt idx="421">
                  <c:v>1.55477</c:v>
                </c:pt>
                <c:pt idx="422">
                  <c:v>1.47516</c:v>
                </c:pt>
                <c:pt idx="423">
                  <c:v>1.5571899999999999</c:v>
                </c:pt>
                <c:pt idx="424">
                  <c:v>1.6032600000000001</c:v>
                </c:pt>
                <c:pt idx="425">
                  <c:v>1.5847500000000001</c:v>
                </c:pt>
                <c:pt idx="426">
                  <c:v>1.68513</c:v>
                </c:pt>
                <c:pt idx="427">
                  <c:v>1.78094</c:v>
                </c:pt>
                <c:pt idx="428">
                  <c:v>1.72221</c:v>
                </c:pt>
                <c:pt idx="429">
                  <c:v>1.8630200000000001</c:v>
                </c:pt>
                <c:pt idx="430">
                  <c:v>1.7822200000000001</c:v>
                </c:pt>
                <c:pt idx="431">
                  <c:v>1.85337</c:v>
                </c:pt>
                <c:pt idx="432">
                  <c:v>1.90499</c:v>
                </c:pt>
                <c:pt idx="433">
                  <c:v>1.8674900000000001</c:v>
                </c:pt>
                <c:pt idx="434">
                  <c:v>1.6440600000000001</c:v>
                </c:pt>
                <c:pt idx="435">
                  <c:v>1.6400700000000001</c:v>
                </c:pt>
                <c:pt idx="436">
                  <c:v>1.59399</c:v>
                </c:pt>
                <c:pt idx="437">
                  <c:v>1.6212599999999999</c:v>
                </c:pt>
                <c:pt idx="438">
                  <c:v>1.4964599999999999</c:v>
                </c:pt>
                <c:pt idx="439">
                  <c:v>1.4082699999999999</c:v>
                </c:pt>
                <c:pt idx="440">
                  <c:v>1.47651</c:v>
                </c:pt>
                <c:pt idx="441">
                  <c:v>1.58185</c:v>
                </c:pt>
                <c:pt idx="442">
                  <c:v>1.6069800000000001</c:v>
                </c:pt>
                <c:pt idx="443">
                  <c:v>1.63842</c:v>
                </c:pt>
                <c:pt idx="444">
                  <c:v>1.6270899999999999</c:v>
                </c:pt>
                <c:pt idx="445">
                  <c:v>1.65737</c:v>
                </c:pt>
                <c:pt idx="446">
                  <c:v>1.9594100000000001</c:v>
                </c:pt>
                <c:pt idx="447">
                  <c:v>1.88967</c:v>
                </c:pt>
                <c:pt idx="448">
                  <c:v>1.9793400000000001</c:v>
                </c:pt>
                <c:pt idx="449">
                  <c:v>1.95136</c:v>
                </c:pt>
                <c:pt idx="450">
                  <c:v>2.0384199999999999</c:v>
                </c:pt>
                <c:pt idx="451">
                  <c:v>1.9466000000000001</c:v>
                </c:pt>
                <c:pt idx="452">
                  <c:v>1.9622000000000002</c:v>
                </c:pt>
                <c:pt idx="453">
                  <c:v>1.8410199999999999</c:v>
                </c:pt>
                <c:pt idx="454">
                  <c:v>1.9267799999999999</c:v>
                </c:pt>
                <c:pt idx="455">
                  <c:v>1.9520599999999999</c:v>
                </c:pt>
                <c:pt idx="456">
                  <c:v>1.75326</c:v>
                </c:pt>
                <c:pt idx="457">
                  <c:v>1.61571</c:v>
                </c:pt>
                <c:pt idx="458">
                  <c:v>1.48952</c:v>
                </c:pt>
                <c:pt idx="459">
                  <c:v>1.5663499999999999</c:v>
                </c:pt>
                <c:pt idx="460">
                  <c:v>1.5663499999999999</c:v>
                </c:pt>
              </c:numCache>
            </c:numRef>
          </c:val>
          <c:smooth val="0"/>
          <c:extLst>
            <c:ext xmlns:c16="http://schemas.microsoft.com/office/drawing/2014/chart" uri="{C3380CC4-5D6E-409C-BE32-E72D297353CC}">
              <c16:uniqueId val="{00000000-C6D8-43ED-98AE-58E27F17801A}"/>
            </c:ext>
          </c:extLst>
        </c:ser>
        <c:dLbls>
          <c:showLegendKey val="0"/>
          <c:showVal val="0"/>
          <c:showCatName val="0"/>
          <c:showSerName val="0"/>
          <c:showPercent val="0"/>
          <c:showBubbleSize val="0"/>
        </c:dLbls>
        <c:marker val="1"/>
        <c:smooth val="0"/>
        <c:axId val="644898320"/>
        <c:axId val="2655472"/>
      </c:lineChart>
      <c:lineChart>
        <c:grouping val="standard"/>
        <c:varyColors val="0"/>
        <c:ser>
          <c:idx val="0"/>
          <c:order val="0"/>
          <c:tx>
            <c:v>werkloosheid</c:v>
          </c:tx>
          <c:spPr>
            <a:ln w="28575" cap="rnd">
              <a:solidFill>
                <a:schemeClr val="accent1"/>
              </a:solidFill>
              <a:round/>
            </a:ln>
            <a:effectLst/>
          </c:spPr>
          <c:marker>
            <c:symbol val="none"/>
          </c:marker>
          <c:cat>
            <c:numRef>
              <c:f>Sheet1!$A$19:$A$480</c:f>
              <c:numCache>
                <c:formatCode>m/d/yyyy</c:formatCode>
                <c:ptCount val="462"/>
                <c:pt idx="0">
                  <c:v>29616</c:v>
                </c:pt>
                <c:pt idx="1">
                  <c:v>29644</c:v>
                </c:pt>
                <c:pt idx="2">
                  <c:v>29676</c:v>
                </c:pt>
                <c:pt idx="3">
                  <c:v>29706</c:v>
                </c:pt>
                <c:pt idx="4">
                  <c:v>29735</c:v>
                </c:pt>
                <c:pt idx="5">
                  <c:v>29767</c:v>
                </c:pt>
                <c:pt idx="6">
                  <c:v>29798</c:v>
                </c:pt>
                <c:pt idx="7">
                  <c:v>29829</c:v>
                </c:pt>
                <c:pt idx="8">
                  <c:v>29859</c:v>
                </c:pt>
                <c:pt idx="9">
                  <c:v>29889</c:v>
                </c:pt>
                <c:pt idx="10">
                  <c:v>29920</c:v>
                </c:pt>
                <c:pt idx="11">
                  <c:v>29951</c:v>
                </c:pt>
                <c:pt idx="12">
                  <c:v>29980</c:v>
                </c:pt>
                <c:pt idx="13">
                  <c:v>30008</c:v>
                </c:pt>
                <c:pt idx="14">
                  <c:v>30041</c:v>
                </c:pt>
                <c:pt idx="15">
                  <c:v>30071</c:v>
                </c:pt>
                <c:pt idx="16">
                  <c:v>30102</c:v>
                </c:pt>
                <c:pt idx="17">
                  <c:v>30132</c:v>
                </c:pt>
                <c:pt idx="18">
                  <c:v>30162</c:v>
                </c:pt>
                <c:pt idx="19">
                  <c:v>30194</c:v>
                </c:pt>
                <c:pt idx="20">
                  <c:v>30224</c:v>
                </c:pt>
                <c:pt idx="21">
                  <c:v>30253</c:v>
                </c:pt>
                <c:pt idx="22">
                  <c:v>30285</c:v>
                </c:pt>
                <c:pt idx="23">
                  <c:v>30316</c:v>
                </c:pt>
                <c:pt idx="24">
                  <c:v>30347</c:v>
                </c:pt>
                <c:pt idx="25">
                  <c:v>30375</c:v>
                </c:pt>
                <c:pt idx="26">
                  <c:v>30406</c:v>
                </c:pt>
                <c:pt idx="27">
                  <c:v>30435</c:v>
                </c:pt>
                <c:pt idx="28">
                  <c:v>30467</c:v>
                </c:pt>
                <c:pt idx="29">
                  <c:v>30497</c:v>
                </c:pt>
                <c:pt idx="30">
                  <c:v>30526</c:v>
                </c:pt>
                <c:pt idx="31">
                  <c:v>30559</c:v>
                </c:pt>
                <c:pt idx="32">
                  <c:v>30589</c:v>
                </c:pt>
                <c:pt idx="33">
                  <c:v>30620</c:v>
                </c:pt>
                <c:pt idx="34">
                  <c:v>30650</c:v>
                </c:pt>
                <c:pt idx="35">
                  <c:v>30680</c:v>
                </c:pt>
                <c:pt idx="36">
                  <c:v>30712</c:v>
                </c:pt>
                <c:pt idx="37">
                  <c:v>30741</c:v>
                </c:pt>
                <c:pt idx="38">
                  <c:v>30771</c:v>
                </c:pt>
                <c:pt idx="39">
                  <c:v>30802</c:v>
                </c:pt>
                <c:pt idx="40">
                  <c:v>30833</c:v>
                </c:pt>
                <c:pt idx="41">
                  <c:v>30862</c:v>
                </c:pt>
                <c:pt idx="42">
                  <c:v>30894</c:v>
                </c:pt>
                <c:pt idx="43">
                  <c:v>30925</c:v>
                </c:pt>
                <c:pt idx="44">
                  <c:v>30953</c:v>
                </c:pt>
                <c:pt idx="45">
                  <c:v>30986</c:v>
                </c:pt>
                <c:pt idx="46">
                  <c:v>31016</c:v>
                </c:pt>
                <c:pt idx="47">
                  <c:v>31047</c:v>
                </c:pt>
                <c:pt idx="48">
                  <c:v>31078</c:v>
                </c:pt>
                <c:pt idx="49">
                  <c:v>31106</c:v>
                </c:pt>
                <c:pt idx="50">
                  <c:v>31135</c:v>
                </c:pt>
                <c:pt idx="51">
                  <c:v>31167</c:v>
                </c:pt>
                <c:pt idx="52">
                  <c:v>31198</c:v>
                </c:pt>
                <c:pt idx="53">
                  <c:v>31226</c:v>
                </c:pt>
                <c:pt idx="54">
                  <c:v>31259</c:v>
                </c:pt>
                <c:pt idx="55">
                  <c:v>31289</c:v>
                </c:pt>
                <c:pt idx="56">
                  <c:v>31320</c:v>
                </c:pt>
                <c:pt idx="57">
                  <c:v>31351</c:v>
                </c:pt>
                <c:pt idx="58">
                  <c:v>31380</c:v>
                </c:pt>
                <c:pt idx="59">
                  <c:v>31412</c:v>
                </c:pt>
                <c:pt idx="60">
                  <c:v>31443</c:v>
                </c:pt>
                <c:pt idx="61">
                  <c:v>31471</c:v>
                </c:pt>
                <c:pt idx="62">
                  <c:v>31502</c:v>
                </c:pt>
                <c:pt idx="63">
                  <c:v>31532</c:v>
                </c:pt>
                <c:pt idx="64">
                  <c:v>31562</c:v>
                </c:pt>
                <c:pt idx="65">
                  <c:v>31593</c:v>
                </c:pt>
                <c:pt idx="66">
                  <c:v>31624</c:v>
                </c:pt>
                <c:pt idx="67">
                  <c:v>31653</c:v>
                </c:pt>
                <c:pt idx="68">
                  <c:v>31685</c:v>
                </c:pt>
                <c:pt idx="69">
                  <c:v>31716</c:v>
                </c:pt>
                <c:pt idx="70">
                  <c:v>31744</c:v>
                </c:pt>
                <c:pt idx="71">
                  <c:v>31777</c:v>
                </c:pt>
                <c:pt idx="72">
                  <c:v>31807</c:v>
                </c:pt>
                <c:pt idx="73">
                  <c:v>31835</c:v>
                </c:pt>
                <c:pt idx="74">
                  <c:v>31867</c:v>
                </c:pt>
                <c:pt idx="75">
                  <c:v>31897</c:v>
                </c:pt>
                <c:pt idx="76">
                  <c:v>31926</c:v>
                </c:pt>
                <c:pt idx="77">
                  <c:v>31958</c:v>
                </c:pt>
                <c:pt idx="78">
                  <c:v>31989</c:v>
                </c:pt>
                <c:pt idx="79">
                  <c:v>32020</c:v>
                </c:pt>
                <c:pt idx="80">
                  <c:v>32050</c:v>
                </c:pt>
                <c:pt idx="81">
                  <c:v>32080</c:v>
                </c:pt>
                <c:pt idx="82">
                  <c:v>32111</c:v>
                </c:pt>
                <c:pt idx="83">
                  <c:v>32142</c:v>
                </c:pt>
                <c:pt idx="84">
                  <c:v>32171</c:v>
                </c:pt>
                <c:pt idx="85">
                  <c:v>32202</c:v>
                </c:pt>
                <c:pt idx="86">
                  <c:v>32233</c:v>
                </c:pt>
                <c:pt idx="87">
                  <c:v>32262</c:v>
                </c:pt>
                <c:pt idx="88">
                  <c:v>32294</c:v>
                </c:pt>
                <c:pt idx="89">
                  <c:v>32324</c:v>
                </c:pt>
                <c:pt idx="90">
                  <c:v>32353</c:v>
                </c:pt>
                <c:pt idx="91">
                  <c:v>32386</c:v>
                </c:pt>
                <c:pt idx="92">
                  <c:v>32416</c:v>
                </c:pt>
                <c:pt idx="93">
                  <c:v>32447</c:v>
                </c:pt>
                <c:pt idx="94">
                  <c:v>32477</c:v>
                </c:pt>
                <c:pt idx="95">
                  <c:v>32507</c:v>
                </c:pt>
                <c:pt idx="96">
                  <c:v>32539</c:v>
                </c:pt>
                <c:pt idx="97">
                  <c:v>32567</c:v>
                </c:pt>
                <c:pt idx="98">
                  <c:v>32598</c:v>
                </c:pt>
                <c:pt idx="99">
                  <c:v>32626</c:v>
                </c:pt>
                <c:pt idx="100">
                  <c:v>32659</c:v>
                </c:pt>
                <c:pt idx="101">
                  <c:v>32689</c:v>
                </c:pt>
                <c:pt idx="102">
                  <c:v>32720</c:v>
                </c:pt>
                <c:pt idx="103">
                  <c:v>32751</c:v>
                </c:pt>
                <c:pt idx="104">
                  <c:v>32780</c:v>
                </c:pt>
                <c:pt idx="105">
                  <c:v>32812</c:v>
                </c:pt>
                <c:pt idx="106">
                  <c:v>32842</c:v>
                </c:pt>
                <c:pt idx="107">
                  <c:v>32871</c:v>
                </c:pt>
                <c:pt idx="108">
                  <c:v>32904</c:v>
                </c:pt>
                <c:pt idx="109">
                  <c:v>32932</c:v>
                </c:pt>
                <c:pt idx="110">
                  <c:v>32962</c:v>
                </c:pt>
                <c:pt idx="111">
                  <c:v>32993</c:v>
                </c:pt>
                <c:pt idx="112">
                  <c:v>33024</c:v>
                </c:pt>
                <c:pt idx="113">
                  <c:v>33053</c:v>
                </c:pt>
                <c:pt idx="114">
                  <c:v>33085</c:v>
                </c:pt>
                <c:pt idx="115">
                  <c:v>33116</c:v>
                </c:pt>
                <c:pt idx="116">
                  <c:v>33144</c:v>
                </c:pt>
                <c:pt idx="117">
                  <c:v>33177</c:v>
                </c:pt>
                <c:pt idx="118">
                  <c:v>33207</c:v>
                </c:pt>
                <c:pt idx="119">
                  <c:v>33238</c:v>
                </c:pt>
                <c:pt idx="120">
                  <c:v>33269</c:v>
                </c:pt>
                <c:pt idx="121">
                  <c:v>33297</c:v>
                </c:pt>
                <c:pt idx="122">
                  <c:v>33326</c:v>
                </c:pt>
                <c:pt idx="123">
                  <c:v>33358</c:v>
                </c:pt>
                <c:pt idx="124">
                  <c:v>33389</c:v>
                </c:pt>
                <c:pt idx="125">
                  <c:v>33417</c:v>
                </c:pt>
                <c:pt idx="126">
                  <c:v>33450</c:v>
                </c:pt>
                <c:pt idx="127">
                  <c:v>33480</c:v>
                </c:pt>
                <c:pt idx="128">
                  <c:v>33511</c:v>
                </c:pt>
                <c:pt idx="129">
                  <c:v>33542</c:v>
                </c:pt>
                <c:pt idx="130">
                  <c:v>33571</c:v>
                </c:pt>
                <c:pt idx="131">
                  <c:v>33603</c:v>
                </c:pt>
                <c:pt idx="132">
                  <c:v>33634</c:v>
                </c:pt>
                <c:pt idx="133">
                  <c:v>33662</c:v>
                </c:pt>
                <c:pt idx="134">
                  <c:v>33694</c:v>
                </c:pt>
                <c:pt idx="135">
                  <c:v>33724</c:v>
                </c:pt>
                <c:pt idx="136">
                  <c:v>33753</c:v>
                </c:pt>
                <c:pt idx="137">
                  <c:v>33785</c:v>
                </c:pt>
                <c:pt idx="138">
                  <c:v>33816</c:v>
                </c:pt>
                <c:pt idx="139">
                  <c:v>33847</c:v>
                </c:pt>
                <c:pt idx="140">
                  <c:v>33877</c:v>
                </c:pt>
                <c:pt idx="141">
                  <c:v>33907</c:v>
                </c:pt>
                <c:pt idx="142">
                  <c:v>33938</c:v>
                </c:pt>
                <c:pt idx="143">
                  <c:v>33969</c:v>
                </c:pt>
                <c:pt idx="144">
                  <c:v>33998</c:v>
                </c:pt>
                <c:pt idx="145">
                  <c:v>34026</c:v>
                </c:pt>
                <c:pt idx="146">
                  <c:v>34059</c:v>
                </c:pt>
                <c:pt idx="147">
                  <c:v>34089</c:v>
                </c:pt>
                <c:pt idx="148">
                  <c:v>34120</c:v>
                </c:pt>
                <c:pt idx="149">
                  <c:v>34150</c:v>
                </c:pt>
                <c:pt idx="150">
                  <c:v>34180</c:v>
                </c:pt>
                <c:pt idx="151">
                  <c:v>34212</c:v>
                </c:pt>
                <c:pt idx="152">
                  <c:v>34242</c:v>
                </c:pt>
                <c:pt idx="153">
                  <c:v>34271</c:v>
                </c:pt>
                <c:pt idx="154">
                  <c:v>34303</c:v>
                </c:pt>
                <c:pt idx="155">
                  <c:v>34334</c:v>
                </c:pt>
                <c:pt idx="156">
                  <c:v>34365</c:v>
                </c:pt>
                <c:pt idx="157">
                  <c:v>34393</c:v>
                </c:pt>
                <c:pt idx="158">
                  <c:v>34424</c:v>
                </c:pt>
                <c:pt idx="159">
                  <c:v>34453</c:v>
                </c:pt>
                <c:pt idx="160">
                  <c:v>34485</c:v>
                </c:pt>
                <c:pt idx="161">
                  <c:v>34515</c:v>
                </c:pt>
                <c:pt idx="162">
                  <c:v>34544</c:v>
                </c:pt>
                <c:pt idx="163">
                  <c:v>34577</c:v>
                </c:pt>
                <c:pt idx="164">
                  <c:v>34607</c:v>
                </c:pt>
                <c:pt idx="165">
                  <c:v>34638</c:v>
                </c:pt>
                <c:pt idx="166">
                  <c:v>34668</c:v>
                </c:pt>
                <c:pt idx="167">
                  <c:v>34698</c:v>
                </c:pt>
                <c:pt idx="168">
                  <c:v>34730</c:v>
                </c:pt>
                <c:pt idx="169">
                  <c:v>34758</c:v>
                </c:pt>
                <c:pt idx="170">
                  <c:v>34789</c:v>
                </c:pt>
                <c:pt idx="171">
                  <c:v>34817</c:v>
                </c:pt>
                <c:pt idx="172">
                  <c:v>34850</c:v>
                </c:pt>
                <c:pt idx="173">
                  <c:v>34880</c:v>
                </c:pt>
                <c:pt idx="174">
                  <c:v>34911</c:v>
                </c:pt>
                <c:pt idx="175">
                  <c:v>34942</c:v>
                </c:pt>
                <c:pt idx="176">
                  <c:v>34971</c:v>
                </c:pt>
                <c:pt idx="177">
                  <c:v>35003</c:v>
                </c:pt>
                <c:pt idx="178">
                  <c:v>35033</c:v>
                </c:pt>
                <c:pt idx="179">
                  <c:v>35062</c:v>
                </c:pt>
                <c:pt idx="180">
                  <c:v>35095</c:v>
                </c:pt>
                <c:pt idx="181">
                  <c:v>35124</c:v>
                </c:pt>
                <c:pt idx="182">
                  <c:v>35153</c:v>
                </c:pt>
                <c:pt idx="183">
                  <c:v>35185</c:v>
                </c:pt>
                <c:pt idx="184">
                  <c:v>35216</c:v>
                </c:pt>
                <c:pt idx="185">
                  <c:v>35244</c:v>
                </c:pt>
                <c:pt idx="186">
                  <c:v>35277</c:v>
                </c:pt>
                <c:pt idx="187">
                  <c:v>35307</c:v>
                </c:pt>
                <c:pt idx="188">
                  <c:v>35338</c:v>
                </c:pt>
                <c:pt idx="189">
                  <c:v>35369</c:v>
                </c:pt>
                <c:pt idx="190">
                  <c:v>35398</c:v>
                </c:pt>
                <c:pt idx="191">
                  <c:v>35430</c:v>
                </c:pt>
                <c:pt idx="192">
                  <c:v>35461</c:v>
                </c:pt>
                <c:pt idx="193">
                  <c:v>35489</c:v>
                </c:pt>
                <c:pt idx="194">
                  <c:v>35520</c:v>
                </c:pt>
                <c:pt idx="195">
                  <c:v>35550</c:v>
                </c:pt>
                <c:pt idx="196">
                  <c:v>35580</c:v>
                </c:pt>
                <c:pt idx="197">
                  <c:v>35611</c:v>
                </c:pt>
                <c:pt idx="198">
                  <c:v>35642</c:v>
                </c:pt>
                <c:pt idx="199">
                  <c:v>35671</c:v>
                </c:pt>
                <c:pt idx="200">
                  <c:v>35703</c:v>
                </c:pt>
                <c:pt idx="201">
                  <c:v>35734</c:v>
                </c:pt>
                <c:pt idx="202">
                  <c:v>35762</c:v>
                </c:pt>
                <c:pt idx="203">
                  <c:v>35795</c:v>
                </c:pt>
                <c:pt idx="204">
                  <c:v>35825</c:v>
                </c:pt>
                <c:pt idx="205">
                  <c:v>35853</c:v>
                </c:pt>
                <c:pt idx="206">
                  <c:v>35885</c:v>
                </c:pt>
                <c:pt idx="207">
                  <c:v>35915</c:v>
                </c:pt>
                <c:pt idx="208">
                  <c:v>35944</c:v>
                </c:pt>
                <c:pt idx="209">
                  <c:v>35976</c:v>
                </c:pt>
                <c:pt idx="210">
                  <c:v>36007</c:v>
                </c:pt>
                <c:pt idx="211">
                  <c:v>36038</c:v>
                </c:pt>
                <c:pt idx="212">
                  <c:v>36068</c:v>
                </c:pt>
                <c:pt idx="213">
                  <c:v>36098</c:v>
                </c:pt>
                <c:pt idx="214">
                  <c:v>36129</c:v>
                </c:pt>
                <c:pt idx="215">
                  <c:v>36160</c:v>
                </c:pt>
                <c:pt idx="216">
                  <c:v>36189</c:v>
                </c:pt>
                <c:pt idx="217">
                  <c:v>36217</c:v>
                </c:pt>
                <c:pt idx="218">
                  <c:v>36250</c:v>
                </c:pt>
                <c:pt idx="219">
                  <c:v>36280</c:v>
                </c:pt>
                <c:pt idx="220">
                  <c:v>36311</c:v>
                </c:pt>
                <c:pt idx="221">
                  <c:v>36341</c:v>
                </c:pt>
                <c:pt idx="222">
                  <c:v>36371</c:v>
                </c:pt>
                <c:pt idx="223">
                  <c:v>36403</c:v>
                </c:pt>
                <c:pt idx="224">
                  <c:v>36433</c:v>
                </c:pt>
                <c:pt idx="225">
                  <c:v>36462</c:v>
                </c:pt>
                <c:pt idx="226">
                  <c:v>36494</c:v>
                </c:pt>
                <c:pt idx="227">
                  <c:v>36525</c:v>
                </c:pt>
                <c:pt idx="228">
                  <c:v>36556</c:v>
                </c:pt>
                <c:pt idx="229">
                  <c:v>36585</c:v>
                </c:pt>
                <c:pt idx="230">
                  <c:v>36616</c:v>
                </c:pt>
                <c:pt idx="231">
                  <c:v>36644</c:v>
                </c:pt>
                <c:pt idx="232">
                  <c:v>36677</c:v>
                </c:pt>
                <c:pt idx="233">
                  <c:v>36707</c:v>
                </c:pt>
                <c:pt idx="234">
                  <c:v>36738</c:v>
                </c:pt>
                <c:pt idx="235">
                  <c:v>36769</c:v>
                </c:pt>
                <c:pt idx="236">
                  <c:v>36798</c:v>
                </c:pt>
                <c:pt idx="237">
                  <c:v>36830</c:v>
                </c:pt>
                <c:pt idx="238">
                  <c:v>36860</c:v>
                </c:pt>
                <c:pt idx="239">
                  <c:v>36889</c:v>
                </c:pt>
                <c:pt idx="240">
                  <c:v>36922</c:v>
                </c:pt>
                <c:pt idx="241">
                  <c:v>36950</c:v>
                </c:pt>
                <c:pt idx="242">
                  <c:v>36980</c:v>
                </c:pt>
                <c:pt idx="243">
                  <c:v>37011</c:v>
                </c:pt>
                <c:pt idx="244">
                  <c:v>37042</c:v>
                </c:pt>
                <c:pt idx="245">
                  <c:v>37071</c:v>
                </c:pt>
                <c:pt idx="246">
                  <c:v>37103</c:v>
                </c:pt>
                <c:pt idx="247">
                  <c:v>37134</c:v>
                </c:pt>
                <c:pt idx="248">
                  <c:v>37162</c:v>
                </c:pt>
                <c:pt idx="249">
                  <c:v>37195</c:v>
                </c:pt>
                <c:pt idx="250">
                  <c:v>37225</c:v>
                </c:pt>
                <c:pt idx="251">
                  <c:v>37256</c:v>
                </c:pt>
                <c:pt idx="252">
                  <c:v>37287</c:v>
                </c:pt>
                <c:pt idx="253">
                  <c:v>37315</c:v>
                </c:pt>
                <c:pt idx="254">
                  <c:v>37344</c:v>
                </c:pt>
                <c:pt idx="255">
                  <c:v>37376</c:v>
                </c:pt>
                <c:pt idx="256">
                  <c:v>37407</c:v>
                </c:pt>
                <c:pt idx="257">
                  <c:v>37435</c:v>
                </c:pt>
                <c:pt idx="258">
                  <c:v>37468</c:v>
                </c:pt>
                <c:pt idx="259">
                  <c:v>37498</c:v>
                </c:pt>
                <c:pt idx="260">
                  <c:v>37529</c:v>
                </c:pt>
                <c:pt idx="261">
                  <c:v>37560</c:v>
                </c:pt>
                <c:pt idx="262">
                  <c:v>37589</c:v>
                </c:pt>
                <c:pt idx="263">
                  <c:v>37621</c:v>
                </c:pt>
                <c:pt idx="264">
                  <c:v>37652</c:v>
                </c:pt>
                <c:pt idx="265">
                  <c:v>37680</c:v>
                </c:pt>
                <c:pt idx="266">
                  <c:v>37711</c:v>
                </c:pt>
                <c:pt idx="267">
                  <c:v>37741</c:v>
                </c:pt>
                <c:pt idx="268">
                  <c:v>37771</c:v>
                </c:pt>
                <c:pt idx="269">
                  <c:v>37802</c:v>
                </c:pt>
                <c:pt idx="270">
                  <c:v>37833</c:v>
                </c:pt>
                <c:pt idx="271">
                  <c:v>37862</c:v>
                </c:pt>
                <c:pt idx="272">
                  <c:v>37894</c:v>
                </c:pt>
                <c:pt idx="273">
                  <c:v>37925</c:v>
                </c:pt>
                <c:pt idx="274">
                  <c:v>37953</c:v>
                </c:pt>
                <c:pt idx="275">
                  <c:v>37986</c:v>
                </c:pt>
                <c:pt idx="276">
                  <c:v>38016</c:v>
                </c:pt>
                <c:pt idx="277">
                  <c:v>38044</c:v>
                </c:pt>
                <c:pt idx="278">
                  <c:v>38077</c:v>
                </c:pt>
                <c:pt idx="279">
                  <c:v>38107</c:v>
                </c:pt>
                <c:pt idx="280">
                  <c:v>38138</c:v>
                </c:pt>
                <c:pt idx="281">
                  <c:v>38168</c:v>
                </c:pt>
                <c:pt idx="282">
                  <c:v>38198</c:v>
                </c:pt>
                <c:pt idx="283">
                  <c:v>38230</c:v>
                </c:pt>
                <c:pt idx="284">
                  <c:v>38260</c:v>
                </c:pt>
                <c:pt idx="285">
                  <c:v>38289</c:v>
                </c:pt>
                <c:pt idx="286">
                  <c:v>38321</c:v>
                </c:pt>
                <c:pt idx="287">
                  <c:v>38352</c:v>
                </c:pt>
                <c:pt idx="288">
                  <c:v>38383</c:v>
                </c:pt>
                <c:pt idx="289">
                  <c:v>38411</c:v>
                </c:pt>
                <c:pt idx="290">
                  <c:v>38442</c:v>
                </c:pt>
                <c:pt idx="291">
                  <c:v>38471</c:v>
                </c:pt>
                <c:pt idx="292">
                  <c:v>38503</c:v>
                </c:pt>
                <c:pt idx="293">
                  <c:v>38533</c:v>
                </c:pt>
                <c:pt idx="294">
                  <c:v>38562</c:v>
                </c:pt>
                <c:pt idx="295">
                  <c:v>38595</c:v>
                </c:pt>
                <c:pt idx="296">
                  <c:v>38625</c:v>
                </c:pt>
                <c:pt idx="297">
                  <c:v>38656</c:v>
                </c:pt>
                <c:pt idx="298">
                  <c:v>38686</c:v>
                </c:pt>
                <c:pt idx="299">
                  <c:v>38716</c:v>
                </c:pt>
                <c:pt idx="300">
                  <c:v>38748</c:v>
                </c:pt>
                <c:pt idx="301">
                  <c:v>38776</c:v>
                </c:pt>
                <c:pt idx="302">
                  <c:v>38807</c:v>
                </c:pt>
                <c:pt idx="303">
                  <c:v>38835</c:v>
                </c:pt>
                <c:pt idx="304">
                  <c:v>38868</c:v>
                </c:pt>
                <c:pt idx="305">
                  <c:v>38898</c:v>
                </c:pt>
                <c:pt idx="306">
                  <c:v>38929</c:v>
                </c:pt>
                <c:pt idx="307">
                  <c:v>38960</c:v>
                </c:pt>
                <c:pt idx="308">
                  <c:v>38989</c:v>
                </c:pt>
                <c:pt idx="309">
                  <c:v>39021</c:v>
                </c:pt>
                <c:pt idx="310">
                  <c:v>39051</c:v>
                </c:pt>
                <c:pt idx="311">
                  <c:v>39080</c:v>
                </c:pt>
                <c:pt idx="312">
                  <c:v>39113</c:v>
                </c:pt>
                <c:pt idx="313">
                  <c:v>39141</c:v>
                </c:pt>
                <c:pt idx="314">
                  <c:v>39171</c:v>
                </c:pt>
                <c:pt idx="315">
                  <c:v>39202</c:v>
                </c:pt>
                <c:pt idx="316">
                  <c:v>39233</c:v>
                </c:pt>
                <c:pt idx="317">
                  <c:v>39262</c:v>
                </c:pt>
                <c:pt idx="318">
                  <c:v>39294</c:v>
                </c:pt>
                <c:pt idx="319">
                  <c:v>39325</c:v>
                </c:pt>
                <c:pt idx="320">
                  <c:v>39353</c:v>
                </c:pt>
                <c:pt idx="321">
                  <c:v>39386</c:v>
                </c:pt>
                <c:pt idx="322">
                  <c:v>39416</c:v>
                </c:pt>
                <c:pt idx="323">
                  <c:v>39447</c:v>
                </c:pt>
                <c:pt idx="324">
                  <c:v>39478</c:v>
                </c:pt>
                <c:pt idx="325">
                  <c:v>39507</c:v>
                </c:pt>
                <c:pt idx="326">
                  <c:v>39538</c:v>
                </c:pt>
                <c:pt idx="327">
                  <c:v>39568</c:v>
                </c:pt>
                <c:pt idx="328">
                  <c:v>39598</c:v>
                </c:pt>
                <c:pt idx="329">
                  <c:v>39629</c:v>
                </c:pt>
                <c:pt idx="330">
                  <c:v>39660</c:v>
                </c:pt>
                <c:pt idx="331">
                  <c:v>39689</c:v>
                </c:pt>
                <c:pt idx="332">
                  <c:v>39721</c:v>
                </c:pt>
                <c:pt idx="333">
                  <c:v>39752</c:v>
                </c:pt>
                <c:pt idx="334">
                  <c:v>39780</c:v>
                </c:pt>
                <c:pt idx="335">
                  <c:v>39813</c:v>
                </c:pt>
                <c:pt idx="336">
                  <c:v>39843</c:v>
                </c:pt>
                <c:pt idx="337">
                  <c:v>39871</c:v>
                </c:pt>
                <c:pt idx="338">
                  <c:v>39903</c:v>
                </c:pt>
                <c:pt idx="339">
                  <c:v>39933</c:v>
                </c:pt>
                <c:pt idx="340">
                  <c:v>39962</c:v>
                </c:pt>
                <c:pt idx="341">
                  <c:v>39994</c:v>
                </c:pt>
                <c:pt idx="342">
                  <c:v>40025</c:v>
                </c:pt>
                <c:pt idx="343">
                  <c:v>40056</c:v>
                </c:pt>
                <c:pt idx="344">
                  <c:v>40086</c:v>
                </c:pt>
                <c:pt idx="345">
                  <c:v>40116</c:v>
                </c:pt>
                <c:pt idx="346">
                  <c:v>40147</c:v>
                </c:pt>
                <c:pt idx="347">
                  <c:v>40178</c:v>
                </c:pt>
                <c:pt idx="348">
                  <c:v>40207</c:v>
                </c:pt>
                <c:pt idx="349">
                  <c:v>40235</c:v>
                </c:pt>
                <c:pt idx="350">
                  <c:v>40268</c:v>
                </c:pt>
                <c:pt idx="351">
                  <c:v>40298</c:v>
                </c:pt>
                <c:pt idx="352">
                  <c:v>40329</c:v>
                </c:pt>
                <c:pt idx="353">
                  <c:v>40359</c:v>
                </c:pt>
                <c:pt idx="354">
                  <c:v>40389</c:v>
                </c:pt>
                <c:pt idx="355">
                  <c:v>40421</c:v>
                </c:pt>
                <c:pt idx="356">
                  <c:v>40451</c:v>
                </c:pt>
                <c:pt idx="357">
                  <c:v>40480</c:v>
                </c:pt>
                <c:pt idx="358">
                  <c:v>40512</c:v>
                </c:pt>
                <c:pt idx="359">
                  <c:v>40543</c:v>
                </c:pt>
                <c:pt idx="360">
                  <c:v>40574</c:v>
                </c:pt>
                <c:pt idx="361">
                  <c:v>40602</c:v>
                </c:pt>
                <c:pt idx="362">
                  <c:v>40633</c:v>
                </c:pt>
                <c:pt idx="363">
                  <c:v>40662</c:v>
                </c:pt>
                <c:pt idx="364">
                  <c:v>40694</c:v>
                </c:pt>
                <c:pt idx="365">
                  <c:v>40724</c:v>
                </c:pt>
                <c:pt idx="366">
                  <c:v>40753</c:v>
                </c:pt>
                <c:pt idx="367">
                  <c:v>40786</c:v>
                </c:pt>
                <c:pt idx="368">
                  <c:v>40816</c:v>
                </c:pt>
                <c:pt idx="369">
                  <c:v>40847</c:v>
                </c:pt>
                <c:pt idx="370">
                  <c:v>40877</c:v>
                </c:pt>
                <c:pt idx="371">
                  <c:v>40907</c:v>
                </c:pt>
                <c:pt idx="372">
                  <c:v>40939</c:v>
                </c:pt>
                <c:pt idx="373">
                  <c:v>40968</c:v>
                </c:pt>
                <c:pt idx="374">
                  <c:v>40998</c:v>
                </c:pt>
                <c:pt idx="375">
                  <c:v>41029</c:v>
                </c:pt>
                <c:pt idx="376">
                  <c:v>41060</c:v>
                </c:pt>
                <c:pt idx="377">
                  <c:v>41089</c:v>
                </c:pt>
                <c:pt idx="378">
                  <c:v>41121</c:v>
                </c:pt>
                <c:pt idx="379">
                  <c:v>41152</c:v>
                </c:pt>
                <c:pt idx="380">
                  <c:v>41180</c:v>
                </c:pt>
                <c:pt idx="381">
                  <c:v>41213</c:v>
                </c:pt>
                <c:pt idx="382">
                  <c:v>41243</c:v>
                </c:pt>
                <c:pt idx="383">
                  <c:v>41274</c:v>
                </c:pt>
                <c:pt idx="384">
                  <c:v>41305</c:v>
                </c:pt>
                <c:pt idx="385">
                  <c:v>41333</c:v>
                </c:pt>
                <c:pt idx="386">
                  <c:v>41362</c:v>
                </c:pt>
                <c:pt idx="387">
                  <c:v>41394</c:v>
                </c:pt>
                <c:pt idx="388">
                  <c:v>41425</c:v>
                </c:pt>
                <c:pt idx="389">
                  <c:v>41453</c:v>
                </c:pt>
                <c:pt idx="390">
                  <c:v>41486</c:v>
                </c:pt>
                <c:pt idx="391">
                  <c:v>41516</c:v>
                </c:pt>
                <c:pt idx="392">
                  <c:v>41547</c:v>
                </c:pt>
                <c:pt idx="393">
                  <c:v>41578</c:v>
                </c:pt>
                <c:pt idx="394">
                  <c:v>41607</c:v>
                </c:pt>
                <c:pt idx="395">
                  <c:v>41639</c:v>
                </c:pt>
                <c:pt idx="396">
                  <c:v>41670</c:v>
                </c:pt>
                <c:pt idx="397">
                  <c:v>41698</c:v>
                </c:pt>
                <c:pt idx="398">
                  <c:v>41729</c:v>
                </c:pt>
                <c:pt idx="399">
                  <c:v>41759</c:v>
                </c:pt>
                <c:pt idx="400">
                  <c:v>41789</c:v>
                </c:pt>
                <c:pt idx="401">
                  <c:v>41820</c:v>
                </c:pt>
                <c:pt idx="402">
                  <c:v>41851</c:v>
                </c:pt>
                <c:pt idx="403">
                  <c:v>41880</c:v>
                </c:pt>
                <c:pt idx="404">
                  <c:v>41912</c:v>
                </c:pt>
                <c:pt idx="405">
                  <c:v>41943</c:v>
                </c:pt>
                <c:pt idx="406">
                  <c:v>41971</c:v>
                </c:pt>
                <c:pt idx="407">
                  <c:v>42004</c:v>
                </c:pt>
                <c:pt idx="408">
                  <c:v>42034</c:v>
                </c:pt>
                <c:pt idx="409">
                  <c:v>42062</c:v>
                </c:pt>
                <c:pt idx="410">
                  <c:v>42094</c:v>
                </c:pt>
                <c:pt idx="411">
                  <c:v>42124</c:v>
                </c:pt>
                <c:pt idx="412">
                  <c:v>42153</c:v>
                </c:pt>
                <c:pt idx="413">
                  <c:v>42185</c:v>
                </c:pt>
                <c:pt idx="414">
                  <c:v>42216</c:v>
                </c:pt>
                <c:pt idx="415">
                  <c:v>42247</c:v>
                </c:pt>
                <c:pt idx="416">
                  <c:v>42277</c:v>
                </c:pt>
                <c:pt idx="417">
                  <c:v>42307</c:v>
                </c:pt>
                <c:pt idx="418">
                  <c:v>42338</c:v>
                </c:pt>
                <c:pt idx="419">
                  <c:v>42369</c:v>
                </c:pt>
                <c:pt idx="420">
                  <c:v>42398</c:v>
                </c:pt>
                <c:pt idx="421">
                  <c:v>42429</c:v>
                </c:pt>
                <c:pt idx="422">
                  <c:v>42460</c:v>
                </c:pt>
                <c:pt idx="423">
                  <c:v>42489</c:v>
                </c:pt>
                <c:pt idx="424">
                  <c:v>42521</c:v>
                </c:pt>
                <c:pt idx="425">
                  <c:v>42551</c:v>
                </c:pt>
                <c:pt idx="426">
                  <c:v>42580</c:v>
                </c:pt>
                <c:pt idx="427">
                  <c:v>42613</c:v>
                </c:pt>
                <c:pt idx="428">
                  <c:v>42643</c:v>
                </c:pt>
                <c:pt idx="429">
                  <c:v>42674</c:v>
                </c:pt>
                <c:pt idx="430">
                  <c:v>42704</c:v>
                </c:pt>
                <c:pt idx="431">
                  <c:v>42734</c:v>
                </c:pt>
                <c:pt idx="432">
                  <c:v>42766</c:v>
                </c:pt>
                <c:pt idx="433">
                  <c:v>42794</c:v>
                </c:pt>
                <c:pt idx="434">
                  <c:v>42825</c:v>
                </c:pt>
                <c:pt idx="435">
                  <c:v>42853</c:v>
                </c:pt>
                <c:pt idx="436">
                  <c:v>42886</c:v>
                </c:pt>
                <c:pt idx="437">
                  <c:v>42916</c:v>
                </c:pt>
                <c:pt idx="438">
                  <c:v>42947</c:v>
                </c:pt>
                <c:pt idx="439">
                  <c:v>42978</c:v>
                </c:pt>
                <c:pt idx="440">
                  <c:v>43007</c:v>
                </c:pt>
                <c:pt idx="441">
                  <c:v>43039</c:v>
                </c:pt>
                <c:pt idx="442">
                  <c:v>43069</c:v>
                </c:pt>
                <c:pt idx="443">
                  <c:v>43098</c:v>
                </c:pt>
                <c:pt idx="444">
                  <c:v>43131</c:v>
                </c:pt>
                <c:pt idx="445">
                  <c:v>43159</c:v>
                </c:pt>
                <c:pt idx="446">
                  <c:v>43189</c:v>
                </c:pt>
                <c:pt idx="447">
                  <c:v>43220</c:v>
                </c:pt>
                <c:pt idx="448">
                  <c:v>43251</c:v>
                </c:pt>
                <c:pt idx="449">
                  <c:v>43280</c:v>
                </c:pt>
                <c:pt idx="450">
                  <c:v>43312</c:v>
                </c:pt>
                <c:pt idx="451">
                  <c:v>43343</c:v>
                </c:pt>
                <c:pt idx="452">
                  <c:v>43371</c:v>
                </c:pt>
                <c:pt idx="453">
                  <c:v>43404</c:v>
                </c:pt>
                <c:pt idx="454">
                  <c:v>43434</c:v>
                </c:pt>
                <c:pt idx="455">
                  <c:v>43465</c:v>
                </c:pt>
                <c:pt idx="456">
                  <c:v>43496</c:v>
                </c:pt>
                <c:pt idx="457">
                  <c:v>43524</c:v>
                </c:pt>
                <c:pt idx="458">
                  <c:v>43553</c:v>
                </c:pt>
                <c:pt idx="459">
                  <c:v>43585</c:v>
                </c:pt>
                <c:pt idx="460">
                  <c:v>43616</c:v>
                </c:pt>
                <c:pt idx="461">
                  <c:v>43644</c:v>
                </c:pt>
              </c:numCache>
            </c:numRef>
          </c:cat>
          <c:val>
            <c:numRef>
              <c:f>Sheet1!$B$19:$B$480</c:f>
              <c:numCache>
                <c:formatCode>General</c:formatCode>
                <c:ptCount val="462"/>
                <c:pt idx="0">
                  <c:v>7.4</c:v>
                </c:pt>
                <c:pt idx="1">
                  <c:v>7.4</c:v>
                </c:pt>
                <c:pt idx="2">
                  <c:v>7.43</c:v>
                </c:pt>
                <c:pt idx="3">
                  <c:v>7.43</c:v>
                </c:pt>
                <c:pt idx="4">
                  <c:v>7.43</c:v>
                </c:pt>
                <c:pt idx="5">
                  <c:v>7.4</c:v>
                </c:pt>
                <c:pt idx="6">
                  <c:v>7.4</c:v>
                </c:pt>
                <c:pt idx="7">
                  <c:v>7.4</c:v>
                </c:pt>
                <c:pt idx="8">
                  <c:v>7.4</c:v>
                </c:pt>
                <c:pt idx="9">
                  <c:v>7.4</c:v>
                </c:pt>
                <c:pt idx="10">
                  <c:v>7.4</c:v>
                </c:pt>
                <c:pt idx="11">
                  <c:v>8.23</c:v>
                </c:pt>
                <c:pt idx="12">
                  <c:v>8.23</c:v>
                </c:pt>
                <c:pt idx="13">
                  <c:v>8.23</c:v>
                </c:pt>
                <c:pt idx="14">
                  <c:v>8.83</c:v>
                </c:pt>
                <c:pt idx="15">
                  <c:v>8.83</c:v>
                </c:pt>
                <c:pt idx="16">
                  <c:v>8.83</c:v>
                </c:pt>
                <c:pt idx="17">
                  <c:v>9.43</c:v>
                </c:pt>
                <c:pt idx="18">
                  <c:v>9.43</c:v>
                </c:pt>
                <c:pt idx="19">
                  <c:v>9.43</c:v>
                </c:pt>
                <c:pt idx="20">
                  <c:v>9.9</c:v>
                </c:pt>
                <c:pt idx="21">
                  <c:v>9.9</c:v>
                </c:pt>
                <c:pt idx="22">
                  <c:v>9.9</c:v>
                </c:pt>
                <c:pt idx="23">
                  <c:v>10.67</c:v>
                </c:pt>
                <c:pt idx="24">
                  <c:v>10.67</c:v>
                </c:pt>
                <c:pt idx="25">
                  <c:v>10.67</c:v>
                </c:pt>
                <c:pt idx="26">
                  <c:v>10.37</c:v>
                </c:pt>
                <c:pt idx="27">
                  <c:v>10.37</c:v>
                </c:pt>
                <c:pt idx="28">
                  <c:v>10.37</c:v>
                </c:pt>
                <c:pt idx="29">
                  <c:v>10.130000000000001</c:v>
                </c:pt>
                <c:pt idx="30">
                  <c:v>10.130000000000001</c:v>
                </c:pt>
                <c:pt idx="31">
                  <c:v>10.130000000000001</c:v>
                </c:pt>
                <c:pt idx="32">
                  <c:v>9.3699999999999992</c:v>
                </c:pt>
                <c:pt idx="33">
                  <c:v>9.3699999999999992</c:v>
                </c:pt>
                <c:pt idx="34">
                  <c:v>9.3699999999999992</c:v>
                </c:pt>
                <c:pt idx="35">
                  <c:v>8.5299999999999994</c:v>
                </c:pt>
                <c:pt idx="36">
                  <c:v>8.5299999999999994</c:v>
                </c:pt>
                <c:pt idx="37">
                  <c:v>8.5299999999999994</c:v>
                </c:pt>
                <c:pt idx="38">
                  <c:v>7.87</c:v>
                </c:pt>
                <c:pt idx="39">
                  <c:v>7.87</c:v>
                </c:pt>
                <c:pt idx="40">
                  <c:v>7.87</c:v>
                </c:pt>
                <c:pt idx="41">
                  <c:v>7.43</c:v>
                </c:pt>
                <c:pt idx="42">
                  <c:v>7.43</c:v>
                </c:pt>
                <c:pt idx="43">
                  <c:v>7.43</c:v>
                </c:pt>
                <c:pt idx="44">
                  <c:v>7.43</c:v>
                </c:pt>
                <c:pt idx="45">
                  <c:v>7.43</c:v>
                </c:pt>
                <c:pt idx="46">
                  <c:v>7.43</c:v>
                </c:pt>
                <c:pt idx="47">
                  <c:v>7.3</c:v>
                </c:pt>
                <c:pt idx="48">
                  <c:v>7.3</c:v>
                </c:pt>
                <c:pt idx="49">
                  <c:v>7.3</c:v>
                </c:pt>
                <c:pt idx="50">
                  <c:v>7.23</c:v>
                </c:pt>
                <c:pt idx="51">
                  <c:v>7.23</c:v>
                </c:pt>
                <c:pt idx="52">
                  <c:v>7.23</c:v>
                </c:pt>
                <c:pt idx="53">
                  <c:v>7.3</c:v>
                </c:pt>
                <c:pt idx="54">
                  <c:v>7.3</c:v>
                </c:pt>
                <c:pt idx="55">
                  <c:v>7.3</c:v>
                </c:pt>
                <c:pt idx="56">
                  <c:v>7.2</c:v>
                </c:pt>
                <c:pt idx="57">
                  <c:v>7.2</c:v>
                </c:pt>
                <c:pt idx="58">
                  <c:v>7.2</c:v>
                </c:pt>
                <c:pt idx="59">
                  <c:v>7.03</c:v>
                </c:pt>
                <c:pt idx="60">
                  <c:v>7.03</c:v>
                </c:pt>
                <c:pt idx="61">
                  <c:v>7.03</c:v>
                </c:pt>
                <c:pt idx="62">
                  <c:v>7.03</c:v>
                </c:pt>
                <c:pt idx="63">
                  <c:v>7.03</c:v>
                </c:pt>
                <c:pt idx="64">
                  <c:v>7.03</c:v>
                </c:pt>
                <c:pt idx="65">
                  <c:v>7.17</c:v>
                </c:pt>
                <c:pt idx="66">
                  <c:v>7.17</c:v>
                </c:pt>
                <c:pt idx="67">
                  <c:v>7.17</c:v>
                </c:pt>
                <c:pt idx="68">
                  <c:v>6.97</c:v>
                </c:pt>
                <c:pt idx="69">
                  <c:v>6.97</c:v>
                </c:pt>
                <c:pt idx="70">
                  <c:v>6.97</c:v>
                </c:pt>
                <c:pt idx="71">
                  <c:v>6.83</c:v>
                </c:pt>
                <c:pt idx="72">
                  <c:v>6.83</c:v>
                </c:pt>
                <c:pt idx="73">
                  <c:v>6.83</c:v>
                </c:pt>
                <c:pt idx="74">
                  <c:v>6.6</c:v>
                </c:pt>
                <c:pt idx="75">
                  <c:v>6.6</c:v>
                </c:pt>
                <c:pt idx="76">
                  <c:v>6.6</c:v>
                </c:pt>
                <c:pt idx="77">
                  <c:v>6.27</c:v>
                </c:pt>
                <c:pt idx="78">
                  <c:v>6.27</c:v>
                </c:pt>
                <c:pt idx="79">
                  <c:v>6.27</c:v>
                </c:pt>
                <c:pt idx="80">
                  <c:v>6</c:v>
                </c:pt>
                <c:pt idx="81">
                  <c:v>6</c:v>
                </c:pt>
                <c:pt idx="82">
                  <c:v>6</c:v>
                </c:pt>
                <c:pt idx="83">
                  <c:v>5.83</c:v>
                </c:pt>
                <c:pt idx="84">
                  <c:v>5.83</c:v>
                </c:pt>
                <c:pt idx="85">
                  <c:v>5.83</c:v>
                </c:pt>
                <c:pt idx="86">
                  <c:v>5.7</c:v>
                </c:pt>
                <c:pt idx="87">
                  <c:v>5.7</c:v>
                </c:pt>
                <c:pt idx="88">
                  <c:v>5.7</c:v>
                </c:pt>
                <c:pt idx="89">
                  <c:v>5.47</c:v>
                </c:pt>
                <c:pt idx="90">
                  <c:v>5.47</c:v>
                </c:pt>
                <c:pt idx="91">
                  <c:v>5.47</c:v>
                </c:pt>
                <c:pt idx="92">
                  <c:v>5.47</c:v>
                </c:pt>
                <c:pt idx="93">
                  <c:v>5.47</c:v>
                </c:pt>
                <c:pt idx="94">
                  <c:v>5.47</c:v>
                </c:pt>
                <c:pt idx="95">
                  <c:v>5.33</c:v>
                </c:pt>
                <c:pt idx="96">
                  <c:v>5.33</c:v>
                </c:pt>
                <c:pt idx="97">
                  <c:v>5.33</c:v>
                </c:pt>
                <c:pt idx="98">
                  <c:v>5.2</c:v>
                </c:pt>
                <c:pt idx="99">
                  <c:v>5.2</c:v>
                </c:pt>
                <c:pt idx="100">
                  <c:v>5.2</c:v>
                </c:pt>
                <c:pt idx="101">
                  <c:v>5.23</c:v>
                </c:pt>
                <c:pt idx="102">
                  <c:v>5.23</c:v>
                </c:pt>
                <c:pt idx="103">
                  <c:v>5.23</c:v>
                </c:pt>
                <c:pt idx="104">
                  <c:v>5.23</c:v>
                </c:pt>
                <c:pt idx="105">
                  <c:v>5.23</c:v>
                </c:pt>
                <c:pt idx="106">
                  <c:v>5.23</c:v>
                </c:pt>
                <c:pt idx="107">
                  <c:v>5.37</c:v>
                </c:pt>
                <c:pt idx="108">
                  <c:v>5.37</c:v>
                </c:pt>
                <c:pt idx="109">
                  <c:v>5.37</c:v>
                </c:pt>
                <c:pt idx="110">
                  <c:v>5.3</c:v>
                </c:pt>
                <c:pt idx="111">
                  <c:v>5.3</c:v>
                </c:pt>
                <c:pt idx="112">
                  <c:v>5.3</c:v>
                </c:pt>
                <c:pt idx="113">
                  <c:v>5.33</c:v>
                </c:pt>
                <c:pt idx="114">
                  <c:v>5.33</c:v>
                </c:pt>
                <c:pt idx="115">
                  <c:v>5.33</c:v>
                </c:pt>
                <c:pt idx="116">
                  <c:v>5.7</c:v>
                </c:pt>
                <c:pt idx="117">
                  <c:v>5.7</c:v>
                </c:pt>
                <c:pt idx="118">
                  <c:v>5.7</c:v>
                </c:pt>
                <c:pt idx="119">
                  <c:v>6.13</c:v>
                </c:pt>
                <c:pt idx="120">
                  <c:v>6.13</c:v>
                </c:pt>
                <c:pt idx="121">
                  <c:v>6.13</c:v>
                </c:pt>
                <c:pt idx="122">
                  <c:v>6.6</c:v>
                </c:pt>
                <c:pt idx="123">
                  <c:v>6.6</c:v>
                </c:pt>
                <c:pt idx="124">
                  <c:v>6.6</c:v>
                </c:pt>
                <c:pt idx="125">
                  <c:v>6.83</c:v>
                </c:pt>
                <c:pt idx="126">
                  <c:v>6.83</c:v>
                </c:pt>
                <c:pt idx="127">
                  <c:v>6.83</c:v>
                </c:pt>
                <c:pt idx="128">
                  <c:v>6.87</c:v>
                </c:pt>
                <c:pt idx="129">
                  <c:v>6.87</c:v>
                </c:pt>
                <c:pt idx="130">
                  <c:v>6.87</c:v>
                </c:pt>
                <c:pt idx="131">
                  <c:v>7.1</c:v>
                </c:pt>
                <c:pt idx="132">
                  <c:v>7.1</c:v>
                </c:pt>
                <c:pt idx="133">
                  <c:v>7.1</c:v>
                </c:pt>
                <c:pt idx="134">
                  <c:v>7.37</c:v>
                </c:pt>
                <c:pt idx="135">
                  <c:v>7.37</c:v>
                </c:pt>
                <c:pt idx="136">
                  <c:v>7.37</c:v>
                </c:pt>
                <c:pt idx="137">
                  <c:v>7.6</c:v>
                </c:pt>
                <c:pt idx="138">
                  <c:v>7.6</c:v>
                </c:pt>
                <c:pt idx="139">
                  <c:v>7.6</c:v>
                </c:pt>
                <c:pt idx="140">
                  <c:v>7.63</c:v>
                </c:pt>
                <c:pt idx="141">
                  <c:v>7.63</c:v>
                </c:pt>
                <c:pt idx="142">
                  <c:v>7.63</c:v>
                </c:pt>
                <c:pt idx="143">
                  <c:v>7.37</c:v>
                </c:pt>
                <c:pt idx="144">
                  <c:v>7.37</c:v>
                </c:pt>
                <c:pt idx="145">
                  <c:v>7.37</c:v>
                </c:pt>
                <c:pt idx="146">
                  <c:v>7.13</c:v>
                </c:pt>
                <c:pt idx="147">
                  <c:v>7.13</c:v>
                </c:pt>
                <c:pt idx="148">
                  <c:v>7.13</c:v>
                </c:pt>
                <c:pt idx="149">
                  <c:v>7.07</c:v>
                </c:pt>
                <c:pt idx="150">
                  <c:v>7.07</c:v>
                </c:pt>
                <c:pt idx="151">
                  <c:v>7.07</c:v>
                </c:pt>
                <c:pt idx="152">
                  <c:v>6.8</c:v>
                </c:pt>
                <c:pt idx="153">
                  <c:v>6.8</c:v>
                </c:pt>
                <c:pt idx="154">
                  <c:v>6.8</c:v>
                </c:pt>
                <c:pt idx="155">
                  <c:v>6.63</c:v>
                </c:pt>
                <c:pt idx="156">
                  <c:v>6.63</c:v>
                </c:pt>
                <c:pt idx="157">
                  <c:v>6.63</c:v>
                </c:pt>
                <c:pt idx="158">
                  <c:v>6.57</c:v>
                </c:pt>
                <c:pt idx="159">
                  <c:v>6.57</c:v>
                </c:pt>
                <c:pt idx="160">
                  <c:v>6.57</c:v>
                </c:pt>
                <c:pt idx="161">
                  <c:v>6.2</c:v>
                </c:pt>
                <c:pt idx="162">
                  <c:v>6.2</c:v>
                </c:pt>
                <c:pt idx="163">
                  <c:v>6.2</c:v>
                </c:pt>
                <c:pt idx="164">
                  <c:v>6</c:v>
                </c:pt>
                <c:pt idx="165">
                  <c:v>6</c:v>
                </c:pt>
                <c:pt idx="166">
                  <c:v>6</c:v>
                </c:pt>
                <c:pt idx="167">
                  <c:v>5.63</c:v>
                </c:pt>
                <c:pt idx="168">
                  <c:v>5.63</c:v>
                </c:pt>
                <c:pt idx="169">
                  <c:v>5.63</c:v>
                </c:pt>
                <c:pt idx="170">
                  <c:v>5.47</c:v>
                </c:pt>
                <c:pt idx="171">
                  <c:v>5.47</c:v>
                </c:pt>
                <c:pt idx="172">
                  <c:v>5.47</c:v>
                </c:pt>
                <c:pt idx="173">
                  <c:v>5.67</c:v>
                </c:pt>
                <c:pt idx="174">
                  <c:v>5.67</c:v>
                </c:pt>
                <c:pt idx="175">
                  <c:v>5.67</c:v>
                </c:pt>
                <c:pt idx="176">
                  <c:v>5.67</c:v>
                </c:pt>
                <c:pt idx="177">
                  <c:v>5.67</c:v>
                </c:pt>
                <c:pt idx="178">
                  <c:v>5.67</c:v>
                </c:pt>
                <c:pt idx="179">
                  <c:v>5.57</c:v>
                </c:pt>
                <c:pt idx="180">
                  <c:v>5.57</c:v>
                </c:pt>
                <c:pt idx="181">
                  <c:v>5.57</c:v>
                </c:pt>
                <c:pt idx="182">
                  <c:v>5.53</c:v>
                </c:pt>
                <c:pt idx="183">
                  <c:v>5.53</c:v>
                </c:pt>
                <c:pt idx="184">
                  <c:v>5.53</c:v>
                </c:pt>
                <c:pt idx="185">
                  <c:v>5.5</c:v>
                </c:pt>
                <c:pt idx="186">
                  <c:v>5.5</c:v>
                </c:pt>
                <c:pt idx="187">
                  <c:v>5.5</c:v>
                </c:pt>
                <c:pt idx="188">
                  <c:v>5.27</c:v>
                </c:pt>
                <c:pt idx="189">
                  <c:v>5.27</c:v>
                </c:pt>
                <c:pt idx="190">
                  <c:v>5.27</c:v>
                </c:pt>
                <c:pt idx="191">
                  <c:v>5.33</c:v>
                </c:pt>
                <c:pt idx="192">
                  <c:v>5.33</c:v>
                </c:pt>
                <c:pt idx="193">
                  <c:v>5.33</c:v>
                </c:pt>
                <c:pt idx="194">
                  <c:v>5.23</c:v>
                </c:pt>
                <c:pt idx="195">
                  <c:v>5.23</c:v>
                </c:pt>
                <c:pt idx="196">
                  <c:v>5.23</c:v>
                </c:pt>
                <c:pt idx="197">
                  <c:v>5</c:v>
                </c:pt>
                <c:pt idx="198">
                  <c:v>5</c:v>
                </c:pt>
                <c:pt idx="199">
                  <c:v>5</c:v>
                </c:pt>
                <c:pt idx="200">
                  <c:v>4.87</c:v>
                </c:pt>
                <c:pt idx="201">
                  <c:v>4.87</c:v>
                </c:pt>
                <c:pt idx="202">
                  <c:v>4.87</c:v>
                </c:pt>
                <c:pt idx="203">
                  <c:v>4.67</c:v>
                </c:pt>
                <c:pt idx="204">
                  <c:v>4.67</c:v>
                </c:pt>
                <c:pt idx="205">
                  <c:v>4.67</c:v>
                </c:pt>
                <c:pt idx="206">
                  <c:v>4.63</c:v>
                </c:pt>
                <c:pt idx="207">
                  <c:v>4.63</c:v>
                </c:pt>
                <c:pt idx="208">
                  <c:v>4.63</c:v>
                </c:pt>
                <c:pt idx="209">
                  <c:v>4.4000000000000004</c:v>
                </c:pt>
                <c:pt idx="210">
                  <c:v>4.4000000000000004</c:v>
                </c:pt>
                <c:pt idx="211">
                  <c:v>4.4000000000000004</c:v>
                </c:pt>
                <c:pt idx="212">
                  <c:v>4.53</c:v>
                </c:pt>
                <c:pt idx="213">
                  <c:v>4.53</c:v>
                </c:pt>
                <c:pt idx="214">
                  <c:v>4.53</c:v>
                </c:pt>
                <c:pt idx="215">
                  <c:v>4.43</c:v>
                </c:pt>
                <c:pt idx="216">
                  <c:v>4.43</c:v>
                </c:pt>
                <c:pt idx="217">
                  <c:v>4.43</c:v>
                </c:pt>
                <c:pt idx="218">
                  <c:v>4.3</c:v>
                </c:pt>
                <c:pt idx="219">
                  <c:v>4.3</c:v>
                </c:pt>
                <c:pt idx="220">
                  <c:v>4.3</c:v>
                </c:pt>
                <c:pt idx="221">
                  <c:v>4.2699999999999996</c:v>
                </c:pt>
                <c:pt idx="222">
                  <c:v>4.2699999999999996</c:v>
                </c:pt>
                <c:pt idx="223">
                  <c:v>4.2699999999999996</c:v>
                </c:pt>
                <c:pt idx="224">
                  <c:v>4.2300000000000004</c:v>
                </c:pt>
                <c:pt idx="225">
                  <c:v>4.2300000000000004</c:v>
                </c:pt>
                <c:pt idx="226">
                  <c:v>4.2300000000000004</c:v>
                </c:pt>
                <c:pt idx="227">
                  <c:v>4.07</c:v>
                </c:pt>
                <c:pt idx="228">
                  <c:v>4.07</c:v>
                </c:pt>
                <c:pt idx="229">
                  <c:v>4.07</c:v>
                </c:pt>
                <c:pt idx="230">
                  <c:v>4.03</c:v>
                </c:pt>
                <c:pt idx="231">
                  <c:v>4.03</c:v>
                </c:pt>
                <c:pt idx="232">
                  <c:v>4.03</c:v>
                </c:pt>
                <c:pt idx="233">
                  <c:v>3.93</c:v>
                </c:pt>
                <c:pt idx="234">
                  <c:v>3.93</c:v>
                </c:pt>
                <c:pt idx="235">
                  <c:v>3.93</c:v>
                </c:pt>
                <c:pt idx="236">
                  <c:v>4</c:v>
                </c:pt>
                <c:pt idx="237">
                  <c:v>4</c:v>
                </c:pt>
                <c:pt idx="238">
                  <c:v>4</c:v>
                </c:pt>
                <c:pt idx="239">
                  <c:v>3.9</c:v>
                </c:pt>
                <c:pt idx="240">
                  <c:v>3.9</c:v>
                </c:pt>
                <c:pt idx="241">
                  <c:v>3.9</c:v>
                </c:pt>
                <c:pt idx="242">
                  <c:v>4.2300000000000004</c:v>
                </c:pt>
                <c:pt idx="243">
                  <c:v>4.2300000000000004</c:v>
                </c:pt>
                <c:pt idx="244">
                  <c:v>4.2300000000000004</c:v>
                </c:pt>
                <c:pt idx="245">
                  <c:v>4.4000000000000004</c:v>
                </c:pt>
                <c:pt idx="246">
                  <c:v>4.4000000000000004</c:v>
                </c:pt>
                <c:pt idx="247">
                  <c:v>4.4000000000000004</c:v>
                </c:pt>
                <c:pt idx="248">
                  <c:v>4.83</c:v>
                </c:pt>
                <c:pt idx="249">
                  <c:v>4.83</c:v>
                </c:pt>
                <c:pt idx="250">
                  <c:v>4.83</c:v>
                </c:pt>
                <c:pt idx="251">
                  <c:v>5.5</c:v>
                </c:pt>
                <c:pt idx="252">
                  <c:v>5.5</c:v>
                </c:pt>
                <c:pt idx="253">
                  <c:v>5.5</c:v>
                </c:pt>
                <c:pt idx="254">
                  <c:v>5.7</c:v>
                </c:pt>
                <c:pt idx="255">
                  <c:v>5.7</c:v>
                </c:pt>
                <c:pt idx="256">
                  <c:v>5.7</c:v>
                </c:pt>
                <c:pt idx="257">
                  <c:v>5.83</c:v>
                </c:pt>
                <c:pt idx="258">
                  <c:v>5.83</c:v>
                </c:pt>
                <c:pt idx="259">
                  <c:v>5.83</c:v>
                </c:pt>
                <c:pt idx="260">
                  <c:v>5.73</c:v>
                </c:pt>
                <c:pt idx="261">
                  <c:v>5.73</c:v>
                </c:pt>
                <c:pt idx="262">
                  <c:v>5.73</c:v>
                </c:pt>
                <c:pt idx="263">
                  <c:v>5.87</c:v>
                </c:pt>
                <c:pt idx="264">
                  <c:v>5.87</c:v>
                </c:pt>
                <c:pt idx="265">
                  <c:v>5.87</c:v>
                </c:pt>
                <c:pt idx="266">
                  <c:v>5.87</c:v>
                </c:pt>
                <c:pt idx="267">
                  <c:v>5.87</c:v>
                </c:pt>
                <c:pt idx="268">
                  <c:v>5.87</c:v>
                </c:pt>
                <c:pt idx="269">
                  <c:v>6.13</c:v>
                </c:pt>
                <c:pt idx="270">
                  <c:v>6.13</c:v>
                </c:pt>
                <c:pt idx="271">
                  <c:v>6.13</c:v>
                </c:pt>
                <c:pt idx="272">
                  <c:v>6.13</c:v>
                </c:pt>
                <c:pt idx="273">
                  <c:v>6.13</c:v>
                </c:pt>
                <c:pt idx="274">
                  <c:v>6.13</c:v>
                </c:pt>
                <c:pt idx="275">
                  <c:v>5.83</c:v>
                </c:pt>
                <c:pt idx="276">
                  <c:v>5.83</c:v>
                </c:pt>
                <c:pt idx="277">
                  <c:v>5.83</c:v>
                </c:pt>
                <c:pt idx="278">
                  <c:v>5.7</c:v>
                </c:pt>
                <c:pt idx="279">
                  <c:v>5.7</c:v>
                </c:pt>
                <c:pt idx="280">
                  <c:v>5.7</c:v>
                </c:pt>
                <c:pt idx="281">
                  <c:v>5.6</c:v>
                </c:pt>
                <c:pt idx="282">
                  <c:v>5.6</c:v>
                </c:pt>
                <c:pt idx="283">
                  <c:v>5.6</c:v>
                </c:pt>
                <c:pt idx="284">
                  <c:v>5.43</c:v>
                </c:pt>
                <c:pt idx="285">
                  <c:v>5.43</c:v>
                </c:pt>
                <c:pt idx="286">
                  <c:v>5.43</c:v>
                </c:pt>
                <c:pt idx="287">
                  <c:v>5.43</c:v>
                </c:pt>
                <c:pt idx="288">
                  <c:v>5.43</c:v>
                </c:pt>
                <c:pt idx="289">
                  <c:v>5.43</c:v>
                </c:pt>
                <c:pt idx="290">
                  <c:v>5.3</c:v>
                </c:pt>
                <c:pt idx="291">
                  <c:v>5.3</c:v>
                </c:pt>
                <c:pt idx="292">
                  <c:v>5.3</c:v>
                </c:pt>
                <c:pt idx="293">
                  <c:v>5.0999999999999996</c:v>
                </c:pt>
                <c:pt idx="294">
                  <c:v>5.0999999999999996</c:v>
                </c:pt>
                <c:pt idx="295">
                  <c:v>5.0999999999999996</c:v>
                </c:pt>
                <c:pt idx="296">
                  <c:v>4.97</c:v>
                </c:pt>
                <c:pt idx="297">
                  <c:v>4.97</c:v>
                </c:pt>
                <c:pt idx="298">
                  <c:v>4.97</c:v>
                </c:pt>
                <c:pt idx="299">
                  <c:v>4.97</c:v>
                </c:pt>
                <c:pt idx="300">
                  <c:v>4.97</c:v>
                </c:pt>
                <c:pt idx="301">
                  <c:v>4.97</c:v>
                </c:pt>
                <c:pt idx="302">
                  <c:v>4.7300000000000004</c:v>
                </c:pt>
                <c:pt idx="303">
                  <c:v>4.7300000000000004</c:v>
                </c:pt>
                <c:pt idx="304">
                  <c:v>4.7300000000000004</c:v>
                </c:pt>
                <c:pt idx="305">
                  <c:v>4.63</c:v>
                </c:pt>
                <c:pt idx="306">
                  <c:v>4.63</c:v>
                </c:pt>
                <c:pt idx="307">
                  <c:v>4.63</c:v>
                </c:pt>
                <c:pt idx="308">
                  <c:v>4.63</c:v>
                </c:pt>
                <c:pt idx="309">
                  <c:v>4.63</c:v>
                </c:pt>
                <c:pt idx="310">
                  <c:v>4.63</c:v>
                </c:pt>
                <c:pt idx="311">
                  <c:v>4.43</c:v>
                </c:pt>
                <c:pt idx="312">
                  <c:v>4.43</c:v>
                </c:pt>
                <c:pt idx="313">
                  <c:v>4.43</c:v>
                </c:pt>
                <c:pt idx="314">
                  <c:v>4.5</c:v>
                </c:pt>
                <c:pt idx="315">
                  <c:v>4.5</c:v>
                </c:pt>
                <c:pt idx="316">
                  <c:v>4.5</c:v>
                </c:pt>
                <c:pt idx="317">
                  <c:v>4.5</c:v>
                </c:pt>
                <c:pt idx="318">
                  <c:v>4.5</c:v>
                </c:pt>
                <c:pt idx="319">
                  <c:v>4.5</c:v>
                </c:pt>
                <c:pt idx="320">
                  <c:v>4.67</c:v>
                </c:pt>
                <c:pt idx="321">
                  <c:v>4.67</c:v>
                </c:pt>
                <c:pt idx="322">
                  <c:v>4.67</c:v>
                </c:pt>
                <c:pt idx="323">
                  <c:v>4.8</c:v>
                </c:pt>
                <c:pt idx="324">
                  <c:v>4.8</c:v>
                </c:pt>
                <c:pt idx="325">
                  <c:v>4.8</c:v>
                </c:pt>
                <c:pt idx="326">
                  <c:v>5</c:v>
                </c:pt>
                <c:pt idx="327">
                  <c:v>5</c:v>
                </c:pt>
                <c:pt idx="328">
                  <c:v>5</c:v>
                </c:pt>
                <c:pt idx="329">
                  <c:v>5.33</c:v>
                </c:pt>
                <c:pt idx="330">
                  <c:v>5.33</c:v>
                </c:pt>
                <c:pt idx="331">
                  <c:v>5.33</c:v>
                </c:pt>
                <c:pt idx="332">
                  <c:v>6</c:v>
                </c:pt>
                <c:pt idx="333">
                  <c:v>6</c:v>
                </c:pt>
                <c:pt idx="334">
                  <c:v>6</c:v>
                </c:pt>
                <c:pt idx="335">
                  <c:v>6.87</c:v>
                </c:pt>
                <c:pt idx="336">
                  <c:v>6.87</c:v>
                </c:pt>
                <c:pt idx="337">
                  <c:v>6.87</c:v>
                </c:pt>
                <c:pt idx="338">
                  <c:v>8.27</c:v>
                </c:pt>
                <c:pt idx="339">
                  <c:v>8.27</c:v>
                </c:pt>
                <c:pt idx="340">
                  <c:v>8.27</c:v>
                </c:pt>
                <c:pt idx="341">
                  <c:v>9.3000000000000007</c:v>
                </c:pt>
                <c:pt idx="342">
                  <c:v>9.3000000000000007</c:v>
                </c:pt>
                <c:pt idx="343">
                  <c:v>9.3000000000000007</c:v>
                </c:pt>
                <c:pt idx="344">
                  <c:v>9.6300000000000008</c:v>
                </c:pt>
                <c:pt idx="345">
                  <c:v>9.6300000000000008</c:v>
                </c:pt>
                <c:pt idx="346">
                  <c:v>9.6300000000000008</c:v>
                </c:pt>
                <c:pt idx="347">
                  <c:v>9.93</c:v>
                </c:pt>
                <c:pt idx="348">
                  <c:v>9.93</c:v>
                </c:pt>
                <c:pt idx="349">
                  <c:v>9.93</c:v>
                </c:pt>
                <c:pt idx="350">
                  <c:v>9.83</c:v>
                </c:pt>
                <c:pt idx="351">
                  <c:v>9.83</c:v>
                </c:pt>
                <c:pt idx="352">
                  <c:v>9.83</c:v>
                </c:pt>
                <c:pt idx="353">
                  <c:v>9.6300000000000008</c:v>
                </c:pt>
                <c:pt idx="354">
                  <c:v>9.6300000000000008</c:v>
                </c:pt>
                <c:pt idx="355">
                  <c:v>9.6300000000000008</c:v>
                </c:pt>
                <c:pt idx="356">
                  <c:v>9.4700000000000006</c:v>
                </c:pt>
                <c:pt idx="357">
                  <c:v>9.4700000000000006</c:v>
                </c:pt>
                <c:pt idx="358">
                  <c:v>9.4700000000000006</c:v>
                </c:pt>
                <c:pt idx="359">
                  <c:v>9.5</c:v>
                </c:pt>
                <c:pt idx="360">
                  <c:v>9.5</c:v>
                </c:pt>
                <c:pt idx="361">
                  <c:v>9.5</c:v>
                </c:pt>
                <c:pt idx="362">
                  <c:v>9.0299999999999994</c:v>
                </c:pt>
                <c:pt idx="363">
                  <c:v>9.0299999999999994</c:v>
                </c:pt>
                <c:pt idx="364">
                  <c:v>9.0299999999999994</c:v>
                </c:pt>
                <c:pt idx="365">
                  <c:v>9.07</c:v>
                </c:pt>
                <c:pt idx="366">
                  <c:v>9.07</c:v>
                </c:pt>
                <c:pt idx="367">
                  <c:v>9.07</c:v>
                </c:pt>
                <c:pt idx="368">
                  <c:v>9</c:v>
                </c:pt>
                <c:pt idx="369">
                  <c:v>9</c:v>
                </c:pt>
                <c:pt idx="370">
                  <c:v>9</c:v>
                </c:pt>
                <c:pt idx="371">
                  <c:v>8.6300000000000008</c:v>
                </c:pt>
                <c:pt idx="372">
                  <c:v>8.6300000000000008</c:v>
                </c:pt>
                <c:pt idx="373">
                  <c:v>8.6300000000000008</c:v>
                </c:pt>
                <c:pt idx="374">
                  <c:v>8.27</c:v>
                </c:pt>
                <c:pt idx="375">
                  <c:v>8.27</c:v>
                </c:pt>
                <c:pt idx="376">
                  <c:v>8.27</c:v>
                </c:pt>
                <c:pt idx="377">
                  <c:v>8.1999999999999993</c:v>
                </c:pt>
                <c:pt idx="378">
                  <c:v>8.1999999999999993</c:v>
                </c:pt>
                <c:pt idx="379">
                  <c:v>8.1999999999999993</c:v>
                </c:pt>
                <c:pt idx="380">
                  <c:v>8.0299999999999994</c:v>
                </c:pt>
                <c:pt idx="381">
                  <c:v>8.0299999999999994</c:v>
                </c:pt>
                <c:pt idx="382">
                  <c:v>8.0299999999999994</c:v>
                </c:pt>
                <c:pt idx="383">
                  <c:v>7.8</c:v>
                </c:pt>
                <c:pt idx="384">
                  <c:v>7.8</c:v>
                </c:pt>
                <c:pt idx="385">
                  <c:v>7.8</c:v>
                </c:pt>
                <c:pt idx="386">
                  <c:v>7.73</c:v>
                </c:pt>
                <c:pt idx="387">
                  <c:v>7.73</c:v>
                </c:pt>
                <c:pt idx="388">
                  <c:v>7.73</c:v>
                </c:pt>
                <c:pt idx="389">
                  <c:v>7.53</c:v>
                </c:pt>
                <c:pt idx="390">
                  <c:v>7.53</c:v>
                </c:pt>
                <c:pt idx="391">
                  <c:v>7.53</c:v>
                </c:pt>
                <c:pt idx="392">
                  <c:v>7.23</c:v>
                </c:pt>
                <c:pt idx="393">
                  <c:v>7.23</c:v>
                </c:pt>
                <c:pt idx="394">
                  <c:v>7.23</c:v>
                </c:pt>
                <c:pt idx="395">
                  <c:v>6.93</c:v>
                </c:pt>
                <c:pt idx="396">
                  <c:v>6.93</c:v>
                </c:pt>
                <c:pt idx="397">
                  <c:v>6.93</c:v>
                </c:pt>
                <c:pt idx="398">
                  <c:v>6.67</c:v>
                </c:pt>
                <c:pt idx="399">
                  <c:v>6.67</c:v>
                </c:pt>
                <c:pt idx="400">
                  <c:v>6.67</c:v>
                </c:pt>
                <c:pt idx="401">
                  <c:v>6.2</c:v>
                </c:pt>
                <c:pt idx="402">
                  <c:v>6.2</c:v>
                </c:pt>
                <c:pt idx="403">
                  <c:v>6.2</c:v>
                </c:pt>
                <c:pt idx="404">
                  <c:v>6.07</c:v>
                </c:pt>
                <c:pt idx="405">
                  <c:v>6.07</c:v>
                </c:pt>
                <c:pt idx="406">
                  <c:v>6.07</c:v>
                </c:pt>
                <c:pt idx="407">
                  <c:v>5.7</c:v>
                </c:pt>
                <c:pt idx="408">
                  <c:v>5.7</c:v>
                </c:pt>
                <c:pt idx="409">
                  <c:v>5.7</c:v>
                </c:pt>
                <c:pt idx="410">
                  <c:v>5.53</c:v>
                </c:pt>
                <c:pt idx="411">
                  <c:v>5.53</c:v>
                </c:pt>
                <c:pt idx="412">
                  <c:v>5.53</c:v>
                </c:pt>
                <c:pt idx="413">
                  <c:v>5.43</c:v>
                </c:pt>
                <c:pt idx="414">
                  <c:v>5.43</c:v>
                </c:pt>
                <c:pt idx="415">
                  <c:v>5.43</c:v>
                </c:pt>
                <c:pt idx="416">
                  <c:v>5.0999999999999996</c:v>
                </c:pt>
                <c:pt idx="417">
                  <c:v>5.0999999999999996</c:v>
                </c:pt>
                <c:pt idx="418">
                  <c:v>5.0999999999999996</c:v>
                </c:pt>
                <c:pt idx="419">
                  <c:v>5.03</c:v>
                </c:pt>
                <c:pt idx="420">
                  <c:v>5.03</c:v>
                </c:pt>
                <c:pt idx="421">
                  <c:v>5.03</c:v>
                </c:pt>
                <c:pt idx="422">
                  <c:v>4.93</c:v>
                </c:pt>
                <c:pt idx="423">
                  <c:v>4.93</c:v>
                </c:pt>
                <c:pt idx="424">
                  <c:v>4.93</c:v>
                </c:pt>
                <c:pt idx="425">
                  <c:v>4.9000000000000004</c:v>
                </c:pt>
                <c:pt idx="426">
                  <c:v>4.9000000000000004</c:v>
                </c:pt>
                <c:pt idx="427">
                  <c:v>4.9000000000000004</c:v>
                </c:pt>
                <c:pt idx="428">
                  <c:v>4.9000000000000004</c:v>
                </c:pt>
                <c:pt idx="429">
                  <c:v>4.9000000000000004</c:v>
                </c:pt>
                <c:pt idx="430">
                  <c:v>4.9000000000000004</c:v>
                </c:pt>
                <c:pt idx="431">
                  <c:v>4.7699999999999996</c:v>
                </c:pt>
                <c:pt idx="432">
                  <c:v>4.7699999999999996</c:v>
                </c:pt>
                <c:pt idx="433">
                  <c:v>4.7699999999999996</c:v>
                </c:pt>
                <c:pt idx="434">
                  <c:v>4.5999999999999996</c:v>
                </c:pt>
                <c:pt idx="435">
                  <c:v>4.5999999999999996</c:v>
                </c:pt>
                <c:pt idx="436">
                  <c:v>4.5999999999999996</c:v>
                </c:pt>
                <c:pt idx="437">
                  <c:v>4.37</c:v>
                </c:pt>
                <c:pt idx="438">
                  <c:v>4.37</c:v>
                </c:pt>
                <c:pt idx="439">
                  <c:v>4.37</c:v>
                </c:pt>
                <c:pt idx="440">
                  <c:v>4.3</c:v>
                </c:pt>
                <c:pt idx="441">
                  <c:v>4.3</c:v>
                </c:pt>
                <c:pt idx="442">
                  <c:v>4.3</c:v>
                </c:pt>
                <c:pt idx="443">
                  <c:v>4.13</c:v>
                </c:pt>
                <c:pt idx="444">
                  <c:v>4.13</c:v>
                </c:pt>
                <c:pt idx="445">
                  <c:v>4.13</c:v>
                </c:pt>
                <c:pt idx="446">
                  <c:v>4.07</c:v>
                </c:pt>
                <c:pt idx="447">
                  <c:v>4.07</c:v>
                </c:pt>
                <c:pt idx="448">
                  <c:v>4.07</c:v>
                </c:pt>
                <c:pt idx="449">
                  <c:v>3.9</c:v>
                </c:pt>
                <c:pt idx="450">
                  <c:v>3.9</c:v>
                </c:pt>
                <c:pt idx="451">
                  <c:v>3.9</c:v>
                </c:pt>
                <c:pt idx="452">
                  <c:v>3.8</c:v>
                </c:pt>
                <c:pt idx="453">
                  <c:v>3.8</c:v>
                </c:pt>
                <c:pt idx="454">
                  <c:v>3.8</c:v>
                </c:pt>
                <c:pt idx="455">
                  <c:v>3.8</c:v>
                </c:pt>
                <c:pt idx="456">
                  <c:v>3.8</c:v>
                </c:pt>
                <c:pt idx="457">
                  <c:v>3.8</c:v>
                </c:pt>
                <c:pt idx="458">
                  <c:v>3.87</c:v>
                </c:pt>
                <c:pt idx="459">
                  <c:v>3.87</c:v>
                </c:pt>
                <c:pt idx="460">
                  <c:v>3.87</c:v>
                </c:pt>
                <c:pt idx="461">
                  <c:v>3.87</c:v>
                </c:pt>
              </c:numCache>
            </c:numRef>
          </c:val>
          <c:smooth val="0"/>
          <c:extLst>
            <c:ext xmlns:c16="http://schemas.microsoft.com/office/drawing/2014/chart" uri="{C3380CC4-5D6E-409C-BE32-E72D297353CC}">
              <c16:uniqueId val="{00000001-C6D8-43ED-98AE-58E27F17801A}"/>
            </c:ext>
          </c:extLst>
        </c:ser>
        <c:dLbls>
          <c:showLegendKey val="0"/>
          <c:showVal val="0"/>
          <c:showCatName val="0"/>
          <c:showSerName val="0"/>
          <c:showPercent val="0"/>
          <c:showBubbleSize val="0"/>
        </c:dLbls>
        <c:marker val="1"/>
        <c:smooth val="0"/>
        <c:axId val="1596295536"/>
        <c:axId val="1654022544"/>
      </c:lineChart>
      <c:dateAx>
        <c:axId val="644898320"/>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55472"/>
        <c:crosses val="autoZero"/>
        <c:auto val="1"/>
        <c:lblOffset val="100"/>
        <c:baseTimeUnit val="months"/>
        <c:majorUnit val="4"/>
        <c:majorTimeUnit val="years"/>
      </c:dateAx>
      <c:valAx>
        <c:axId val="2655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4898320"/>
        <c:crosses val="autoZero"/>
        <c:crossBetween val="between"/>
      </c:valAx>
      <c:valAx>
        <c:axId val="165402254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6295536"/>
        <c:crosses val="max"/>
        <c:crossBetween val="between"/>
      </c:valAx>
      <c:dateAx>
        <c:axId val="1596295536"/>
        <c:scaling>
          <c:orientation val="minMax"/>
        </c:scaling>
        <c:delete val="1"/>
        <c:axPos val="b"/>
        <c:numFmt formatCode="m/d/yyyy" sourceLinked="1"/>
        <c:majorTickMark val="out"/>
        <c:minorTickMark val="none"/>
        <c:tickLblPos val="nextTo"/>
        <c:crossAx val="1654022544"/>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41108923884512E-2"/>
          <c:y val="2.9749830966869506E-2"/>
          <c:w val="0.84071166885389326"/>
          <c:h val="0.85144144000255551"/>
        </c:manualLayout>
      </c:layout>
      <c:lineChart>
        <c:grouping val="standard"/>
        <c:varyColors val="0"/>
        <c:ser>
          <c:idx val="0"/>
          <c:order val="0"/>
          <c:tx>
            <c:strRef>
              <c:f>Sheet1!$B$3</c:f>
              <c:strCache>
                <c:ptCount val="1"/>
                <c:pt idx="0">
                  <c:v>Eurozone</c:v>
                </c:pt>
              </c:strCache>
            </c:strRef>
          </c:tx>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cat>
            <c:numRef>
              <c:f>Sheet1!$A$8:$A$3829</c:f>
              <c:numCache>
                <c:formatCode>m/d/yyyy</c:formatCode>
                <c:ptCount val="3822"/>
                <c:pt idx="0">
                  <c:v>38356</c:v>
                </c:pt>
                <c:pt idx="1">
                  <c:v>38357</c:v>
                </c:pt>
                <c:pt idx="2">
                  <c:v>38358</c:v>
                </c:pt>
                <c:pt idx="3">
                  <c:v>38359</c:v>
                </c:pt>
                <c:pt idx="4">
                  <c:v>38362</c:v>
                </c:pt>
                <c:pt idx="5">
                  <c:v>38363</c:v>
                </c:pt>
                <c:pt idx="6">
                  <c:v>38364</c:v>
                </c:pt>
                <c:pt idx="7">
                  <c:v>38365</c:v>
                </c:pt>
                <c:pt idx="8">
                  <c:v>38366</c:v>
                </c:pt>
                <c:pt idx="9">
                  <c:v>38369</c:v>
                </c:pt>
                <c:pt idx="10">
                  <c:v>38370</c:v>
                </c:pt>
                <c:pt idx="11">
                  <c:v>38371</c:v>
                </c:pt>
                <c:pt idx="12">
                  <c:v>38372</c:v>
                </c:pt>
                <c:pt idx="13">
                  <c:v>38373</c:v>
                </c:pt>
                <c:pt idx="14">
                  <c:v>38376</c:v>
                </c:pt>
                <c:pt idx="15">
                  <c:v>38377</c:v>
                </c:pt>
                <c:pt idx="16">
                  <c:v>38378</c:v>
                </c:pt>
                <c:pt idx="17">
                  <c:v>38379</c:v>
                </c:pt>
                <c:pt idx="18">
                  <c:v>38380</c:v>
                </c:pt>
                <c:pt idx="19">
                  <c:v>38383</c:v>
                </c:pt>
                <c:pt idx="20">
                  <c:v>38384</c:v>
                </c:pt>
                <c:pt idx="21">
                  <c:v>38385</c:v>
                </c:pt>
                <c:pt idx="22">
                  <c:v>38386</c:v>
                </c:pt>
                <c:pt idx="23">
                  <c:v>38387</c:v>
                </c:pt>
                <c:pt idx="24">
                  <c:v>38390</c:v>
                </c:pt>
                <c:pt idx="25">
                  <c:v>38391</c:v>
                </c:pt>
                <c:pt idx="26">
                  <c:v>38392</c:v>
                </c:pt>
                <c:pt idx="27">
                  <c:v>38393</c:v>
                </c:pt>
                <c:pt idx="28">
                  <c:v>38394</c:v>
                </c:pt>
                <c:pt idx="29">
                  <c:v>38397</c:v>
                </c:pt>
                <c:pt idx="30">
                  <c:v>38398</c:v>
                </c:pt>
                <c:pt idx="31">
                  <c:v>38399</c:v>
                </c:pt>
                <c:pt idx="32">
                  <c:v>38400</c:v>
                </c:pt>
                <c:pt idx="33">
                  <c:v>38401</c:v>
                </c:pt>
                <c:pt idx="34">
                  <c:v>38404</c:v>
                </c:pt>
                <c:pt idx="35">
                  <c:v>38405</c:v>
                </c:pt>
                <c:pt idx="36">
                  <c:v>38406</c:v>
                </c:pt>
                <c:pt idx="37">
                  <c:v>38407</c:v>
                </c:pt>
                <c:pt idx="38">
                  <c:v>38408</c:v>
                </c:pt>
                <c:pt idx="39">
                  <c:v>38411</c:v>
                </c:pt>
                <c:pt idx="40">
                  <c:v>38412</c:v>
                </c:pt>
                <c:pt idx="41">
                  <c:v>38413</c:v>
                </c:pt>
                <c:pt idx="42">
                  <c:v>38414</c:v>
                </c:pt>
                <c:pt idx="43">
                  <c:v>38415</c:v>
                </c:pt>
                <c:pt idx="44">
                  <c:v>38418</c:v>
                </c:pt>
                <c:pt idx="45">
                  <c:v>38419</c:v>
                </c:pt>
                <c:pt idx="46">
                  <c:v>38420</c:v>
                </c:pt>
                <c:pt idx="47">
                  <c:v>38421</c:v>
                </c:pt>
                <c:pt idx="48">
                  <c:v>38422</c:v>
                </c:pt>
                <c:pt idx="49">
                  <c:v>38425</c:v>
                </c:pt>
                <c:pt idx="50">
                  <c:v>38426</c:v>
                </c:pt>
                <c:pt idx="51">
                  <c:v>38427</c:v>
                </c:pt>
                <c:pt idx="52">
                  <c:v>38428</c:v>
                </c:pt>
                <c:pt idx="53">
                  <c:v>38429</c:v>
                </c:pt>
                <c:pt idx="54">
                  <c:v>38432</c:v>
                </c:pt>
                <c:pt idx="55">
                  <c:v>38433</c:v>
                </c:pt>
                <c:pt idx="56">
                  <c:v>38434</c:v>
                </c:pt>
                <c:pt idx="57">
                  <c:v>38435</c:v>
                </c:pt>
                <c:pt idx="58">
                  <c:v>38436</c:v>
                </c:pt>
                <c:pt idx="59">
                  <c:v>38439</c:v>
                </c:pt>
                <c:pt idx="60">
                  <c:v>38440</c:v>
                </c:pt>
                <c:pt idx="61">
                  <c:v>38441</c:v>
                </c:pt>
                <c:pt idx="62">
                  <c:v>38442</c:v>
                </c:pt>
                <c:pt idx="63">
                  <c:v>38443</c:v>
                </c:pt>
                <c:pt idx="64">
                  <c:v>38446</c:v>
                </c:pt>
                <c:pt idx="65">
                  <c:v>38447</c:v>
                </c:pt>
                <c:pt idx="66">
                  <c:v>38448</c:v>
                </c:pt>
                <c:pt idx="67">
                  <c:v>38449</c:v>
                </c:pt>
                <c:pt idx="68">
                  <c:v>38450</c:v>
                </c:pt>
                <c:pt idx="69">
                  <c:v>38453</c:v>
                </c:pt>
                <c:pt idx="70">
                  <c:v>38454</c:v>
                </c:pt>
                <c:pt idx="71">
                  <c:v>38455</c:v>
                </c:pt>
                <c:pt idx="72">
                  <c:v>38456</c:v>
                </c:pt>
                <c:pt idx="73">
                  <c:v>38457</c:v>
                </c:pt>
                <c:pt idx="74">
                  <c:v>38460</c:v>
                </c:pt>
                <c:pt idx="75">
                  <c:v>38461</c:v>
                </c:pt>
                <c:pt idx="76">
                  <c:v>38462</c:v>
                </c:pt>
                <c:pt idx="77">
                  <c:v>38463</c:v>
                </c:pt>
                <c:pt idx="78">
                  <c:v>38464</c:v>
                </c:pt>
                <c:pt idx="79">
                  <c:v>38467</c:v>
                </c:pt>
                <c:pt idx="80">
                  <c:v>38468</c:v>
                </c:pt>
                <c:pt idx="81">
                  <c:v>38469</c:v>
                </c:pt>
                <c:pt idx="82">
                  <c:v>38470</c:v>
                </c:pt>
                <c:pt idx="83">
                  <c:v>38471</c:v>
                </c:pt>
                <c:pt idx="84">
                  <c:v>38474</c:v>
                </c:pt>
                <c:pt idx="85">
                  <c:v>38475</c:v>
                </c:pt>
                <c:pt idx="86">
                  <c:v>38476</c:v>
                </c:pt>
                <c:pt idx="87">
                  <c:v>38477</c:v>
                </c:pt>
                <c:pt idx="88">
                  <c:v>38478</c:v>
                </c:pt>
                <c:pt idx="89">
                  <c:v>38481</c:v>
                </c:pt>
                <c:pt idx="90">
                  <c:v>38482</c:v>
                </c:pt>
                <c:pt idx="91">
                  <c:v>38483</c:v>
                </c:pt>
                <c:pt idx="92">
                  <c:v>38484</c:v>
                </c:pt>
                <c:pt idx="93">
                  <c:v>38485</c:v>
                </c:pt>
                <c:pt idx="94">
                  <c:v>38488</c:v>
                </c:pt>
                <c:pt idx="95">
                  <c:v>38489</c:v>
                </c:pt>
                <c:pt idx="96">
                  <c:v>38490</c:v>
                </c:pt>
                <c:pt idx="97">
                  <c:v>38491</c:v>
                </c:pt>
                <c:pt idx="98">
                  <c:v>38492</c:v>
                </c:pt>
                <c:pt idx="99">
                  <c:v>38495</c:v>
                </c:pt>
                <c:pt idx="100">
                  <c:v>38496</c:v>
                </c:pt>
                <c:pt idx="101">
                  <c:v>38497</c:v>
                </c:pt>
                <c:pt idx="102">
                  <c:v>38498</c:v>
                </c:pt>
                <c:pt idx="103">
                  <c:v>38499</c:v>
                </c:pt>
                <c:pt idx="104">
                  <c:v>38502</c:v>
                </c:pt>
                <c:pt idx="105">
                  <c:v>38503</c:v>
                </c:pt>
                <c:pt idx="106">
                  <c:v>38504</c:v>
                </c:pt>
                <c:pt idx="107">
                  <c:v>38505</c:v>
                </c:pt>
                <c:pt idx="108">
                  <c:v>38506</c:v>
                </c:pt>
                <c:pt idx="109">
                  <c:v>38509</c:v>
                </c:pt>
                <c:pt idx="110">
                  <c:v>38510</c:v>
                </c:pt>
                <c:pt idx="111">
                  <c:v>38511</c:v>
                </c:pt>
                <c:pt idx="112">
                  <c:v>38512</c:v>
                </c:pt>
                <c:pt idx="113">
                  <c:v>38513</c:v>
                </c:pt>
                <c:pt idx="114">
                  <c:v>38516</c:v>
                </c:pt>
                <c:pt idx="115">
                  <c:v>38517</c:v>
                </c:pt>
                <c:pt idx="116">
                  <c:v>38518</c:v>
                </c:pt>
                <c:pt idx="117">
                  <c:v>38519</c:v>
                </c:pt>
                <c:pt idx="118">
                  <c:v>38520</c:v>
                </c:pt>
                <c:pt idx="119">
                  <c:v>38523</c:v>
                </c:pt>
                <c:pt idx="120">
                  <c:v>38524</c:v>
                </c:pt>
                <c:pt idx="121">
                  <c:v>38525</c:v>
                </c:pt>
                <c:pt idx="122">
                  <c:v>38526</c:v>
                </c:pt>
                <c:pt idx="123">
                  <c:v>38527</c:v>
                </c:pt>
                <c:pt idx="124">
                  <c:v>38530</c:v>
                </c:pt>
                <c:pt idx="125">
                  <c:v>38531</c:v>
                </c:pt>
                <c:pt idx="126">
                  <c:v>38532</c:v>
                </c:pt>
                <c:pt idx="127">
                  <c:v>38533</c:v>
                </c:pt>
                <c:pt idx="128">
                  <c:v>38534</c:v>
                </c:pt>
                <c:pt idx="129">
                  <c:v>38537</c:v>
                </c:pt>
                <c:pt idx="130">
                  <c:v>38538</c:v>
                </c:pt>
                <c:pt idx="131">
                  <c:v>38539</c:v>
                </c:pt>
                <c:pt idx="132">
                  <c:v>38540</c:v>
                </c:pt>
                <c:pt idx="133">
                  <c:v>38541</c:v>
                </c:pt>
                <c:pt idx="134">
                  <c:v>38544</c:v>
                </c:pt>
                <c:pt idx="135">
                  <c:v>38545</c:v>
                </c:pt>
                <c:pt idx="136">
                  <c:v>38546</c:v>
                </c:pt>
                <c:pt idx="137">
                  <c:v>38547</c:v>
                </c:pt>
                <c:pt idx="138">
                  <c:v>38548</c:v>
                </c:pt>
                <c:pt idx="139">
                  <c:v>38551</c:v>
                </c:pt>
                <c:pt idx="140">
                  <c:v>38552</c:v>
                </c:pt>
                <c:pt idx="141">
                  <c:v>38553</c:v>
                </c:pt>
                <c:pt idx="142">
                  <c:v>38554</c:v>
                </c:pt>
                <c:pt idx="143">
                  <c:v>38555</c:v>
                </c:pt>
                <c:pt idx="144">
                  <c:v>38558</c:v>
                </c:pt>
                <c:pt idx="145">
                  <c:v>38559</c:v>
                </c:pt>
                <c:pt idx="146">
                  <c:v>38560</c:v>
                </c:pt>
                <c:pt idx="147">
                  <c:v>38561</c:v>
                </c:pt>
                <c:pt idx="148">
                  <c:v>38562</c:v>
                </c:pt>
                <c:pt idx="149">
                  <c:v>38565</c:v>
                </c:pt>
                <c:pt idx="150">
                  <c:v>38566</c:v>
                </c:pt>
                <c:pt idx="151">
                  <c:v>38567</c:v>
                </c:pt>
                <c:pt idx="152">
                  <c:v>38568</c:v>
                </c:pt>
                <c:pt idx="153">
                  <c:v>38569</c:v>
                </c:pt>
                <c:pt idx="154">
                  <c:v>38572</c:v>
                </c:pt>
                <c:pt idx="155">
                  <c:v>38573</c:v>
                </c:pt>
                <c:pt idx="156">
                  <c:v>38574</c:v>
                </c:pt>
                <c:pt idx="157">
                  <c:v>38575</c:v>
                </c:pt>
                <c:pt idx="158">
                  <c:v>38576</c:v>
                </c:pt>
                <c:pt idx="159">
                  <c:v>38579</c:v>
                </c:pt>
                <c:pt idx="160">
                  <c:v>38580</c:v>
                </c:pt>
                <c:pt idx="161">
                  <c:v>38581</c:v>
                </c:pt>
                <c:pt idx="162">
                  <c:v>38582</c:v>
                </c:pt>
                <c:pt idx="163">
                  <c:v>38583</c:v>
                </c:pt>
                <c:pt idx="164">
                  <c:v>38586</c:v>
                </c:pt>
                <c:pt idx="165">
                  <c:v>38587</c:v>
                </c:pt>
                <c:pt idx="166">
                  <c:v>38588</c:v>
                </c:pt>
                <c:pt idx="167">
                  <c:v>38589</c:v>
                </c:pt>
                <c:pt idx="168">
                  <c:v>38590</c:v>
                </c:pt>
                <c:pt idx="169">
                  <c:v>38593</c:v>
                </c:pt>
                <c:pt idx="170">
                  <c:v>38594</c:v>
                </c:pt>
                <c:pt idx="171">
                  <c:v>38595</c:v>
                </c:pt>
                <c:pt idx="172">
                  <c:v>38596</c:v>
                </c:pt>
                <c:pt idx="173">
                  <c:v>38597</c:v>
                </c:pt>
                <c:pt idx="174">
                  <c:v>38600</c:v>
                </c:pt>
                <c:pt idx="175">
                  <c:v>38601</c:v>
                </c:pt>
                <c:pt idx="176">
                  <c:v>38602</c:v>
                </c:pt>
                <c:pt idx="177">
                  <c:v>38603</c:v>
                </c:pt>
                <c:pt idx="178">
                  <c:v>38604</c:v>
                </c:pt>
                <c:pt idx="179">
                  <c:v>38607</c:v>
                </c:pt>
                <c:pt idx="180">
                  <c:v>38608</c:v>
                </c:pt>
                <c:pt idx="181">
                  <c:v>38609</c:v>
                </c:pt>
                <c:pt idx="182">
                  <c:v>38610</c:v>
                </c:pt>
                <c:pt idx="183">
                  <c:v>38611</c:v>
                </c:pt>
                <c:pt idx="184">
                  <c:v>38614</c:v>
                </c:pt>
                <c:pt idx="185">
                  <c:v>38615</c:v>
                </c:pt>
                <c:pt idx="186">
                  <c:v>38616</c:v>
                </c:pt>
                <c:pt idx="187">
                  <c:v>38617</c:v>
                </c:pt>
                <c:pt idx="188">
                  <c:v>38618</c:v>
                </c:pt>
                <c:pt idx="189">
                  <c:v>38621</c:v>
                </c:pt>
                <c:pt idx="190">
                  <c:v>38622</c:v>
                </c:pt>
                <c:pt idx="191">
                  <c:v>38623</c:v>
                </c:pt>
                <c:pt idx="192">
                  <c:v>38624</c:v>
                </c:pt>
                <c:pt idx="193">
                  <c:v>38625</c:v>
                </c:pt>
                <c:pt idx="194">
                  <c:v>38628</c:v>
                </c:pt>
                <c:pt idx="195">
                  <c:v>38629</c:v>
                </c:pt>
                <c:pt idx="196">
                  <c:v>38630</c:v>
                </c:pt>
                <c:pt idx="197">
                  <c:v>38631</c:v>
                </c:pt>
                <c:pt idx="198">
                  <c:v>38632</c:v>
                </c:pt>
                <c:pt idx="199">
                  <c:v>38635</c:v>
                </c:pt>
                <c:pt idx="200">
                  <c:v>38636</c:v>
                </c:pt>
                <c:pt idx="201">
                  <c:v>38637</c:v>
                </c:pt>
                <c:pt idx="202">
                  <c:v>38638</c:v>
                </c:pt>
                <c:pt idx="203">
                  <c:v>38639</c:v>
                </c:pt>
                <c:pt idx="204">
                  <c:v>38642</c:v>
                </c:pt>
                <c:pt idx="205">
                  <c:v>38643</c:v>
                </c:pt>
                <c:pt idx="206">
                  <c:v>38644</c:v>
                </c:pt>
                <c:pt idx="207">
                  <c:v>38645</c:v>
                </c:pt>
                <c:pt idx="208">
                  <c:v>38646</c:v>
                </c:pt>
                <c:pt idx="209">
                  <c:v>38649</c:v>
                </c:pt>
                <c:pt idx="210">
                  <c:v>38650</c:v>
                </c:pt>
                <c:pt idx="211">
                  <c:v>38651</c:v>
                </c:pt>
                <c:pt idx="212">
                  <c:v>38652</c:v>
                </c:pt>
                <c:pt idx="213">
                  <c:v>38653</c:v>
                </c:pt>
                <c:pt idx="214">
                  <c:v>38656</c:v>
                </c:pt>
                <c:pt idx="215">
                  <c:v>38657</c:v>
                </c:pt>
                <c:pt idx="216">
                  <c:v>38658</c:v>
                </c:pt>
                <c:pt idx="217">
                  <c:v>38659</c:v>
                </c:pt>
                <c:pt idx="218">
                  <c:v>38660</c:v>
                </c:pt>
                <c:pt idx="219">
                  <c:v>38663</c:v>
                </c:pt>
                <c:pt idx="220">
                  <c:v>38664</c:v>
                </c:pt>
                <c:pt idx="221">
                  <c:v>38665</c:v>
                </c:pt>
                <c:pt idx="222">
                  <c:v>38666</c:v>
                </c:pt>
                <c:pt idx="223">
                  <c:v>38667</c:v>
                </c:pt>
                <c:pt idx="224">
                  <c:v>38670</c:v>
                </c:pt>
                <c:pt idx="225">
                  <c:v>38671</c:v>
                </c:pt>
                <c:pt idx="226">
                  <c:v>38672</c:v>
                </c:pt>
                <c:pt idx="227">
                  <c:v>38673</c:v>
                </c:pt>
                <c:pt idx="228">
                  <c:v>38674</c:v>
                </c:pt>
                <c:pt idx="229">
                  <c:v>38677</c:v>
                </c:pt>
                <c:pt idx="230">
                  <c:v>38678</c:v>
                </c:pt>
                <c:pt idx="231">
                  <c:v>38679</c:v>
                </c:pt>
                <c:pt idx="232">
                  <c:v>38680</c:v>
                </c:pt>
                <c:pt idx="233">
                  <c:v>38681</c:v>
                </c:pt>
                <c:pt idx="234">
                  <c:v>38684</c:v>
                </c:pt>
                <c:pt idx="235">
                  <c:v>38685</c:v>
                </c:pt>
                <c:pt idx="236">
                  <c:v>38686</c:v>
                </c:pt>
                <c:pt idx="237">
                  <c:v>38687</c:v>
                </c:pt>
                <c:pt idx="238">
                  <c:v>38688</c:v>
                </c:pt>
                <c:pt idx="239">
                  <c:v>38691</c:v>
                </c:pt>
                <c:pt idx="240">
                  <c:v>38692</c:v>
                </c:pt>
                <c:pt idx="241">
                  <c:v>38693</c:v>
                </c:pt>
                <c:pt idx="242">
                  <c:v>38694</c:v>
                </c:pt>
                <c:pt idx="243">
                  <c:v>38695</c:v>
                </c:pt>
                <c:pt idx="244">
                  <c:v>38698</c:v>
                </c:pt>
                <c:pt idx="245">
                  <c:v>38699</c:v>
                </c:pt>
                <c:pt idx="246">
                  <c:v>38700</c:v>
                </c:pt>
                <c:pt idx="247">
                  <c:v>38701</c:v>
                </c:pt>
                <c:pt idx="248">
                  <c:v>38702</c:v>
                </c:pt>
                <c:pt idx="249">
                  <c:v>38705</c:v>
                </c:pt>
                <c:pt idx="250">
                  <c:v>38706</c:v>
                </c:pt>
                <c:pt idx="251">
                  <c:v>38707</c:v>
                </c:pt>
                <c:pt idx="252">
                  <c:v>38708</c:v>
                </c:pt>
                <c:pt idx="253">
                  <c:v>38709</c:v>
                </c:pt>
                <c:pt idx="254">
                  <c:v>38712</c:v>
                </c:pt>
                <c:pt idx="255">
                  <c:v>38713</c:v>
                </c:pt>
                <c:pt idx="256">
                  <c:v>38714</c:v>
                </c:pt>
                <c:pt idx="257">
                  <c:v>38715</c:v>
                </c:pt>
                <c:pt idx="258">
                  <c:v>38716</c:v>
                </c:pt>
                <c:pt idx="259">
                  <c:v>38719</c:v>
                </c:pt>
                <c:pt idx="260">
                  <c:v>38720</c:v>
                </c:pt>
                <c:pt idx="261">
                  <c:v>38721</c:v>
                </c:pt>
                <c:pt idx="262">
                  <c:v>38722</c:v>
                </c:pt>
                <c:pt idx="263">
                  <c:v>38723</c:v>
                </c:pt>
                <c:pt idx="264">
                  <c:v>38726</c:v>
                </c:pt>
                <c:pt idx="265">
                  <c:v>38727</c:v>
                </c:pt>
                <c:pt idx="266">
                  <c:v>38728</c:v>
                </c:pt>
                <c:pt idx="267">
                  <c:v>38729</c:v>
                </c:pt>
                <c:pt idx="268">
                  <c:v>38730</c:v>
                </c:pt>
                <c:pt idx="269">
                  <c:v>38733</c:v>
                </c:pt>
                <c:pt idx="270">
                  <c:v>38734</c:v>
                </c:pt>
                <c:pt idx="271">
                  <c:v>38735</c:v>
                </c:pt>
                <c:pt idx="272">
                  <c:v>38736</c:v>
                </c:pt>
                <c:pt idx="273">
                  <c:v>38737</c:v>
                </c:pt>
                <c:pt idx="274">
                  <c:v>38740</c:v>
                </c:pt>
                <c:pt idx="275">
                  <c:v>38741</c:v>
                </c:pt>
                <c:pt idx="276">
                  <c:v>38742</c:v>
                </c:pt>
                <c:pt idx="277">
                  <c:v>38743</c:v>
                </c:pt>
                <c:pt idx="278">
                  <c:v>38744</c:v>
                </c:pt>
                <c:pt idx="279">
                  <c:v>38747</c:v>
                </c:pt>
                <c:pt idx="280">
                  <c:v>38748</c:v>
                </c:pt>
                <c:pt idx="281">
                  <c:v>38749</c:v>
                </c:pt>
                <c:pt idx="282">
                  <c:v>38750</c:v>
                </c:pt>
                <c:pt idx="283">
                  <c:v>38751</c:v>
                </c:pt>
                <c:pt idx="284">
                  <c:v>38754</c:v>
                </c:pt>
                <c:pt idx="285">
                  <c:v>38755</c:v>
                </c:pt>
                <c:pt idx="286">
                  <c:v>38756</c:v>
                </c:pt>
                <c:pt idx="287">
                  <c:v>38757</c:v>
                </c:pt>
                <c:pt idx="288">
                  <c:v>38758</c:v>
                </c:pt>
                <c:pt idx="289">
                  <c:v>38761</c:v>
                </c:pt>
                <c:pt idx="290">
                  <c:v>38762</c:v>
                </c:pt>
                <c:pt idx="291">
                  <c:v>38763</c:v>
                </c:pt>
                <c:pt idx="292">
                  <c:v>38764</c:v>
                </c:pt>
                <c:pt idx="293">
                  <c:v>38765</c:v>
                </c:pt>
                <c:pt idx="294">
                  <c:v>38768</c:v>
                </c:pt>
                <c:pt idx="295">
                  <c:v>38769</c:v>
                </c:pt>
                <c:pt idx="296">
                  <c:v>38770</c:v>
                </c:pt>
                <c:pt idx="297">
                  <c:v>38771</c:v>
                </c:pt>
                <c:pt idx="298">
                  <c:v>38772</c:v>
                </c:pt>
                <c:pt idx="299">
                  <c:v>38775</c:v>
                </c:pt>
                <c:pt idx="300">
                  <c:v>38776</c:v>
                </c:pt>
                <c:pt idx="301">
                  <c:v>38777</c:v>
                </c:pt>
                <c:pt idx="302">
                  <c:v>38778</c:v>
                </c:pt>
                <c:pt idx="303">
                  <c:v>38779</c:v>
                </c:pt>
                <c:pt idx="304">
                  <c:v>38782</c:v>
                </c:pt>
                <c:pt idx="305">
                  <c:v>38783</c:v>
                </c:pt>
                <c:pt idx="306">
                  <c:v>38784</c:v>
                </c:pt>
                <c:pt idx="307">
                  <c:v>38785</c:v>
                </c:pt>
                <c:pt idx="308">
                  <c:v>38786</c:v>
                </c:pt>
                <c:pt idx="309">
                  <c:v>38789</c:v>
                </c:pt>
                <c:pt idx="310">
                  <c:v>38790</c:v>
                </c:pt>
                <c:pt idx="311">
                  <c:v>38791</c:v>
                </c:pt>
                <c:pt idx="312">
                  <c:v>38792</c:v>
                </c:pt>
                <c:pt idx="313">
                  <c:v>38793</c:v>
                </c:pt>
                <c:pt idx="314">
                  <c:v>38796</c:v>
                </c:pt>
                <c:pt idx="315">
                  <c:v>38797</c:v>
                </c:pt>
                <c:pt idx="316">
                  <c:v>38798</c:v>
                </c:pt>
                <c:pt idx="317">
                  <c:v>38799</c:v>
                </c:pt>
                <c:pt idx="318">
                  <c:v>38800</c:v>
                </c:pt>
                <c:pt idx="319">
                  <c:v>38803</c:v>
                </c:pt>
                <c:pt idx="320">
                  <c:v>38804</c:v>
                </c:pt>
                <c:pt idx="321">
                  <c:v>38805</c:v>
                </c:pt>
                <c:pt idx="322">
                  <c:v>38806</c:v>
                </c:pt>
                <c:pt idx="323">
                  <c:v>38807</c:v>
                </c:pt>
                <c:pt idx="324">
                  <c:v>38810</c:v>
                </c:pt>
                <c:pt idx="325">
                  <c:v>38811</c:v>
                </c:pt>
                <c:pt idx="326">
                  <c:v>38812</c:v>
                </c:pt>
                <c:pt idx="327">
                  <c:v>38813</c:v>
                </c:pt>
                <c:pt idx="328">
                  <c:v>38814</c:v>
                </c:pt>
                <c:pt idx="329">
                  <c:v>38817</c:v>
                </c:pt>
                <c:pt idx="330">
                  <c:v>38818</c:v>
                </c:pt>
                <c:pt idx="331">
                  <c:v>38819</c:v>
                </c:pt>
                <c:pt idx="332">
                  <c:v>38820</c:v>
                </c:pt>
                <c:pt idx="333">
                  <c:v>38821</c:v>
                </c:pt>
                <c:pt idx="334">
                  <c:v>38824</c:v>
                </c:pt>
                <c:pt idx="335">
                  <c:v>38825</c:v>
                </c:pt>
                <c:pt idx="336">
                  <c:v>38826</c:v>
                </c:pt>
                <c:pt idx="337">
                  <c:v>38827</c:v>
                </c:pt>
                <c:pt idx="338">
                  <c:v>38828</c:v>
                </c:pt>
                <c:pt idx="339">
                  <c:v>38831</c:v>
                </c:pt>
                <c:pt idx="340">
                  <c:v>38832</c:v>
                </c:pt>
                <c:pt idx="341">
                  <c:v>38833</c:v>
                </c:pt>
                <c:pt idx="342">
                  <c:v>38834</c:v>
                </c:pt>
                <c:pt idx="343">
                  <c:v>38835</c:v>
                </c:pt>
                <c:pt idx="344">
                  <c:v>38838</c:v>
                </c:pt>
                <c:pt idx="345">
                  <c:v>38839</c:v>
                </c:pt>
                <c:pt idx="346">
                  <c:v>38840</c:v>
                </c:pt>
                <c:pt idx="347">
                  <c:v>38841</c:v>
                </c:pt>
                <c:pt idx="348">
                  <c:v>38842</c:v>
                </c:pt>
                <c:pt idx="349">
                  <c:v>38845</c:v>
                </c:pt>
                <c:pt idx="350">
                  <c:v>38846</c:v>
                </c:pt>
                <c:pt idx="351">
                  <c:v>38847</c:v>
                </c:pt>
                <c:pt idx="352">
                  <c:v>38848</c:v>
                </c:pt>
                <c:pt idx="353">
                  <c:v>38849</c:v>
                </c:pt>
                <c:pt idx="354">
                  <c:v>38852</c:v>
                </c:pt>
                <c:pt idx="355">
                  <c:v>38853</c:v>
                </c:pt>
                <c:pt idx="356">
                  <c:v>38854</c:v>
                </c:pt>
                <c:pt idx="357">
                  <c:v>38855</c:v>
                </c:pt>
                <c:pt idx="358">
                  <c:v>38856</c:v>
                </c:pt>
                <c:pt idx="359">
                  <c:v>38859</c:v>
                </c:pt>
                <c:pt idx="360">
                  <c:v>38860</c:v>
                </c:pt>
                <c:pt idx="361">
                  <c:v>38861</c:v>
                </c:pt>
                <c:pt idx="362">
                  <c:v>38862</c:v>
                </c:pt>
                <c:pt idx="363">
                  <c:v>38863</c:v>
                </c:pt>
                <c:pt idx="364">
                  <c:v>38866</c:v>
                </c:pt>
                <c:pt idx="365">
                  <c:v>38867</c:v>
                </c:pt>
                <c:pt idx="366">
                  <c:v>38868</c:v>
                </c:pt>
                <c:pt idx="367">
                  <c:v>38869</c:v>
                </c:pt>
                <c:pt idx="368">
                  <c:v>38870</c:v>
                </c:pt>
                <c:pt idx="369">
                  <c:v>38873</c:v>
                </c:pt>
                <c:pt idx="370">
                  <c:v>38874</c:v>
                </c:pt>
                <c:pt idx="371">
                  <c:v>38875</c:v>
                </c:pt>
                <c:pt idx="372">
                  <c:v>38876</c:v>
                </c:pt>
                <c:pt idx="373">
                  <c:v>38877</c:v>
                </c:pt>
                <c:pt idx="374">
                  <c:v>38880</c:v>
                </c:pt>
                <c:pt idx="375">
                  <c:v>38881</c:v>
                </c:pt>
                <c:pt idx="376">
                  <c:v>38882</c:v>
                </c:pt>
                <c:pt idx="377">
                  <c:v>38883</c:v>
                </c:pt>
                <c:pt idx="378">
                  <c:v>38884</c:v>
                </c:pt>
                <c:pt idx="379">
                  <c:v>38887</c:v>
                </c:pt>
                <c:pt idx="380">
                  <c:v>38888</c:v>
                </c:pt>
                <c:pt idx="381">
                  <c:v>38889</c:v>
                </c:pt>
                <c:pt idx="382">
                  <c:v>38890</c:v>
                </c:pt>
                <c:pt idx="383">
                  <c:v>38891</c:v>
                </c:pt>
                <c:pt idx="384">
                  <c:v>38894</c:v>
                </c:pt>
                <c:pt idx="385">
                  <c:v>38895</c:v>
                </c:pt>
                <c:pt idx="386">
                  <c:v>38896</c:v>
                </c:pt>
                <c:pt idx="387">
                  <c:v>38897</c:v>
                </c:pt>
                <c:pt idx="388">
                  <c:v>38898</c:v>
                </c:pt>
                <c:pt idx="389">
                  <c:v>38901</c:v>
                </c:pt>
                <c:pt idx="390">
                  <c:v>38902</c:v>
                </c:pt>
                <c:pt idx="391">
                  <c:v>38903</c:v>
                </c:pt>
                <c:pt idx="392">
                  <c:v>38904</c:v>
                </c:pt>
                <c:pt idx="393">
                  <c:v>38905</c:v>
                </c:pt>
                <c:pt idx="394">
                  <c:v>38908</c:v>
                </c:pt>
                <c:pt idx="395">
                  <c:v>38909</c:v>
                </c:pt>
                <c:pt idx="396">
                  <c:v>38910</c:v>
                </c:pt>
                <c:pt idx="397">
                  <c:v>38911</c:v>
                </c:pt>
                <c:pt idx="398">
                  <c:v>38912</c:v>
                </c:pt>
                <c:pt idx="399">
                  <c:v>38915</c:v>
                </c:pt>
                <c:pt idx="400">
                  <c:v>38916</c:v>
                </c:pt>
                <c:pt idx="401">
                  <c:v>38917</c:v>
                </c:pt>
                <c:pt idx="402">
                  <c:v>38918</c:v>
                </c:pt>
                <c:pt idx="403">
                  <c:v>38919</c:v>
                </c:pt>
                <c:pt idx="404">
                  <c:v>38922</c:v>
                </c:pt>
                <c:pt idx="405">
                  <c:v>38923</c:v>
                </c:pt>
                <c:pt idx="406">
                  <c:v>38924</c:v>
                </c:pt>
                <c:pt idx="407">
                  <c:v>38925</c:v>
                </c:pt>
                <c:pt idx="408">
                  <c:v>38926</c:v>
                </c:pt>
                <c:pt idx="409">
                  <c:v>38929</c:v>
                </c:pt>
                <c:pt idx="410">
                  <c:v>38930</c:v>
                </c:pt>
                <c:pt idx="411">
                  <c:v>38931</c:v>
                </c:pt>
                <c:pt idx="412">
                  <c:v>38932</c:v>
                </c:pt>
                <c:pt idx="413">
                  <c:v>38933</c:v>
                </c:pt>
                <c:pt idx="414">
                  <c:v>38936</c:v>
                </c:pt>
                <c:pt idx="415">
                  <c:v>38937</c:v>
                </c:pt>
                <c:pt idx="416">
                  <c:v>38938</c:v>
                </c:pt>
                <c:pt idx="417">
                  <c:v>38939</c:v>
                </c:pt>
                <c:pt idx="418">
                  <c:v>38940</c:v>
                </c:pt>
                <c:pt idx="419">
                  <c:v>38943</c:v>
                </c:pt>
                <c:pt idx="420">
                  <c:v>38944</c:v>
                </c:pt>
                <c:pt idx="421">
                  <c:v>38945</c:v>
                </c:pt>
                <c:pt idx="422">
                  <c:v>38946</c:v>
                </c:pt>
                <c:pt idx="423">
                  <c:v>38947</c:v>
                </c:pt>
                <c:pt idx="424">
                  <c:v>38950</c:v>
                </c:pt>
                <c:pt idx="425">
                  <c:v>38951</c:v>
                </c:pt>
                <c:pt idx="426">
                  <c:v>38952</c:v>
                </c:pt>
                <c:pt idx="427">
                  <c:v>38953</c:v>
                </c:pt>
                <c:pt idx="428">
                  <c:v>38954</c:v>
                </c:pt>
                <c:pt idx="429">
                  <c:v>38957</c:v>
                </c:pt>
                <c:pt idx="430">
                  <c:v>38958</c:v>
                </c:pt>
                <c:pt idx="431">
                  <c:v>38959</c:v>
                </c:pt>
                <c:pt idx="432">
                  <c:v>38960</c:v>
                </c:pt>
                <c:pt idx="433">
                  <c:v>38961</c:v>
                </c:pt>
                <c:pt idx="434">
                  <c:v>38964</c:v>
                </c:pt>
                <c:pt idx="435">
                  <c:v>38965</c:v>
                </c:pt>
                <c:pt idx="436">
                  <c:v>38966</c:v>
                </c:pt>
                <c:pt idx="437">
                  <c:v>38967</c:v>
                </c:pt>
                <c:pt idx="438">
                  <c:v>38968</c:v>
                </c:pt>
                <c:pt idx="439">
                  <c:v>38971</c:v>
                </c:pt>
                <c:pt idx="440">
                  <c:v>38972</c:v>
                </c:pt>
                <c:pt idx="441">
                  <c:v>38973</c:v>
                </c:pt>
                <c:pt idx="442">
                  <c:v>38974</c:v>
                </c:pt>
                <c:pt idx="443">
                  <c:v>38975</c:v>
                </c:pt>
                <c:pt idx="444">
                  <c:v>38978</c:v>
                </c:pt>
                <c:pt idx="445">
                  <c:v>38979</c:v>
                </c:pt>
                <c:pt idx="446">
                  <c:v>38980</c:v>
                </c:pt>
                <c:pt idx="447">
                  <c:v>38981</c:v>
                </c:pt>
                <c:pt idx="448">
                  <c:v>38982</c:v>
                </c:pt>
                <c:pt idx="449">
                  <c:v>38985</c:v>
                </c:pt>
                <c:pt idx="450">
                  <c:v>38986</c:v>
                </c:pt>
                <c:pt idx="451">
                  <c:v>38987</c:v>
                </c:pt>
                <c:pt idx="452">
                  <c:v>38988</c:v>
                </c:pt>
                <c:pt idx="453">
                  <c:v>38989</c:v>
                </c:pt>
                <c:pt idx="454">
                  <c:v>38992</c:v>
                </c:pt>
                <c:pt idx="455">
                  <c:v>38993</c:v>
                </c:pt>
                <c:pt idx="456">
                  <c:v>38994</c:v>
                </c:pt>
                <c:pt idx="457">
                  <c:v>38995</c:v>
                </c:pt>
                <c:pt idx="458">
                  <c:v>38996</c:v>
                </c:pt>
                <c:pt idx="459">
                  <c:v>38999</c:v>
                </c:pt>
                <c:pt idx="460">
                  <c:v>39000</c:v>
                </c:pt>
                <c:pt idx="461">
                  <c:v>39001</c:v>
                </c:pt>
                <c:pt idx="462">
                  <c:v>39002</c:v>
                </c:pt>
                <c:pt idx="463">
                  <c:v>39003</c:v>
                </c:pt>
                <c:pt idx="464">
                  <c:v>39006</c:v>
                </c:pt>
                <c:pt idx="465">
                  <c:v>39007</c:v>
                </c:pt>
                <c:pt idx="466">
                  <c:v>39008</c:v>
                </c:pt>
                <c:pt idx="467">
                  <c:v>39009</c:v>
                </c:pt>
                <c:pt idx="468">
                  <c:v>39010</c:v>
                </c:pt>
                <c:pt idx="469">
                  <c:v>39013</c:v>
                </c:pt>
                <c:pt idx="470">
                  <c:v>39014</c:v>
                </c:pt>
                <c:pt idx="471">
                  <c:v>39015</c:v>
                </c:pt>
                <c:pt idx="472">
                  <c:v>39016</c:v>
                </c:pt>
                <c:pt idx="473">
                  <c:v>39017</c:v>
                </c:pt>
                <c:pt idx="474">
                  <c:v>39020</c:v>
                </c:pt>
                <c:pt idx="475">
                  <c:v>39021</c:v>
                </c:pt>
                <c:pt idx="476">
                  <c:v>39022</c:v>
                </c:pt>
                <c:pt idx="477">
                  <c:v>39023</c:v>
                </c:pt>
                <c:pt idx="478">
                  <c:v>39024</c:v>
                </c:pt>
                <c:pt idx="479">
                  <c:v>39027</c:v>
                </c:pt>
                <c:pt idx="480">
                  <c:v>39028</c:v>
                </c:pt>
                <c:pt idx="481">
                  <c:v>39029</c:v>
                </c:pt>
                <c:pt idx="482">
                  <c:v>39030</c:v>
                </c:pt>
                <c:pt idx="483">
                  <c:v>39031</c:v>
                </c:pt>
                <c:pt idx="484">
                  <c:v>39034</c:v>
                </c:pt>
                <c:pt idx="485">
                  <c:v>39035</c:v>
                </c:pt>
                <c:pt idx="486">
                  <c:v>39036</c:v>
                </c:pt>
                <c:pt idx="487">
                  <c:v>39037</c:v>
                </c:pt>
                <c:pt idx="488">
                  <c:v>39038</c:v>
                </c:pt>
                <c:pt idx="489">
                  <c:v>39041</c:v>
                </c:pt>
                <c:pt idx="490">
                  <c:v>39042</c:v>
                </c:pt>
                <c:pt idx="491">
                  <c:v>39043</c:v>
                </c:pt>
                <c:pt idx="492">
                  <c:v>39044</c:v>
                </c:pt>
                <c:pt idx="493">
                  <c:v>39045</c:v>
                </c:pt>
                <c:pt idx="494">
                  <c:v>39048</c:v>
                </c:pt>
                <c:pt idx="495">
                  <c:v>39049</c:v>
                </c:pt>
                <c:pt idx="496">
                  <c:v>39050</c:v>
                </c:pt>
                <c:pt idx="497">
                  <c:v>39051</c:v>
                </c:pt>
                <c:pt idx="498">
                  <c:v>39052</c:v>
                </c:pt>
                <c:pt idx="499">
                  <c:v>39055</c:v>
                </c:pt>
                <c:pt idx="500">
                  <c:v>39056</c:v>
                </c:pt>
                <c:pt idx="501">
                  <c:v>39057</c:v>
                </c:pt>
                <c:pt idx="502">
                  <c:v>39058</c:v>
                </c:pt>
                <c:pt idx="503">
                  <c:v>39059</c:v>
                </c:pt>
                <c:pt idx="504">
                  <c:v>39062</c:v>
                </c:pt>
                <c:pt idx="505">
                  <c:v>39063</c:v>
                </c:pt>
                <c:pt idx="506">
                  <c:v>39064</c:v>
                </c:pt>
                <c:pt idx="507">
                  <c:v>39065</c:v>
                </c:pt>
                <c:pt idx="508">
                  <c:v>39066</c:v>
                </c:pt>
                <c:pt idx="509">
                  <c:v>39069</c:v>
                </c:pt>
                <c:pt idx="510">
                  <c:v>39070</c:v>
                </c:pt>
                <c:pt idx="511">
                  <c:v>39071</c:v>
                </c:pt>
                <c:pt idx="512">
                  <c:v>39072</c:v>
                </c:pt>
                <c:pt idx="513">
                  <c:v>39073</c:v>
                </c:pt>
                <c:pt idx="514">
                  <c:v>39076</c:v>
                </c:pt>
                <c:pt idx="515">
                  <c:v>39077</c:v>
                </c:pt>
                <c:pt idx="516">
                  <c:v>39078</c:v>
                </c:pt>
                <c:pt idx="517">
                  <c:v>39079</c:v>
                </c:pt>
                <c:pt idx="518">
                  <c:v>39080</c:v>
                </c:pt>
                <c:pt idx="519">
                  <c:v>39083</c:v>
                </c:pt>
                <c:pt idx="520">
                  <c:v>39084</c:v>
                </c:pt>
                <c:pt idx="521">
                  <c:v>39085</c:v>
                </c:pt>
                <c:pt idx="522">
                  <c:v>39086</c:v>
                </c:pt>
                <c:pt idx="523">
                  <c:v>39087</c:v>
                </c:pt>
                <c:pt idx="524">
                  <c:v>39090</c:v>
                </c:pt>
                <c:pt idx="525">
                  <c:v>39091</c:v>
                </c:pt>
                <c:pt idx="526">
                  <c:v>39092</c:v>
                </c:pt>
                <c:pt idx="527">
                  <c:v>39093</c:v>
                </c:pt>
                <c:pt idx="528">
                  <c:v>39094</c:v>
                </c:pt>
                <c:pt idx="529">
                  <c:v>39097</c:v>
                </c:pt>
                <c:pt idx="530">
                  <c:v>39098</c:v>
                </c:pt>
                <c:pt idx="531">
                  <c:v>39099</c:v>
                </c:pt>
                <c:pt idx="532">
                  <c:v>39100</c:v>
                </c:pt>
                <c:pt idx="533">
                  <c:v>39101</c:v>
                </c:pt>
                <c:pt idx="534">
                  <c:v>39104</c:v>
                </c:pt>
                <c:pt idx="535">
                  <c:v>39105</c:v>
                </c:pt>
                <c:pt idx="536">
                  <c:v>39106</c:v>
                </c:pt>
                <c:pt idx="537">
                  <c:v>39107</c:v>
                </c:pt>
                <c:pt idx="538">
                  <c:v>39108</c:v>
                </c:pt>
                <c:pt idx="539">
                  <c:v>39111</c:v>
                </c:pt>
                <c:pt idx="540">
                  <c:v>39112</c:v>
                </c:pt>
                <c:pt idx="541">
                  <c:v>39113</c:v>
                </c:pt>
                <c:pt idx="542">
                  <c:v>39114</c:v>
                </c:pt>
                <c:pt idx="543">
                  <c:v>39115</c:v>
                </c:pt>
                <c:pt idx="544">
                  <c:v>39118</c:v>
                </c:pt>
                <c:pt idx="545">
                  <c:v>39119</c:v>
                </c:pt>
                <c:pt idx="546">
                  <c:v>39120</c:v>
                </c:pt>
                <c:pt idx="547">
                  <c:v>39121</c:v>
                </c:pt>
                <c:pt idx="548">
                  <c:v>39122</c:v>
                </c:pt>
                <c:pt idx="549">
                  <c:v>39125</c:v>
                </c:pt>
                <c:pt idx="550">
                  <c:v>39126</c:v>
                </c:pt>
                <c:pt idx="551">
                  <c:v>39127</c:v>
                </c:pt>
                <c:pt idx="552">
                  <c:v>39128</c:v>
                </c:pt>
                <c:pt idx="553">
                  <c:v>39129</c:v>
                </c:pt>
                <c:pt idx="554">
                  <c:v>39132</c:v>
                </c:pt>
                <c:pt idx="555">
                  <c:v>39133</c:v>
                </c:pt>
                <c:pt idx="556">
                  <c:v>39134</c:v>
                </c:pt>
                <c:pt idx="557">
                  <c:v>39135</c:v>
                </c:pt>
                <c:pt idx="558">
                  <c:v>39136</c:v>
                </c:pt>
                <c:pt idx="559">
                  <c:v>39139</c:v>
                </c:pt>
                <c:pt idx="560">
                  <c:v>39140</c:v>
                </c:pt>
                <c:pt idx="561">
                  <c:v>39141</c:v>
                </c:pt>
                <c:pt idx="562">
                  <c:v>39142</c:v>
                </c:pt>
                <c:pt idx="563">
                  <c:v>39143</c:v>
                </c:pt>
                <c:pt idx="564">
                  <c:v>39146</c:v>
                </c:pt>
                <c:pt idx="565">
                  <c:v>39147</c:v>
                </c:pt>
                <c:pt idx="566">
                  <c:v>39148</c:v>
                </c:pt>
                <c:pt idx="567">
                  <c:v>39149</c:v>
                </c:pt>
                <c:pt idx="568">
                  <c:v>39150</c:v>
                </c:pt>
                <c:pt idx="569">
                  <c:v>39153</c:v>
                </c:pt>
                <c:pt idx="570">
                  <c:v>39154</c:v>
                </c:pt>
                <c:pt idx="571">
                  <c:v>39155</c:v>
                </c:pt>
                <c:pt idx="572">
                  <c:v>39156</c:v>
                </c:pt>
                <c:pt idx="573">
                  <c:v>39157</c:v>
                </c:pt>
                <c:pt idx="574">
                  <c:v>39160</c:v>
                </c:pt>
                <c:pt idx="575">
                  <c:v>39161</c:v>
                </c:pt>
                <c:pt idx="576">
                  <c:v>39162</c:v>
                </c:pt>
                <c:pt idx="577">
                  <c:v>39163</c:v>
                </c:pt>
                <c:pt idx="578">
                  <c:v>39164</c:v>
                </c:pt>
                <c:pt idx="579">
                  <c:v>39167</c:v>
                </c:pt>
                <c:pt idx="580">
                  <c:v>39168</c:v>
                </c:pt>
                <c:pt idx="581">
                  <c:v>39169</c:v>
                </c:pt>
                <c:pt idx="582">
                  <c:v>39170</c:v>
                </c:pt>
                <c:pt idx="583">
                  <c:v>39171</c:v>
                </c:pt>
                <c:pt idx="584">
                  <c:v>39174</c:v>
                </c:pt>
                <c:pt idx="585">
                  <c:v>39175</c:v>
                </c:pt>
                <c:pt idx="586">
                  <c:v>39176</c:v>
                </c:pt>
                <c:pt idx="587">
                  <c:v>39177</c:v>
                </c:pt>
                <c:pt idx="588">
                  <c:v>39178</c:v>
                </c:pt>
                <c:pt idx="589">
                  <c:v>39181</c:v>
                </c:pt>
                <c:pt idx="590">
                  <c:v>39182</c:v>
                </c:pt>
                <c:pt idx="591">
                  <c:v>39183</c:v>
                </c:pt>
                <c:pt idx="592">
                  <c:v>39184</c:v>
                </c:pt>
                <c:pt idx="593">
                  <c:v>39185</c:v>
                </c:pt>
                <c:pt idx="594">
                  <c:v>39188</c:v>
                </c:pt>
                <c:pt idx="595">
                  <c:v>39189</c:v>
                </c:pt>
                <c:pt idx="596">
                  <c:v>39190</c:v>
                </c:pt>
                <c:pt idx="597">
                  <c:v>39191</c:v>
                </c:pt>
                <c:pt idx="598">
                  <c:v>39192</c:v>
                </c:pt>
                <c:pt idx="599">
                  <c:v>39195</c:v>
                </c:pt>
                <c:pt idx="600">
                  <c:v>39196</c:v>
                </c:pt>
                <c:pt idx="601">
                  <c:v>39197</c:v>
                </c:pt>
                <c:pt idx="602">
                  <c:v>39198</c:v>
                </c:pt>
                <c:pt idx="603">
                  <c:v>39199</c:v>
                </c:pt>
                <c:pt idx="604">
                  <c:v>39202</c:v>
                </c:pt>
                <c:pt idx="605">
                  <c:v>39203</c:v>
                </c:pt>
                <c:pt idx="606">
                  <c:v>39204</c:v>
                </c:pt>
                <c:pt idx="607">
                  <c:v>39205</c:v>
                </c:pt>
                <c:pt idx="608">
                  <c:v>39206</c:v>
                </c:pt>
                <c:pt idx="609">
                  <c:v>39209</c:v>
                </c:pt>
                <c:pt idx="610">
                  <c:v>39210</c:v>
                </c:pt>
                <c:pt idx="611">
                  <c:v>39211</c:v>
                </c:pt>
                <c:pt idx="612">
                  <c:v>39212</c:v>
                </c:pt>
                <c:pt idx="613">
                  <c:v>39213</c:v>
                </c:pt>
                <c:pt idx="614">
                  <c:v>39216</c:v>
                </c:pt>
                <c:pt idx="615">
                  <c:v>39217</c:v>
                </c:pt>
                <c:pt idx="616">
                  <c:v>39218</c:v>
                </c:pt>
                <c:pt idx="617">
                  <c:v>39219</c:v>
                </c:pt>
                <c:pt idx="618">
                  <c:v>39220</c:v>
                </c:pt>
                <c:pt idx="619">
                  <c:v>39223</c:v>
                </c:pt>
                <c:pt idx="620">
                  <c:v>39224</c:v>
                </c:pt>
                <c:pt idx="621">
                  <c:v>39225</c:v>
                </c:pt>
                <c:pt idx="622">
                  <c:v>39226</c:v>
                </c:pt>
                <c:pt idx="623">
                  <c:v>39227</c:v>
                </c:pt>
                <c:pt idx="624">
                  <c:v>39230</c:v>
                </c:pt>
                <c:pt idx="625">
                  <c:v>39231</c:v>
                </c:pt>
                <c:pt idx="626">
                  <c:v>39232</c:v>
                </c:pt>
                <c:pt idx="627">
                  <c:v>39233</c:v>
                </c:pt>
                <c:pt idx="628">
                  <c:v>39234</c:v>
                </c:pt>
                <c:pt idx="629">
                  <c:v>39237</c:v>
                </c:pt>
                <c:pt idx="630">
                  <c:v>39238</c:v>
                </c:pt>
                <c:pt idx="631">
                  <c:v>39239</c:v>
                </c:pt>
                <c:pt idx="632">
                  <c:v>39240</c:v>
                </c:pt>
                <c:pt idx="633">
                  <c:v>39241</c:v>
                </c:pt>
                <c:pt idx="634">
                  <c:v>39244</c:v>
                </c:pt>
                <c:pt idx="635">
                  <c:v>39245</c:v>
                </c:pt>
                <c:pt idx="636">
                  <c:v>39246</c:v>
                </c:pt>
                <c:pt idx="637">
                  <c:v>39247</c:v>
                </c:pt>
                <c:pt idx="638">
                  <c:v>39248</c:v>
                </c:pt>
                <c:pt idx="639">
                  <c:v>39251</c:v>
                </c:pt>
                <c:pt idx="640">
                  <c:v>39252</c:v>
                </c:pt>
                <c:pt idx="641">
                  <c:v>39253</c:v>
                </c:pt>
                <c:pt idx="642">
                  <c:v>39254</c:v>
                </c:pt>
                <c:pt idx="643">
                  <c:v>39255</c:v>
                </c:pt>
                <c:pt idx="644">
                  <c:v>39258</c:v>
                </c:pt>
                <c:pt idx="645">
                  <c:v>39259</c:v>
                </c:pt>
                <c:pt idx="646">
                  <c:v>39260</c:v>
                </c:pt>
                <c:pt idx="647">
                  <c:v>39261</c:v>
                </c:pt>
                <c:pt idx="648">
                  <c:v>39262</c:v>
                </c:pt>
                <c:pt idx="649">
                  <c:v>39265</c:v>
                </c:pt>
                <c:pt idx="650">
                  <c:v>39266</c:v>
                </c:pt>
                <c:pt idx="651">
                  <c:v>39267</c:v>
                </c:pt>
                <c:pt idx="652">
                  <c:v>39268</c:v>
                </c:pt>
                <c:pt idx="653">
                  <c:v>39269</c:v>
                </c:pt>
                <c:pt idx="654">
                  <c:v>39272</c:v>
                </c:pt>
                <c:pt idx="655">
                  <c:v>39273</c:v>
                </c:pt>
                <c:pt idx="656">
                  <c:v>39274</c:v>
                </c:pt>
                <c:pt idx="657">
                  <c:v>39275</c:v>
                </c:pt>
                <c:pt idx="658">
                  <c:v>39276</c:v>
                </c:pt>
                <c:pt idx="659">
                  <c:v>39279</c:v>
                </c:pt>
                <c:pt idx="660">
                  <c:v>39280</c:v>
                </c:pt>
                <c:pt idx="661">
                  <c:v>39281</c:v>
                </c:pt>
                <c:pt idx="662">
                  <c:v>39282</c:v>
                </c:pt>
                <c:pt idx="663">
                  <c:v>39283</c:v>
                </c:pt>
                <c:pt idx="664">
                  <c:v>39286</c:v>
                </c:pt>
                <c:pt idx="665">
                  <c:v>39287</c:v>
                </c:pt>
                <c:pt idx="666">
                  <c:v>39288</c:v>
                </c:pt>
                <c:pt idx="667">
                  <c:v>39289</c:v>
                </c:pt>
                <c:pt idx="668">
                  <c:v>39290</c:v>
                </c:pt>
                <c:pt idx="669">
                  <c:v>39293</c:v>
                </c:pt>
                <c:pt idx="670">
                  <c:v>39294</c:v>
                </c:pt>
                <c:pt idx="671">
                  <c:v>39295</c:v>
                </c:pt>
                <c:pt idx="672">
                  <c:v>39296</c:v>
                </c:pt>
                <c:pt idx="673">
                  <c:v>39297</c:v>
                </c:pt>
                <c:pt idx="674">
                  <c:v>39300</c:v>
                </c:pt>
                <c:pt idx="675">
                  <c:v>39301</c:v>
                </c:pt>
                <c:pt idx="676">
                  <c:v>39302</c:v>
                </c:pt>
                <c:pt idx="677">
                  <c:v>39303</c:v>
                </c:pt>
                <c:pt idx="678">
                  <c:v>39304</c:v>
                </c:pt>
                <c:pt idx="679">
                  <c:v>39307</c:v>
                </c:pt>
                <c:pt idx="680">
                  <c:v>39308</c:v>
                </c:pt>
                <c:pt idx="681">
                  <c:v>39309</c:v>
                </c:pt>
                <c:pt idx="682">
                  <c:v>39310</c:v>
                </c:pt>
                <c:pt idx="683">
                  <c:v>39311</c:v>
                </c:pt>
                <c:pt idx="684">
                  <c:v>39314</c:v>
                </c:pt>
                <c:pt idx="685">
                  <c:v>39315</c:v>
                </c:pt>
                <c:pt idx="686">
                  <c:v>39316</c:v>
                </c:pt>
                <c:pt idx="687">
                  <c:v>39317</c:v>
                </c:pt>
                <c:pt idx="688">
                  <c:v>39318</c:v>
                </c:pt>
                <c:pt idx="689">
                  <c:v>39321</c:v>
                </c:pt>
                <c:pt idx="690">
                  <c:v>39322</c:v>
                </c:pt>
                <c:pt idx="691">
                  <c:v>39323</c:v>
                </c:pt>
                <c:pt idx="692">
                  <c:v>39324</c:v>
                </c:pt>
                <c:pt idx="693">
                  <c:v>39325</c:v>
                </c:pt>
                <c:pt idx="694">
                  <c:v>39328</c:v>
                </c:pt>
                <c:pt idx="695">
                  <c:v>39329</c:v>
                </c:pt>
                <c:pt idx="696">
                  <c:v>39330</c:v>
                </c:pt>
                <c:pt idx="697">
                  <c:v>39331</c:v>
                </c:pt>
                <c:pt idx="698">
                  <c:v>39332</c:v>
                </c:pt>
                <c:pt idx="699">
                  <c:v>39335</c:v>
                </c:pt>
                <c:pt idx="700">
                  <c:v>39336</c:v>
                </c:pt>
                <c:pt idx="701">
                  <c:v>39337</c:v>
                </c:pt>
                <c:pt idx="702">
                  <c:v>39338</c:v>
                </c:pt>
                <c:pt idx="703">
                  <c:v>39339</c:v>
                </c:pt>
                <c:pt idx="704">
                  <c:v>39342</c:v>
                </c:pt>
                <c:pt idx="705">
                  <c:v>39343</c:v>
                </c:pt>
                <c:pt idx="706">
                  <c:v>39344</c:v>
                </c:pt>
                <c:pt idx="707">
                  <c:v>39345</c:v>
                </c:pt>
                <c:pt idx="708">
                  <c:v>39346</c:v>
                </c:pt>
                <c:pt idx="709">
                  <c:v>39349</c:v>
                </c:pt>
                <c:pt idx="710">
                  <c:v>39350</c:v>
                </c:pt>
                <c:pt idx="711">
                  <c:v>39351</c:v>
                </c:pt>
                <c:pt idx="712">
                  <c:v>39352</c:v>
                </c:pt>
                <c:pt idx="713">
                  <c:v>39353</c:v>
                </c:pt>
                <c:pt idx="714">
                  <c:v>39356</c:v>
                </c:pt>
                <c:pt idx="715">
                  <c:v>39357</c:v>
                </c:pt>
                <c:pt idx="716">
                  <c:v>39358</c:v>
                </c:pt>
                <c:pt idx="717">
                  <c:v>39359</c:v>
                </c:pt>
                <c:pt idx="718">
                  <c:v>39360</c:v>
                </c:pt>
                <c:pt idx="719">
                  <c:v>39363</c:v>
                </c:pt>
                <c:pt idx="720">
                  <c:v>39364</c:v>
                </c:pt>
                <c:pt idx="721">
                  <c:v>39365</c:v>
                </c:pt>
                <c:pt idx="722">
                  <c:v>39366</c:v>
                </c:pt>
                <c:pt idx="723">
                  <c:v>39367</c:v>
                </c:pt>
                <c:pt idx="724">
                  <c:v>39370</c:v>
                </c:pt>
                <c:pt idx="725">
                  <c:v>39371</c:v>
                </c:pt>
                <c:pt idx="726">
                  <c:v>39372</c:v>
                </c:pt>
                <c:pt idx="727">
                  <c:v>39373</c:v>
                </c:pt>
                <c:pt idx="728">
                  <c:v>39374</c:v>
                </c:pt>
                <c:pt idx="729">
                  <c:v>39377</c:v>
                </c:pt>
                <c:pt idx="730">
                  <c:v>39378</c:v>
                </c:pt>
                <c:pt idx="731">
                  <c:v>39379</c:v>
                </c:pt>
                <c:pt idx="732">
                  <c:v>39380</c:v>
                </c:pt>
                <c:pt idx="733">
                  <c:v>39381</c:v>
                </c:pt>
                <c:pt idx="734">
                  <c:v>39384</c:v>
                </c:pt>
                <c:pt idx="735">
                  <c:v>39385</c:v>
                </c:pt>
                <c:pt idx="736">
                  <c:v>39386</c:v>
                </c:pt>
                <c:pt idx="737">
                  <c:v>39387</c:v>
                </c:pt>
                <c:pt idx="738">
                  <c:v>39388</c:v>
                </c:pt>
                <c:pt idx="739">
                  <c:v>39391</c:v>
                </c:pt>
                <c:pt idx="740">
                  <c:v>39392</c:v>
                </c:pt>
                <c:pt idx="741">
                  <c:v>39393</c:v>
                </c:pt>
                <c:pt idx="742">
                  <c:v>39394</c:v>
                </c:pt>
                <c:pt idx="743">
                  <c:v>39395</c:v>
                </c:pt>
                <c:pt idx="744">
                  <c:v>39398</c:v>
                </c:pt>
                <c:pt idx="745">
                  <c:v>39399</c:v>
                </c:pt>
                <c:pt idx="746">
                  <c:v>39400</c:v>
                </c:pt>
                <c:pt idx="747">
                  <c:v>39401</c:v>
                </c:pt>
                <c:pt idx="748">
                  <c:v>39402</c:v>
                </c:pt>
                <c:pt idx="749">
                  <c:v>39405</c:v>
                </c:pt>
                <c:pt idx="750">
                  <c:v>39406</c:v>
                </c:pt>
                <c:pt idx="751">
                  <c:v>39407</c:v>
                </c:pt>
                <c:pt idx="752">
                  <c:v>39408</c:v>
                </c:pt>
                <c:pt idx="753">
                  <c:v>39409</c:v>
                </c:pt>
                <c:pt idx="754">
                  <c:v>39412</c:v>
                </c:pt>
                <c:pt idx="755">
                  <c:v>39413</c:v>
                </c:pt>
                <c:pt idx="756">
                  <c:v>39414</c:v>
                </c:pt>
                <c:pt idx="757">
                  <c:v>39415</c:v>
                </c:pt>
                <c:pt idx="758">
                  <c:v>39416</c:v>
                </c:pt>
                <c:pt idx="759">
                  <c:v>39419</c:v>
                </c:pt>
                <c:pt idx="760">
                  <c:v>39420</c:v>
                </c:pt>
                <c:pt idx="761">
                  <c:v>39421</c:v>
                </c:pt>
                <c:pt idx="762">
                  <c:v>39422</c:v>
                </c:pt>
                <c:pt idx="763">
                  <c:v>39423</c:v>
                </c:pt>
                <c:pt idx="764">
                  <c:v>39426</c:v>
                </c:pt>
                <c:pt idx="765">
                  <c:v>39427</c:v>
                </c:pt>
                <c:pt idx="766">
                  <c:v>39428</c:v>
                </c:pt>
                <c:pt idx="767">
                  <c:v>39429</c:v>
                </c:pt>
                <c:pt idx="768">
                  <c:v>39430</c:v>
                </c:pt>
                <c:pt idx="769">
                  <c:v>39433</c:v>
                </c:pt>
                <c:pt idx="770">
                  <c:v>39434</c:v>
                </c:pt>
                <c:pt idx="771">
                  <c:v>39435</c:v>
                </c:pt>
                <c:pt idx="772">
                  <c:v>39436</c:v>
                </c:pt>
                <c:pt idx="773">
                  <c:v>39437</c:v>
                </c:pt>
                <c:pt idx="774">
                  <c:v>39440</c:v>
                </c:pt>
                <c:pt idx="775">
                  <c:v>39441</c:v>
                </c:pt>
                <c:pt idx="776">
                  <c:v>39442</c:v>
                </c:pt>
                <c:pt idx="777">
                  <c:v>39443</c:v>
                </c:pt>
                <c:pt idx="778">
                  <c:v>39444</c:v>
                </c:pt>
                <c:pt idx="779">
                  <c:v>39447</c:v>
                </c:pt>
                <c:pt idx="780">
                  <c:v>39448</c:v>
                </c:pt>
                <c:pt idx="781">
                  <c:v>39449</c:v>
                </c:pt>
                <c:pt idx="782">
                  <c:v>39450</c:v>
                </c:pt>
                <c:pt idx="783">
                  <c:v>39451</c:v>
                </c:pt>
                <c:pt idx="784">
                  <c:v>39454</c:v>
                </c:pt>
                <c:pt idx="785">
                  <c:v>39455</c:v>
                </c:pt>
                <c:pt idx="786">
                  <c:v>39456</c:v>
                </c:pt>
                <c:pt idx="787">
                  <c:v>39457</c:v>
                </c:pt>
                <c:pt idx="788">
                  <c:v>39458</c:v>
                </c:pt>
                <c:pt idx="789">
                  <c:v>39461</c:v>
                </c:pt>
                <c:pt idx="790">
                  <c:v>39462</c:v>
                </c:pt>
                <c:pt idx="791">
                  <c:v>39463</c:v>
                </c:pt>
                <c:pt idx="792">
                  <c:v>39464</c:v>
                </c:pt>
                <c:pt idx="793">
                  <c:v>39465</c:v>
                </c:pt>
                <c:pt idx="794">
                  <c:v>39468</c:v>
                </c:pt>
                <c:pt idx="795">
                  <c:v>39469</c:v>
                </c:pt>
                <c:pt idx="796">
                  <c:v>39470</c:v>
                </c:pt>
                <c:pt idx="797">
                  <c:v>39471</c:v>
                </c:pt>
                <c:pt idx="798">
                  <c:v>39472</c:v>
                </c:pt>
                <c:pt idx="799">
                  <c:v>39475</c:v>
                </c:pt>
                <c:pt idx="800">
                  <c:v>39476</c:v>
                </c:pt>
                <c:pt idx="801">
                  <c:v>39477</c:v>
                </c:pt>
                <c:pt idx="802">
                  <c:v>39478</c:v>
                </c:pt>
                <c:pt idx="803">
                  <c:v>39479</c:v>
                </c:pt>
                <c:pt idx="804">
                  <c:v>39482</c:v>
                </c:pt>
                <c:pt idx="805">
                  <c:v>39483</c:v>
                </c:pt>
                <c:pt idx="806">
                  <c:v>39484</c:v>
                </c:pt>
                <c:pt idx="807">
                  <c:v>39485</c:v>
                </c:pt>
                <c:pt idx="808">
                  <c:v>39486</c:v>
                </c:pt>
                <c:pt idx="809">
                  <c:v>39489</c:v>
                </c:pt>
                <c:pt idx="810">
                  <c:v>39490</c:v>
                </c:pt>
                <c:pt idx="811">
                  <c:v>39491</c:v>
                </c:pt>
                <c:pt idx="812">
                  <c:v>39492</c:v>
                </c:pt>
                <c:pt idx="813">
                  <c:v>39493</c:v>
                </c:pt>
                <c:pt idx="814">
                  <c:v>39496</c:v>
                </c:pt>
                <c:pt idx="815">
                  <c:v>39497</c:v>
                </c:pt>
                <c:pt idx="816">
                  <c:v>39498</c:v>
                </c:pt>
                <c:pt idx="817">
                  <c:v>39499</c:v>
                </c:pt>
                <c:pt idx="818">
                  <c:v>39500</c:v>
                </c:pt>
                <c:pt idx="819">
                  <c:v>39503</c:v>
                </c:pt>
                <c:pt idx="820">
                  <c:v>39504</c:v>
                </c:pt>
                <c:pt idx="821">
                  <c:v>39505</c:v>
                </c:pt>
                <c:pt idx="822">
                  <c:v>39506</c:v>
                </c:pt>
                <c:pt idx="823">
                  <c:v>39507</c:v>
                </c:pt>
                <c:pt idx="824">
                  <c:v>39510</c:v>
                </c:pt>
                <c:pt idx="825">
                  <c:v>39511</c:v>
                </c:pt>
                <c:pt idx="826">
                  <c:v>39512</c:v>
                </c:pt>
                <c:pt idx="827">
                  <c:v>39513</c:v>
                </c:pt>
                <c:pt idx="828">
                  <c:v>39514</c:v>
                </c:pt>
                <c:pt idx="829">
                  <c:v>39517</c:v>
                </c:pt>
                <c:pt idx="830">
                  <c:v>39518</c:v>
                </c:pt>
                <c:pt idx="831">
                  <c:v>39519</c:v>
                </c:pt>
                <c:pt idx="832">
                  <c:v>39520</c:v>
                </c:pt>
                <c:pt idx="833">
                  <c:v>39521</c:v>
                </c:pt>
                <c:pt idx="834">
                  <c:v>39524</c:v>
                </c:pt>
                <c:pt idx="835">
                  <c:v>39525</c:v>
                </c:pt>
                <c:pt idx="836">
                  <c:v>39526</c:v>
                </c:pt>
                <c:pt idx="837">
                  <c:v>39527</c:v>
                </c:pt>
                <c:pt idx="838">
                  <c:v>39528</c:v>
                </c:pt>
                <c:pt idx="839">
                  <c:v>39531</c:v>
                </c:pt>
                <c:pt idx="840">
                  <c:v>39532</c:v>
                </c:pt>
                <c:pt idx="841">
                  <c:v>39533</c:v>
                </c:pt>
                <c:pt idx="842">
                  <c:v>39534</c:v>
                </c:pt>
                <c:pt idx="843">
                  <c:v>39535</c:v>
                </c:pt>
                <c:pt idx="844">
                  <c:v>39538</c:v>
                </c:pt>
                <c:pt idx="845">
                  <c:v>39539</c:v>
                </c:pt>
                <c:pt idx="846">
                  <c:v>39540</c:v>
                </c:pt>
                <c:pt idx="847">
                  <c:v>39541</c:v>
                </c:pt>
                <c:pt idx="848">
                  <c:v>39542</c:v>
                </c:pt>
                <c:pt idx="849">
                  <c:v>39545</c:v>
                </c:pt>
                <c:pt idx="850">
                  <c:v>39546</c:v>
                </c:pt>
                <c:pt idx="851">
                  <c:v>39547</c:v>
                </c:pt>
                <c:pt idx="852">
                  <c:v>39548</c:v>
                </c:pt>
                <c:pt idx="853">
                  <c:v>39549</c:v>
                </c:pt>
                <c:pt idx="854">
                  <c:v>39552</c:v>
                </c:pt>
                <c:pt idx="855">
                  <c:v>39553</c:v>
                </c:pt>
                <c:pt idx="856">
                  <c:v>39554</c:v>
                </c:pt>
                <c:pt idx="857">
                  <c:v>39555</c:v>
                </c:pt>
                <c:pt idx="858">
                  <c:v>39556</c:v>
                </c:pt>
                <c:pt idx="859">
                  <c:v>39559</c:v>
                </c:pt>
                <c:pt idx="860">
                  <c:v>39560</c:v>
                </c:pt>
                <c:pt idx="861">
                  <c:v>39561</c:v>
                </c:pt>
                <c:pt idx="862">
                  <c:v>39562</c:v>
                </c:pt>
                <c:pt idx="863">
                  <c:v>39563</c:v>
                </c:pt>
                <c:pt idx="864">
                  <c:v>39566</c:v>
                </c:pt>
                <c:pt idx="865">
                  <c:v>39567</c:v>
                </c:pt>
                <c:pt idx="866">
                  <c:v>39568</c:v>
                </c:pt>
                <c:pt idx="867">
                  <c:v>39569</c:v>
                </c:pt>
                <c:pt idx="868">
                  <c:v>39570</c:v>
                </c:pt>
                <c:pt idx="869">
                  <c:v>39573</c:v>
                </c:pt>
                <c:pt idx="870">
                  <c:v>39574</c:v>
                </c:pt>
                <c:pt idx="871">
                  <c:v>39575</c:v>
                </c:pt>
                <c:pt idx="872">
                  <c:v>39576</c:v>
                </c:pt>
                <c:pt idx="873">
                  <c:v>39577</c:v>
                </c:pt>
                <c:pt idx="874">
                  <c:v>39580</c:v>
                </c:pt>
                <c:pt idx="875">
                  <c:v>39581</c:v>
                </c:pt>
                <c:pt idx="876">
                  <c:v>39582</c:v>
                </c:pt>
                <c:pt idx="877">
                  <c:v>39583</c:v>
                </c:pt>
                <c:pt idx="878">
                  <c:v>39584</c:v>
                </c:pt>
                <c:pt idx="879">
                  <c:v>39587</c:v>
                </c:pt>
                <c:pt idx="880">
                  <c:v>39588</c:v>
                </c:pt>
                <c:pt idx="881">
                  <c:v>39589</c:v>
                </c:pt>
                <c:pt idx="882">
                  <c:v>39590</c:v>
                </c:pt>
                <c:pt idx="883">
                  <c:v>39591</c:v>
                </c:pt>
                <c:pt idx="884">
                  <c:v>39594</c:v>
                </c:pt>
                <c:pt idx="885">
                  <c:v>39595</c:v>
                </c:pt>
                <c:pt idx="886">
                  <c:v>39596</c:v>
                </c:pt>
                <c:pt idx="887">
                  <c:v>39597</c:v>
                </c:pt>
                <c:pt idx="888">
                  <c:v>39598</c:v>
                </c:pt>
                <c:pt idx="889">
                  <c:v>39601</c:v>
                </c:pt>
                <c:pt idx="890">
                  <c:v>39602</c:v>
                </c:pt>
                <c:pt idx="891">
                  <c:v>39603</c:v>
                </c:pt>
                <c:pt idx="892">
                  <c:v>39604</c:v>
                </c:pt>
                <c:pt idx="893">
                  <c:v>39605</c:v>
                </c:pt>
                <c:pt idx="894">
                  <c:v>39608</c:v>
                </c:pt>
                <c:pt idx="895">
                  <c:v>39609</c:v>
                </c:pt>
                <c:pt idx="896">
                  <c:v>39610</c:v>
                </c:pt>
                <c:pt idx="897">
                  <c:v>39611</c:v>
                </c:pt>
                <c:pt idx="898">
                  <c:v>39612</c:v>
                </c:pt>
                <c:pt idx="899">
                  <c:v>39615</c:v>
                </c:pt>
                <c:pt idx="900">
                  <c:v>39616</c:v>
                </c:pt>
                <c:pt idx="901">
                  <c:v>39617</c:v>
                </c:pt>
                <c:pt idx="902">
                  <c:v>39618</c:v>
                </c:pt>
                <c:pt idx="903">
                  <c:v>39619</c:v>
                </c:pt>
                <c:pt idx="904">
                  <c:v>39622</c:v>
                </c:pt>
                <c:pt idx="905">
                  <c:v>39623</c:v>
                </c:pt>
                <c:pt idx="906">
                  <c:v>39624</c:v>
                </c:pt>
                <c:pt idx="907">
                  <c:v>39625</c:v>
                </c:pt>
                <c:pt idx="908">
                  <c:v>39626</c:v>
                </c:pt>
                <c:pt idx="909">
                  <c:v>39629</c:v>
                </c:pt>
                <c:pt idx="910">
                  <c:v>39630</c:v>
                </c:pt>
                <c:pt idx="911">
                  <c:v>39631</c:v>
                </c:pt>
                <c:pt idx="912">
                  <c:v>39632</c:v>
                </c:pt>
                <c:pt idx="913">
                  <c:v>39633</c:v>
                </c:pt>
                <c:pt idx="914">
                  <c:v>39636</c:v>
                </c:pt>
                <c:pt idx="915">
                  <c:v>39637</c:v>
                </c:pt>
                <c:pt idx="916">
                  <c:v>39638</c:v>
                </c:pt>
                <c:pt idx="917">
                  <c:v>39639</c:v>
                </c:pt>
                <c:pt idx="918">
                  <c:v>39640</c:v>
                </c:pt>
                <c:pt idx="919">
                  <c:v>39643</c:v>
                </c:pt>
                <c:pt idx="920">
                  <c:v>39644</c:v>
                </c:pt>
                <c:pt idx="921">
                  <c:v>39645</c:v>
                </c:pt>
                <c:pt idx="922">
                  <c:v>39646</c:v>
                </c:pt>
                <c:pt idx="923">
                  <c:v>39647</c:v>
                </c:pt>
                <c:pt idx="924">
                  <c:v>39650</c:v>
                </c:pt>
                <c:pt idx="925">
                  <c:v>39651</c:v>
                </c:pt>
                <c:pt idx="926">
                  <c:v>39652</c:v>
                </c:pt>
                <c:pt idx="927">
                  <c:v>39653</c:v>
                </c:pt>
                <c:pt idx="928">
                  <c:v>39654</c:v>
                </c:pt>
                <c:pt idx="929">
                  <c:v>39657</c:v>
                </c:pt>
                <c:pt idx="930">
                  <c:v>39658</c:v>
                </c:pt>
                <c:pt idx="931">
                  <c:v>39659</c:v>
                </c:pt>
                <c:pt idx="932">
                  <c:v>39660</c:v>
                </c:pt>
                <c:pt idx="933">
                  <c:v>39661</c:v>
                </c:pt>
                <c:pt idx="934">
                  <c:v>39664</c:v>
                </c:pt>
                <c:pt idx="935">
                  <c:v>39665</c:v>
                </c:pt>
                <c:pt idx="936">
                  <c:v>39666</c:v>
                </c:pt>
                <c:pt idx="937">
                  <c:v>39667</c:v>
                </c:pt>
                <c:pt idx="938">
                  <c:v>39668</c:v>
                </c:pt>
                <c:pt idx="939">
                  <c:v>39671</c:v>
                </c:pt>
                <c:pt idx="940">
                  <c:v>39672</c:v>
                </c:pt>
                <c:pt idx="941">
                  <c:v>39673</c:v>
                </c:pt>
                <c:pt idx="942">
                  <c:v>39674</c:v>
                </c:pt>
                <c:pt idx="943">
                  <c:v>39675</c:v>
                </c:pt>
                <c:pt idx="944">
                  <c:v>39678</c:v>
                </c:pt>
                <c:pt idx="945">
                  <c:v>39679</c:v>
                </c:pt>
                <c:pt idx="946">
                  <c:v>39680</c:v>
                </c:pt>
                <c:pt idx="947">
                  <c:v>39681</c:v>
                </c:pt>
                <c:pt idx="948">
                  <c:v>39682</c:v>
                </c:pt>
                <c:pt idx="949">
                  <c:v>39685</c:v>
                </c:pt>
                <c:pt idx="950">
                  <c:v>39686</c:v>
                </c:pt>
                <c:pt idx="951">
                  <c:v>39687</c:v>
                </c:pt>
                <c:pt idx="952">
                  <c:v>39688</c:v>
                </c:pt>
                <c:pt idx="953">
                  <c:v>39689</c:v>
                </c:pt>
                <c:pt idx="954">
                  <c:v>39692</c:v>
                </c:pt>
                <c:pt idx="955">
                  <c:v>39693</c:v>
                </c:pt>
                <c:pt idx="956">
                  <c:v>39694</c:v>
                </c:pt>
                <c:pt idx="957">
                  <c:v>39695</c:v>
                </c:pt>
                <c:pt idx="958">
                  <c:v>39696</c:v>
                </c:pt>
                <c:pt idx="959">
                  <c:v>39699</c:v>
                </c:pt>
                <c:pt idx="960">
                  <c:v>39700</c:v>
                </c:pt>
                <c:pt idx="961">
                  <c:v>39701</c:v>
                </c:pt>
                <c:pt idx="962">
                  <c:v>39702</c:v>
                </c:pt>
                <c:pt idx="963">
                  <c:v>39703</c:v>
                </c:pt>
                <c:pt idx="964">
                  <c:v>39706</c:v>
                </c:pt>
                <c:pt idx="965">
                  <c:v>39707</c:v>
                </c:pt>
                <c:pt idx="966">
                  <c:v>39708</c:v>
                </c:pt>
                <c:pt idx="967">
                  <c:v>39709</c:v>
                </c:pt>
                <c:pt idx="968">
                  <c:v>39710</c:v>
                </c:pt>
                <c:pt idx="969">
                  <c:v>39713</c:v>
                </c:pt>
                <c:pt idx="970">
                  <c:v>39714</c:v>
                </c:pt>
                <c:pt idx="971">
                  <c:v>39715</c:v>
                </c:pt>
                <c:pt idx="972">
                  <c:v>39716</c:v>
                </c:pt>
                <c:pt idx="973">
                  <c:v>39717</c:v>
                </c:pt>
                <c:pt idx="974">
                  <c:v>39720</c:v>
                </c:pt>
                <c:pt idx="975">
                  <c:v>39721</c:v>
                </c:pt>
                <c:pt idx="976">
                  <c:v>39722</c:v>
                </c:pt>
                <c:pt idx="977">
                  <c:v>39723</c:v>
                </c:pt>
                <c:pt idx="978">
                  <c:v>39724</c:v>
                </c:pt>
                <c:pt idx="979">
                  <c:v>39727</c:v>
                </c:pt>
                <c:pt idx="980">
                  <c:v>39728</c:v>
                </c:pt>
                <c:pt idx="981">
                  <c:v>39729</c:v>
                </c:pt>
                <c:pt idx="982">
                  <c:v>39730</c:v>
                </c:pt>
                <c:pt idx="983">
                  <c:v>39731</c:v>
                </c:pt>
                <c:pt idx="984">
                  <c:v>39734</c:v>
                </c:pt>
                <c:pt idx="985">
                  <c:v>39735</c:v>
                </c:pt>
                <c:pt idx="986">
                  <c:v>39736</c:v>
                </c:pt>
                <c:pt idx="987">
                  <c:v>39737</c:v>
                </c:pt>
                <c:pt idx="988">
                  <c:v>39738</c:v>
                </c:pt>
                <c:pt idx="989">
                  <c:v>39741</c:v>
                </c:pt>
                <c:pt idx="990">
                  <c:v>39742</c:v>
                </c:pt>
                <c:pt idx="991">
                  <c:v>39743</c:v>
                </c:pt>
                <c:pt idx="992">
                  <c:v>39744</c:v>
                </c:pt>
                <c:pt idx="993">
                  <c:v>39745</c:v>
                </c:pt>
                <c:pt idx="994">
                  <c:v>39748</c:v>
                </c:pt>
                <c:pt idx="995">
                  <c:v>39749</c:v>
                </c:pt>
                <c:pt idx="996">
                  <c:v>39750</c:v>
                </c:pt>
                <c:pt idx="997">
                  <c:v>39751</c:v>
                </c:pt>
                <c:pt idx="998">
                  <c:v>39752</c:v>
                </c:pt>
                <c:pt idx="999">
                  <c:v>39755</c:v>
                </c:pt>
                <c:pt idx="1000">
                  <c:v>39756</c:v>
                </c:pt>
                <c:pt idx="1001">
                  <c:v>39757</c:v>
                </c:pt>
                <c:pt idx="1002">
                  <c:v>39758</c:v>
                </c:pt>
                <c:pt idx="1003">
                  <c:v>39759</c:v>
                </c:pt>
                <c:pt idx="1004">
                  <c:v>39762</c:v>
                </c:pt>
                <c:pt idx="1005">
                  <c:v>39763</c:v>
                </c:pt>
                <c:pt idx="1006">
                  <c:v>39764</c:v>
                </c:pt>
                <c:pt idx="1007">
                  <c:v>39765</c:v>
                </c:pt>
                <c:pt idx="1008">
                  <c:v>39766</c:v>
                </c:pt>
                <c:pt idx="1009">
                  <c:v>39769</c:v>
                </c:pt>
                <c:pt idx="1010">
                  <c:v>39770</c:v>
                </c:pt>
                <c:pt idx="1011">
                  <c:v>39771</c:v>
                </c:pt>
                <c:pt idx="1012">
                  <c:v>39772</c:v>
                </c:pt>
                <c:pt idx="1013">
                  <c:v>39773</c:v>
                </c:pt>
                <c:pt idx="1014">
                  <c:v>39776</c:v>
                </c:pt>
                <c:pt idx="1015">
                  <c:v>39777</c:v>
                </c:pt>
                <c:pt idx="1016">
                  <c:v>39778</c:v>
                </c:pt>
                <c:pt idx="1017">
                  <c:v>39779</c:v>
                </c:pt>
                <c:pt idx="1018">
                  <c:v>39780</c:v>
                </c:pt>
                <c:pt idx="1019">
                  <c:v>39783</c:v>
                </c:pt>
                <c:pt idx="1020">
                  <c:v>39784</c:v>
                </c:pt>
                <c:pt idx="1021">
                  <c:v>39785</c:v>
                </c:pt>
                <c:pt idx="1022">
                  <c:v>39786</c:v>
                </c:pt>
                <c:pt idx="1023">
                  <c:v>39787</c:v>
                </c:pt>
                <c:pt idx="1024">
                  <c:v>39790</c:v>
                </c:pt>
                <c:pt idx="1025">
                  <c:v>39791</c:v>
                </c:pt>
                <c:pt idx="1026">
                  <c:v>39792</c:v>
                </c:pt>
                <c:pt idx="1027">
                  <c:v>39793</c:v>
                </c:pt>
                <c:pt idx="1028">
                  <c:v>39794</c:v>
                </c:pt>
                <c:pt idx="1029">
                  <c:v>39797</c:v>
                </c:pt>
                <c:pt idx="1030">
                  <c:v>39798</c:v>
                </c:pt>
                <c:pt idx="1031">
                  <c:v>39799</c:v>
                </c:pt>
                <c:pt idx="1032">
                  <c:v>39800</c:v>
                </c:pt>
                <c:pt idx="1033">
                  <c:v>39801</c:v>
                </c:pt>
                <c:pt idx="1034">
                  <c:v>39804</c:v>
                </c:pt>
                <c:pt idx="1035">
                  <c:v>39805</c:v>
                </c:pt>
                <c:pt idx="1036">
                  <c:v>39806</c:v>
                </c:pt>
                <c:pt idx="1037">
                  <c:v>39807</c:v>
                </c:pt>
                <c:pt idx="1038">
                  <c:v>39808</c:v>
                </c:pt>
                <c:pt idx="1039">
                  <c:v>39811</c:v>
                </c:pt>
                <c:pt idx="1040">
                  <c:v>39812</c:v>
                </c:pt>
                <c:pt idx="1041">
                  <c:v>39813</c:v>
                </c:pt>
                <c:pt idx="1042">
                  <c:v>39814</c:v>
                </c:pt>
                <c:pt idx="1043">
                  <c:v>39815</c:v>
                </c:pt>
                <c:pt idx="1044">
                  <c:v>39818</c:v>
                </c:pt>
                <c:pt idx="1045">
                  <c:v>39819</c:v>
                </c:pt>
                <c:pt idx="1046">
                  <c:v>39820</c:v>
                </c:pt>
                <c:pt idx="1047">
                  <c:v>39821</c:v>
                </c:pt>
                <c:pt idx="1048">
                  <c:v>39822</c:v>
                </c:pt>
                <c:pt idx="1049">
                  <c:v>39825</c:v>
                </c:pt>
                <c:pt idx="1050">
                  <c:v>39826</c:v>
                </c:pt>
                <c:pt idx="1051">
                  <c:v>39827</c:v>
                </c:pt>
                <c:pt idx="1052">
                  <c:v>39828</c:v>
                </c:pt>
                <c:pt idx="1053">
                  <c:v>39829</c:v>
                </c:pt>
                <c:pt idx="1054">
                  <c:v>39832</c:v>
                </c:pt>
                <c:pt idx="1055">
                  <c:v>39833</c:v>
                </c:pt>
                <c:pt idx="1056">
                  <c:v>39834</c:v>
                </c:pt>
                <c:pt idx="1057">
                  <c:v>39835</c:v>
                </c:pt>
                <c:pt idx="1058">
                  <c:v>39836</c:v>
                </c:pt>
                <c:pt idx="1059">
                  <c:v>39839</c:v>
                </c:pt>
                <c:pt idx="1060">
                  <c:v>39840</c:v>
                </c:pt>
                <c:pt idx="1061">
                  <c:v>39841</c:v>
                </c:pt>
                <c:pt idx="1062">
                  <c:v>39842</c:v>
                </c:pt>
                <c:pt idx="1063">
                  <c:v>39843</c:v>
                </c:pt>
                <c:pt idx="1064">
                  <c:v>39846</c:v>
                </c:pt>
                <c:pt idx="1065">
                  <c:v>39847</c:v>
                </c:pt>
                <c:pt idx="1066">
                  <c:v>39848</c:v>
                </c:pt>
                <c:pt idx="1067">
                  <c:v>39849</c:v>
                </c:pt>
                <c:pt idx="1068">
                  <c:v>39850</c:v>
                </c:pt>
                <c:pt idx="1069">
                  <c:v>39853</c:v>
                </c:pt>
                <c:pt idx="1070">
                  <c:v>39854</c:v>
                </c:pt>
                <c:pt idx="1071">
                  <c:v>39855</c:v>
                </c:pt>
                <c:pt idx="1072">
                  <c:v>39856</c:v>
                </c:pt>
                <c:pt idx="1073">
                  <c:v>39857</c:v>
                </c:pt>
                <c:pt idx="1074">
                  <c:v>39860</c:v>
                </c:pt>
                <c:pt idx="1075">
                  <c:v>39861</c:v>
                </c:pt>
                <c:pt idx="1076">
                  <c:v>39862</c:v>
                </c:pt>
                <c:pt idx="1077">
                  <c:v>39863</c:v>
                </c:pt>
                <c:pt idx="1078">
                  <c:v>39864</c:v>
                </c:pt>
                <c:pt idx="1079">
                  <c:v>39867</c:v>
                </c:pt>
                <c:pt idx="1080">
                  <c:v>39868</c:v>
                </c:pt>
                <c:pt idx="1081">
                  <c:v>39869</c:v>
                </c:pt>
                <c:pt idx="1082">
                  <c:v>39870</c:v>
                </c:pt>
                <c:pt idx="1083">
                  <c:v>39871</c:v>
                </c:pt>
                <c:pt idx="1084">
                  <c:v>39874</c:v>
                </c:pt>
                <c:pt idx="1085">
                  <c:v>39875</c:v>
                </c:pt>
                <c:pt idx="1086">
                  <c:v>39876</c:v>
                </c:pt>
                <c:pt idx="1087">
                  <c:v>39877</c:v>
                </c:pt>
                <c:pt idx="1088">
                  <c:v>39878</c:v>
                </c:pt>
                <c:pt idx="1089">
                  <c:v>39881</c:v>
                </c:pt>
                <c:pt idx="1090">
                  <c:v>39882</c:v>
                </c:pt>
                <c:pt idx="1091">
                  <c:v>39883</c:v>
                </c:pt>
                <c:pt idx="1092">
                  <c:v>39884</c:v>
                </c:pt>
                <c:pt idx="1093">
                  <c:v>39885</c:v>
                </c:pt>
                <c:pt idx="1094">
                  <c:v>39888</c:v>
                </c:pt>
                <c:pt idx="1095">
                  <c:v>39889</c:v>
                </c:pt>
                <c:pt idx="1096">
                  <c:v>39890</c:v>
                </c:pt>
                <c:pt idx="1097">
                  <c:v>39891</c:v>
                </c:pt>
                <c:pt idx="1098">
                  <c:v>39892</c:v>
                </c:pt>
                <c:pt idx="1099">
                  <c:v>39895</c:v>
                </c:pt>
                <c:pt idx="1100">
                  <c:v>39896</c:v>
                </c:pt>
                <c:pt idx="1101">
                  <c:v>39897</c:v>
                </c:pt>
                <c:pt idx="1102">
                  <c:v>39898</c:v>
                </c:pt>
                <c:pt idx="1103">
                  <c:v>39899</c:v>
                </c:pt>
                <c:pt idx="1104">
                  <c:v>39902</c:v>
                </c:pt>
                <c:pt idx="1105">
                  <c:v>39903</c:v>
                </c:pt>
                <c:pt idx="1106">
                  <c:v>39904</c:v>
                </c:pt>
                <c:pt idx="1107">
                  <c:v>39905</c:v>
                </c:pt>
                <c:pt idx="1108">
                  <c:v>39906</c:v>
                </c:pt>
                <c:pt idx="1109">
                  <c:v>39909</c:v>
                </c:pt>
                <c:pt idx="1110">
                  <c:v>39910</c:v>
                </c:pt>
                <c:pt idx="1111">
                  <c:v>39911</c:v>
                </c:pt>
                <c:pt idx="1112">
                  <c:v>39912</c:v>
                </c:pt>
                <c:pt idx="1113">
                  <c:v>39913</c:v>
                </c:pt>
                <c:pt idx="1114">
                  <c:v>39916</c:v>
                </c:pt>
                <c:pt idx="1115">
                  <c:v>39917</c:v>
                </c:pt>
                <c:pt idx="1116">
                  <c:v>39918</c:v>
                </c:pt>
                <c:pt idx="1117">
                  <c:v>39919</c:v>
                </c:pt>
                <c:pt idx="1118">
                  <c:v>39920</c:v>
                </c:pt>
                <c:pt idx="1119">
                  <c:v>39923</c:v>
                </c:pt>
                <c:pt idx="1120">
                  <c:v>39924</c:v>
                </c:pt>
                <c:pt idx="1121">
                  <c:v>39925</c:v>
                </c:pt>
                <c:pt idx="1122">
                  <c:v>39926</c:v>
                </c:pt>
                <c:pt idx="1123">
                  <c:v>39927</c:v>
                </c:pt>
                <c:pt idx="1124">
                  <c:v>39930</c:v>
                </c:pt>
                <c:pt idx="1125">
                  <c:v>39931</c:v>
                </c:pt>
                <c:pt idx="1126">
                  <c:v>39932</c:v>
                </c:pt>
                <c:pt idx="1127">
                  <c:v>39933</c:v>
                </c:pt>
                <c:pt idx="1128">
                  <c:v>39934</c:v>
                </c:pt>
                <c:pt idx="1129">
                  <c:v>39937</c:v>
                </c:pt>
                <c:pt idx="1130">
                  <c:v>39938</c:v>
                </c:pt>
                <c:pt idx="1131">
                  <c:v>39939</c:v>
                </c:pt>
                <c:pt idx="1132">
                  <c:v>39940</c:v>
                </c:pt>
                <c:pt idx="1133">
                  <c:v>39941</c:v>
                </c:pt>
                <c:pt idx="1134">
                  <c:v>39944</c:v>
                </c:pt>
                <c:pt idx="1135">
                  <c:v>39945</c:v>
                </c:pt>
                <c:pt idx="1136">
                  <c:v>39946</c:v>
                </c:pt>
                <c:pt idx="1137">
                  <c:v>39947</c:v>
                </c:pt>
                <c:pt idx="1138">
                  <c:v>39948</c:v>
                </c:pt>
                <c:pt idx="1139">
                  <c:v>39951</c:v>
                </c:pt>
                <c:pt idx="1140">
                  <c:v>39952</c:v>
                </c:pt>
                <c:pt idx="1141">
                  <c:v>39953</c:v>
                </c:pt>
                <c:pt idx="1142">
                  <c:v>39954</c:v>
                </c:pt>
                <c:pt idx="1143">
                  <c:v>39955</c:v>
                </c:pt>
                <c:pt idx="1144">
                  <c:v>39958</c:v>
                </c:pt>
                <c:pt idx="1145">
                  <c:v>39959</c:v>
                </c:pt>
                <c:pt idx="1146">
                  <c:v>39960</c:v>
                </c:pt>
                <c:pt idx="1147">
                  <c:v>39961</c:v>
                </c:pt>
                <c:pt idx="1148">
                  <c:v>39962</c:v>
                </c:pt>
                <c:pt idx="1149">
                  <c:v>39965</c:v>
                </c:pt>
                <c:pt idx="1150">
                  <c:v>39966</c:v>
                </c:pt>
                <c:pt idx="1151">
                  <c:v>39967</c:v>
                </c:pt>
                <c:pt idx="1152">
                  <c:v>39968</c:v>
                </c:pt>
                <c:pt idx="1153">
                  <c:v>39969</c:v>
                </c:pt>
                <c:pt idx="1154">
                  <c:v>39972</c:v>
                </c:pt>
                <c:pt idx="1155">
                  <c:v>39973</c:v>
                </c:pt>
                <c:pt idx="1156">
                  <c:v>39974</c:v>
                </c:pt>
                <c:pt idx="1157">
                  <c:v>39975</c:v>
                </c:pt>
                <c:pt idx="1158">
                  <c:v>39976</c:v>
                </c:pt>
                <c:pt idx="1159">
                  <c:v>39979</c:v>
                </c:pt>
                <c:pt idx="1160">
                  <c:v>39980</c:v>
                </c:pt>
                <c:pt idx="1161">
                  <c:v>39981</c:v>
                </c:pt>
                <c:pt idx="1162">
                  <c:v>39982</c:v>
                </c:pt>
                <c:pt idx="1163">
                  <c:v>39983</c:v>
                </c:pt>
                <c:pt idx="1164">
                  <c:v>39986</c:v>
                </c:pt>
                <c:pt idx="1165">
                  <c:v>39987</c:v>
                </c:pt>
                <c:pt idx="1166">
                  <c:v>39988</c:v>
                </c:pt>
                <c:pt idx="1167">
                  <c:v>39989</c:v>
                </c:pt>
                <c:pt idx="1168">
                  <c:v>39990</c:v>
                </c:pt>
                <c:pt idx="1169">
                  <c:v>39993</c:v>
                </c:pt>
                <c:pt idx="1170">
                  <c:v>39994</c:v>
                </c:pt>
                <c:pt idx="1171">
                  <c:v>39995</c:v>
                </c:pt>
                <c:pt idx="1172">
                  <c:v>39996</c:v>
                </c:pt>
                <c:pt idx="1173">
                  <c:v>39997</c:v>
                </c:pt>
                <c:pt idx="1174">
                  <c:v>40000</c:v>
                </c:pt>
                <c:pt idx="1175">
                  <c:v>40001</c:v>
                </c:pt>
                <c:pt idx="1176">
                  <c:v>40002</c:v>
                </c:pt>
                <c:pt idx="1177">
                  <c:v>40003</c:v>
                </c:pt>
                <c:pt idx="1178">
                  <c:v>40004</c:v>
                </c:pt>
                <c:pt idx="1179">
                  <c:v>40007</c:v>
                </c:pt>
                <c:pt idx="1180">
                  <c:v>40008</c:v>
                </c:pt>
                <c:pt idx="1181">
                  <c:v>40009</c:v>
                </c:pt>
                <c:pt idx="1182">
                  <c:v>40010</c:v>
                </c:pt>
                <c:pt idx="1183">
                  <c:v>40011</c:v>
                </c:pt>
                <c:pt idx="1184">
                  <c:v>40014</c:v>
                </c:pt>
                <c:pt idx="1185">
                  <c:v>40015</c:v>
                </c:pt>
                <c:pt idx="1186">
                  <c:v>40016</c:v>
                </c:pt>
                <c:pt idx="1187">
                  <c:v>40017</c:v>
                </c:pt>
                <c:pt idx="1188">
                  <c:v>40018</c:v>
                </c:pt>
                <c:pt idx="1189">
                  <c:v>40021</c:v>
                </c:pt>
                <c:pt idx="1190">
                  <c:v>40022</c:v>
                </c:pt>
                <c:pt idx="1191">
                  <c:v>40023</c:v>
                </c:pt>
                <c:pt idx="1192">
                  <c:v>40024</c:v>
                </c:pt>
                <c:pt idx="1193">
                  <c:v>40025</c:v>
                </c:pt>
                <c:pt idx="1194">
                  <c:v>40028</c:v>
                </c:pt>
                <c:pt idx="1195">
                  <c:v>40029</c:v>
                </c:pt>
                <c:pt idx="1196">
                  <c:v>40030</c:v>
                </c:pt>
                <c:pt idx="1197">
                  <c:v>40031</c:v>
                </c:pt>
                <c:pt idx="1198">
                  <c:v>40032</c:v>
                </c:pt>
                <c:pt idx="1199">
                  <c:v>40035</c:v>
                </c:pt>
                <c:pt idx="1200">
                  <c:v>40036</c:v>
                </c:pt>
                <c:pt idx="1201">
                  <c:v>40037</c:v>
                </c:pt>
                <c:pt idx="1202">
                  <c:v>40038</c:v>
                </c:pt>
                <c:pt idx="1203">
                  <c:v>40039</c:v>
                </c:pt>
                <c:pt idx="1204">
                  <c:v>40042</c:v>
                </c:pt>
                <c:pt idx="1205">
                  <c:v>40043</c:v>
                </c:pt>
                <c:pt idx="1206">
                  <c:v>40044</c:v>
                </c:pt>
                <c:pt idx="1207">
                  <c:v>40045</c:v>
                </c:pt>
                <c:pt idx="1208">
                  <c:v>40046</c:v>
                </c:pt>
                <c:pt idx="1209">
                  <c:v>40049</c:v>
                </c:pt>
                <c:pt idx="1210">
                  <c:v>40050</c:v>
                </c:pt>
                <c:pt idx="1211">
                  <c:v>40051</c:v>
                </c:pt>
                <c:pt idx="1212">
                  <c:v>40052</c:v>
                </c:pt>
                <c:pt idx="1213">
                  <c:v>40053</c:v>
                </c:pt>
                <c:pt idx="1214">
                  <c:v>40056</c:v>
                </c:pt>
                <c:pt idx="1215">
                  <c:v>40057</c:v>
                </c:pt>
                <c:pt idx="1216">
                  <c:v>40058</c:v>
                </c:pt>
                <c:pt idx="1217">
                  <c:v>40059</c:v>
                </c:pt>
                <c:pt idx="1218">
                  <c:v>40060</c:v>
                </c:pt>
                <c:pt idx="1219">
                  <c:v>40063</c:v>
                </c:pt>
                <c:pt idx="1220">
                  <c:v>40064</c:v>
                </c:pt>
                <c:pt idx="1221">
                  <c:v>40065</c:v>
                </c:pt>
                <c:pt idx="1222">
                  <c:v>40066</c:v>
                </c:pt>
                <c:pt idx="1223">
                  <c:v>40067</c:v>
                </c:pt>
                <c:pt idx="1224">
                  <c:v>40070</c:v>
                </c:pt>
                <c:pt idx="1225">
                  <c:v>40071</c:v>
                </c:pt>
                <c:pt idx="1226">
                  <c:v>40072</c:v>
                </c:pt>
                <c:pt idx="1227">
                  <c:v>40073</c:v>
                </c:pt>
                <c:pt idx="1228">
                  <c:v>40074</c:v>
                </c:pt>
                <c:pt idx="1229">
                  <c:v>40077</c:v>
                </c:pt>
                <c:pt idx="1230">
                  <c:v>40078</c:v>
                </c:pt>
                <c:pt idx="1231">
                  <c:v>40079</c:v>
                </c:pt>
                <c:pt idx="1232">
                  <c:v>40080</c:v>
                </c:pt>
                <c:pt idx="1233">
                  <c:v>40081</c:v>
                </c:pt>
                <c:pt idx="1234">
                  <c:v>40084</c:v>
                </c:pt>
                <c:pt idx="1235">
                  <c:v>40085</c:v>
                </c:pt>
                <c:pt idx="1236">
                  <c:v>40086</c:v>
                </c:pt>
                <c:pt idx="1237">
                  <c:v>40087</c:v>
                </c:pt>
                <c:pt idx="1238">
                  <c:v>40088</c:v>
                </c:pt>
                <c:pt idx="1239">
                  <c:v>40091</c:v>
                </c:pt>
                <c:pt idx="1240">
                  <c:v>40092</c:v>
                </c:pt>
                <c:pt idx="1241">
                  <c:v>40093</c:v>
                </c:pt>
                <c:pt idx="1242">
                  <c:v>40094</c:v>
                </c:pt>
                <c:pt idx="1243">
                  <c:v>40095</c:v>
                </c:pt>
                <c:pt idx="1244">
                  <c:v>40098</c:v>
                </c:pt>
                <c:pt idx="1245">
                  <c:v>40099</c:v>
                </c:pt>
                <c:pt idx="1246">
                  <c:v>40100</c:v>
                </c:pt>
                <c:pt idx="1247">
                  <c:v>40101</c:v>
                </c:pt>
                <c:pt idx="1248">
                  <c:v>40102</c:v>
                </c:pt>
                <c:pt idx="1249">
                  <c:v>40105</c:v>
                </c:pt>
                <c:pt idx="1250">
                  <c:v>40106</c:v>
                </c:pt>
                <c:pt idx="1251">
                  <c:v>40107</c:v>
                </c:pt>
                <c:pt idx="1252">
                  <c:v>40108</c:v>
                </c:pt>
                <c:pt idx="1253">
                  <c:v>40109</c:v>
                </c:pt>
                <c:pt idx="1254">
                  <c:v>40112</c:v>
                </c:pt>
                <c:pt idx="1255">
                  <c:v>40113</c:v>
                </c:pt>
                <c:pt idx="1256">
                  <c:v>40114</c:v>
                </c:pt>
                <c:pt idx="1257">
                  <c:v>40115</c:v>
                </c:pt>
                <c:pt idx="1258">
                  <c:v>40116</c:v>
                </c:pt>
                <c:pt idx="1259">
                  <c:v>40119</c:v>
                </c:pt>
                <c:pt idx="1260">
                  <c:v>40120</c:v>
                </c:pt>
                <c:pt idx="1261">
                  <c:v>40121</c:v>
                </c:pt>
                <c:pt idx="1262">
                  <c:v>40122</c:v>
                </c:pt>
                <c:pt idx="1263">
                  <c:v>40123</c:v>
                </c:pt>
                <c:pt idx="1264">
                  <c:v>40126</c:v>
                </c:pt>
                <c:pt idx="1265">
                  <c:v>40127</c:v>
                </c:pt>
                <c:pt idx="1266">
                  <c:v>40128</c:v>
                </c:pt>
                <c:pt idx="1267">
                  <c:v>40129</c:v>
                </c:pt>
                <c:pt idx="1268">
                  <c:v>40130</c:v>
                </c:pt>
                <c:pt idx="1269">
                  <c:v>40133</c:v>
                </c:pt>
                <c:pt idx="1270">
                  <c:v>40134</c:v>
                </c:pt>
                <c:pt idx="1271">
                  <c:v>40135</c:v>
                </c:pt>
                <c:pt idx="1272">
                  <c:v>40136</c:v>
                </c:pt>
                <c:pt idx="1273">
                  <c:v>40137</c:v>
                </c:pt>
                <c:pt idx="1274">
                  <c:v>40140</c:v>
                </c:pt>
                <c:pt idx="1275">
                  <c:v>40141</c:v>
                </c:pt>
                <c:pt idx="1276">
                  <c:v>40142</c:v>
                </c:pt>
                <c:pt idx="1277">
                  <c:v>40143</c:v>
                </c:pt>
                <c:pt idx="1278">
                  <c:v>40144</c:v>
                </c:pt>
                <c:pt idx="1279">
                  <c:v>40147</c:v>
                </c:pt>
                <c:pt idx="1280">
                  <c:v>40148</c:v>
                </c:pt>
                <c:pt idx="1281">
                  <c:v>40149</c:v>
                </c:pt>
                <c:pt idx="1282">
                  <c:v>40150</c:v>
                </c:pt>
                <c:pt idx="1283">
                  <c:v>40151</c:v>
                </c:pt>
                <c:pt idx="1284">
                  <c:v>40154</c:v>
                </c:pt>
                <c:pt idx="1285">
                  <c:v>40155</c:v>
                </c:pt>
                <c:pt idx="1286">
                  <c:v>40156</c:v>
                </c:pt>
                <c:pt idx="1287">
                  <c:v>40157</c:v>
                </c:pt>
                <c:pt idx="1288">
                  <c:v>40158</c:v>
                </c:pt>
                <c:pt idx="1289">
                  <c:v>40161</c:v>
                </c:pt>
                <c:pt idx="1290">
                  <c:v>40162</c:v>
                </c:pt>
                <c:pt idx="1291">
                  <c:v>40163</c:v>
                </c:pt>
                <c:pt idx="1292">
                  <c:v>40164</c:v>
                </c:pt>
                <c:pt idx="1293">
                  <c:v>40165</c:v>
                </c:pt>
                <c:pt idx="1294">
                  <c:v>40168</c:v>
                </c:pt>
                <c:pt idx="1295">
                  <c:v>40169</c:v>
                </c:pt>
                <c:pt idx="1296">
                  <c:v>40170</c:v>
                </c:pt>
                <c:pt idx="1297">
                  <c:v>40171</c:v>
                </c:pt>
                <c:pt idx="1298">
                  <c:v>40172</c:v>
                </c:pt>
                <c:pt idx="1299">
                  <c:v>40175</c:v>
                </c:pt>
                <c:pt idx="1300">
                  <c:v>40176</c:v>
                </c:pt>
                <c:pt idx="1301">
                  <c:v>40177</c:v>
                </c:pt>
                <c:pt idx="1302">
                  <c:v>40178</c:v>
                </c:pt>
                <c:pt idx="1303">
                  <c:v>40179</c:v>
                </c:pt>
                <c:pt idx="1304">
                  <c:v>40182</c:v>
                </c:pt>
                <c:pt idx="1305">
                  <c:v>40183</c:v>
                </c:pt>
                <c:pt idx="1306">
                  <c:v>40184</c:v>
                </c:pt>
                <c:pt idx="1307">
                  <c:v>40185</c:v>
                </c:pt>
                <c:pt idx="1308">
                  <c:v>40186</c:v>
                </c:pt>
                <c:pt idx="1309">
                  <c:v>40189</c:v>
                </c:pt>
                <c:pt idx="1310">
                  <c:v>40190</c:v>
                </c:pt>
                <c:pt idx="1311">
                  <c:v>40191</c:v>
                </c:pt>
                <c:pt idx="1312">
                  <c:v>40192</c:v>
                </c:pt>
                <c:pt idx="1313">
                  <c:v>40193</c:v>
                </c:pt>
                <c:pt idx="1314">
                  <c:v>40196</c:v>
                </c:pt>
                <c:pt idx="1315">
                  <c:v>40197</c:v>
                </c:pt>
                <c:pt idx="1316">
                  <c:v>40198</c:v>
                </c:pt>
                <c:pt idx="1317">
                  <c:v>40199</c:v>
                </c:pt>
                <c:pt idx="1318">
                  <c:v>40200</c:v>
                </c:pt>
                <c:pt idx="1319">
                  <c:v>40203</c:v>
                </c:pt>
                <c:pt idx="1320">
                  <c:v>40204</c:v>
                </c:pt>
                <c:pt idx="1321">
                  <c:v>40205</c:v>
                </c:pt>
                <c:pt idx="1322">
                  <c:v>40206</c:v>
                </c:pt>
                <c:pt idx="1323">
                  <c:v>40207</c:v>
                </c:pt>
                <c:pt idx="1324">
                  <c:v>40210</c:v>
                </c:pt>
                <c:pt idx="1325">
                  <c:v>40211</c:v>
                </c:pt>
                <c:pt idx="1326">
                  <c:v>40212</c:v>
                </c:pt>
                <c:pt idx="1327">
                  <c:v>40213</c:v>
                </c:pt>
                <c:pt idx="1328">
                  <c:v>40214</c:v>
                </c:pt>
                <c:pt idx="1329">
                  <c:v>40217</c:v>
                </c:pt>
                <c:pt idx="1330">
                  <c:v>40218</c:v>
                </c:pt>
                <c:pt idx="1331">
                  <c:v>40219</c:v>
                </c:pt>
                <c:pt idx="1332">
                  <c:v>40220</c:v>
                </c:pt>
                <c:pt idx="1333">
                  <c:v>40221</c:v>
                </c:pt>
                <c:pt idx="1334">
                  <c:v>40224</c:v>
                </c:pt>
                <c:pt idx="1335">
                  <c:v>40225</c:v>
                </c:pt>
                <c:pt idx="1336">
                  <c:v>40226</c:v>
                </c:pt>
                <c:pt idx="1337">
                  <c:v>40227</c:v>
                </c:pt>
                <c:pt idx="1338">
                  <c:v>40228</c:v>
                </c:pt>
                <c:pt idx="1339">
                  <c:v>40231</c:v>
                </c:pt>
                <c:pt idx="1340">
                  <c:v>40232</c:v>
                </c:pt>
                <c:pt idx="1341">
                  <c:v>40233</c:v>
                </c:pt>
                <c:pt idx="1342">
                  <c:v>40234</c:v>
                </c:pt>
                <c:pt idx="1343">
                  <c:v>40235</c:v>
                </c:pt>
                <c:pt idx="1344">
                  <c:v>40238</c:v>
                </c:pt>
                <c:pt idx="1345">
                  <c:v>40239</c:v>
                </c:pt>
                <c:pt idx="1346">
                  <c:v>40240</c:v>
                </c:pt>
                <c:pt idx="1347">
                  <c:v>40241</c:v>
                </c:pt>
                <c:pt idx="1348">
                  <c:v>40242</c:v>
                </c:pt>
                <c:pt idx="1349">
                  <c:v>40245</c:v>
                </c:pt>
                <c:pt idx="1350">
                  <c:v>40246</c:v>
                </c:pt>
                <c:pt idx="1351">
                  <c:v>40247</c:v>
                </c:pt>
                <c:pt idx="1352">
                  <c:v>40248</c:v>
                </c:pt>
                <c:pt idx="1353">
                  <c:v>40249</c:v>
                </c:pt>
                <c:pt idx="1354">
                  <c:v>40252</c:v>
                </c:pt>
                <c:pt idx="1355">
                  <c:v>40253</c:v>
                </c:pt>
                <c:pt idx="1356">
                  <c:v>40254</c:v>
                </c:pt>
                <c:pt idx="1357">
                  <c:v>40255</c:v>
                </c:pt>
                <c:pt idx="1358">
                  <c:v>40256</c:v>
                </c:pt>
                <c:pt idx="1359">
                  <c:v>40259</c:v>
                </c:pt>
                <c:pt idx="1360">
                  <c:v>40260</c:v>
                </c:pt>
                <c:pt idx="1361">
                  <c:v>40261</c:v>
                </c:pt>
                <c:pt idx="1362">
                  <c:v>40262</c:v>
                </c:pt>
                <c:pt idx="1363">
                  <c:v>40263</c:v>
                </c:pt>
                <c:pt idx="1364">
                  <c:v>40266</c:v>
                </c:pt>
                <c:pt idx="1365">
                  <c:v>40267</c:v>
                </c:pt>
                <c:pt idx="1366">
                  <c:v>40268</c:v>
                </c:pt>
                <c:pt idx="1367">
                  <c:v>40269</c:v>
                </c:pt>
                <c:pt idx="1368">
                  <c:v>40270</c:v>
                </c:pt>
                <c:pt idx="1369">
                  <c:v>40273</c:v>
                </c:pt>
                <c:pt idx="1370">
                  <c:v>40274</c:v>
                </c:pt>
                <c:pt idx="1371">
                  <c:v>40275</c:v>
                </c:pt>
                <c:pt idx="1372">
                  <c:v>40276</c:v>
                </c:pt>
                <c:pt idx="1373">
                  <c:v>40277</c:v>
                </c:pt>
                <c:pt idx="1374">
                  <c:v>40280</c:v>
                </c:pt>
                <c:pt idx="1375">
                  <c:v>40281</c:v>
                </c:pt>
                <c:pt idx="1376">
                  <c:v>40282</c:v>
                </c:pt>
                <c:pt idx="1377">
                  <c:v>40283</c:v>
                </c:pt>
                <c:pt idx="1378">
                  <c:v>40284</c:v>
                </c:pt>
                <c:pt idx="1379">
                  <c:v>40287</c:v>
                </c:pt>
                <c:pt idx="1380">
                  <c:v>40288</c:v>
                </c:pt>
                <c:pt idx="1381">
                  <c:v>40289</c:v>
                </c:pt>
                <c:pt idx="1382">
                  <c:v>40290</c:v>
                </c:pt>
                <c:pt idx="1383">
                  <c:v>40291</c:v>
                </c:pt>
                <c:pt idx="1384">
                  <c:v>40294</c:v>
                </c:pt>
                <c:pt idx="1385">
                  <c:v>40295</c:v>
                </c:pt>
                <c:pt idx="1386">
                  <c:v>40296</c:v>
                </c:pt>
                <c:pt idx="1387">
                  <c:v>40297</c:v>
                </c:pt>
                <c:pt idx="1388">
                  <c:v>40298</c:v>
                </c:pt>
                <c:pt idx="1389">
                  <c:v>40301</c:v>
                </c:pt>
                <c:pt idx="1390">
                  <c:v>40302</c:v>
                </c:pt>
                <c:pt idx="1391">
                  <c:v>40303</c:v>
                </c:pt>
                <c:pt idx="1392">
                  <c:v>40304</c:v>
                </c:pt>
                <c:pt idx="1393">
                  <c:v>40305</c:v>
                </c:pt>
                <c:pt idx="1394">
                  <c:v>40308</c:v>
                </c:pt>
                <c:pt idx="1395">
                  <c:v>40309</c:v>
                </c:pt>
                <c:pt idx="1396">
                  <c:v>40310</c:v>
                </c:pt>
                <c:pt idx="1397">
                  <c:v>40311</c:v>
                </c:pt>
                <c:pt idx="1398">
                  <c:v>40312</c:v>
                </c:pt>
                <c:pt idx="1399">
                  <c:v>40315</c:v>
                </c:pt>
                <c:pt idx="1400">
                  <c:v>40316</c:v>
                </c:pt>
                <c:pt idx="1401">
                  <c:v>40317</c:v>
                </c:pt>
                <c:pt idx="1402">
                  <c:v>40318</c:v>
                </c:pt>
                <c:pt idx="1403">
                  <c:v>40319</c:v>
                </c:pt>
                <c:pt idx="1404">
                  <c:v>40322</c:v>
                </c:pt>
                <c:pt idx="1405">
                  <c:v>40323</c:v>
                </c:pt>
                <c:pt idx="1406">
                  <c:v>40324</c:v>
                </c:pt>
                <c:pt idx="1407">
                  <c:v>40325</c:v>
                </c:pt>
                <c:pt idx="1408">
                  <c:v>40326</c:v>
                </c:pt>
                <c:pt idx="1409">
                  <c:v>40329</c:v>
                </c:pt>
                <c:pt idx="1410">
                  <c:v>40330</c:v>
                </c:pt>
                <c:pt idx="1411">
                  <c:v>40331</c:v>
                </c:pt>
                <c:pt idx="1412">
                  <c:v>40332</c:v>
                </c:pt>
                <c:pt idx="1413">
                  <c:v>40333</c:v>
                </c:pt>
                <c:pt idx="1414">
                  <c:v>40336</c:v>
                </c:pt>
                <c:pt idx="1415">
                  <c:v>40337</c:v>
                </c:pt>
                <c:pt idx="1416">
                  <c:v>40338</c:v>
                </c:pt>
                <c:pt idx="1417">
                  <c:v>40339</c:v>
                </c:pt>
                <c:pt idx="1418">
                  <c:v>40340</c:v>
                </c:pt>
                <c:pt idx="1419">
                  <c:v>40343</c:v>
                </c:pt>
                <c:pt idx="1420">
                  <c:v>40344</c:v>
                </c:pt>
                <c:pt idx="1421">
                  <c:v>40345</c:v>
                </c:pt>
                <c:pt idx="1422">
                  <c:v>40346</c:v>
                </c:pt>
                <c:pt idx="1423">
                  <c:v>40347</c:v>
                </c:pt>
                <c:pt idx="1424">
                  <c:v>40350</c:v>
                </c:pt>
                <c:pt idx="1425">
                  <c:v>40351</c:v>
                </c:pt>
                <c:pt idx="1426">
                  <c:v>40352</c:v>
                </c:pt>
                <c:pt idx="1427">
                  <c:v>40353</c:v>
                </c:pt>
                <c:pt idx="1428">
                  <c:v>40354</c:v>
                </c:pt>
                <c:pt idx="1429">
                  <c:v>40357</c:v>
                </c:pt>
                <c:pt idx="1430">
                  <c:v>40358</c:v>
                </c:pt>
                <c:pt idx="1431">
                  <c:v>40359</c:v>
                </c:pt>
                <c:pt idx="1432">
                  <c:v>40360</c:v>
                </c:pt>
                <c:pt idx="1433">
                  <c:v>40361</c:v>
                </c:pt>
                <c:pt idx="1434">
                  <c:v>40364</c:v>
                </c:pt>
                <c:pt idx="1435">
                  <c:v>40365</c:v>
                </c:pt>
                <c:pt idx="1436">
                  <c:v>40366</c:v>
                </c:pt>
                <c:pt idx="1437">
                  <c:v>40367</c:v>
                </c:pt>
                <c:pt idx="1438">
                  <c:v>40368</c:v>
                </c:pt>
                <c:pt idx="1439">
                  <c:v>40371</c:v>
                </c:pt>
                <c:pt idx="1440">
                  <c:v>40372</c:v>
                </c:pt>
                <c:pt idx="1441">
                  <c:v>40373</c:v>
                </c:pt>
                <c:pt idx="1442">
                  <c:v>40374</c:v>
                </c:pt>
                <c:pt idx="1443">
                  <c:v>40375</c:v>
                </c:pt>
                <c:pt idx="1444">
                  <c:v>40378</c:v>
                </c:pt>
                <c:pt idx="1445">
                  <c:v>40379</c:v>
                </c:pt>
                <c:pt idx="1446">
                  <c:v>40380</c:v>
                </c:pt>
                <c:pt idx="1447">
                  <c:v>40381</c:v>
                </c:pt>
                <c:pt idx="1448">
                  <c:v>40382</c:v>
                </c:pt>
                <c:pt idx="1449">
                  <c:v>40385</c:v>
                </c:pt>
                <c:pt idx="1450">
                  <c:v>40386</c:v>
                </c:pt>
                <c:pt idx="1451">
                  <c:v>40387</c:v>
                </c:pt>
                <c:pt idx="1452">
                  <c:v>40388</c:v>
                </c:pt>
                <c:pt idx="1453">
                  <c:v>40389</c:v>
                </c:pt>
                <c:pt idx="1454">
                  <c:v>40392</c:v>
                </c:pt>
                <c:pt idx="1455">
                  <c:v>40393</c:v>
                </c:pt>
                <c:pt idx="1456">
                  <c:v>40394</c:v>
                </c:pt>
                <c:pt idx="1457">
                  <c:v>40395</c:v>
                </c:pt>
                <c:pt idx="1458">
                  <c:v>40396</c:v>
                </c:pt>
                <c:pt idx="1459">
                  <c:v>40399</c:v>
                </c:pt>
                <c:pt idx="1460">
                  <c:v>40400</c:v>
                </c:pt>
                <c:pt idx="1461">
                  <c:v>40401</c:v>
                </c:pt>
                <c:pt idx="1462">
                  <c:v>40402</c:v>
                </c:pt>
                <c:pt idx="1463">
                  <c:v>40403</c:v>
                </c:pt>
                <c:pt idx="1464">
                  <c:v>40406</c:v>
                </c:pt>
                <c:pt idx="1465">
                  <c:v>40407</c:v>
                </c:pt>
                <c:pt idx="1466">
                  <c:v>40408</c:v>
                </c:pt>
                <c:pt idx="1467">
                  <c:v>40409</c:v>
                </c:pt>
                <c:pt idx="1468">
                  <c:v>40410</c:v>
                </c:pt>
                <c:pt idx="1469">
                  <c:v>40413</c:v>
                </c:pt>
                <c:pt idx="1470">
                  <c:v>40414</c:v>
                </c:pt>
                <c:pt idx="1471">
                  <c:v>40415</c:v>
                </c:pt>
                <c:pt idx="1472">
                  <c:v>40416</c:v>
                </c:pt>
                <c:pt idx="1473">
                  <c:v>40417</c:v>
                </c:pt>
                <c:pt idx="1474">
                  <c:v>40420</c:v>
                </c:pt>
                <c:pt idx="1475">
                  <c:v>40421</c:v>
                </c:pt>
                <c:pt idx="1476">
                  <c:v>40422</c:v>
                </c:pt>
                <c:pt idx="1477">
                  <c:v>40423</c:v>
                </c:pt>
                <c:pt idx="1478">
                  <c:v>40424</c:v>
                </c:pt>
                <c:pt idx="1479">
                  <c:v>40427</c:v>
                </c:pt>
                <c:pt idx="1480">
                  <c:v>40428</c:v>
                </c:pt>
                <c:pt idx="1481">
                  <c:v>40429</c:v>
                </c:pt>
                <c:pt idx="1482">
                  <c:v>40430</c:v>
                </c:pt>
                <c:pt idx="1483">
                  <c:v>40431</c:v>
                </c:pt>
                <c:pt idx="1484">
                  <c:v>40434</c:v>
                </c:pt>
                <c:pt idx="1485">
                  <c:v>40435</c:v>
                </c:pt>
                <c:pt idx="1486">
                  <c:v>40436</c:v>
                </c:pt>
                <c:pt idx="1487">
                  <c:v>40437</c:v>
                </c:pt>
                <c:pt idx="1488">
                  <c:v>40438</c:v>
                </c:pt>
                <c:pt idx="1489">
                  <c:v>40441</c:v>
                </c:pt>
                <c:pt idx="1490">
                  <c:v>40442</c:v>
                </c:pt>
                <c:pt idx="1491">
                  <c:v>40443</c:v>
                </c:pt>
                <c:pt idx="1492">
                  <c:v>40444</c:v>
                </c:pt>
                <c:pt idx="1493">
                  <c:v>40445</c:v>
                </c:pt>
                <c:pt idx="1494">
                  <c:v>40448</c:v>
                </c:pt>
                <c:pt idx="1495">
                  <c:v>40449</c:v>
                </c:pt>
                <c:pt idx="1496">
                  <c:v>40450</c:v>
                </c:pt>
                <c:pt idx="1497">
                  <c:v>40451</c:v>
                </c:pt>
                <c:pt idx="1498">
                  <c:v>40452</c:v>
                </c:pt>
                <c:pt idx="1499">
                  <c:v>40455</c:v>
                </c:pt>
                <c:pt idx="1500">
                  <c:v>40456</c:v>
                </c:pt>
                <c:pt idx="1501">
                  <c:v>40457</c:v>
                </c:pt>
                <c:pt idx="1502">
                  <c:v>40458</c:v>
                </c:pt>
                <c:pt idx="1503">
                  <c:v>40459</c:v>
                </c:pt>
                <c:pt idx="1504">
                  <c:v>40462</c:v>
                </c:pt>
                <c:pt idx="1505">
                  <c:v>40463</c:v>
                </c:pt>
                <c:pt idx="1506">
                  <c:v>40464</c:v>
                </c:pt>
                <c:pt idx="1507">
                  <c:v>40465</c:v>
                </c:pt>
                <c:pt idx="1508">
                  <c:v>40466</c:v>
                </c:pt>
                <c:pt idx="1509">
                  <c:v>40469</c:v>
                </c:pt>
                <c:pt idx="1510">
                  <c:v>40470</c:v>
                </c:pt>
                <c:pt idx="1511">
                  <c:v>40471</c:v>
                </c:pt>
                <c:pt idx="1512">
                  <c:v>40472</c:v>
                </c:pt>
                <c:pt idx="1513">
                  <c:v>40473</c:v>
                </c:pt>
                <c:pt idx="1514">
                  <c:v>40476</c:v>
                </c:pt>
                <c:pt idx="1515">
                  <c:v>40477</c:v>
                </c:pt>
                <c:pt idx="1516">
                  <c:v>40478</c:v>
                </c:pt>
                <c:pt idx="1517">
                  <c:v>40479</c:v>
                </c:pt>
                <c:pt idx="1518">
                  <c:v>40480</c:v>
                </c:pt>
                <c:pt idx="1519">
                  <c:v>40483</c:v>
                </c:pt>
                <c:pt idx="1520">
                  <c:v>40484</c:v>
                </c:pt>
                <c:pt idx="1521">
                  <c:v>40485</c:v>
                </c:pt>
                <c:pt idx="1522">
                  <c:v>40486</c:v>
                </c:pt>
                <c:pt idx="1523">
                  <c:v>40487</c:v>
                </c:pt>
                <c:pt idx="1524">
                  <c:v>40490</c:v>
                </c:pt>
                <c:pt idx="1525">
                  <c:v>40491</c:v>
                </c:pt>
                <c:pt idx="1526">
                  <c:v>40492</c:v>
                </c:pt>
                <c:pt idx="1527">
                  <c:v>40493</c:v>
                </c:pt>
                <c:pt idx="1528">
                  <c:v>40494</c:v>
                </c:pt>
                <c:pt idx="1529">
                  <c:v>40497</c:v>
                </c:pt>
                <c:pt idx="1530">
                  <c:v>40498</c:v>
                </c:pt>
                <c:pt idx="1531">
                  <c:v>40499</c:v>
                </c:pt>
                <c:pt idx="1532">
                  <c:v>40500</c:v>
                </c:pt>
                <c:pt idx="1533">
                  <c:v>40501</c:v>
                </c:pt>
                <c:pt idx="1534">
                  <c:v>40504</c:v>
                </c:pt>
                <c:pt idx="1535">
                  <c:v>40505</c:v>
                </c:pt>
                <c:pt idx="1536">
                  <c:v>40506</c:v>
                </c:pt>
                <c:pt idx="1537">
                  <c:v>40507</c:v>
                </c:pt>
                <c:pt idx="1538">
                  <c:v>40508</c:v>
                </c:pt>
                <c:pt idx="1539">
                  <c:v>40511</c:v>
                </c:pt>
                <c:pt idx="1540">
                  <c:v>40512</c:v>
                </c:pt>
                <c:pt idx="1541">
                  <c:v>40513</c:v>
                </c:pt>
                <c:pt idx="1542">
                  <c:v>40514</c:v>
                </c:pt>
                <c:pt idx="1543">
                  <c:v>40515</c:v>
                </c:pt>
                <c:pt idx="1544">
                  <c:v>40518</c:v>
                </c:pt>
                <c:pt idx="1545">
                  <c:v>40519</c:v>
                </c:pt>
                <c:pt idx="1546">
                  <c:v>40520</c:v>
                </c:pt>
                <c:pt idx="1547">
                  <c:v>40521</c:v>
                </c:pt>
                <c:pt idx="1548">
                  <c:v>40522</c:v>
                </c:pt>
                <c:pt idx="1549">
                  <c:v>40525</c:v>
                </c:pt>
                <c:pt idx="1550">
                  <c:v>40526</c:v>
                </c:pt>
                <c:pt idx="1551">
                  <c:v>40527</c:v>
                </c:pt>
                <c:pt idx="1552">
                  <c:v>40528</c:v>
                </c:pt>
                <c:pt idx="1553">
                  <c:v>40529</c:v>
                </c:pt>
                <c:pt idx="1554">
                  <c:v>40532</c:v>
                </c:pt>
                <c:pt idx="1555">
                  <c:v>40533</c:v>
                </c:pt>
                <c:pt idx="1556">
                  <c:v>40534</c:v>
                </c:pt>
                <c:pt idx="1557">
                  <c:v>40535</c:v>
                </c:pt>
                <c:pt idx="1558">
                  <c:v>40536</c:v>
                </c:pt>
                <c:pt idx="1559">
                  <c:v>40539</c:v>
                </c:pt>
                <c:pt idx="1560">
                  <c:v>40540</c:v>
                </c:pt>
                <c:pt idx="1561">
                  <c:v>40541</c:v>
                </c:pt>
                <c:pt idx="1562">
                  <c:v>40542</c:v>
                </c:pt>
                <c:pt idx="1563">
                  <c:v>40543</c:v>
                </c:pt>
                <c:pt idx="1564">
                  <c:v>40546</c:v>
                </c:pt>
                <c:pt idx="1565">
                  <c:v>40547</c:v>
                </c:pt>
                <c:pt idx="1566">
                  <c:v>40548</c:v>
                </c:pt>
                <c:pt idx="1567">
                  <c:v>40549</c:v>
                </c:pt>
                <c:pt idx="1568">
                  <c:v>40550</c:v>
                </c:pt>
                <c:pt idx="1569">
                  <c:v>40553</c:v>
                </c:pt>
                <c:pt idx="1570">
                  <c:v>40554</c:v>
                </c:pt>
                <c:pt idx="1571">
                  <c:v>40555</c:v>
                </c:pt>
                <c:pt idx="1572">
                  <c:v>40556</c:v>
                </c:pt>
                <c:pt idx="1573">
                  <c:v>40557</c:v>
                </c:pt>
                <c:pt idx="1574">
                  <c:v>40560</c:v>
                </c:pt>
                <c:pt idx="1575">
                  <c:v>40561</c:v>
                </c:pt>
                <c:pt idx="1576">
                  <c:v>40562</c:v>
                </c:pt>
                <c:pt idx="1577">
                  <c:v>40563</c:v>
                </c:pt>
                <c:pt idx="1578">
                  <c:v>40564</c:v>
                </c:pt>
                <c:pt idx="1579">
                  <c:v>40567</c:v>
                </c:pt>
                <c:pt idx="1580">
                  <c:v>40568</c:v>
                </c:pt>
                <c:pt idx="1581">
                  <c:v>40569</c:v>
                </c:pt>
                <c:pt idx="1582">
                  <c:v>40570</c:v>
                </c:pt>
                <c:pt idx="1583">
                  <c:v>40571</c:v>
                </c:pt>
                <c:pt idx="1584">
                  <c:v>40574</c:v>
                </c:pt>
                <c:pt idx="1585">
                  <c:v>40575</c:v>
                </c:pt>
                <c:pt idx="1586">
                  <c:v>40576</c:v>
                </c:pt>
                <c:pt idx="1587">
                  <c:v>40577</c:v>
                </c:pt>
                <c:pt idx="1588">
                  <c:v>40578</c:v>
                </c:pt>
                <c:pt idx="1589">
                  <c:v>40581</c:v>
                </c:pt>
                <c:pt idx="1590">
                  <c:v>40582</c:v>
                </c:pt>
                <c:pt idx="1591">
                  <c:v>40583</c:v>
                </c:pt>
                <c:pt idx="1592">
                  <c:v>40584</c:v>
                </c:pt>
                <c:pt idx="1593">
                  <c:v>40585</c:v>
                </c:pt>
                <c:pt idx="1594">
                  <c:v>40588</c:v>
                </c:pt>
                <c:pt idx="1595">
                  <c:v>40589</c:v>
                </c:pt>
                <c:pt idx="1596">
                  <c:v>40590</c:v>
                </c:pt>
                <c:pt idx="1597">
                  <c:v>40591</c:v>
                </c:pt>
                <c:pt idx="1598">
                  <c:v>40592</c:v>
                </c:pt>
                <c:pt idx="1599">
                  <c:v>40595</c:v>
                </c:pt>
                <c:pt idx="1600">
                  <c:v>40596</c:v>
                </c:pt>
                <c:pt idx="1601">
                  <c:v>40597</c:v>
                </c:pt>
                <c:pt idx="1602">
                  <c:v>40598</c:v>
                </c:pt>
                <c:pt idx="1603">
                  <c:v>40599</c:v>
                </c:pt>
                <c:pt idx="1604">
                  <c:v>40602</c:v>
                </c:pt>
                <c:pt idx="1605">
                  <c:v>40603</c:v>
                </c:pt>
                <c:pt idx="1606">
                  <c:v>40604</c:v>
                </c:pt>
                <c:pt idx="1607">
                  <c:v>40605</c:v>
                </c:pt>
                <c:pt idx="1608">
                  <c:v>40606</c:v>
                </c:pt>
                <c:pt idx="1609">
                  <c:v>40609</c:v>
                </c:pt>
                <c:pt idx="1610">
                  <c:v>40610</c:v>
                </c:pt>
                <c:pt idx="1611">
                  <c:v>40611</c:v>
                </c:pt>
                <c:pt idx="1612">
                  <c:v>40612</c:v>
                </c:pt>
                <c:pt idx="1613">
                  <c:v>40613</c:v>
                </c:pt>
                <c:pt idx="1614">
                  <c:v>40616</c:v>
                </c:pt>
                <c:pt idx="1615">
                  <c:v>40617</c:v>
                </c:pt>
                <c:pt idx="1616">
                  <c:v>40618</c:v>
                </c:pt>
                <c:pt idx="1617">
                  <c:v>40619</c:v>
                </c:pt>
                <c:pt idx="1618">
                  <c:v>40620</c:v>
                </c:pt>
                <c:pt idx="1619">
                  <c:v>40623</c:v>
                </c:pt>
                <c:pt idx="1620">
                  <c:v>40624</c:v>
                </c:pt>
                <c:pt idx="1621">
                  <c:v>40625</c:v>
                </c:pt>
                <c:pt idx="1622">
                  <c:v>40626</c:v>
                </c:pt>
                <c:pt idx="1623">
                  <c:v>40627</c:v>
                </c:pt>
                <c:pt idx="1624">
                  <c:v>40630</c:v>
                </c:pt>
                <c:pt idx="1625">
                  <c:v>40631</c:v>
                </c:pt>
                <c:pt idx="1626">
                  <c:v>40632</c:v>
                </c:pt>
                <c:pt idx="1627">
                  <c:v>40633</c:v>
                </c:pt>
                <c:pt idx="1628">
                  <c:v>40634</c:v>
                </c:pt>
                <c:pt idx="1629">
                  <c:v>40637</c:v>
                </c:pt>
                <c:pt idx="1630">
                  <c:v>40638</c:v>
                </c:pt>
                <c:pt idx="1631">
                  <c:v>40639</c:v>
                </c:pt>
                <c:pt idx="1632">
                  <c:v>40640</c:v>
                </c:pt>
                <c:pt idx="1633">
                  <c:v>40641</c:v>
                </c:pt>
                <c:pt idx="1634">
                  <c:v>40644</c:v>
                </c:pt>
                <c:pt idx="1635">
                  <c:v>40645</c:v>
                </c:pt>
                <c:pt idx="1636">
                  <c:v>40646</c:v>
                </c:pt>
                <c:pt idx="1637">
                  <c:v>40647</c:v>
                </c:pt>
                <c:pt idx="1638">
                  <c:v>40648</c:v>
                </c:pt>
                <c:pt idx="1639">
                  <c:v>40651</c:v>
                </c:pt>
                <c:pt idx="1640">
                  <c:v>40652</c:v>
                </c:pt>
                <c:pt idx="1641">
                  <c:v>40653</c:v>
                </c:pt>
                <c:pt idx="1642">
                  <c:v>40654</c:v>
                </c:pt>
                <c:pt idx="1643">
                  <c:v>40655</c:v>
                </c:pt>
                <c:pt idx="1644">
                  <c:v>40658</c:v>
                </c:pt>
                <c:pt idx="1645">
                  <c:v>40659</c:v>
                </c:pt>
                <c:pt idx="1646">
                  <c:v>40660</c:v>
                </c:pt>
                <c:pt idx="1647">
                  <c:v>40661</c:v>
                </c:pt>
                <c:pt idx="1648">
                  <c:v>40662</c:v>
                </c:pt>
                <c:pt idx="1649">
                  <c:v>40665</c:v>
                </c:pt>
                <c:pt idx="1650">
                  <c:v>40666</c:v>
                </c:pt>
                <c:pt idx="1651">
                  <c:v>40667</c:v>
                </c:pt>
                <c:pt idx="1652">
                  <c:v>40668</c:v>
                </c:pt>
                <c:pt idx="1653">
                  <c:v>40669</c:v>
                </c:pt>
                <c:pt idx="1654">
                  <c:v>40672</c:v>
                </c:pt>
                <c:pt idx="1655">
                  <c:v>40673</c:v>
                </c:pt>
                <c:pt idx="1656">
                  <c:v>40674</c:v>
                </c:pt>
                <c:pt idx="1657">
                  <c:v>40675</c:v>
                </c:pt>
                <c:pt idx="1658">
                  <c:v>40676</c:v>
                </c:pt>
                <c:pt idx="1659">
                  <c:v>40679</c:v>
                </c:pt>
                <c:pt idx="1660">
                  <c:v>40680</c:v>
                </c:pt>
                <c:pt idx="1661">
                  <c:v>40681</c:v>
                </c:pt>
                <c:pt idx="1662">
                  <c:v>40682</c:v>
                </c:pt>
                <c:pt idx="1663">
                  <c:v>40683</c:v>
                </c:pt>
                <c:pt idx="1664">
                  <c:v>40686</c:v>
                </c:pt>
                <c:pt idx="1665">
                  <c:v>40687</c:v>
                </c:pt>
                <c:pt idx="1666">
                  <c:v>40688</c:v>
                </c:pt>
                <c:pt idx="1667">
                  <c:v>40689</c:v>
                </c:pt>
                <c:pt idx="1668">
                  <c:v>40690</c:v>
                </c:pt>
                <c:pt idx="1669">
                  <c:v>40693</c:v>
                </c:pt>
                <c:pt idx="1670">
                  <c:v>40694</c:v>
                </c:pt>
                <c:pt idx="1671">
                  <c:v>40695</c:v>
                </c:pt>
                <c:pt idx="1672">
                  <c:v>40696</c:v>
                </c:pt>
                <c:pt idx="1673">
                  <c:v>40697</c:v>
                </c:pt>
                <c:pt idx="1674">
                  <c:v>40700</c:v>
                </c:pt>
                <c:pt idx="1675">
                  <c:v>40701</c:v>
                </c:pt>
                <c:pt idx="1676">
                  <c:v>40702</c:v>
                </c:pt>
                <c:pt idx="1677">
                  <c:v>40703</c:v>
                </c:pt>
                <c:pt idx="1678">
                  <c:v>40704</c:v>
                </c:pt>
                <c:pt idx="1679">
                  <c:v>40707</c:v>
                </c:pt>
                <c:pt idx="1680">
                  <c:v>40708</c:v>
                </c:pt>
                <c:pt idx="1681">
                  <c:v>40709</c:v>
                </c:pt>
                <c:pt idx="1682">
                  <c:v>40710</c:v>
                </c:pt>
                <c:pt idx="1683">
                  <c:v>40711</c:v>
                </c:pt>
                <c:pt idx="1684">
                  <c:v>40714</c:v>
                </c:pt>
                <c:pt idx="1685">
                  <c:v>40715</c:v>
                </c:pt>
                <c:pt idx="1686">
                  <c:v>40716</c:v>
                </c:pt>
                <c:pt idx="1687">
                  <c:v>40717</c:v>
                </c:pt>
                <c:pt idx="1688">
                  <c:v>40718</c:v>
                </c:pt>
                <c:pt idx="1689">
                  <c:v>40721</c:v>
                </c:pt>
                <c:pt idx="1690">
                  <c:v>40722</c:v>
                </c:pt>
                <c:pt idx="1691">
                  <c:v>40723</c:v>
                </c:pt>
                <c:pt idx="1692">
                  <c:v>40724</c:v>
                </c:pt>
                <c:pt idx="1693">
                  <c:v>40725</c:v>
                </c:pt>
                <c:pt idx="1694">
                  <c:v>40728</c:v>
                </c:pt>
                <c:pt idx="1695">
                  <c:v>40729</c:v>
                </c:pt>
                <c:pt idx="1696">
                  <c:v>40730</c:v>
                </c:pt>
                <c:pt idx="1697">
                  <c:v>40731</c:v>
                </c:pt>
                <c:pt idx="1698">
                  <c:v>40732</c:v>
                </c:pt>
                <c:pt idx="1699">
                  <c:v>40735</c:v>
                </c:pt>
                <c:pt idx="1700">
                  <c:v>40736</c:v>
                </c:pt>
                <c:pt idx="1701">
                  <c:v>40737</c:v>
                </c:pt>
                <c:pt idx="1702">
                  <c:v>40738</c:v>
                </c:pt>
                <c:pt idx="1703">
                  <c:v>40739</c:v>
                </c:pt>
                <c:pt idx="1704">
                  <c:v>40742</c:v>
                </c:pt>
                <c:pt idx="1705">
                  <c:v>40743</c:v>
                </c:pt>
                <c:pt idx="1706">
                  <c:v>40744</c:v>
                </c:pt>
                <c:pt idx="1707">
                  <c:v>40745</c:v>
                </c:pt>
                <c:pt idx="1708">
                  <c:v>40746</c:v>
                </c:pt>
                <c:pt idx="1709">
                  <c:v>40749</c:v>
                </c:pt>
                <c:pt idx="1710">
                  <c:v>40750</c:v>
                </c:pt>
                <c:pt idx="1711">
                  <c:v>40751</c:v>
                </c:pt>
                <c:pt idx="1712">
                  <c:v>40752</c:v>
                </c:pt>
                <c:pt idx="1713">
                  <c:v>40753</c:v>
                </c:pt>
                <c:pt idx="1714">
                  <c:v>40756</c:v>
                </c:pt>
                <c:pt idx="1715">
                  <c:v>40757</c:v>
                </c:pt>
                <c:pt idx="1716">
                  <c:v>40758</c:v>
                </c:pt>
                <c:pt idx="1717">
                  <c:v>40759</c:v>
                </c:pt>
                <c:pt idx="1718">
                  <c:v>40760</c:v>
                </c:pt>
                <c:pt idx="1719">
                  <c:v>40763</c:v>
                </c:pt>
                <c:pt idx="1720">
                  <c:v>40764</c:v>
                </c:pt>
                <c:pt idx="1721">
                  <c:v>40765</c:v>
                </c:pt>
                <c:pt idx="1722">
                  <c:v>40766</c:v>
                </c:pt>
                <c:pt idx="1723">
                  <c:v>40767</c:v>
                </c:pt>
                <c:pt idx="1724">
                  <c:v>40770</c:v>
                </c:pt>
                <c:pt idx="1725">
                  <c:v>40771</c:v>
                </c:pt>
                <c:pt idx="1726">
                  <c:v>40772</c:v>
                </c:pt>
                <c:pt idx="1727">
                  <c:v>40773</c:v>
                </c:pt>
                <c:pt idx="1728">
                  <c:v>40774</c:v>
                </c:pt>
                <c:pt idx="1729">
                  <c:v>40777</c:v>
                </c:pt>
                <c:pt idx="1730">
                  <c:v>40778</c:v>
                </c:pt>
                <c:pt idx="1731">
                  <c:v>40779</c:v>
                </c:pt>
                <c:pt idx="1732">
                  <c:v>40780</c:v>
                </c:pt>
                <c:pt idx="1733">
                  <c:v>40781</c:v>
                </c:pt>
                <c:pt idx="1734">
                  <c:v>40784</c:v>
                </c:pt>
                <c:pt idx="1735">
                  <c:v>40785</c:v>
                </c:pt>
                <c:pt idx="1736">
                  <c:v>40786</c:v>
                </c:pt>
                <c:pt idx="1737">
                  <c:v>40787</c:v>
                </c:pt>
                <c:pt idx="1738">
                  <c:v>40788</c:v>
                </c:pt>
                <c:pt idx="1739">
                  <c:v>40791</c:v>
                </c:pt>
                <c:pt idx="1740">
                  <c:v>40792</c:v>
                </c:pt>
                <c:pt idx="1741">
                  <c:v>40793</c:v>
                </c:pt>
                <c:pt idx="1742">
                  <c:v>40794</c:v>
                </c:pt>
                <c:pt idx="1743">
                  <c:v>40795</c:v>
                </c:pt>
                <c:pt idx="1744">
                  <c:v>40798</c:v>
                </c:pt>
                <c:pt idx="1745">
                  <c:v>40799</c:v>
                </c:pt>
                <c:pt idx="1746">
                  <c:v>40800</c:v>
                </c:pt>
                <c:pt idx="1747">
                  <c:v>40801</c:v>
                </c:pt>
                <c:pt idx="1748">
                  <c:v>40802</c:v>
                </c:pt>
                <c:pt idx="1749">
                  <c:v>40805</c:v>
                </c:pt>
                <c:pt idx="1750">
                  <c:v>40806</c:v>
                </c:pt>
                <c:pt idx="1751">
                  <c:v>40807</c:v>
                </c:pt>
                <c:pt idx="1752">
                  <c:v>40808</c:v>
                </c:pt>
                <c:pt idx="1753">
                  <c:v>40809</c:v>
                </c:pt>
                <c:pt idx="1754">
                  <c:v>40812</c:v>
                </c:pt>
                <c:pt idx="1755">
                  <c:v>40813</c:v>
                </c:pt>
                <c:pt idx="1756">
                  <c:v>40814</c:v>
                </c:pt>
                <c:pt idx="1757">
                  <c:v>40815</c:v>
                </c:pt>
                <c:pt idx="1758">
                  <c:v>40816</c:v>
                </c:pt>
                <c:pt idx="1759">
                  <c:v>40819</c:v>
                </c:pt>
                <c:pt idx="1760">
                  <c:v>40820</c:v>
                </c:pt>
                <c:pt idx="1761">
                  <c:v>40821</c:v>
                </c:pt>
                <c:pt idx="1762">
                  <c:v>40822</c:v>
                </c:pt>
                <c:pt idx="1763">
                  <c:v>40823</c:v>
                </c:pt>
                <c:pt idx="1764">
                  <c:v>40826</c:v>
                </c:pt>
                <c:pt idx="1765">
                  <c:v>40827</c:v>
                </c:pt>
                <c:pt idx="1766">
                  <c:v>40828</c:v>
                </c:pt>
                <c:pt idx="1767">
                  <c:v>40829</c:v>
                </c:pt>
                <c:pt idx="1768">
                  <c:v>40830</c:v>
                </c:pt>
                <c:pt idx="1769">
                  <c:v>40833</c:v>
                </c:pt>
                <c:pt idx="1770">
                  <c:v>40834</c:v>
                </c:pt>
                <c:pt idx="1771">
                  <c:v>40835</c:v>
                </c:pt>
                <c:pt idx="1772">
                  <c:v>40836</c:v>
                </c:pt>
                <c:pt idx="1773">
                  <c:v>40837</c:v>
                </c:pt>
                <c:pt idx="1774">
                  <c:v>40840</c:v>
                </c:pt>
                <c:pt idx="1775">
                  <c:v>40841</c:v>
                </c:pt>
                <c:pt idx="1776">
                  <c:v>40842</c:v>
                </c:pt>
                <c:pt idx="1777">
                  <c:v>40843</c:v>
                </c:pt>
                <c:pt idx="1778">
                  <c:v>40844</c:v>
                </c:pt>
                <c:pt idx="1779">
                  <c:v>40847</c:v>
                </c:pt>
                <c:pt idx="1780">
                  <c:v>40848</c:v>
                </c:pt>
                <c:pt idx="1781">
                  <c:v>40849</c:v>
                </c:pt>
                <c:pt idx="1782">
                  <c:v>40850</c:v>
                </c:pt>
                <c:pt idx="1783">
                  <c:v>40851</c:v>
                </c:pt>
                <c:pt idx="1784">
                  <c:v>40854</c:v>
                </c:pt>
                <c:pt idx="1785">
                  <c:v>40855</c:v>
                </c:pt>
                <c:pt idx="1786">
                  <c:v>40856</c:v>
                </c:pt>
                <c:pt idx="1787">
                  <c:v>40857</c:v>
                </c:pt>
                <c:pt idx="1788">
                  <c:v>40858</c:v>
                </c:pt>
                <c:pt idx="1789">
                  <c:v>40861</c:v>
                </c:pt>
                <c:pt idx="1790">
                  <c:v>40862</c:v>
                </c:pt>
                <c:pt idx="1791">
                  <c:v>40863</c:v>
                </c:pt>
                <c:pt idx="1792">
                  <c:v>40864</c:v>
                </c:pt>
                <c:pt idx="1793">
                  <c:v>40865</c:v>
                </c:pt>
                <c:pt idx="1794">
                  <c:v>40868</c:v>
                </c:pt>
                <c:pt idx="1795">
                  <c:v>40869</c:v>
                </c:pt>
                <c:pt idx="1796">
                  <c:v>40870</c:v>
                </c:pt>
                <c:pt idx="1797">
                  <c:v>40871</c:v>
                </c:pt>
                <c:pt idx="1798">
                  <c:v>40872</c:v>
                </c:pt>
                <c:pt idx="1799">
                  <c:v>40875</c:v>
                </c:pt>
                <c:pt idx="1800">
                  <c:v>40876</c:v>
                </c:pt>
                <c:pt idx="1801">
                  <c:v>40877</c:v>
                </c:pt>
                <c:pt idx="1802">
                  <c:v>40878</c:v>
                </c:pt>
                <c:pt idx="1803">
                  <c:v>40879</c:v>
                </c:pt>
                <c:pt idx="1804">
                  <c:v>40882</c:v>
                </c:pt>
                <c:pt idx="1805">
                  <c:v>40883</c:v>
                </c:pt>
                <c:pt idx="1806">
                  <c:v>40884</c:v>
                </c:pt>
                <c:pt idx="1807">
                  <c:v>40885</c:v>
                </c:pt>
                <c:pt idx="1808">
                  <c:v>40886</c:v>
                </c:pt>
                <c:pt idx="1809">
                  <c:v>40889</c:v>
                </c:pt>
                <c:pt idx="1810">
                  <c:v>40890</c:v>
                </c:pt>
                <c:pt idx="1811">
                  <c:v>40891</c:v>
                </c:pt>
                <c:pt idx="1812">
                  <c:v>40892</c:v>
                </c:pt>
                <c:pt idx="1813">
                  <c:v>40893</c:v>
                </c:pt>
                <c:pt idx="1814">
                  <c:v>40896</c:v>
                </c:pt>
                <c:pt idx="1815">
                  <c:v>40897</c:v>
                </c:pt>
                <c:pt idx="1816">
                  <c:v>40898</c:v>
                </c:pt>
                <c:pt idx="1817">
                  <c:v>40899</c:v>
                </c:pt>
                <c:pt idx="1818">
                  <c:v>40900</c:v>
                </c:pt>
                <c:pt idx="1819">
                  <c:v>40903</c:v>
                </c:pt>
                <c:pt idx="1820">
                  <c:v>40904</c:v>
                </c:pt>
                <c:pt idx="1821">
                  <c:v>40905</c:v>
                </c:pt>
                <c:pt idx="1822">
                  <c:v>40906</c:v>
                </c:pt>
                <c:pt idx="1823">
                  <c:v>40907</c:v>
                </c:pt>
                <c:pt idx="1824">
                  <c:v>40910</c:v>
                </c:pt>
                <c:pt idx="1825">
                  <c:v>40911</c:v>
                </c:pt>
                <c:pt idx="1826">
                  <c:v>40912</c:v>
                </c:pt>
                <c:pt idx="1827">
                  <c:v>40913</c:v>
                </c:pt>
                <c:pt idx="1828">
                  <c:v>40914</c:v>
                </c:pt>
                <c:pt idx="1829">
                  <c:v>40917</c:v>
                </c:pt>
                <c:pt idx="1830">
                  <c:v>40918</c:v>
                </c:pt>
                <c:pt idx="1831">
                  <c:v>40919</c:v>
                </c:pt>
                <c:pt idx="1832">
                  <c:v>40920</c:v>
                </c:pt>
                <c:pt idx="1833">
                  <c:v>40921</c:v>
                </c:pt>
                <c:pt idx="1834">
                  <c:v>40924</c:v>
                </c:pt>
                <c:pt idx="1835">
                  <c:v>40925</c:v>
                </c:pt>
                <c:pt idx="1836">
                  <c:v>40926</c:v>
                </c:pt>
                <c:pt idx="1837">
                  <c:v>40927</c:v>
                </c:pt>
                <c:pt idx="1838">
                  <c:v>40928</c:v>
                </c:pt>
                <c:pt idx="1839">
                  <c:v>40931</c:v>
                </c:pt>
                <c:pt idx="1840">
                  <c:v>40932</c:v>
                </c:pt>
                <c:pt idx="1841">
                  <c:v>40933</c:v>
                </c:pt>
                <c:pt idx="1842">
                  <c:v>40934</c:v>
                </c:pt>
                <c:pt idx="1843">
                  <c:v>40935</c:v>
                </c:pt>
                <c:pt idx="1844">
                  <c:v>40938</c:v>
                </c:pt>
                <c:pt idx="1845">
                  <c:v>40939</c:v>
                </c:pt>
                <c:pt idx="1846">
                  <c:v>40940</c:v>
                </c:pt>
                <c:pt idx="1847">
                  <c:v>40941</c:v>
                </c:pt>
                <c:pt idx="1848">
                  <c:v>40942</c:v>
                </c:pt>
                <c:pt idx="1849">
                  <c:v>40945</c:v>
                </c:pt>
                <c:pt idx="1850">
                  <c:v>40946</c:v>
                </c:pt>
                <c:pt idx="1851">
                  <c:v>40947</c:v>
                </c:pt>
                <c:pt idx="1852">
                  <c:v>40948</c:v>
                </c:pt>
                <c:pt idx="1853">
                  <c:v>40949</c:v>
                </c:pt>
                <c:pt idx="1854">
                  <c:v>40952</c:v>
                </c:pt>
                <c:pt idx="1855">
                  <c:v>40953</c:v>
                </c:pt>
                <c:pt idx="1856">
                  <c:v>40954</c:v>
                </c:pt>
                <c:pt idx="1857">
                  <c:v>40955</c:v>
                </c:pt>
                <c:pt idx="1858">
                  <c:v>40956</c:v>
                </c:pt>
                <c:pt idx="1859">
                  <c:v>40959</c:v>
                </c:pt>
                <c:pt idx="1860">
                  <c:v>40960</c:v>
                </c:pt>
                <c:pt idx="1861">
                  <c:v>40961</c:v>
                </c:pt>
                <c:pt idx="1862">
                  <c:v>40962</c:v>
                </c:pt>
                <c:pt idx="1863">
                  <c:v>40963</c:v>
                </c:pt>
                <c:pt idx="1864">
                  <c:v>40966</c:v>
                </c:pt>
                <c:pt idx="1865">
                  <c:v>40967</c:v>
                </c:pt>
                <c:pt idx="1866">
                  <c:v>40968</c:v>
                </c:pt>
                <c:pt idx="1867">
                  <c:v>40969</c:v>
                </c:pt>
                <c:pt idx="1868">
                  <c:v>40970</c:v>
                </c:pt>
                <c:pt idx="1869">
                  <c:v>40973</c:v>
                </c:pt>
                <c:pt idx="1870">
                  <c:v>40974</c:v>
                </c:pt>
                <c:pt idx="1871">
                  <c:v>40975</c:v>
                </c:pt>
                <c:pt idx="1872">
                  <c:v>40976</c:v>
                </c:pt>
                <c:pt idx="1873">
                  <c:v>40977</c:v>
                </c:pt>
                <c:pt idx="1874">
                  <c:v>40980</c:v>
                </c:pt>
                <c:pt idx="1875">
                  <c:v>40981</c:v>
                </c:pt>
                <c:pt idx="1876">
                  <c:v>40982</c:v>
                </c:pt>
                <c:pt idx="1877">
                  <c:v>40983</c:v>
                </c:pt>
                <c:pt idx="1878">
                  <c:v>40984</c:v>
                </c:pt>
                <c:pt idx="1879">
                  <c:v>40987</c:v>
                </c:pt>
                <c:pt idx="1880">
                  <c:v>40988</c:v>
                </c:pt>
                <c:pt idx="1881">
                  <c:v>40989</c:v>
                </c:pt>
                <c:pt idx="1882">
                  <c:v>40990</c:v>
                </c:pt>
                <c:pt idx="1883">
                  <c:v>40991</c:v>
                </c:pt>
                <c:pt idx="1884">
                  <c:v>40994</c:v>
                </c:pt>
                <c:pt idx="1885">
                  <c:v>40995</c:v>
                </c:pt>
                <c:pt idx="1886">
                  <c:v>40996</c:v>
                </c:pt>
                <c:pt idx="1887">
                  <c:v>40997</c:v>
                </c:pt>
                <c:pt idx="1888">
                  <c:v>40998</c:v>
                </c:pt>
                <c:pt idx="1889">
                  <c:v>41001</c:v>
                </c:pt>
                <c:pt idx="1890">
                  <c:v>41002</c:v>
                </c:pt>
                <c:pt idx="1891">
                  <c:v>41003</c:v>
                </c:pt>
                <c:pt idx="1892">
                  <c:v>41004</c:v>
                </c:pt>
                <c:pt idx="1893">
                  <c:v>41005</c:v>
                </c:pt>
                <c:pt idx="1894">
                  <c:v>41008</c:v>
                </c:pt>
                <c:pt idx="1895">
                  <c:v>41009</c:v>
                </c:pt>
                <c:pt idx="1896">
                  <c:v>41010</c:v>
                </c:pt>
                <c:pt idx="1897">
                  <c:v>41011</c:v>
                </c:pt>
                <c:pt idx="1898">
                  <c:v>41012</c:v>
                </c:pt>
                <c:pt idx="1899">
                  <c:v>41015</c:v>
                </c:pt>
                <c:pt idx="1900">
                  <c:v>41016</c:v>
                </c:pt>
                <c:pt idx="1901">
                  <c:v>41017</c:v>
                </c:pt>
                <c:pt idx="1902">
                  <c:v>41018</c:v>
                </c:pt>
                <c:pt idx="1903">
                  <c:v>41019</c:v>
                </c:pt>
                <c:pt idx="1904">
                  <c:v>41022</c:v>
                </c:pt>
                <c:pt idx="1905">
                  <c:v>41023</c:v>
                </c:pt>
                <c:pt idx="1906">
                  <c:v>41024</c:v>
                </c:pt>
                <c:pt idx="1907">
                  <c:v>41025</c:v>
                </c:pt>
                <c:pt idx="1908">
                  <c:v>41026</c:v>
                </c:pt>
                <c:pt idx="1909">
                  <c:v>41029</c:v>
                </c:pt>
                <c:pt idx="1910">
                  <c:v>41030</c:v>
                </c:pt>
                <c:pt idx="1911">
                  <c:v>41031</c:v>
                </c:pt>
                <c:pt idx="1912">
                  <c:v>41032</c:v>
                </c:pt>
                <c:pt idx="1913">
                  <c:v>41033</c:v>
                </c:pt>
                <c:pt idx="1914">
                  <c:v>41036</c:v>
                </c:pt>
                <c:pt idx="1915">
                  <c:v>41037</c:v>
                </c:pt>
                <c:pt idx="1916">
                  <c:v>41038</c:v>
                </c:pt>
                <c:pt idx="1917">
                  <c:v>41039</c:v>
                </c:pt>
                <c:pt idx="1918">
                  <c:v>41040</c:v>
                </c:pt>
                <c:pt idx="1919">
                  <c:v>41043</c:v>
                </c:pt>
                <c:pt idx="1920">
                  <c:v>41044</c:v>
                </c:pt>
                <c:pt idx="1921">
                  <c:v>41045</c:v>
                </c:pt>
                <c:pt idx="1922">
                  <c:v>41046</c:v>
                </c:pt>
                <c:pt idx="1923">
                  <c:v>41047</c:v>
                </c:pt>
                <c:pt idx="1924">
                  <c:v>41050</c:v>
                </c:pt>
                <c:pt idx="1925">
                  <c:v>41051</c:v>
                </c:pt>
                <c:pt idx="1926">
                  <c:v>41052</c:v>
                </c:pt>
                <c:pt idx="1927">
                  <c:v>41053</c:v>
                </c:pt>
                <c:pt idx="1928">
                  <c:v>41054</c:v>
                </c:pt>
                <c:pt idx="1929">
                  <c:v>41057</c:v>
                </c:pt>
                <c:pt idx="1930">
                  <c:v>41058</c:v>
                </c:pt>
                <c:pt idx="1931">
                  <c:v>41059</c:v>
                </c:pt>
                <c:pt idx="1932">
                  <c:v>41060</c:v>
                </c:pt>
                <c:pt idx="1933">
                  <c:v>41061</c:v>
                </c:pt>
                <c:pt idx="1934">
                  <c:v>41064</c:v>
                </c:pt>
                <c:pt idx="1935">
                  <c:v>41065</c:v>
                </c:pt>
                <c:pt idx="1936">
                  <c:v>41066</c:v>
                </c:pt>
                <c:pt idx="1937">
                  <c:v>41067</c:v>
                </c:pt>
                <c:pt idx="1938">
                  <c:v>41068</c:v>
                </c:pt>
                <c:pt idx="1939">
                  <c:v>41071</c:v>
                </c:pt>
                <c:pt idx="1940">
                  <c:v>41072</c:v>
                </c:pt>
                <c:pt idx="1941">
                  <c:v>41073</c:v>
                </c:pt>
                <c:pt idx="1942">
                  <c:v>41074</c:v>
                </c:pt>
                <c:pt idx="1943">
                  <c:v>41075</c:v>
                </c:pt>
                <c:pt idx="1944">
                  <c:v>41078</c:v>
                </c:pt>
                <c:pt idx="1945">
                  <c:v>41079</c:v>
                </c:pt>
                <c:pt idx="1946">
                  <c:v>41080</c:v>
                </c:pt>
                <c:pt idx="1947">
                  <c:v>41081</c:v>
                </c:pt>
                <c:pt idx="1948">
                  <c:v>41082</c:v>
                </c:pt>
                <c:pt idx="1949">
                  <c:v>41085</c:v>
                </c:pt>
                <c:pt idx="1950">
                  <c:v>41086</c:v>
                </c:pt>
                <c:pt idx="1951">
                  <c:v>41087</c:v>
                </c:pt>
                <c:pt idx="1952">
                  <c:v>41088</c:v>
                </c:pt>
                <c:pt idx="1953">
                  <c:v>41089</c:v>
                </c:pt>
                <c:pt idx="1954">
                  <c:v>41092</c:v>
                </c:pt>
                <c:pt idx="1955">
                  <c:v>41093</c:v>
                </c:pt>
                <c:pt idx="1956">
                  <c:v>41094</c:v>
                </c:pt>
                <c:pt idx="1957">
                  <c:v>41095</c:v>
                </c:pt>
                <c:pt idx="1958">
                  <c:v>41096</c:v>
                </c:pt>
                <c:pt idx="1959">
                  <c:v>41099</c:v>
                </c:pt>
                <c:pt idx="1960">
                  <c:v>41100</c:v>
                </c:pt>
                <c:pt idx="1961">
                  <c:v>41101</c:v>
                </c:pt>
                <c:pt idx="1962">
                  <c:v>41102</c:v>
                </c:pt>
                <c:pt idx="1963">
                  <c:v>41103</c:v>
                </c:pt>
                <c:pt idx="1964">
                  <c:v>41106</c:v>
                </c:pt>
                <c:pt idx="1965">
                  <c:v>41107</c:v>
                </c:pt>
                <c:pt idx="1966">
                  <c:v>41108</c:v>
                </c:pt>
                <c:pt idx="1967">
                  <c:v>41109</c:v>
                </c:pt>
                <c:pt idx="1968">
                  <c:v>41110</c:v>
                </c:pt>
                <c:pt idx="1969">
                  <c:v>41113</c:v>
                </c:pt>
                <c:pt idx="1970">
                  <c:v>41114</c:v>
                </c:pt>
                <c:pt idx="1971">
                  <c:v>41115</c:v>
                </c:pt>
                <c:pt idx="1972">
                  <c:v>41116</c:v>
                </c:pt>
                <c:pt idx="1973">
                  <c:v>41117</c:v>
                </c:pt>
                <c:pt idx="1974">
                  <c:v>41120</c:v>
                </c:pt>
                <c:pt idx="1975">
                  <c:v>41121</c:v>
                </c:pt>
                <c:pt idx="1976">
                  <c:v>41122</c:v>
                </c:pt>
                <c:pt idx="1977">
                  <c:v>41123</c:v>
                </c:pt>
                <c:pt idx="1978">
                  <c:v>41124</c:v>
                </c:pt>
                <c:pt idx="1979">
                  <c:v>41127</c:v>
                </c:pt>
                <c:pt idx="1980">
                  <c:v>41128</c:v>
                </c:pt>
                <c:pt idx="1981">
                  <c:v>41129</c:v>
                </c:pt>
                <c:pt idx="1982">
                  <c:v>41130</c:v>
                </c:pt>
                <c:pt idx="1983">
                  <c:v>41131</c:v>
                </c:pt>
                <c:pt idx="1984">
                  <c:v>41134</c:v>
                </c:pt>
                <c:pt idx="1985">
                  <c:v>41135</c:v>
                </c:pt>
                <c:pt idx="1986">
                  <c:v>41136</c:v>
                </c:pt>
                <c:pt idx="1987">
                  <c:v>41137</c:v>
                </c:pt>
                <c:pt idx="1988">
                  <c:v>41138</c:v>
                </c:pt>
                <c:pt idx="1989">
                  <c:v>41141</c:v>
                </c:pt>
                <c:pt idx="1990">
                  <c:v>41142</c:v>
                </c:pt>
                <c:pt idx="1991">
                  <c:v>41143</c:v>
                </c:pt>
                <c:pt idx="1992">
                  <c:v>41144</c:v>
                </c:pt>
                <c:pt idx="1993">
                  <c:v>41145</c:v>
                </c:pt>
                <c:pt idx="1994">
                  <c:v>41148</c:v>
                </c:pt>
                <c:pt idx="1995">
                  <c:v>41149</c:v>
                </c:pt>
                <c:pt idx="1996">
                  <c:v>41150</c:v>
                </c:pt>
                <c:pt idx="1997">
                  <c:v>41151</c:v>
                </c:pt>
                <c:pt idx="1998">
                  <c:v>41152</c:v>
                </c:pt>
                <c:pt idx="1999">
                  <c:v>41155</c:v>
                </c:pt>
                <c:pt idx="2000">
                  <c:v>41156</c:v>
                </c:pt>
                <c:pt idx="2001">
                  <c:v>41157</c:v>
                </c:pt>
                <c:pt idx="2002">
                  <c:v>41158</c:v>
                </c:pt>
                <c:pt idx="2003">
                  <c:v>41159</c:v>
                </c:pt>
                <c:pt idx="2004">
                  <c:v>41162</c:v>
                </c:pt>
                <c:pt idx="2005">
                  <c:v>41163</c:v>
                </c:pt>
                <c:pt idx="2006">
                  <c:v>41164</c:v>
                </c:pt>
                <c:pt idx="2007">
                  <c:v>41165</c:v>
                </c:pt>
                <c:pt idx="2008">
                  <c:v>41166</c:v>
                </c:pt>
                <c:pt idx="2009">
                  <c:v>41169</c:v>
                </c:pt>
                <c:pt idx="2010">
                  <c:v>41170</c:v>
                </c:pt>
                <c:pt idx="2011">
                  <c:v>41171</c:v>
                </c:pt>
                <c:pt idx="2012">
                  <c:v>41172</c:v>
                </c:pt>
                <c:pt idx="2013">
                  <c:v>41173</c:v>
                </c:pt>
                <c:pt idx="2014">
                  <c:v>41176</c:v>
                </c:pt>
                <c:pt idx="2015">
                  <c:v>41177</c:v>
                </c:pt>
                <c:pt idx="2016">
                  <c:v>41178</c:v>
                </c:pt>
                <c:pt idx="2017">
                  <c:v>41179</c:v>
                </c:pt>
                <c:pt idx="2018">
                  <c:v>41180</c:v>
                </c:pt>
                <c:pt idx="2019">
                  <c:v>41183</c:v>
                </c:pt>
                <c:pt idx="2020">
                  <c:v>41184</c:v>
                </c:pt>
                <c:pt idx="2021">
                  <c:v>41185</c:v>
                </c:pt>
                <c:pt idx="2022">
                  <c:v>41186</c:v>
                </c:pt>
                <c:pt idx="2023">
                  <c:v>41187</c:v>
                </c:pt>
                <c:pt idx="2024">
                  <c:v>41190</c:v>
                </c:pt>
                <c:pt idx="2025">
                  <c:v>41191</c:v>
                </c:pt>
                <c:pt idx="2026">
                  <c:v>41192</c:v>
                </c:pt>
                <c:pt idx="2027">
                  <c:v>41193</c:v>
                </c:pt>
                <c:pt idx="2028">
                  <c:v>41194</c:v>
                </c:pt>
                <c:pt idx="2029">
                  <c:v>41197</c:v>
                </c:pt>
                <c:pt idx="2030">
                  <c:v>41198</c:v>
                </c:pt>
                <c:pt idx="2031">
                  <c:v>41199</c:v>
                </c:pt>
                <c:pt idx="2032">
                  <c:v>41200</c:v>
                </c:pt>
                <c:pt idx="2033">
                  <c:v>41201</c:v>
                </c:pt>
                <c:pt idx="2034">
                  <c:v>41204</c:v>
                </c:pt>
                <c:pt idx="2035">
                  <c:v>41205</c:v>
                </c:pt>
                <c:pt idx="2036">
                  <c:v>41206</c:v>
                </c:pt>
                <c:pt idx="2037">
                  <c:v>41207</c:v>
                </c:pt>
                <c:pt idx="2038">
                  <c:v>41208</c:v>
                </c:pt>
                <c:pt idx="2039">
                  <c:v>41211</c:v>
                </c:pt>
                <c:pt idx="2040">
                  <c:v>41212</c:v>
                </c:pt>
                <c:pt idx="2041">
                  <c:v>41213</c:v>
                </c:pt>
                <c:pt idx="2042">
                  <c:v>41214</c:v>
                </c:pt>
                <c:pt idx="2043">
                  <c:v>41215</c:v>
                </c:pt>
                <c:pt idx="2044">
                  <c:v>41218</c:v>
                </c:pt>
                <c:pt idx="2045">
                  <c:v>41219</c:v>
                </c:pt>
                <c:pt idx="2046">
                  <c:v>41220</c:v>
                </c:pt>
                <c:pt idx="2047">
                  <c:v>41221</c:v>
                </c:pt>
                <c:pt idx="2048">
                  <c:v>41222</c:v>
                </c:pt>
                <c:pt idx="2049">
                  <c:v>41225</c:v>
                </c:pt>
                <c:pt idx="2050">
                  <c:v>41226</c:v>
                </c:pt>
                <c:pt idx="2051">
                  <c:v>41227</c:v>
                </c:pt>
                <c:pt idx="2052">
                  <c:v>41228</c:v>
                </c:pt>
                <c:pt idx="2053">
                  <c:v>41229</c:v>
                </c:pt>
                <c:pt idx="2054">
                  <c:v>41232</c:v>
                </c:pt>
                <c:pt idx="2055">
                  <c:v>41233</c:v>
                </c:pt>
                <c:pt idx="2056">
                  <c:v>41234</c:v>
                </c:pt>
                <c:pt idx="2057">
                  <c:v>41235</c:v>
                </c:pt>
                <c:pt idx="2058">
                  <c:v>41236</c:v>
                </c:pt>
                <c:pt idx="2059">
                  <c:v>41239</c:v>
                </c:pt>
                <c:pt idx="2060">
                  <c:v>41240</c:v>
                </c:pt>
                <c:pt idx="2061">
                  <c:v>41241</c:v>
                </c:pt>
                <c:pt idx="2062">
                  <c:v>41242</c:v>
                </c:pt>
                <c:pt idx="2063">
                  <c:v>41243</c:v>
                </c:pt>
                <c:pt idx="2064">
                  <c:v>41246</c:v>
                </c:pt>
                <c:pt idx="2065">
                  <c:v>41247</c:v>
                </c:pt>
                <c:pt idx="2066">
                  <c:v>41248</c:v>
                </c:pt>
                <c:pt idx="2067">
                  <c:v>41249</c:v>
                </c:pt>
                <c:pt idx="2068">
                  <c:v>41250</c:v>
                </c:pt>
                <c:pt idx="2069">
                  <c:v>41253</c:v>
                </c:pt>
                <c:pt idx="2070">
                  <c:v>41254</c:v>
                </c:pt>
                <c:pt idx="2071">
                  <c:v>41255</c:v>
                </c:pt>
                <c:pt idx="2072">
                  <c:v>41256</c:v>
                </c:pt>
                <c:pt idx="2073">
                  <c:v>41257</c:v>
                </c:pt>
                <c:pt idx="2074">
                  <c:v>41260</c:v>
                </c:pt>
                <c:pt idx="2075">
                  <c:v>41261</c:v>
                </c:pt>
                <c:pt idx="2076">
                  <c:v>41262</c:v>
                </c:pt>
                <c:pt idx="2077">
                  <c:v>41263</c:v>
                </c:pt>
                <c:pt idx="2078">
                  <c:v>41264</c:v>
                </c:pt>
                <c:pt idx="2079">
                  <c:v>41267</c:v>
                </c:pt>
                <c:pt idx="2080">
                  <c:v>41268</c:v>
                </c:pt>
                <c:pt idx="2081">
                  <c:v>41269</c:v>
                </c:pt>
                <c:pt idx="2082">
                  <c:v>41270</c:v>
                </c:pt>
                <c:pt idx="2083">
                  <c:v>41271</c:v>
                </c:pt>
                <c:pt idx="2084">
                  <c:v>41274</c:v>
                </c:pt>
                <c:pt idx="2085">
                  <c:v>41275</c:v>
                </c:pt>
                <c:pt idx="2086">
                  <c:v>41276</c:v>
                </c:pt>
                <c:pt idx="2087">
                  <c:v>41277</c:v>
                </c:pt>
                <c:pt idx="2088">
                  <c:v>41278</c:v>
                </c:pt>
                <c:pt idx="2089">
                  <c:v>41281</c:v>
                </c:pt>
                <c:pt idx="2090">
                  <c:v>41282</c:v>
                </c:pt>
                <c:pt idx="2091">
                  <c:v>41283</c:v>
                </c:pt>
                <c:pt idx="2092">
                  <c:v>41284</c:v>
                </c:pt>
                <c:pt idx="2093">
                  <c:v>41285</c:v>
                </c:pt>
                <c:pt idx="2094">
                  <c:v>41288</c:v>
                </c:pt>
                <c:pt idx="2095">
                  <c:v>41289</c:v>
                </c:pt>
                <c:pt idx="2096">
                  <c:v>41290</c:v>
                </c:pt>
                <c:pt idx="2097">
                  <c:v>41291</c:v>
                </c:pt>
                <c:pt idx="2098">
                  <c:v>41292</c:v>
                </c:pt>
                <c:pt idx="2099">
                  <c:v>41295</c:v>
                </c:pt>
                <c:pt idx="2100">
                  <c:v>41296</c:v>
                </c:pt>
                <c:pt idx="2101">
                  <c:v>41297</c:v>
                </c:pt>
                <c:pt idx="2102">
                  <c:v>41298</c:v>
                </c:pt>
                <c:pt idx="2103">
                  <c:v>41299</c:v>
                </c:pt>
                <c:pt idx="2104">
                  <c:v>41302</c:v>
                </c:pt>
                <c:pt idx="2105">
                  <c:v>41303</c:v>
                </c:pt>
                <c:pt idx="2106">
                  <c:v>41304</c:v>
                </c:pt>
                <c:pt idx="2107">
                  <c:v>41305</c:v>
                </c:pt>
                <c:pt idx="2108">
                  <c:v>41306</c:v>
                </c:pt>
                <c:pt idx="2109">
                  <c:v>41309</c:v>
                </c:pt>
                <c:pt idx="2110">
                  <c:v>41310</c:v>
                </c:pt>
                <c:pt idx="2111">
                  <c:v>41311</c:v>
                </c:pt>
                <c:pt idx="2112">
                  <c:v>41312</c:v>
                </c:pt>
                <c:pt idx="2113">
                  <c:v>41313</c:v>
                </c:pt>
                <c:pt idx="2114">
                  <c:v>41316</c:v>
                </c:pt>
                <c:pt idx="2115">
                  <c:v>41317</c:v>
                </c:pt>
                <c:pt idx="2116">
                  <c:v>41318</c:v>
                </c:pt>
                <c:pt idx="2117">
                  <c:v>41319</c:v>
                </c:pt>
                <c:pt idx="2118">
                  <c:v>41320</c:v>
                </c:pt>
                <c:pt idx="2119">
                  <c:v>41323</c:v>
                </c:pt>
                <c:pt idx="2120">
                  <c:v>41324</c:v>
                </c:pt>
                <c:pt idx="2121">
                  <c:v>41325</c:v>
                </c:pt>
                <c:pt idx="2122">
                  <c:v>41326</c:v>
                </c:pt>
                <c:pt idx="2123">
                  <c:v>41327</c:v>
                </c:pt>
                <c:pt idx="2124">
                  <c:v>41330</c:v>
                </c:pt>
                <c:pt idx="2125">
                  <c:v>41331</c:v>
                </c:pt>
                <c:pt idx="2126">
                  <c:v>41332</c:v>
                </c:pt>
                <c:pt idx="2127">
                  <c:v>41333</c:v>
                </c:pt>
                <c:pt idx="2128">
                  <c:v>41334</c:v>
                </c:pt>
                <c:pt idx="2129">
                  <c:v>41337</c:v>
                </c:pt>
                <c:pt idx="2130">
                  <c:v>41338</c:v>
                </c:pt>
                <c:pt idx="2131">
                  <c:v>41339</c:v>
                </c:pt>
                <c:pt idx="2132">
                  <c:v>41340</c:v>
                </c:pt>
                <c:pt idx="2133">
                  <c:v>41341</c:v>
                </c:pt>
                <c:pt idx="2134">
                  <c:v>41344</c:v>
                </c:pt>
                <c:pt idx="2135">
                  <c:v>41345</c:v>
                </c:pt>
                <c:pt idx="2136">
                  <c:v>41346</c:v>
                </c:pt>
                <c:pt idx="2137">
                  <c:v>41347</c:v>
                </c:pt>
                <c:pt idx="2138">
                  <c:v>41348</c:v>
                </c:pt>
                <c:pt idx="2139">
                  <c:v>41351</c:v>
                </c:pt>
                <c:pt idx="2140">
                  <c:v>41352</c:v>
                </c:pt>
                <c:pt idx="2141">
                  <c:v>41353</c:v>
                </c:pt>
                <c:pt idx="2142">
                  <c:v>41354</c:v>
                </c:pt>
                <c:pt idx="2143">
                  <c:v>41355</c:v>
                </c:pt>
                <c:pt idx="2144">
                  <c:v>41358</c:v>
                </c:pt>
                <c:pt idx="2145">
                  <c:v>41359</c:v>
                </c:pt>
                <c:pt idx="2146">
                  <c:v>41360</c:v>
                </c:pt>
                <c:pt idx="2147">
                  <c:v>41361</c:v>
                </c:pt>
                <c:pt idx="2148">
                  <c:v>41362</c:v>
                </c:pt>
                <c:pt idx="2149">
                  <c:v>41365</c:v>
                </c:pt>
                <c:pt idx="2150">
                  <c:v>41366</c:v>
                </c:pt>
                <c:pt idx="2151">
                  <c:v>41367</c:v>
                </c:pt>
                <c:pt idx="2152">
                  <c:v>41368</c:v>
                </c:pt>
                <c:pt idx="2153">
                  <c:v>41369</c:v>
                </c:pt>
                <c:pt idx="2154">
                  <c:v>41372</c:v>
                </c:pt>
                <c:pt idx="2155">
                  <c:v>41373</c:v>
                </c:pt>
                <c:pt idx="2156">
                  <c:v>41374</c:v>
                </c:pt>
                <c:pt idx="2157">
                  <c:v>41375</c:v>
                </c:pt>
                <c:pt idx="2158">
                  <c:v>41376</c:v>
                </c:pt>
                <c:pt idx="2159">
                  <c:v>41379</c:v>
                </c:pt>
                <c:pt idx="2160">
                  <c:v>41380</c:v>
                </c:pt>
                <c:pt idx="2161">
                  <c:v>41381</c:v>
                </c:pt>
                <c:pt idx="2162">
                  <c:v>41382</c:v>
                </c:pt>
                <c:pt idx="2163">
                  <c:v>41383</c:v>
                </c:pt>
                <c:pt idx="2164">
                  <c:v>41386</c:v>
                </c:pt>
                <c:pt idx="2165">
                  <c:v>41387</c:v>
                </c:pt>
                <c:pt idx="2166">
                  <c:v>41388</c:v>
                </c:pt>
                <c:pt idx="2167">
                  <c:v>41389</c:v>
                </c:pt>
                <c:pt idx="2168">
                  <c:v>41390</c:v>
                </c:pt>
                <c:pt idx="2169">
                  <c:v>41393</c:v>
                </c:pt>
                <c:pt idx="2170">
                  <c:v>41394</c:v>
                </c:pt>
                <c:pt idx="2171">
                  <c:v>41395</c:v>
                </c:pt>
                <c:pt idx="2172">
                  <c:v>41396</c:v>
                </c:pt>
                <c:pt idx="2173">
                  <c:v>41397</c:v>
                </c:pt>
                <c:pt idx="2174">
                  <c:v>41400</c:v>
                </c:pt>
                <c:pt idx="2175">
                  <c:v>41401</c:v>
                </c:pt>
                <c:pt idx="2176">
                  <c:v>41402</c:v>
                </c:pt>
                <c:pt idx="2177">
                  <c:v>41403</c:v>
                </c:pt>
                <c:pt idx="2178">
                  <c:v>41404</c:v>
                </c:pt>
                <c:pt idx="2179">
                  <c:v>41407</c:v>
                </c:pt>
                <c:pt idx="2180">
                  <c:v>41408</c:v>
                </c:pt>
                <c:pt idx="2181">
                  <c:v>41409</c:v>
                </c:pt>
                <c:pt idx="2182">
                  <c:v>41410</c:v>
                </c:pt>
                <c:pt idx="2183">
                  <c:v>41411</c:v>
                </c:pt>
                <c:pt idx="2184">
                  <c:v>41414</c:v>
                </c:pt>
                <c:pt idx="2185">
                  <c:v>41415</c:v>
                </c:pt>
                <c:pt idx="2186">
                  <c:v>41416</c:v>
                </c:pt>
                <c:pt idx="2187">
                  <c:v>41417</c:v>
                </c:pt>
                <c:pt idx="2188">
                  <c:v>41418</c:v>
                </c:pt>
                <c:pt idx="2189">
                  <c:v>41421</c:v>
                </c:pt>
                <c:pt idx="2190">
                  <c:v>41422</c:v>
                </c:pt>
                <c:pt idx="2191">
                  <c:v>41423</c:v>
                </c:pt>
                <c:pt idx="2192">
                  <c:v>41424</c:v>
                </c:pt>
                <c:pt idx="2193">
                  <c:v>41425</c:v>
                </c:pt>
                <c:pt idx="2194">
                  <c:v>41428</c:v>
                </c:pt>
                <c:pt idx="2195">
                  <c:v>41429</c:v>
                </c:pt>
                <c:pt idx="2196">
                  <c:v>41430</c:v>
                </c:pt>
                <c:pt idx="2197">
                  <c:v>41431</c:v>
                </c:pt>
                <c:pt idx="2198">
                  <c:v>41432</c:v>
                </c:pt>
                <c:pt idx="2199">
                  <c:v>41435</c:v>
                </c:pt>
                <c:pt idx="2200">
                  <c:v>41436</c:v>
                </c:pt>
                <c:pt idx="2201">
                  <c:v>41437</c:v>
                </c:pt>
                <c:pt idx="2202">
                  <c:v>41438</c:v>
                </c:pt>
                <c:pt idx="2203">
                  <c:v>41439</c:v>
                </c:pt>
                <c:pt idx="2204">
                  <c:v>41442</c:v>
                </c:pt>
                <c:pt idx="2205">
                  <c:v>41443</c:v>
                </c:pt>
                <c:pt idx="2206">
                  <c:v>41444</c:v>
                </c:pt>
                <c:pt idx="2207">
                  <c:v>41445</c:v>
                </c:pt>
                <c:pt idx="2208">
                  <c:v>41446</c:v>
                </c:pt>
                <c:pt idx="2209">
                  <c:v>41449</c:v>
                </c:pt>
                <c:pt idx="2210">
                  <c:v>41450</c:v>
                </c:pt>
                <c:pt idx="2211">
                  <c:v>41451</c:v>
                </c:pt>
                <c:pt idx="2212">
                  <c:v>41452</c:v>
                </c:pt>
                <c:pt idx="2213">
                  <c:v>41453</c:v>
                </c:pt>
                <c:pt idx="2214">
                  <c:v>41456</c:v>
                </c:pt>
                <c:pt idx="2215">
                  <c:v>41457</c:v>
                </c:pt>
                <c:pt idx="2216">
                  <c:v>41458</c:v>
                </c:pt>
                <c:pt idx="2217">
                  <c:v>41459</c:v>
                </c:pt>
                <c:pt idx="2218">
                  <c:v>41460</c:v>
                </c:pt>
                <c:pt idx="2219">
                  <c:v>41463</c:v>
                </c:pt>
                <c:pt idx="2220">
                  <c:v>41464</c:v>
                </c:pt>
                <c:pt idx="2221">
                  <c:v>41465</c:v>
                </c:pt>
                <c:pt idx="2222">
                  <c:v>41466</c:v>
                </c:pt>
                <c:pt idx="2223">
                  <c:v>41467</c:v>
                </c:pt>
                <c:pt idx="2224">
                  <c:v>41470</c:v>
                </c:pt>
                <c:pt idx="2225">
                  <c:v>41471</c:v>
                </c:pt>
                <c:pt idx="2226">
                  <c:v>41472</c:v>
                </c:pt>
                <c:pt idx="2227">
                  <c:v>41473</c:v>
                </c:pt>
                <c:pt idx="2228">
                  <c:v>41474</c:v>
                </c:pt>
                <c:pt idx="2229">
                  <c:v>41477</c:v>
                </c:pt>
                <c:pt idx="2230">
                  <c:v>41478</c:v>
                </c:pt>
                <c:pt idx="2231">
                  <c:v>41479</c:v>
                </c:pt>
                <c:pt idx="2232">
                  <c:v>41480</c:v>
                </c:pt>
                <c:pt idx="2233">
                  <c:v>41481</c:v>
                </c:pt>
                <c:pt idx="2234">
                  <c:v>41484</c:v>
                </c:pt>
                <c:pt idx="2235">
                  <c:v>41485</c:v>
                </c:pt>
                <c:pt idx="2236">
                  <c:v>41486</c:v>
                </c:pt>
                <c:pt idx="2237">
                  <c:v>41487</c:v>
                </c:pt>
                <c:pt idx="2238">
                  <c:v>41488</c:v>
                </c:pt>
                <c:pt idx="2239">
                  <c:v>41491</c:v>
                </c:pt>
                <c:pt idx="2240">
                  <c:v>41492</c:v>
                </c:pt>
                <c:pt idx="2241">
                  <c:v>41493</c:v>
                </c:pt>
                <c:pt idx="2242">
                  <c:v>41494</c:v>
                </c:pt>
                <c:pt idx="2243">
                  <c:v>41495</c:v>
                </c:pt>
                <c:pt idx="2244">
                  <c:v>41498</c:v>
                </c:pt>
                <c:pt idx="2245">
                  <c:v>41499</c:v>
                </c:pt>
                <c:pt idx="2246">
                  <c:v>41500</c:v>
                </c:pt>
                <c:pt idx="2247">
                  <c:v>41501</c:v>
                </c:pt>
                <c:pt idx="2248">
                  <c:v>41502</c:v>
                </c:pt>
                <c:pt idx="2249">
                  <c:v>41505</c:v>
                </c:pt>
                <c:pt idx="2250">
                  <c:v>41506</c:v>
                </c:pt>
                <c:pt idx="2251">
                  <c:v>41507</c:v>
                </c:pt>
                <c:pt idx="2252">
                  <c:v>41508</c:v>
                </c:pt>
                <c:pt idx="2253">
                  <c:v>41509</c:v>
                </c:pt>
                <c:pt idx="2254">
                  <c:v>41512</c:v>
                </c:pt>
                <c:pt idx="2255">
                  <c:v>41513</c:v>
                </c:pt>
                <c:pt idx="2256">
                  <c:v>41514</c:v>
                </c:pt>
                <c:pt idx="2257">
                  <c:v>41515</c:v>
                </c:pt>
                <c:pt idx="2258">
                  <c:v>41516</c:v>
                </c:pt>
                <c:pt idx="2259">
                  <c:v>41519</c:v>
                </c:pt>
                <c:pt idx="2260">
                  <c:v>41520</c:v>
                </c:pt>
                <c:pt idx="2261">
                  <c:v>41521</c:v>
                </c:pt>
                <c:pt idx="2262">
                  <c:v>41522</c:v>
                </c:pt>
                <c:pt idx="2263">
                  <c:v>41523</c:v>
                </c:pt>
                <c:pt idx="2264">
                  <c:v>41526</c:v>
                </c:pt>
                <c:pt idx="2265">
                  <c:v>41527</c:v>
                </c:pt>
                <c:pt idx="2266">
                  <c:v>41528</c:v>
                </c:pt>
                <c:pt idx="2267">
                  <c:v>41529</c:v>
                </c:pt>
                <c:pt idx="2268">
                  <c:v>41530</c:v>
                </c:pt>
                <c:pt idx="2269">
                  <c:v>41533</c:v>
                </c:pt>
                <c:pt idx="2270">
                  <c:v>41534</c:v>
                </c:pt>
                <c:pt idx="2271">
                  <c:v>41535</c:v>
                </c:pt>
                <c:pt idx="2272">
                  <c:v>41536</c:v>
                </c:pt>
                <c:pt idx="2273">
                  <c:v>41537</c:v>
                </c:pt>
                <c:pt idx="2274">
                  <c:v>41540</c:v>
                </c:pt>
                <c:pt idx="2275">
                  <c:v>41541</c:v>
                </c:pt>
                <c:pt idx="2276">
                  <c:v>41542</c:v>
                </c:pt>
                <c:pt idx="2277">
                  <c:v>41543</c:v>
                </c:pt>
                <c:pt idx="2278">
                  <c:v>41544</c:v>
                </c:pt>
                <c:pt idx="2279">
                  <c:v>41547</c:v>
                </c:pt>
                <c:pt idx="2280">
                  <c:v>41548</c:v>
                </c:pt>
                <c:pt idx="2281">
                  <c:v>41549</c:v>
                </c:pt>
                <c:pt idx="2282">
                  <c:v>41550</c:v>
                </c:pt>
                <c:pt idx="2283">
                  <c:v>41551</c:v>
                </c:pt>
                <c:pt idx="2284">
                  <c:v>41554</c:v>
                </c:pt>
                <c:pt idx="2285">
                  <c:v>41555</c:v>
                </c:pt>
                <c:pt idx="2286">
                  <c:v>41556</c:v>
                </c:pt>
                <c:pt idx="2287">
                  <c:v>41557</c:v>
                </c:pt>
                <c:pt idx="2288">
                  <c:v>41558</c:v>
                </c:pt>
                <c:pt idx="2289">
                  <c:v>41561</c:v>
                </c:pt>
                <c:pt idx="2290">
                  <c:v>41562</c:v>
                </c:pt>
                <c:pt idx="2291">
                  <c:v>41563</c:v>
                </c:pt>
                <c:pt idx="2292">
                  <c:v>41564</c:v>
                </c:pt>
                <c:pt idx="2293">
                  <c:v>41565</c:v>
                </c:pt>
                <c:pt idx="2294">
                  <c:v>41568</c:v>
                </c:pt>
                <c:pt idx="2295">
                  <c:v>41569</c:v>
                </c:pt>
                <c:pt idx="2296">
                  <c:v>41570</c:v>
                </c:pt>
                <c:pt idx="2297">
                  <c:v>41571</c:v>
                </c:pt>
                <c:pt idx="2298">
                  <c:v>41572</c:v>
                </c:pt>
                <c:pt idx="2299">
                  <c:v>41575</c:v>
                </c:pt>
                <c:pt idx="2300">
                  <c:v>41576</c:v>
                </c:pt>
                <c:pt idx="2301">
                  <c:v>41577</c:v>
                </c:pt>
                <c:pt idx="2302">
                  <c:v>41578</c:v>
                </c:pt>
                <c:pt idx="2303">
                  <c:v>41579</c:v>
                </c:pt>
                <c:pt idx="2304">
                  <c:v>41582</c:v>
                </c:pt>
                <c:pt idx="2305">
                  <c:v>41583</c:v>
                </c:pt>
                <c:pt idx="2306">
                  <c:v>41584</c:v>
                </c:pt>
                <c:pt idx="2307">
                  <c:v>41585</c:v>
                </c:pt>
                <c:pt idx="2308">
                  <c:v>41586</c:v>
                </c:pt>
                <c:pt idx="2309">
                  <c:v>41589</c:v>
                </c:pt>
                <c:pt idx="2310">
                  <c:v>41590</c:v>
                </c:pt>
                <c:pt idx="2311">
                  <c:v>41591</c:v>
                </c:pt>
                <c:pt idx="2312">
                  <c:v>41592</c:v>
                </c:pt>
                <c:pt idx="2313">
                  <c:v>41593</c:v>
                </c:pt>
                <c:pt idx="2314">
                  <c:v>41596</c:v>
                </c:pt>
                <c:pt idx="2315">
                  <c:v>41597</c:v>
                </c:pt>
                <c:pt idx="2316">
                  <c:v>41598</c:v>
                </c:pt>
                <c:pt idx="2317">
                  <c:v>41599</c:v>
                </c:pt>
                <c:pt idx="2318">
                  <c:v>41600</c:v>
                </c:pt>
                <c:pt idx="2319">
                  <c:v>41603</c:v>
                </c:pt>
                <c:pt idx="2320">
                  <c:v>41604</c:v>
                </c:pt>
                <c:pt idx="2321">
                  <c:v>41605</c:v>
                </c:pt>
                <c:pt idx="2322">
                  <c:v>41606</c:v>
                </c:pt>
                <c:pt idx="2323">
                  <c:v>41607</c:v>
                </c:pt>
                <c:pt idx="2324">
                  <c:v>41610</c:v>
                </c:pt>
                <c:pt idx="2325">
                  <c:v>41611</c:v>
                </c:pt>
                <c:pt idx="2326">
                  <c:v>41612</c:v>
                </c:pt>
                <c:pt idx="2327">
                  <c:v>41613</c:v>
                </c:pt>
                <c:pt idx="2328">
                  <c:v>41614</c:v>
                </c:pt>
                <c:pt idx="2329">
                  <c:v>41617</c:v>
                </c:pt>
                <c:pt idx="2330">
                  <c:v>41618</c:v>
                </c:pt>
                <c:pt idx="2331">
                  <c:v>41619</c:v>
                </c:pt>
                <c:pt idx="2332">
                  <c:v>41620</c:v>
                </c:pt>
                <c:pt idx="2333">
                  <c:v>41621</c:v>
                </c:pt>
                <c:pt idx="2334">
                  <c:v>41624</c:v>
                </c:pt>
                <c:pt idx="2335">
                  <c:v>41625</c:v>
                </c:pt>
                <c:pt idx="2336">
                  <c:v>41626</c:v>
                </c:pt>
                <c:pt idx="2337">
                  <c:v>41627</c:v>
                </c:pt>
                <c:pt idx="2338">
                  <c:v>41628</c:v>
                </c:pt>
                <c:pt idx="2339">
                  <c:v>41631</c:v>
                </c:pt>
                <c:pt idx="2340">
                  <c:v>41632</c:v>
                </c:pt>
                <c:pt idx="2341">
                  <c:v>41633</c:v>
                </c:pt>
                <c:pt idx="2342">
                  <c:v>41634</c:v>
                </c:pt>
                <c:pt idx="2343">
                  <c:v>41635</c:v>
                </c:pt>
                <c:pt idx="2344">
                  <c:v>41638</c:v>
                </c:pt>
                <c:pt idx="2345">
                  <c:v>41639</c:v>
                </c:pt>
                <c:pt idx="2346">
                  <c:v>41640</c:v>
                </c:pt>
                <c:pt idx="2347">
                  <c:v>41641</c:v>
                </c:pt>
                <c:pt idx="2348">
                  <c:v>41642</c:v>
                </c:pt>
                <c:pt idx="2349">
                  <c:v>41645</c:v>
                </c:pt>
                <c:pt idx="2350">
                  <c:v>41646</c:v>
                </c:pt>
                <c:pt idx="2351">
                  <c:v>41647</c:v>
                </c:pt>
                <c:pt idx="2352">
                  <c:v>41648</c:v>
                </c:pt>
                <c:pt idx="2353">
                  <c:v>41649</c:v>
                </c:pt>
                <c:pt idx="2354">
                  <c:v>41652</c:v>
                </c:pt>
                <c:pt idx="2355">
                  <c:v>41653</c:v>
                </c:pt>
                <c:pt idx="2356">
                  <c:v>41654</c:v>
                </c:pt>
                <c:pt idx="2357">
                  <c:v>41655</c:v>
                </c:pt>
                <c:pt idx="2358">
                  <c:v>41656</c:v>
                </c:pt>
                <c:pt idx="2359">
                  <c:v>41659</c:v>
                </c:pt>
                <c:pt idx="2360">
                  <c:v>41660</c:v>
                </c:pt>
                <c:pt idx="2361">
                  <c:v>41661</c:v>
                </c:pt>
                <c:pt idx="2362">
                  <c:v>41662</c:v>
                </c:pt>
                <c:pt idx="2363">
                  <c:v>41663</c:v>
                </c:pt>
                <c:pt idx="2364">
                  <c:v>41666</c:v>
                </c:pt>
                <c:pt idx="2365">
                  <c:v>41667</c:v>
                </c:pt>
                <c:pt idx="2366">
                  <c:v>41668</c:v>
                </c:pt>
                <c:pt idx="2367">
                  <c:v>41669</c:v>
                </c:pt>
                <c:pt idx="2368">
                  <c:v>41670</c:v>
                </c:pt>
                <c:pt idx="2369">
                  <c:v>41673</c:v>
                </c:pt>
                <c:pt idx="2370">
                  <c:v>41674</c:v>
                </c:pt>
                <c:pt idx="2371">
                  <c:v>41675</c:v>
                </c:pt>
                <c:pt idx="2372">
                  <c:v>41676</c:v>
                </c:pt>
                <c:pt idx="2373">
                  <c:v>41677</c:v>
                </c:pt>
                <c:pt idx="2374">
                  <c:v>41680</c:v>
                </c:pt>
                <c:pt idx="2375">
                  <c:v>41681</c:v>
                </c:pt>
                <c:pt idx="2376">
                  <c:v>41682</c:v>
                </c:pt>
                <c:pt idx="2377">
                  <c:v>41683</c:v>
                </c:pt>
                <c:pt idx="2378">
                  <c:v>41684</c:v>
                </c:pt>
                <c:pt idx="2379">
                  <c:v>41687</c:v>
                </c:pt>
                <c:pt idx="2380">
                  <c:v>41688</c:v>
                </c:pt>
                <c:pt idx="2381">
                  <c:v>41689</c:v>
                </c:pt>
                <c:pt idx="2382">
                  <c:v>41690</c:v>
                </c:pt>
                <c:pt idx="2383">
                  <c:v>41691</c:v>
                </c:pt>
                <c:pt idx="2384">
                  <c:v>41694</c:v>
                </c:pt>
                <c:pt idx="2385">
                  <c:v>41695</c:v>
                </c:pt>
                <c:pt idx="2386">
                  <c:v>41696</c:v>
                </c:pt>
                <c:pt idx="2387">
                  <c:v>41697</c:v>
                </c:pt>
                <c:pt idx="2388">
                  <c:v>41698</c:v>
                </c:pt>
                <c:pt idx="2389">
                  <c:v>41701</c:v>
                </c:pt>
                <c:pt idx="2390">
                  <c:v>41702</c:v>
                </c:pt>
                <c:pt idx="2391">
                  <c:v>41703</c:v>
                </c:pt>
                <c:pt idx="2392">
                  <c:v>41704</c:v>
                </c:pt>
                <c:pt idx="2393">
                  <c:v>41705</c:v>
                </c:pt>
                <c:pt idx="2394">
                  <c:v>41708</c:v>
                </c:pt>
                <c:pt idx="2395">
                  <c:v>41709</c:v>
                </c:pt>
                <c:pt idx="2396">
                  <c:v>41710</c:v>
                </c:pt>
                <c:pt idx="2397">
                  <c:v>41711</c:v>
                </c:pt>
                <c:pt idx="2398">
                  <c:v>41712</c:v>
                </c:pt>
                <c:pt idx="2399">
                  <c:v>41715</c:v>
                </c:pt>
                <c:pt idx="2400">
                  <c:v>41716</c:v>
                </c:pt>
                <c:pt idx="2401">
                  <c:v>41717</c:v>
                </c:pt>
                <c:pt idx="2402">
                  <c:v>41718</c:v>
                </c:pt>
                <c:pt idx="2403">
                  <c:v>41719</c:v>
                </c:pt>
                <c:pt idx="2404">
                  <c:v>41722</c:v>
                </c:pt>
                <c:pt idx="2405">
                  <c:v>41723</c:v>
                </c:pt>
                <c:pt idx="2406">
                  <c:v>41724</c:v>
                </c:pt>
                <c:pt idx="2407">
                  <c:v>41725</c:v>
                </c:pt>
                <c:pt idx="2408">
                  <c:v>41726</c:v>
                </c:pt>
                <c:pt idx="2409">
                  <c:v>41729</c:v>
                </c:pt>
                <c:pt idx="2410">
                  <c:v>41730</c:v>
                </c:pt>
                <c:pt idx="2411">
                  <c:v>41731</c:v>
                </c:pt>
                <c:pt idx="2412">
                  <c:v>41732</c:v>
                </c:pt>
                <c:pt idx="2413">
                  <c:v>41733</c:v>
                </c:pt>
                <c:pt idx="2414">
                  <c:v>41736</c:v>
                </c:pt>
                <c:pt idx="2415">
                  <c:v>41737</c:v>
                </c:pt>
                <c:pt idx="2416">
                  <c:v>41738</c:v>
                </c:pt>
                <c:pt idx="2417">
                  <c:v>41739</c:v>
                </c:pt>
                <c:pt idx="2418">
                  <c:v>41740</c:v>
                </c:pt>
                <c:pt idx="2419">
                  <c:v>41743</c:v>
                </c:pt>
                <c:pt idx="2420">
                  <c:v>41744</c:v>
                </c:pt>
                <c:pt idx="2421">
                  <c:v>41745</c:v>
                </c:pt>
                <c:pt idx="2422">
                  <c:v>41746</c:v>
                </c:pt>
                <c:pt idx="2423">
                  <c:v>41747</c:v>
                </c:pt>
                <c:pt idx="2424">
                  <c:v>41750</c:v>
                </c:pt>
                <c:pt idx="2425">
                  <c:v>41751</c:v>
                </c:pt>
                <c:pt idx="2426">
                  <c:v>41752</c:v>
                </c:pt>
                <c:pt idx="2427">
                  <c:v>41753</c:v>
                </c:pt>
                <c:pt idx="2428">
                  <c:v>41754</c:v>
                </c:pt>
                <c:pt idx="2429">
                  <c:v>41757</c:v>
                </c:pt>
                <c:pt idx="2430">
                  <c:v>41758</c:v>
                </c:pt>
                <c:pt idx="2431">
                  <c:v>41759</c:v>
                </c:pt>
                <c:pt idx="2432">
                  <c:v>41760</c:v>
                </c:pt>
                <c:pt idx="2433">
                  <c:v>41761</c:v>
                </c:pt>
                <c:pt idx="2434">
                  <c:v>41764</c:v>
                </c:pt>
                <c:pt idx="2435">
                  <c:v>41765</c:v>
                </c:pt>
                <c:pt idx="2436">
                  <c:v>41766</c:v>
                </c:pt>
                <c:pt idx="2437">
                  <c:v>41767</c:v>
                </c:pt>
                <c:pt idx="2438">
                  <c:v>41768</c:v>
                </c:pt>
                <c:pt idx="2439">
                  <c:v>41771</c:v>
                </c:pt>
                <c:pt idx="2440">
                  <c:v>41772</c:v>
                </c:pt>
                <c:pt idx="2441">
                  <c:v>41773</c:v>
                </c:pt>
                <c:pt idx="2442">
                  <c:v>41774</c:v>
                </c:pt>
                <c:pt idx="2443">
                  <c:v>41775</c:v>
                </c:pt>
                <c:pt idx="2444">
                  <c:v>41778</c:v>
                </c:pt>
                <c:pt idx="2445">
                  <c:v>41779</c:v>
                </c:pt>
                <c:pt idx="2446">
                  <c:v>41780</c:v>
                </c:pt>
                <c:pt idx="2447">
                  <c:v>41781</c:v>
                </c:pt>
                <c:pt idx="2448">
                  <c:v>41782</c:v>
                </c:pt>
                <c:pt idx="2449">
                  <c:v>41785</c:v>
                </c:pt>
                <c:pt idx="2450">
                  <c:v>41786</c:v>
                </c:pt>
                <c:pt idx="2451">
                  <c:v>41787</c:v>
                </c:pt>
                <c:pt idx="2452">
                  <c:v>41788</c:v>
                </c:pt>
                <c:pt idx="2453">
                  <c:v>41789</c:v>
                </c:pt>
                <c:pt idx="2454">
                  <c:v>41792</c:v>
                </c:pt>
                <c:pt idx="2455">
                  <c:v>41793</c:v>
                </c:pt>
                <c:pt idx="2456">
                  <c:v>41794</c:v>
                </c:pt>
                <c:pt idx="2457">
                  <c:v>41795</c:v>
                </c:pt>
                <c:pt idx="2458">
                  <c:v>41796</c:v>
                </c:pt>
                <c:pt idx="2459">
                  <c:v>41799</c:v>
                </c:pt>
                <c:pt idx="2460">
                  <c:v>41800</c:v>
                </c:pt>
                <c:pt idx="2461">
                  <c:v>41801</c:v>
                </c:pt>
                <c:pt idx="2462">
                  <c:v>41802</c:v>
                </c:pt>
                <c:pt idx="2463">
                  <c:v>41803</c:v>
                </c:pt>
                <c:pt idx="2464">
                  <c:v>41806</c:v>
                </c:pt>
                <c:pt idx="2465">
                  <c:v>41807</c:v>
                </c:pt>
                <c:pt idx="2466">
                  <c:v>41808</c:v>
                </c:pt>
                <c:pt idx="2467">
                  <c:v>41809</c:v>
                </c:pt>
                <c:pt idx="2468">
                  <c:v>41810</c:v>
                </c:pt>
                <c:pt idx="2469">
                  <c:v>41813</c:v>
                </c:pt>
                <c:pt idx="2470">
                  <c:v>41814</c:v>
                </c:pt>
                <c:pt idx="2471">
                  <c:v>41815</c:v>
                </c:pt>
                <c:pt idx="2472">
                  <c:v>41816</c:v>
                </c:pt>
                <c:pt idx="2473">
                  <c:v>41817</c:v>
                </c:pt>
                <c:pt idx="2474">
                  <c:v>41820</c:v>
                </c:pt>
                <c:pt idx="2475">
                  <c:v>41821</c:v>
                </c:pt>
                <c:pt idx="2476">
                  <c:v>41822</c:v>
                </c:pt>
                <c:pt idx="2477">
                  <c:v>41823</c:v>
                </c:pt>
                <c:pt idx="2478">
                  <c:v>41824</c:v>
                </c:pt>
                <c:pt idx="2479">
                  <c:v>41827</c:v>
                </c:pt>
                <c:pt idx="2480">
                  <c:v>41828</c:v>
                </c:pt>
                <c:pt idx="2481">
                  <c:v>41829</c:v>
                </c:pt>
                <c:pt idx="2482">
                  <c:v>41830</c:v>
                </c:pt>
                <c:pt idx="2483">
                  <c:v>41831</c:v>
                </c:pt>
                <c:pt idx="2484">
                  <c:v>41834</c:v>
                </c:pt>
                <c:pt idx="2485">
                  <c:v>41835</c:v>
                </c:pt>
                <c:pt idx="2486">
                  <c:v>41836</c:v>
                </c:pt>
                <c:pt idx="2487">
                  <c:v>41837</c:v>
                </c:pt>
                <c:pt idx="2488">
                  <c:v>41838</c:v>
                </c:pt>
                <c:pt idx="2489">
                  <c:v>41841</c:v>
                </c:pt>
                <c:pt idx="2490">
                  <c:v>41842</c:v>
                </c:pt>
                <c:pt idx="2491">
                  <c:v>41843</c:v>
                </c:pt>
                <c:pt idx="2492">
                  <c:v>41844</c:v>
                </c:pt>
                <c:pt idx="2493">
                  <c:v>41845</c:v>
                </c:pt>
                <c:pt idx="2494">
                  <c:v>41848</c:v>
                </c:pt>
                <c:pt idx="2495">
                  <c:v>41849</c:v>
                </c:pt>
                <c:pt idx="2496">
                  <c:v>41850</c:v>
                </c:pt>
                <c:pt idx="2497">
                  <c:v>41851</c:v>
                </c:pt>
                <c:pt idx="2498">
                  <c:v>41852</c:v>
                </c:pt>
                <c:pt idx="2499">
                  <c:v>41855</c:v>
                </c:pt>
                <c:pt idx="2500">
                  <c:v>41856</c:v>
                </c:pt>
                <c:pt idx="2501">
                  <c:v>41857</c:v>
                </c:pt>
                <c:pt idx="2502">
                  <c:v>41858</c:v>
                </c:pt>
                <c:pt idx="2503">
                  <c:v>41859</c:v>
                </c:pt>
                <c:pt idx="2504">
                  <c:v>41862</c:v>
                </c:pt>
                <c:pt idx="2505">
                  <c:v>41863</c:v>
                </c:pt>
                <c:pt idx="2506">
                  <c:v>41864</c:v>
                </c:pt>
                <c:pt idx="2507">
                  <c:v>41865</c:v>
                </c:pt>
                <c:pt idx="2508">
                  <c:v>41866</c:v>
                </c:pt>
                <c:pt idx="2509">
                  <c:v>41869</c:v>
                </c:pt>
                <c:pt idx="2510">
                  <c:v>41870</c:v>
                </c:pt>
                <c:pt idx="2511">
                  <c:v>41871</c:v>
                </c:pt>
                <c:pt idx="2512">
                  <c:v>41872</c:v>
                </c:pt>
                <c:pt idx="2513">
                  <c:v>41873</c:v>
                </c:pt>
                <c:pt idx="2514">
                  <c:v>41876</c:v>
                </c:pt>
                <c:pt idx="2515">
                  <c:v>41877</c:v>
                </c:pt>
                <c:pt idx="2516">
                  <c:v>41878</c:v>
                </c:pt>
                <c:pt idx="2517">
                  <c:v>41879</c:v>
                </c:pt>
                <c:pt idx="2518">
                  <c:v>41880</c:v>
                </c:pt>
                <c:pt idx="2519">
                  <c:v>41883</c:v>
                </c:pt>
                <c:pt idx="2520">
                  <c:v>41884</c:v>
                </c:pt>
                <c:pt idx="2521">
                  <c:v>41885</c:v>
                </c:pt>
                <c:pt idx="2522">
                  <c:v>41886</c:v>
                </c:pt>
                <c:pt idx="2523">
                  <c:v>41887</c:v>
                </c:pt>
                <c:pt idx="2524">
                  <c:v>41890</c:v>
                </c:pt>
                <c:pt idx="2525">
                  <c:v>41891</c:v>
                </c:pt>
                <c:pt idx="2526">
                  <c:v>41892</c:v>
                </c:pt>
                <c:pt idx="2527">
                  <c:v>41893</c:v>
                </c:pt>
                <c:pt idx="2528">
                  <c:v>41894</c:v>
                </c:pt>
                <c:pt idx="2529">
                  <c:v>41897</c:v>
                </c:pt>
                <c:pt idx="2530">
                  <c:v>41898</c:v>
                </c:pt>
                <c:pt idx="2531">
                  <c:v>41899</c:v>
                </c:pt>
                <c:pt idx="2532">
                  <c:v>41900</c:v>
                </c:pt>
                <c:pt idx="2533">
                  <c:v>41901</c:v>
                </c:pt>
                <c:pt idx="2534">
                  <c:v>41904</c:v>
                </c:pt>
                <c:pt idx="2535">
                  <c:v>41905</c:v>
                </c:pt>
                <c:pt idx="2536">
                  <c:v>41906</c:v>
                </c:pt>
                <c:pt idx="2537">
                  <c:v>41907</c:v>
                </c:pt>
                <c:pt idx="2538">
                  <c:v>41908</c:v>
                </c:pt>
                <c:pt idx="2539">
                  <c:v>41911</c:v>
                </c:pt>
                <c:pt idx="2540">
                  <c:v>41912</c:v>
                </c:pt>
                <c:pt idx="2541">
                  <c:v>41913</c:v>
                </c:pt>
                <c:pt idx="2542">
                  <c:v>41914</c:v>
                </c:pt>
                <c:pt idx="2543">
                  <c:v>41915</c:v>
                </c:pt>
                <c:pt idx="2544">
                  <c:v>41918</c:v>
                </c:pt>
                <c:pt idx="2545">
                  <c:v>41919</c:v>
                </c:pt>
                <c:pt idx="2546">
                  <c:v>41920</c:v>
                </c:pt>
                <c:pt idx="2547">
                  <c:v>41921</c:v>
                </c:pt>
                <c:pt idx="2548">
                  <c:v>41922</c:v>
                </c:pt>
                <c:pt idx="2549">
                  <c:v>41925</c:v>
                </c:pt>
                <c:pt idx="2550">
                  <c:v>41926</c:v>
                </c:pt>
                <c:pt idx="2551">
                  <c:v>41927</c:v>
                </c:pt>
                <c:pt idx="2552">
                  <c:v>41928</c:v>
                </c:pt>
                <c:pt idx="2553">
                  <c:v>41929</c:v>
                </c:pt>
                <c:pt idx="2554">
                  <c:v>41932</c:v>
                </c:pt>
                <c:pt idx="2555">
                  <c:v>41933</c:v>
                </c:pt>
                <c:pt idx="2556">
                  <c:v>41934</c:v>
                </c:pt>
                <c:pt idx="2557">
                  <c:v>41935</c:v>
                </c:pt>
                <c:pt idx="2558">
                  <c:v>41936</c:v>
                </c:pt>
                <c:pt idx="2559">
                  <c:v>41939</c:v>
                </c:pt>
                <c:pt idx="2560">
                  <c:v>41940</c:v>
                </c:pt>
                <c:pt idx="2561">
                  <c:v>41941</c:v>
                </c:pt>
                <c:pt idx="2562">
                  <c:v>41942</c:v>
                </c:pt>
                <c:pt idx="2563">
                  <c:v>41943</c:v>
                </c:pt>
                <c:pt idx="2564">
                  <c:v>41946</c:v>
                </c:pt>
                <c:pt idx="2565">
                  <c:v>41947</c:v>
                </c:pt>
                <c:pt idx="2566">
                  <c:v>41948</c:v>
                </c:pt>
                <c:pt idx="2567">
                  <c:v>41949</c:v>
                </c:pt>
                <c:pt idx="2568">
                  <c:v>41950</c:v>
                </c:pt>
                <c:pt idx="2569">
                  <c:v>41953</c:v>
                </c:pt>
                <c:pt idx="2570">
                  <c:v>41954</c:v>
                </c:pt>
                <c:pt idx="2571">
                  <c:v>41955</c:v>
                </c:pt>
                <c:pt idx="2572">
                  <c:v>41956</c:v>
                </c:pt>
                <c:pt idx="2573">
                  <c:v>41957</c:v>
                </c:pt>
                <c:pt idx="2574">
                  <c:v>41960</c:v>
                </c:pt>
                <c:pt idx="2575">
                  <c:v>41961</c:v>
                </c:pt>
                <c:pt idx="2576">
                  <c:v>41962</c:v>
                </c:pt>
                <c:pt idx="2577">
                  <c:v>41963</c:v>
                </c:pt>
                <c:pt idx="2578">
                  <c:v>41964</c:v>
                </c:pt>
                <c:pt idx="2579">
                  <c:v>41967</c:v>
                </c:pt>
                <c:pt idx="2580">
                  <c:v>41968</c:v>
                </c:pt>
                <c:pt idx="2581">
                  <c:v>41969</c:v>
                </c:pt>
                <c:pt idx="2582">
                  <c:v>41970</c:v>
                </c:pt>
                <c:pt idx="2583">
                  <c:v>41971</c:v>
                </c:pt>
                <c:pt idx="2584">
                  <c:v>41974</c:v>
                </c:pt>
                <c:pt idx="2585">
                  <c:v>41975</c:v>
                </c:pt>
                <c:pt idx="2586">
                  <c:v>41976</c:v>
                </c:pt>
                <c:pt idx="2587">
                  <c:v>41977</c:v>
                </c:pt>
                <c:pt idx="2588">
                  <c:v>41978</c:v>
                </c:pt>
                <c:pt idx="2589">
                  <c:v>41981</c:v>
                </c:pt>
                <c:pt idx="2590">
                  <c:v>41982</c:v>
                </c:pt>
                <c:pt idx="2591">
                  <c:v>41983</c:v>
                </c:pt>
                <c:pt idx="2592">
                  <c:v>41984</c:v>
                </c:pt>
                <c:pt idx="2593">
                  <c:v>41985</c:v>
                </c:pt>
                <c:pt idx="2594">
                  <c:v>41988</c:v>
                </c:pt>
                <c:pt idx="2595">
                  <c:v>41989</c:v>
                </c:pt>
                <c:pt idx="2596">
                  <c:v>41990</c:v>
                </c:pt>
                <c:pt idx="2597">
                  <c:v>41991</c:v>
                </c:pt>
                <c:pt idx="2598">
                  <c:v>41992</c:v>
                </c:pt>
                <c:pt idx="2599">
                  <c:v>41995</c:v>
                </c:pt>
                <c:pt idx="2600">
                  <c:v>41996</c:v>
                </c:pt>
                <c:pt idx="2601">
                  <c:v>41997</c:v>
                </c:pt>
                <c:pt idx="2602">
                  <c:v>41998</c:v>
                </c:pt>
                <c:pt idx="2603">
                  <c:v>41999</c:v>
                </c:pt>
                <c:pt idx="2604">
                  <c:v>42002</c:v>
                </c:pt>
                <c:pt idx="2605">
                  <c:v>42003</c:v>
                </c:pt>
                <c:pt idx="2606">
                  <c:v>42004</c:v>
                </c:pt>
                <c:pt idx="2607">
                  <c:v>42005</c:v>
                </c:pt>
                <c:pt idx="2608">
                  <c:v>42006</c:v>
                </c:pt>
                <c:pt idx="2609">
                  <c:v>42009</c:v>
                </c:pt>
                <c:pt idx="2610">
                  <c:v>42010</c:v>
                </c:pt>
                <c:pt idx="2611">
                  <c:v>42011</c:v>
                </c:pt>
                <c:pt idx="2612">
                  <c:v>42012</c:v>
                </c:pt>
                <c:pt idx="2613">
                  <c:v>42013</c:v>
                </c:pt>
                <c:pt idx="2614">
                  <c:v>42016</c:v>
                </c:pt>
                <c:pt idx="2615">
                  <c:v>42017</c:v>
                </c:pt>
                <c:pt idx="2616">
                  <c:v>42018</c:v>
                </c:pt>
                <c:pt idx="2617">
                  <c:v>42019</c:v>
                </c:pt>
                <c:pt idx="2618">
                  <c:v>42020</c:v>
                </c:pt>
                <c:pt idx="2619">
                  <c:v>42023</c:v>
                </c:pt>
                <c:pt idx="2620">
                  <c:v>42024</c:v>
                </c:pt>
                <c:pt idx="2621">
                  <c:v>42025</c:v>
                </c:pt>
                <c:pt idx="2622">
                  <c:v>42026</c:v>
                </c:pt>
                <c:pt idx="2623">
                  <c:v>42027</c:v>
                </c:pt>
                <c:pt idx="2624">
                  <c:v>42030</c:v>
                </c:pt>
                <c:pt idx="2625">
                  <c:v>42031</c:v>
                </c:pt>
                <c:pt idx="2626">
                  <c:v>42032</c:v>
                </c:pt>
                <c:pt idx="2627">
                  <c:v>42033</c:v>
                </c:pt>
                <c:pt idx="2628">
                  <c:v>42034</c:v>
                </c:pt>
                <c:pt idx="2629">
                  <c:v>42037</c:v>
                </c:pt>
                <c:pt idx="2630">
                  <c:v>42038</c:v>
                </c:pt>
                <c:pt idx="2631">
                  <c:v>42039</c:v>
                </c:pt>
                <c:pt idx="2632">
                  <c:v>42040</c:v>
                </c:pt>
                <c:pt idx="2633">
                  <c:v>42041</c:v>
                </c:pt>
                <c:pt idx="2634">
                  <c:v>42044</c:v>
                </c:pt>
                <c:pt idx="2635">
                  <c:v>42045</c:v>
                </c:pt>
                <c:pt idx="2636">
                  <c:v>42046</c:v>
                </c:pt>
                <c:pt idx="2637">
                  <c:v>42047</c:v>
                </c:pt>
                <c:pt idx="2638">
                  <c:v>42048</c:v>
                </c:pt>
                <c:pt idx="2639">
                  <c:v>42051</c:v>
                </c:pt>
                <c:pt idx="2640">
                  <c:v>42052</c:v>
                </c:pt>
                <c:pt idx="2641">
                  <c:v>42053</c:v>
                </c:pt>
                <c:pt idx="2642">
                  <c:v>42054</c:v>
                </c:pt>
                <c:pt idx="2643">
                  <c:v>42055</c:v>
                </c:pt>
                <c:pt idx="2644">
                  <c:v>42058</c:v>
                </c:pt>
                <c:pt idx="2645">
                  <c:v>42059</c:v>
                </c:pt>
                <c:pt idx="2646">
                  <c:v>42060</c:v>
                </c:pt>
                <c:pt idx="2647">
                  <c:v>42061</c:v>
                </c:pt>
                <c:pt idx="2648">
                  <c:v>42062</c:v>
                </c:pt>
                <c:pt idx="2649">
                  <c:v>42065</c:v>
                </c:pt>
                <c:pt idx="2650">
                  <c:v>42066</c:v>
                </c:pt>
                <c:pt idx="2651">
                  <c:v>42067</c:v>
                </c:pt>
                <c:pt idx="2652">
                  <c:v>42068</c:v>
                </c:pt>
                <c:pt idx="2653">
                  <c:v>42069</c:v>
                </c:pt>
                <c:pt idx="2654">
                  <c:v>42072</c:v>
                </c:pt>
                <c:pt idx="2655">
                  <c:v>42073</c:v>
                </c:pt>
                <c:pt idx="2656">
                  <c:v>42074</c:v>
                </c:pt>
                <c:pt idx="2657">
                  <c:v>42075</c:v>
                </c:pt>
                <c:pt idx="2658">
                  <c:v>42076</c:v>
                </c:pt>
                <c:pt idx="2659">
                  <c:v>42079</c:v>
                </c:pt>
                <c:pt idx="2660">
                  <c:v>42080</c:v>
                </c:pt>
                <c:pt idx="2661">
                  <c:v>42081</c:v>
                </c:pt>
                <c:pt idx="2662">
                  <c:v>42082</c:v>
                </c:pt>
                <c:pt idx="2663">
                  <c:v>42083</c:v>
                </c:pt>
                <c:pt idx="2664">
                  <c:v>42086</c:v>
                </c:pt>
                <c:pt idx="2665">
                  <c:v>42087</c:v>
                </c:pt>
                <c:pt idx="2666">
                  <c:v>42088</c:v>
                </c:pt>
                <c:pt idx="2667">
                  <c:v>42089</c:v>
                </c:pt>
                <c:pt idx="2668">
                  <c:v>42090</c:v>
                </c:pt>
                <c:pt idx="2669">
                  <c:v>42093</c:v>
                </c:pt>
                <c:pt idx="2670">
                  <c:v>42094</c:v>
                </c:pt>
                <c:pt idx="2671">
                  <c:v>42095</c:v>
                </c:pt>
                <c:pt idx="2672">
                  <c:v>42096</c:v>
                </c:pt>
                <c:pt idx="2673">
                  <c:v>42097</c:v>
                </c:pt>
                <c:pt idx="2674">
                  <c:v>42100</c:v>
                </c:pt>
                <c:pt idx="2675">
                  <c:v>42101</c:v>
                </c:pt>
                <c:pt idx="2676">
                  <c:v>42102</c:v>
                </c:pt>
                <c:pt idx="2677">
                  <c:v>42103</c:v>
                </c:pt>
                <c:pt idx="2678">
                  <c:v>42104</c:v>
                </c:pt>
                <c:pt idx="2679">
                  <c:v>42107</c:v>
                </c:pt>
                <c:pt idx="2680">
                  <c:v>42108</c:v>
                </c:pt>
                <c:pt idx="2681">
                  <c:v>42109</c:v>
                </c:pt>
                <c:pt idx="2682">
                  <c:v>42110</c:v>
                </c:pt>
                <c:pt idx="2683">
                  <c:v>42111</c:v>
                </c:pt>
                <c:pt idx="2684">
                  <c:v>42114</c:v>
                </c:pt>
                <c:pt idx="2685">
                  <c:v>42115</c:v>
                </c:pt>
                <c:pt idx="2686">
                  <c:v>42116</c:v>
                </c:pt>
                <c:pt idx="2687">
                  <c:v>42117</c:v>
                </c:pt>
                <c:pt idx="2688">
                  <c:v>42118</c:v>
                </c:pt>
                <c:pt idx="2689">
                  <c:v>42121</c:v>
                </c:pt>
                <c:pt idx="2690">
                  <c:v>42122</c:v>
                </c:pt>
                <c:pt idx="2691">
                  <c:v>42123</c:v>
                </c:pt>
                <c:pt idx="2692">
                  <c:v>42124</c:v>
                </c:pt>
                <c:pt idx="2693">
                  <c:v>42125</c:v>
                </c:pt>
                <c:pt idx="2694">
                  <c:v>42128</c:v>
                </c:pt>
                <c:pt idx="2695">
                  <c:v>42129</c:v>
                </c:pt>
                <c:pt idx="2696">
                  <c:v>42130</c:v>
                </c:pt>
                <c:pt idx="2697">
                  <c:v>42131</c:v>
                </c:pt>
                <c:pt idx="2698">
                  <c:v>42132</c:v>
                </c:pt>
                <c:pt idx="2699">
                  <c:v>42135</c:v>
                </c:pt>
                <c:pt idx="2700">
                  <c:v>42136</c:v>
                </c:pt>
                <c:pt idx="2701">
                  <c:v>42137</c:v>
                </c:pt>
                <c:pt idx="2702">
                  <c:v>42138</c:v>
                </c:pt>
                <c:pt idx="2703">
                  <c:v>42139</c:v>
                </c:pt>
                <c:pt idx="2704">
                  <c:v>42142</c:v>
                </c:pt>
                <c:pt idx="2705">
                  <c:v>42143</c:v>
                </c:pt>
                <c:pt idx="2706">
                  <c:v>42144</c:v>
                </c:pt>
                <c:pt idx="2707">
                  <c:v>42145</c:v>
                </c:pt>
                <c:pt idx="2708">
                  <c:v>42146</c:v>
                </c:pt>
                <c:pt idx="2709">
                  <c:v>42149</c:v>
                </c:pt>
                <c:pt idx="2710">
                  <c:v>42150</c:v>
                </c:pt>
                <c:pt idx="2711">
                  <c:v>42151</c:v>
                </c:pt>
                <c:pt idx="2712">
                  <c:v>42152</c:v>
                </c:pt>
                <c:pt idx="2713">
                  <c:v>42153</c:v>
                </c:pt>
                <c:pt idx="2714">
                  <c:v>42156</c:v>
                </c:pt>
                <c:pt idx="2715">
                  <c:v>42157</c:v>
                </c:pt>
                <c:pt idx="2716">
                  <c:v>42158</c:v>
                </c:pt>
                <c:pt idx="2717">
                  <c:v>42159</c:v>
                </c:pt>
                <c:pt idx="2718">
                  <c:v>42160</c:v>
                </c:pt>
                <c:pt idx="2719">
                  <c:v>42163</c:v>
                </c:pt>
                <c:pt idx="2720">
                  <c:v>42164</c:v>
                </c:pt>
                <c:pt idx="2721">
                  <c:v>42165</c:v>
                </c:pt>
                <c:pt idx="2722">
                  <c:v>42166</c:v>
                </c:pt>
                <c:pt idx="2723">
                  <c:v>42167</c:v>
                </c:pt>
                <c:pt idx="2724">
                  <c:v>42170</c:v>
                </c:pt>
                <c:pt idx="2725">
                  <c:v>42171</c:v>
                </c:pt>
                <c:pt idx="2726">
                  <c:v>42172</c:v>
                </c:pt>
                <c:pt idx="2727">
                  <c:v>42173</c:v>
                </c:pt>
                <c:pt idx="2728">
                  <c:v>42174</c:v>
                </c:pt>
                <c:pt idx="2729">
                  <c:v>42177</c:v>
                </c:pt>
                <c:pt idx="2730">
                  <c:v>42178</c:v>
                </c:pt>
                <c:pt idx="2731">
                  <c:v>42179</c:v>
                </c:pt>
                <c:pt idx="2732">
                  <c:v>42180</c:v>
                </c:pt>
                <c:pt idx="2733">
                  <c:v>42181</c:v>
                </c:pt>
                <c:pt idx="2734">
                  <c:v>42184</c:v>
                </c:pt>
                <c:pt idx="2735">
                  <c:v>42185</c:v>
                </c:pt>
                <c:pt idx="2736">
                  <c:v>42186</c:v>
                </c:pt>
                <c:pt idx="2737">
                  <c:v>42187</c:v>
                </c:pt>
                <c:pt idx="2738">
                  <c:v>42188</c:v>
                </c:pt>
                <c:pt idx="2739">
                  <c:v>42191</c:v>
                </c:pt>
                <c:pt idx="2740">
                  <c:v>42192</c:v>
                </c:pt>
                <c:pt idx="2741">
                  <c:v>42193</c:v>
                </c:pt>
                <c:pt idx="2742">
                  <c:v>42194</c:v>
                </c:pt>
                <c:pt idx="2743">
                  <c:v>42195</c:v>
                </c:pt>
                <c:pt idx="2744">
                  <c:v>42198</c:v>
                </c:pt>
                <c:pt idx="2745">
                  <c:v>42199</c:v>
                </c:pt>
                <c:pt idx="2746">
                  <c:v>42200</c:v>
                </c:pt>
                <c:pt idx="2747">
                  <c:v>42201</c:v>
                </c:pt>
                <c:pt idx="2748">
                  <c:v>42202</c:v>
                </c:pt>
                <c:pt idx="2749">
                  <c:v>42205</c:v>
                </c:pt>
                <c:pt idx="2750">
                  <c:v>42206</c:v>
                </c:pt>
                <c:pt idx="2751">
                  <c:v>42207</c:v>
                </c:pt>
                <c:pt idx="2752">
                  <c:v>42208</c:v>
                </c:pt>
                <c:pt idx="2753">
                  <c:v>42209</c:v>
                </c:pt>
                <c:pt idx="2754">
                  <c:v>42212</c:v>
                </c:pt>
                <c:pt idx="2755">
                  <c:v>42213</c:v>
                </c:pt>
                <c:pt idx="2756">
                  <c:v>42214</c:v>
                </c:pt>
                <c:pt idx="2757">
                  <c:v>42215</c:v>
                </c:pt>
                <c:pt idx="2758">
                  <c:v>42216</c:v>
                </c:pt>
                <c:pt idx="2759">
                  <c:v>42219</c:v>
                </c:pt>
                <c:pt idx="2760">
                  <c:v>42220</c:v>
                </c:pt>
                <c:pt idx="2761">
                  <c:v>42221</c:v>
                </c:pt>
                <c:pt idx="2762">
                  <c:v>42222</c:v>
                </c:pt>
                <c:pt idx="2763">
                  <c:v>42223</c:v>
                </c:pt>
                <c:pt idx="2764">
                  <c:v>42226</c:v>
                </c:pt>
                <c:pt idx="2765">
                  <c:v>42227</c:v>
                </c:pt>
                <c:pt idx="2766">
                  <c:v>42228</c:v>
                </c:pt>
                <c:pt idx="2767">
                  <c:v>42229</c:v>
                </c:pt>
                <c:pt idx="2768">
                  <c:v>42230</c:v>
                </c:pt>
                <c:pt idx="2769">
                  <c:v>42233</c:v>
                </c:pt>
                <c:pt idx="2770">
                  <c:v>42234</c:v>
                </c:pt>
                <c:pt idx="2771">
                  <c:v>42235</c:v>
                </c:pt>
                <c:pt idx="2772">
                  <c:v>42236</c:v>
                </c:pt>
                <c:pt idx="2773">
                  <c:v>42237</c:v>
                </c:pt>
                <c:pt idx="2774">
                  <c:v>42240</c:v>
                </c:pt>
                <c:pt idx="2775">
                  <c:v>42241</c:v>
                </c:pt>
                <c:pt idx="2776">
                  <c:v>42242</c:v>
                </c:pt>
                <c:pt idx="2777">
                  <c:v>42243</c:v>
                </c:pt>
                <c:pt idx="2778">
                  <c:v>42244</c:v>
                </c:pt>
                <c:pt idx="2779">
                  <c:v>42247</c:v>
                </c:pt>
                <c:pt idx="2780">
                  <c:v>42248</c:v>
                </c:pt>
                <c:pt idx="2781">
                  <c:v>42249</c:v>
                </c:pt>
                <c:pt idx="2782">
                  <c:v>42250</c:v>
                </c:pt>
                <c:pt idx="2783">
                  <c:v>42251</c:v>
                </c:pt>
                <c:pt idx="2784">
                  <c:v>42254</c:v>
                </c:pt>
                <c:pt idx="2785">
                  <c:v>42255</c:v>
                </c:pt>
                <c:pt idx="2786">
                  <c:v>42256</c:v>
                </c:pt>
                <c:pt idx="2787">
                  <c:v>42257</c:v>
                </c:pt>
                <c:pt idx="2788">
                  <c:v>42258</c:v>
                </c:pt>
                <c:pt idx="2789">
                  <c:v>42261</c:v>
                </c:pt>
                <c:pt idx="2790">
                  <c:v>42262</c:v>
                </c:pt>
                <c:pt idx="2791">
                  <c:v>42263</c:v>
                </c:pt>
                <c:pt idx="2792">
                  <c:v>42264</c:v>
                </c:pt>
                <c:pt idx="2793">
                  <c:v>42265</c:v>
                </c:pt>
                <c:pt idx="2794">
                  <c:v>42268</c:v>
                </c:pt>
                <c:pt idx="2795">
                  <c:v>42269</c:v>
                </c:pt>
                <c:pt idx="2796">
                  <c:v>42270</c:v>
                </c:pt>
                <c:pt idx="2797">
                  <c:v>42271</c:v>
                </c:pt>
                <c:pt idx="2798">
                  <c:v>42272</c:v>
                </c:pt>
                <c:pt idx="2799">
                  <c:v>42275</c:v>
                </c:pt>
                <c:pt idx="2800">
                  <c:v>42276</c:v>
                </c:pt>
                <c:pt idx="2801">
                  <c:v>42277</c:v>
                </c:pt>
                <c:pt idx="2802">
                  <c:v>42278</c:v>
                </c:pt>
                <c:pt idx="2803">
                  <c:v>42279</c:v>
                </c:pt>
                <c:pt idx="2804">
                  <c:v>42282</c:v>
                </c:pt>
                <c:pt idx="2805">
                  <c:v>42283</c:v>
                </c:pt>
                <c:pt idx="2806">
                  <c:v>42284</c:v>
                </c:pt>
                <c:pt idx="2807">
                  <c:v>42285</c:v>
                </c:pt>
                <c:pt idx="2808">
                  <c:v>42286</c:v>
                </c:pt>
                <c:pt idx="2809">
                  <c:v>42289</c:v>
                </c:pt>
                <c:pt idx="2810">
                  <c:v>42290</c:v>
                </c:pt>
                <c:pt idx="2811">
                  <c:v>42291</c:v>
                </c:pt>
                <c:pt idx="2812">
                  <c:v>42292</c:v>
                </c:pt>
                <c:pt idx="2813">
                  <c:v>42293</c:v>
                </c:pt>
                <c:pt idx="2814">
                  <c:v>42296</c:v>
                </c:pt>
                <c:pt idx="2815">
                  <c:v>42297</c:v>
                </c:pt>
                <c:pt idx="2816">
                  <c:v>42298</c:v>
                </c:pt>
                <c:pt idx="2817">
                  <c:v>42299</c:v>
                </c:pt>
                <c:pt idx="2818">
                  <c:v>42300</c:v>
                </c:pt>
                <c:pt idx="2819">
                  <c:v>42303</c:v>
                </c:pt>
                <c:pt idx="2820">
                  <c:v>42304</c:v>
                </c:pt>
                <c:pt idx="2821">
                  <c:v>42305</c:v>
                </c:pt>
                <c:pt idx="2822">
                  <c:v>42306</c:v>
                </c:pt>
                <c:pt idx="2823">
                  <c:v>42307</c:v>
                </c:pt>
                <c:pt idx="2824">
                  <c:v>42310</c:v>
                </c:pt>
                <c:pt idx="2825">
                  <c:v>42311</c:v>
                </c:pt>
                <c:pt idx="2826">
                  <c:v>42312</c:v>
                </c:pt>
                <c:pt idx="2827">
                  <c:v>42313</c:v>
                </c:pt>
                <c:pt idx="2828">
                  <c:v>42314</c:v>
                </c:pt>
                <c:pt idx="2829">
                  <c:v>42317</c:v>
                </c:pt>
                <c:pt idx="2830">
                  <c:v>42318</c:v>
                </c:pt>
                <c:pt idx="2831">
                  <c:v>42319</c:v>
                </c:pt>
                <c:pt idx="2832">
                  <c:v>42320</c:v>
                </c:pt>
                <c:pt idx="2833">
                  <c:v>42321</c:v>
                </c:pt>
                <c:pt idx="2834">
                  <c:v>42324</c:v>
                </c:pt>
                <c:pt idx="2835">
                  <c:v>42325</c:v>
                </c:pt>
                <c:pt idx="2836">
                  <c:v>42326</c:v>
                </c:pt>
                <c:pt idx="2837">
                  <c:v>42327</c:v>
                </c:pt>
                <c:pt idx="2838">
                  <c:v>42328</c:v>
                </c:pt>
                <c:pt idx="2839">
                  <c:v>42331</c:v>
                </c:pt>
                <c:pt idx="2840">
                  <c:v>42332</c:v>
                </c:pt>
                <c:pt idx="2841">
                  <c:v>42333</c:v>
                </c:pt>
                <c:pt idx="2842">
                  <c:v>42334</c:v>
                </c:pt>
                <c:pt idx="2843">
                  <c:v>42335</c:v>
                </c:pt>
                <c:pt idx="2844">
                  <c:v>42338</c:v>
                </c:pt>
                <c:pt idx="2845">
                  <c:v>42339</c:v>
                </c:pt>
                <c:pt idx="2846">
                  <c:v>42340</c:v>
                </c:pt>
                <c:pt idx="2847">
                  <c:v>42341</c:v>
                </c:pt>
                <c:pt idx="2848">
                  <c:v>42342</c:v>
                </c:pt>
                <c:pt idx="2849">
                  <c:v>42345</c:v>
                </c:pt>
                <c:pt idx="2850">
                  <c:v>42346</c:v>
                </c:pt>
                <c:pt idx="2851">
                  <c:v>42347</c:v>
                </c:pt>
                <c:pt idx="2852">
                  <c:v>42348</c:v>
                </c:pt>
                <c:pt idx="2853">
                  <c:v>42349</c:v>
                </c:pt>
                <c:pt idx="2854">
                  <c:v>42352</c:v>
                </c:pt>
                <c:pt idx="2855">
                  <c:v>42353</c:v>
                </c:pt>
                <c:pt idx="2856">
                  <c:v>42354</c:v>
                </c:pt>
                <c:pt idx="2857">
                  <c:v>42355</c:v>
                </c:pt>
                <c:pt idx="2858">
                  <c:v>42356</c:v>
                </c:pt>
                <c:pt idx="2859">
                  <c:v>42359</c:v>
                </c:pt>
                <c:pt idx="2860">
                  <c:v>42360</c:v>
                </c:pt>
                <c:pt idx="2861">
                  <c:v>42361</c:v>
                </c:pt>
                <c:pt idx="2862">
                  <c:v>42362</c:v>
                </c:pt>
                <c:pt idx="2863">
                  <c:v>42363</c:v>
                </c:pt>
                <c:pt idx="2864">
                  <c:v>42366</c:v>
                </c:pt>
                <c:pt idx="2865">
                  <c:v>42367</c:v>
                </c:pt>
                <c:pt idx="2866">
                  <c:v>42368</c:v>
                </c:pt>
                <c:pt idx="2867">
                  <c:v>42369</c:v>
                </c:pt>
                <c:pt idx="2868">
                  <c:v>42370</c:v>
                </c:pt>
                <c:pt idx="2869">
                  <c:v>42373</c:v>
                </c:pt>
                <c:pt idx="2870">
                  <c:v>42374</c:v>
                </c:pt>
                <c:pt idx="2871">
                  <c:v>42375</c:v>
                </c:pt>
                <c:pt idx="2872">
                  <c:v>42376</c:v>
                </c:pt>
                <c:pt idx="2873">
                  <c:v>42377</c:v>
                </c:pt>
                <c:pt idx="2874">
                  <c:v>42380</c:v>
                </c:pt>
                <c:pt idx="2875">
                  <c:v>42381</c:v>
                </c:pt>
                <c:pt idx="2876">
                  <c:v>42382</c:v>
                </c:pt>
                <c:pt idx="2877">
                  <c:v>42383</c:v>
                </c:pt>
                <c:pt idx="2878">
                  <c:v>42384</c:v>
                </c:pt>
                <c:pt idx="2879">
                  <c:v>42387</c:v>
                </c:pt>
                <c:pt idx="2880">
                  <c:v>42388</c:v>
                </c:pt>
                <c:pt idx="2881">
                  <c:v>42389</c:v>
                </c:pt>
                <c:pt idx="2882">
                  <c:v>42390</c:v>
                </c:pt>
                <c:pt idx="2883">
                  <c:v>42391</c:v>
                </c:pt>
                <c:pt idx="2884">
                  <c:v>42394</c:v>
                </c:pt>
                <c:pt idx="2885">
                  <c:v>42395</c:v>
                </c:pt>
                <c:pt idx="2886">
                  <c:v>42396</c:v>
                </c:pt>
                <c:pt idx="2887">
                  <c:v>42397</c:v>
                </c:pt>
                <c:pt idx="2888">
                  <c:v>42398</c:v>
                </c:pt>
                <c:pt idx="2889">
                  <c:v>42401</c:v>
                </c:pt>
                <c:pt idx="2890">
                  <c:v>42402</c:v>
                </c:pt>
                <c:pt idx="2891">
                  <c:v>42403</c:v>
                </c:pt>
                <c:pt idx="2892">
                  <c:v>42404</c:v>
                </c:pt>
                <c:pt idx="2893">
                  <c:v>42405</c:v>
                </c:pt>
                <c:pt idx="2894">
                  <c:v>42408</c:v>
                </c:pt>
                <c:pt idx="2895">
                  <c:v>42409</c:v>
                </c:pt>
                <c:pt idx="2896">
                  <c:v>42410</c:v>
                </c:pt>
                <c:pt idx="2897">
                  <c:v>42411</c:v>
                </c:pt>
                <c:pt idx="2898">
                  <c:v>42412</c:v>
                </c:pt>
                <c:pt idx="2899">
                  <c:v>42415</c:v>
                </c:pt>
                <c:pt idx="2900">
                  <c:v>42416</c:v>
                </c:pt>
                <c:pt idx="2901">
                  <c:v>42417</c:v>
                </c:pt>
                <c:pt idx="2902">
                  <c:v>42418</c:v>
                </c:pt>
                <c:pt idx="2903">
                  <c:v>42419</c:v>
                </c:pt>
                <c:pt idx="2904">
                  <c:v>42422</c:v>
                </c:pt>
                <c:pt idx="2905">
                  <c:v>42423</c:v>
                </c:pt>
                <c:pt idx="2906">
                  <c:v>42424</c:v>
                </c:pt>
                <c:pt idx="2907">
                  <c:v>42425</c:v>
                </c:pt>
                <c:pt idx="2908">
                  <c:v>42426</c:v>
                </c:pt>
                <c:pt idx="2909">
                  <c:v>42429</c:v>
                </c:pt>
                <c:pt idx="2910">
                  <c:v>42430</c:v>
                </c:pt>
                <c:pt idx="2911">
                  <c:v>42431</c:v>
                </c:pt>
                <c:pt idx="2912">
                  <c:v>42432</c:v>
                </c:pt>
                <c:pt idx="2913">
                  <c:v>42433</c:v>
                </c:pt>
                <c:pt idx="2914">
                  <c:v>42436</c:v>
                </c:pt>
                <c:pt idx="2915">
                  <c:v>42437</c:v>
                </c:pt>
                <c:pt idx="2916">
                  <c:v>42438</c:v>
                </c:pt>
                <c:pt idx="2917">
                  <c:v>42439</c:v>
                </c:pt>
                <c:pt idx="2918">
                  <c:v>42440</c:v>
                </c:pt>
                <c:pt idx="2919">
                  <c:v>42443</c:v>
                </c:pt>
                <c:pt idx="2920">
                  <c:v>42444</c:v>
                </c:pt>
                <c:pt idx="2921">
                  <c:v>42445</c:v>
                </c:pt>
                <c:pt idx="2922">
                  <c:v>42446</c:v>
                </c:pt>
                <c:pt idx="2923">
                  <c:v>42447</c:v>
                </c:pt>
                <c:pt idx="2924">
                  <c:v>42450</c:v>
                </c:pt>
                <c:pt idx="2925">
                  <c:v>42451</c:v>
                </c:pt>
                <c:pt idx="2926">
                  <c:v>42452</c:v>
                </c:pt>
                <c:pt idx="2927">
                  <c:v>42453</c:v>
                </c:pt>
                <c:pt idx="2928">
                  <c:v>42454</c:v>
                </c:pt>
                <c:pt idx="2929">
                  <c:v>42457</c:v>
                </c:pt>
                <c:pt idx="2930">
                  <c:v>42458</c:v>
                </c:pt>
                <c:pt idx="2931">
                  <c:v>42459</c:v>
                </c:pt>
                <c:pt idx="2932">
                  <c:v>42460</c:v>
                </c:pt>
                <c:pt idx="2933">
                  <c:v>42461</c:v>
                </c:pt>
                <c:pt idx="2934">
                  <c:v>42464</c:v>
                </c:pt>
                <c:pt idx="2935">
                  <c:v>42465</c:v>
                </c:pt>
                <c:pt idx="2936">
                  <c:v>42466</c:v>
                </c:pt>
                <c:pt idx="2937">
                  <c:v>42467</c:v>
                </c:pt>
                <c:pt idx="2938">
                  <c:v>42468</c:v>
                </c:pt>
                <c:pt idx="2939">
                  <c:v>42471</c:v>
                </c:pt>
                <c:pt idx="2940">
                  <c:v>42472</c:v>
                </c:pt>
                <c:pt idx="2941">
                  <c:v>42473</c:v>
                </c:pt>
                <c:pt idx="2942">
                  <c:v>42474</c:v>
                </c:pt>
                <c:pt idx="2943">
                  <c:v>42475</c:v>
                </c:pt>
                <c:pt idx="2944">
                  <c:v>42478</c:v>
                </c:pt>
                <c:pt idx="2945">
                  <c:v>42479</c:v>
                </c:pt>
                <c:pt idx="2946">
                  <c:v>42480</c:v>
                </c:pt>
                <c:pt idx="2947">
                  <c:v>42481</c:v>
                </c:pt>
                <c:pt idx="2948">
                  <c:v>42482</c:v>
                </c:pt>
                <c:pt idx="2949">
                  <c:v>42485</c:v>
                </c:pt>
                <c:pt idx="2950">
                  <c:v>42486</c:v>
                </c:pt>
                <c:pt idx="2951">
                  <c:v>42487</c:v>
                </c:pt>
                <c:pt idx="2952">
                  <c:v>42488</c:v>
                </c:pt>
                <c:pt idx="2953">
                  <c:v>42489</c:v>
                </c:pt>
                <c:pt idx="2954">
                  <c:v>42492</c:v>
                </c:pt>
                <c:pt idx="2955">
                  <c:v>42493</c:v>
                </c:pt>
                <c:pt idx="2956">
                  <c:v>42494</c:v>
                </c:pt>
                <c:pt idx="2957">
                  <c:v>42495</c:v>
                </c:pt>
                <c:pt idx="2958">
                  <c:v>42496</c:v>
                </c:pt>
                <c:pt idx="2959">
                  <c:v>42499</c:v>
                </c:pt>
                <c:pt idx="2960">
                  <c:v>42500</c:v>
                </c:pt>
                <c:pt idx="2961">
                  <c:v>42501</c:v>
                </c:pt>
                <c:pt idx="2962">
                  <c:v>42502</c:v>
                </c:pt>
                <c:pt idx="2963">
                  <c:v>42503</c:v>
                </c:pt>
                <c:pt idx="2964">
                  <c:v>42506</c:v>
                </c:pt>
                <c:pt idx="2965">
                  <c:v>42507</c:v>
                </c:pt>
                <c:pt idx="2966">
                  <c:v>42508</c:v>
                </c:pt>
                <c:pt idx="2967">
                  <c:v>42509</c:v>
                </c:pt>
                <c:pt idx="2968">
                  <c:v>42510</c:v>
                </c:pt>
                <c:pt idx="2969">
                  <c:v>42513</c:v>
                </c:pt>
                <c:pt idx="2970">
                  <c:v>42514</c:v>
                </c:pt>
                <c:pt idx="2971">
                  <c:v>42515</c:v>
                </c:pt>
                <c:pt idx="2972">
                  <c:v>42516</c:v>
                </c:pt>
                <c:pt idx="2973">
                  <c:v>42517</c:v>
                </c:pt>
                <c:pt idx="2974">
                  <c:v>42520</c:v>
                </c:pt>
                <c:pt idx="2975">
                  <c:v>42521</c:v>
                </c:pt>
                <c:pt idx="2976">
                  <c:v>42522</c:v>
                </c:pt>
                <c:pt idx="2977">
                  <c:v>42523</c:v>
                </c:pt>
                <c:pt idx="2978">
                  <c:v>42524</c:v>
                </c:pt>
                <c:pt idx="2979">
                  <c:v>42527</c:v>
                </c:pt>
                <c:pt idx="2980">
                  <c:v>42528</c:v>
                </c:pt>
                <c:pt idx="2981">
                  <c:v>42529</c:v>
                </c:pt>
                <c:pt idx="2982">
                  <c:v>42530</c:v>
                </c:pt>
                <c:pt idx="2983">
                  <c:v>42531</c:v>
                </c:pt>
                <c:pt idx="2984">
                  <c:v>42534</c:v>
                </c:pt>
                <c:pt idx="2985">
                  <c:v>42535</c:v>
                </c:pt>
                <c:pt idx="2986">
                  <c:v>42536</c:v>
                </c:pt>
                <c:pt idx="2987">
                  <c:v>42537</c:v>
                </c:pt>
                <c:pt idx="2988">
                  <c:v>42538</c:v>
                </c:pt>
                <c:pt idx="2989">
                  <c:v>42541</c:v>
                </c:pt>
                <c:pt idx="2990">
                  <c:v>42542</c:v>
                </c:pt>
                <c:pt idx="2991">
                  <c:v>42543</c:v>
                </c:pt>
                <c:pt idx="2992">
                  <c:v>42544</c:v>
                </c:pt>
                <c:pt idx="2993">
                  <c:v>42545</c:v>
                </c:pt>
                <c:pt idx="2994">
                  <c:v>42548</c:v>
                </c:pt>
                <c:pt idx="2995">
                  <c:v>42549</c:v>
                </c:pt>
                <c:pt idx="2996">
                  <c:v>42550</c:v>
                </c:pt>
                <c:pt idx="2997">
                  <c:v>42551</c:v>
                </c:pt>
                <c:pt idx="2998">
                  <c:v>42552</c:v>
                </c:pt>
                <c:pt idx="2999">
                  <c:v>42555</c:v>
                </c:pt>
                <c:pt idx="3000">
                  <c:v>42556</c:v>
                </c:pt>
                <c:pt idx="3001">
                  <c:v>42557</c:v>
                </c:pt>
                <c:pt idx="3002">
                  <c:v>42558</c:v>
                </c:pt>
                <c:pt idx="3003">
                  <c:v>42559</c:v>
                </c:pt>
                <c:pt idx="3004">
                  <c:v>42562</c:v>
                </c:pt>
                <c:pt idx="3005">
                  <c:v>42563</c:v>
                </c:pt>
                <c:pt idx="3006">
                  <c:v>42564</c:v>
                </c:pt>
                <c:pt idx="3007">
                  <c:v>42565</c:v>
                </c:pt>
                <c:pt idx="3008">
                  <c:v>42566</c:v>
                </c:pt>
                <c:pt idx="3009">
                  <c:v>42569</c:v>
                </c:pt>
                <c:pt idx="3010">
                  <c:v>42570</c:v>
                </c:pt>
                <c:pt idx="3011">
                  <c:v>42571</c:v>
                </c:pt>
                <c:pt idx="3012">
                  <c:v>42572</c:v>
                </c:pt>
                <c:pt idx="3013">
                  <c:v>42573</c:v>
                </c:pt>
                <c:pt idx="3014">
                  <c:v>42576</c:v>
                </c:pt>
                <c:pt idx="3015">
                  <c:v>42577</c:v>
                </c:pt>
                <c:pt idx="3016">
                  <c:v>42578</c:v>
                </c:pt>
                <c:pt idx="3017">
                  <c:v>42579</c:v>
                </c:pt>
                <c:pt idx="3018">
                  <c:v>42580</c:v>
                </c:pt>
                <c:pt idx="3019">
                  <c:v>42583</c:v>
                </c:pt>
                <c:pt idx="3020">
                  <c:v>42584</c:v>
                </c:pt>
                <c:pt idx="3021">
                  <c:v>42585</c:v>
                </c:pt>
                <c:pt idx="3022">
                  <c:v>42586</c:v>
                </c:pt>
                <c:pt idx="3023">
                  <c:v>42587</c:v>
                </c:pt>
                <c:pt idx="3024">
                  <c:v>42590</c:v>
                </c:pt>
                <c:pt idx="3025">
                  <c:v>42591</c:v>
                </c:pt>
                <c:pt idx="3026">
                  <c:v>42592</c:v>
                </c:pt>
                <c:pt idx="3027">
                  <c:v>42593</c:v>
                </c:pt>
                <c:pt idx="3028">
                  <c:v>42594</c:v>
                </c:pt>
                <c:pt idx="3029">
                  <c:v>42597</c:v>
                </c:pt>
                <c:pt idx="3030">
                  <c:v>42598</c:v>
                </c:pt>
                <c:pt idx="3031">
                  <c:v>42599</c:v>
                </c:pt>
                <c:pt idx="3032">
                  <c:v>42600</c:v>
                </c:pt>
                <c:pt idx="3033">
                  <c:v>42601</c:v>
                </c:pt>
                <c:pt idx="3034">
                  <c:v>42604</c:v>
                </c:pt>
                <c:pt idx="3035">
                  <c:v>42605</c:v>
                </c:pt>
                <c:pt idx="3036">
                  <c:v>42606</c:v>
                </c:pt>
                <c:pt idx="3037">
                  <c:v>42607</c:v>
                </c:pt>
                <c:pt idx="3038">
                  <c:v>42608</c:v>
                </c:pt>
                <c:pt idx="3039">
                  <c:v>42611</c:v>
                </c:pt>
                <c:pt idx="3040">
                  <c:v>42612</c:v>
                </c:pt>
                <c:pt idx="3041">
                  <c:v>42613</c:v>
                </c:pt>
                <c:pt idx="3042">
                  <c:v>42614</c:v>
                </c:pt>
                <c:pt idx="3043">
                  <c:v>42615</c:v>
                </c:pt>
                <c:pt idx="3044">
                  <c:v>42618</c:v>
                </c:pt>
                <c:pt idx="3045">
                  <c:v>42619</c:v>
                </c:pt>
                <c:pt idx="3046">
                  <c:v>42620</c:v>
                </c:pt>
                <c:pt idx="3047">
                  <c:v>42621</c:v>
                </c:pt>
                <c:pt idx="3048">
                  <c:v>42622</c:v>
                </c:pt>
                <c:pt idx="3049">
                  <c:v>42625</c:v>
                </c:pt>
                <c:pt idx="3050">
                  <c:v>42626</c:v>
                </c:pt>
                <c:pt idx="3051">
                  <c:v>42627</c:v>
                </c:pt>
                <c:pt idx="3052">
                  <c:v>42628</c:v>
                </c:pt>
                <c:pt idx="3053">
                  <c:v>42629</c:v>
                </c:pt>
                <c:pt idx="3054">
                  <c:v>42632</c:v>
                </c:pt>
                <c:pt idx="3055">
                  <c:v>42633</c:v>
                </c:pt>
                <c:pt idx="3056">
                  <c:v>42634</c:v>
                </c:pt>
                <c:pt idx="3057">
                  <c:v>42635</c:v>
                </c:pt>
                <c:pt idx="3058">
                  <c:v>42636</c:v>
                </c:pt>
                <c:pt idx="3059">
                  <c:v>42639</c:v>
                </c:pt>
                <c:pt idx="3060">
                  <c:v>42640</c:v>
                </c:pt>
                <c:pt idx="3061">
                  <c:v>42641</c:v>
                </c:pt>
                <c:pt idx="3062">
                  <c:v>42642</c:v>
                </c:pt>
                <c:pt idx="3063">
                  <c:v>42643</c:v>
                </c:pt>
                <c:pt idx="3064">
                  <c:v>42646</c:v>
                </c:pt>
                <c:pt idx="3065">
                  <c:v>42647</c:v>
                </c:pt>
                <c:pt idx="3066">
                  <c:v>42648</c:v>
                </c:pt>
                <c:pt idx="3067">
                  <c:v>42649</c:v>
                </c:pt>
                <c:pt idx="3068">
                  <c:v>42650</c:v>
                </c:pt>
                <c:pt idx="3069">
                  <c:v>42653</c:v>
                </c:pt>
                <c:pt idx="3070">
                  <c:v>42654</c:v>
                </c:pt>
                <c:pt idx="3071">
                  <c:v>42655</c:v>
                </c:pt>
                <c:pt idx="3072">
                  <c:v>42656</c:v>
                </c:pt>
                <c:pt idx="3073">
                  <c:v>42657</c:v>
                </c:pt>
                <c:pt idx="3074">
                  <c:v>42660</c:v>
                </c:pt>
                <c:pt idx="3075">
                  <c:v>42661</c:v>
                </c:pt>
                <c:pt idx="3076">
                  <c:v>42662</c:v>
                </c:pt>
                <c:pt idx="3077">
                  <c:v>42663</c:v>
                </c:pt>
                <c:pt idx="3078">
                  <c:v>42664</c:v>
                </c:pt>
                <c:pt idx="3079">
                  <c:v>42667</c:v>
                </c:pt>
                <c:pt idx="3080">
                  <c:v>42668</c:v>
                </c:pt>
                <c:pt idx="3081">
                  <c:v>42669</c:v>
                </c:pt>
                <c:pt idx="3082">
                  <c:v>42670</c:v>
                </c:pt>
                <c:pt idx="3083">
                  <c:v>42671</c:v>
                </c:pt>
                <c:pt idx="3084">
                  <c:v>42674</c:v>
                </c:pt>
                <c:pt idx="3085">
                  <c:v>42675</c:v>
                </c:pt>
                <c:pt idx="3086">
                  <c:v>42676</c:v>
                </c:pt>
                <c:pt idx="3087">
                  <c:v>42677</c:v>
                </c:pt>
                <c:pt idx="3088">
                  <c:v>42678</c:v>
                </c:pt>
                <c:pt idx="3089">
                  <c:v>42681</c:v>
                </c:pt>
                <c:pt idx="3090">
                  <c:v>42682</c:v>
                </c:pt>
                <c:pt idx="3091">
                  <c:v>42683</c:v>
                </c:pt>
                <c:pt idx="3092">
                  <c:v>42684</c:v>
                </c:pt>
                <c:pt idx="3093">
                  <c:v>42685</c:v>
                </c:pt>
                <c:pt idx="3094">
                  <c:v>42688</c:v>
                </c:pt>
                <c:pt idx="3095">
                  <c:v>42689</c:v>
                </c:pt>
                <c:pt idx="3096">
                  <c:v>42690</c:v>
                </c:pt>
                <c:pt idx="3097">
                  <c:v>42691</c:v>
                </c:pt>
                <c:pt idx="3098">
                  <c:v>42692</c:v>
                </c:pt>
                <c:pt idx="3099">
                  <c:v>42695</c:v>
                </c:pt>
                <c:pt idx="3100">
                  <c:v>42696</c:v>
                </c:pt>
                <c:pt idx="3101">
                  <c:v>42697</c:v>
                </c:pt>
                <c:pt idx="3102">
                  <c:v>42698</c:v>
                </c:pt>
                <c:pt idx="3103">
                  <c:v>42699</c:v>
                </c:pt>
                <c:pt idx="3104">
                  <c:v>42702</c:v>
                </c:pt>
                <c:pt idx="3105">
                  <c:v>42703</c:v>
                </c:pt>
                <c:pt idx="3106">
                  <c:v>42704</c:v>
                </c:pt>
                <c:pt idx="3107">
                  <c:v>42705</c:v>
                </c:pt>
                <c:pt idx="3108">
                  <c:v>42706</c:v>
                </c:pt>
                <c:pt idx="3109">
                  <c:v>42709</c:v>
                </c:pt>
                <c:pt idx="3110">
                  <c:v>42710</c:v>
                </c:pt>
                <c:pt idx="3111">
                  <c:v>42711</c:v>
                </c:pt>
                <c:pt idx="3112">
                  <c:v>42712</c:v>
                </c:pt>
                <c:pt idx="3113">
                  <c:v>42713</c:v>
                </c:pt>
                <c:pt idx="3114">
                  <c:v>42716</c:v>
                </c:pt>
                <c:pt idx="3115">
                  <c:v>42717</c:v>
                </c:pt>
                <c:pt idx="3116">
                  <c:v>42718</c:v>
                </c:pt>
                <c:pt idx="3117">
                  <c:v>42719</c:v>
                </c:pt>
                <c:pt idx="3118">
                  <c:v>42720</c:v>
                </c:pt>
                <c:pt idx="3119">
                  <c:v>42723</c:v>
                </c:pt>
                <c:pt idx="3120">
                  <c:v>42724</c:v>
                </c:pt>
                <c:pt idx="3121">
                  <c:v>42725</c:v>
                </c:pt>
                <c:pt idx="3122">
                  <c:v>42726</c:v>
                </c:pt>
                <c:pt idx="3123">
                  <c:v>42727</c:v>
                </c:pt>
                <c:pt idx="3124">
                  <c:v>42730</c:v>
                </c:pt>
                <c:pt idx="3125">
                  <c:v>42731</c:v>
                </c:pt>
                <c:pt idx="3126">
                  <c:v>42732</c:v>
                </c:pt>
                <c:pt idx="3127">
                  <c:v>42733</c:v>
                </c:pt>
                <c:pt idx="3128">
                  <c:v>42734</c:v>
                </c:pt>
                <c:pt idx="3129">
                  <c:v>42737</c:v>
                </c:pt>
                <c:pt idx="3130">
                  <c:v>42738</c:v>
                </c:pt>
                <c:pt idx="3131">
                  <c:v>42739</c:v>
                </c:pt>
                <c:pt idx="3132">
                  <c:v>42740</c:v>
                </c:pt>
                <c:pt idx="3133">
                  <c:v>42741</c:v>
                </c:pt>
                <c:pt idx="3134">
                  <c:v>42744</c:v>
                </c:pt>
                <c:pt idx="3135">
                  <c:v>42745</c:v>
                </c:pt>
                <c:pt idx="3136">
                  <c:v>42746</c:v>
                </c:pt>
                <c:pt idx="3137">
                  <c:v>42747</c:v>
                </c:pt>
                <c:pt idx="3138">
                  <c:v>42748</c:v>
                </c:pt>
                <c:pt idx="3139">
                  <c:v>42751</c:v>
                </c:pt>
                <c:pt idx="3140">
                  <c:v>42752</c:v>
                </c:pt>
                <c:pt idx="3141">
                  <c:v>42753</c:v>
                </c:pt>
                <c:pt idx="3142">
                  <c:v>42754</c:v>
                </c:pt>
                <c:pt idx="3143">
                  <c:v>42755</c:v>
                </c:pt>
                <c:pt idx="3144">
                  <c:v>42758</c:v>
                </c:pt>
                <c:pt idx="3145">
                  <c:v>42759</c:v>
                </c:pt>
                <c:pt idx="3146">
                  <c:v>42760</c:v>
                </c:pt>
                <c:pt idx="3147">
                  <c:v>42761</c:v>
                </c:pt>
                <c:pt idx="3148">
                  <c:v>42762</c:v>
                </c:pt>
                <c:pt idx="3149">
                  <c:v>42765</c:v>
                </c:pt>
                <c:pt idx="3150">
                  <c:v>42766</c:v>
                </c:pt>
                <c:pt idx="3151">
                  <c:v>42767</c:v>
                </c:pt>
                <c:pt idx="3152">
                  <c:v>42768</c:v>
                </c:pt>
                <c:pt idx="3153">
                  <c:v>42769</c:v>
                </c:pt>
                <c:pt idx="3154">
                  <c:v>42772</c:v>
                </c:pt>
                <c:pt idx="3155">
                  <c:v>42773</c:v>
                </c:pt>
                <c:pt idx="3156">
                  <c:v>42774</c:v>
                </c:pt>
                <c:pt idx="3157">
                  <c:v>42775</c:v>
                </c:pt>
                <c:pt idx="3158">
                  <c:v>42776</c:v>
                </c:pt>
                <c:pt idx="3159">
                  <c:v>42779</c:v>
                </c:pt>
                <c:pt idx="3160">
                  <c:v>42780</c:v>
                </c:pt>
                <c:pt idx="3161">
                  <c:v>42781</c:v>
                </c:pt>
                <c:pt idx="3162">
                  <c:v>42782</c:v>
                </c:pt>
                <c:pt idx="3163">
                  <c:v>42783</c:v>
                </c:pt>
                <c:pt idx="3164">
                  <c:v>42786</c:v>
                </c:pt>
                <c:pt idx="3165">
                  <c:v>42787</c:v>
                </c:pt>
                <c:pt idx="3166">
                  <c:v>42788</c:v>
                </c:pt>
                <c:pt idx="3167">
                  <c:v>42789</c:v>
                </c:pt>
                <c:pt idx="3168">
                  <c:v>42790</c:v>
                </c:pt>
                <c:pt idx="3169">
                  <c:v>42793</c:v>
                </c:pt>
                <c:pt idx="3170">
                  <c:v>42794</c:v>
                </c:pt>
                <c:pt idx="3171">
                  <c:v>42795</c:v>
                </c:pt>
                <c:pt idx="3172">
                  <c:v>42796</c:v>
                </c:pt>
                <c:pt idx="3173">
                  <c:v>42797</c:v>
                </c:pt>
                <c:pt idx="3174">
                  <c:v>42800</c:v>
                </c:pt>
                <c:pt idx="3175">
                  <c:v>42801</c:v>
                </c:pt>
                <c:pt idx="3176">
                  <c:v>42802</c:v>
                </c:pt>
                <c:pt idx="3177">
                  <c:v>42803</c:v>
                </c:pt>
                <c:pt idx="3178">
                  <c:v>42804</c:v>
                </c:pt>
                <c:pt idx="3179">
                  <c:v>42807</c:v>
                </c:pt>
                <c:pt idx="3180">
                  <c:v>42808</c:v>
                </c:pt>
                <c:pt idx="3181">
                  <c:v>42809</c:v>
                </c:pt>
                <c:pt idx="3182">
                  <c:v>42810</c:v>
                </c:pt>
                <c:pt idx="3183">
                  <c:v>42811</c:v>
                </c:pt>
                <c:pt idx="3184">
                  <c:v>42814</c:v>
                </c:pt>
                <c:pt idx="3185">
                  <c:v>42815</c:v>
                </c:pt>
                <c:pt idx="3186">
                  <c:v>42816</c:v>
                </c:pt>
                <c:pt idx="3187">
                  <c:v>42817</c:v>
                </c:pt>
                <c:pt idx="3188">
                  <c:v>42818</c:v>
                </c:pt>
                <c:pt idx="3189">
                  <c:v>42821</c:v>
                </c:pt>
                <c:pt idx="3190">
                  <c:v>42822</c:v>
                </c:pt>
                <c:pt idx="3191">
                  <c:v>42823</c:v>
                </c:pt>
                <c:pt idx="3192">
                  <c:v>42824</c:v>
                </c:pt>
                <c:pt idx="3193">
                  <c:v>42825</c:v>
                </c:pt>
                <c:pt idx="3194">
                  <c:v>42828</c:v>
                </c:pt>
                <c:pt idx="3195">
                  <c:v>42829</c:v>
                </c:pt>
                <c:pt idx="3196">
                  <c:v>42830</c:v>
                </c:pt>
                <c:pt idx="3197">
                  <c:v>42831</c:v>
                </c:pt>
                <c:pt idx="3198">
                  <c:v>42832</c:v>
                </c:pt>
                <c:pt idx="3199">
                  <c:v>42835</c:v>
                </c:pt>
                <c:pt idx="3200">
                  <c:v>42836</c:v>
                </c:pt>
                <c:pt idx="3201">
                  <c:v>42837</c:v>
                </c:pt>
                <c:pt idx="3202">
                  <c:v>42838</c:v>
                </c:pt>
                <c:pt idx="3203">
                  <c:v>42839</c:v>
                </c:pt>
                <c:pt idx="3204">
                  <c:v>42842</c:v>
                </c:pt>
                <c:pt idx="3205">
                  <c:v>42843</c:v>
                </c:pt>
                <c:pt idx="3206">
                  <c:v>42844</c:v>
                </c:pt>
                <c:pt idx="3207">
                  <c:v>42845</c:v>
                </c:pt>
                <c:pt idx="3208">
                  <c:v>42846</c:v>
                </c:pt>
                <c:pt idx="3209">
                  <c:v>42849</c:v>
                </c:pt>
                <c:pt idx="3210">
                  <c:v>42850</c:v>
                </c:pt>
                <c:pt idx="3211">
                  <c:v>42851</c:v>
                </c:pt>
                <c:pt idx="3212">
                  <c:v>42852</c:v>
                </c:pt>
                <c:pt idx="3213">
                  <c:v>42853</c:v>
                </c:pt>
                <c:pt idx="3214">
                  <c:v>42856</c:v>
                </c:pt>
                <c:pt idx="3215">
                  <c:v>42857</c:v>
                </c:pt>
                <c:pt idx="3216">
                  <c:v>42858</c:v>
                </c:pt>
                <c:pt idx="3217">
                  <c:v>42859</c:v>
                </c:pt>
                <c:pt idx="3218">
                  <c:v>42860</c:v>
                </c:pt>
                <c:pt idx="3219">
                  <c:v>42863</c:v>
                </c:pt>
                <c:pt idx="3220">
                  <c:v>42864</c:v>
                </c:pt>
                <c:pt idx="3221">
                  <c:v>42865</c:v>
                </c:pt>
                <c:pt idx="3222">
                  <c:v>42866</c:v>
                </c:pt>
                <c:pt idx="3223">
                  <c:v>42867</c:v>
                </c:pt>
                <c:pt idx="3224">
                  <c:v>42870</c:v>
                </c:pt>
                <c:pt idx="3225">
                  <c:v>42871</c:v>
                </c:pt>
                <c:pt idx="3226">
                  <c:v>42872</c:v>
                </c:pt>
                <c:pt idx="3227">
                  <c:v>42873</c:v>
                </c:pt>
                <c:pt idx="3228">
                  <c:v>42874</c:v>
                </c:pt>
                <c:pt idx="3229">
                  <c:v>42877</c:v>
                </c:pt>
                <c:pt idx="3230">
                  <c:v>42878</c:v>
                </c:pt>
                <c:pt idx="3231">
                  <c:v>42879</c:v>
                </c:pt>
                <c:pt idx="3232">
                  <c:v>42880</c:v>
                </c:pt>
                <c:pt idx="3233">
                  <c:v>42881</c:v>
                </c:pt>
                <c:pt idx="3234">
                  <c:v>42884</c:v>
                </c:pt>
                <c:pt idx="3235">
                  <c:v>42885</c:v>
                </c:pt>
                <c:pt idx="3236">
                  <c:v>42886</c:v>
                </c:pt>
                <c:pt idx="3237">
                  <c:v>42887</c:v>
                </c:pt>
                <c:pt idx="3238">
                  <c:v>42888</c:v>
                </c:pt>
                <c:pt idx="3239">
                  <c:v>42891</c:v>
                </c:pt>
                <c:pt idx="3240">
                  <c:v>42892</c:v>
                </c:pt>
                <c:pt idx="3241">
                  <c:v>42893</c:v>
                </c:pt>
                <c:pt idx="3242">
                  <c:v>42894</c:v>
                </c:pt>
                <c:pt idx="3243">
                  <c:v>42895</c:v>
                </c:pt>
                <c:pt idx="3244">
                  <c:v>42898</c:v>
                </c:pt>
                <c:pt idx="3245">
                  <c:v>42899</c:v>
                </c:pt>
                <c:pt idx="3246">
                  <c:v>42900</c:v>
                </c:pt>
                <c:pt idx="3247">
                  <c:v>42901</c:v>
                </c:pt>
                <c:pt idx="3248">
                  <c:v>42902</c:v>
                </c:pt>
                <c:pt idx="3249">
                  <c:v>42905</c:v>
                </c:pt>
                <c:pt idx="3250">
                  <c:v>42906</c:v>
                </c:pt>
                <c:pt idx="3251">
                  <c:v>42907</c:v>
                </c:pt>
                <c:pt idx="3252">
                  <c:v>42908</c:v>
                </c:pt>
                <c:pt idx="3253">
                  <c:v>42909</c:v>
                </c:pt>
                <c:pt idx="3254">
                  <c:v>42912</c:v>
                </c:pt>
                <c:pt idx="3255">
                  <c:v>42913</c:v>
                </c:pt>
                <c:pt idx="3256">
                  <c:v>42914</c:v>
                </c:pt>
                <c:pt idx="3257">
                  <c:v>42915</c:v>
                </c:pt>
                <c:pt idx="3258">
                  <c:v>42916</c:v>
                </c:pt>
                <c:pt idx="3259">
                  <c:v>42919</c:v>
                </c:pt>
                <c:pt idx="3260">
                  <c:v>42920</c:v>
                </c:pt>
                <c:pt idx="3261">
                  <c:v>42921</c:v>
                </c:pt>
                <c:pt idx="3262">
                  <c:v>42922</c:v>
                </c:pt>
                <c:pt idx="3263">
                  <c:v>42923</c:v>
                </c:pt>
                <c:pt idx="3264">
                  <c:v>42926</c:v>
                </c:pt>
                <c:pt idx="3265">
                  <c:v>42927</c:v>
                </c:pt>
                <c:pt idx="3266">
                  <c:v>42928</c:v>
                </c:pt>
                <c:pt idx="3267">
                  <c:v>42929</c:v>
                </c:pt>
                <c:pt idx="3268">
                  <c:v>42930</c:v>
                </c:pt>
                <c:pt idx="3269">
                  <c:v>42933</c:v>
                </c:pt>
                <c:pt idx="3270">
                  <c:v>42934</c:v>
                </c:pt>
                <c:pt idx="3271">
                  <c:v>42935</c:v>
                </c:pt>
                <c:pt idx="3272">
                  <c:v>42936</c:v>
                </c:pt>
                <c:pt idx="3273">
                  <c:v>42937</c:v>
                </c:pt>
                <c:pt idx="3274">
                  <c:v>42940</c:v>
                </c:pt>
                <c:pt idx="3275">
                  <c:v>42941</c:v>
                </c:pt>
                <c:pt idx="3276">
                  <c:v>42942</c:v>
                </c:pt>
                <c:pt idx="3277">
                  <c:v>42943</c:v>
                </c:pt>
                <c:pt idx="3278">
                  <c:v>42944</c:v>
                </c:pt>
                <c:pt idx="3279">
                  <c:v>42947</c:v>
                </c:pt>
                <c:pt idx="3280">
                  <c:v>42948</c:v>
                </c:pt>
                <c:pt idx="3281">
                  <c:v>42949</c:v>
                </c:pt>
                <c:pt idx="3282">
                  <c:v>42950</c:v>
                </c:pt>
                <c:pt idx="3283">
                  <c:v>42951</c:v>
                </c:pt>
                <c:pt idx="3284">
                  <c:v>42954</c:v>
                </c:pt>
                <c:pt idx="3285">
                  <c:v>42955</c:v>
                </c:pt>
                <c:pt idx="3286">
                  <c:v>42956</c:v>
                </c:pt>
                <c:pt idx="3287">
                  <c:v>42957</c:v>
                </c:pt>
                <c:pt idx="3288">
                  <c:v>42958</c:v>
                </c:pt>
                <c:pt idx="3289">
                  <c:v>42961</c:v>
                </c:pt>
                <c:pt idx="3290">
                  <c:v>42962</c:v>
                </c:pt>
                <c:pt idx="3291">
                  <c:v>42963</c:v>
                </c:pt>
                <c:pt idx="3292">
                  <c:v>42964</c:v>
                </c:pt>
                <c:pt idx="3293">
                  <c:v>42965</c:v>
                </c:pt>
                <c:pt idx="3294">
                  <c:v>42968</c:v>
                </c:pt>
                <c:pt idx="3295">
                  <c:v>42969</c:v>
                </c:pt>
                <c:pt idx="3296">
                  <c:v>42970</c:v>
                </c:pt>
                <c:pt idx="3297">
                  <c:v>42971</c:v>
                </c:pt>
                <c:pt idx="3298">
                  <c:v>42972</c:v>
                </c:pt>
                <c:pt idx="3299">
                  <c:v>42975</c:v>
                </c:pt>
                <c:pt idx="3300">
                  <c:v>42976</c:v>
                </c:pt>
                <c:pt idx="3301">
                  <c:v>42977</c:v>
                </c:pt>
                <c:pt idx="3302">
                  <c:v>42978</c:v>
                </c:pt>
                <c:pt idx="3303">
                  <c:v>42979</c:v>
                </c:pt>
                <c:pt idx="3304">
                  <c:v>42982</c:v>
                </c:pt>
                <c:pt idx="3305">
                  <c:v>42983</c:v>
                </c:pt>
                <c:pt idx="3306">
                  <c:v>42984</c:v>
                </c:pt>
                <c:pt idx="3307">
                  <c:v>42985</c:v>
                </c:pt>
                <c:pt idx="3308">
                  <c:v>42986</c:v>
                </c:pt>
                <c:pt idx="3309">
                  <c:v>42989</c:v>
                </c:pt>
                <c:pt idx="3310">
                  <c:v>42990</c:v>
                </c:pt>
                <c:pt idx="3311">
                  <c:v>42991</c:v>
                </c:pt>
                <c:pt idx="3312">
                  <c:v>42992</c:v>
                </c:pt>
                <c:pt idx="3313">
                  <c:v>42993</c:v>
                </c:pt>
                <c:pt idx="3314">
                  <c:v>42996</c:v>
                </c:pt>
                <c:pt idx="3315">
                  <c:v>42997</c:v>
                </c:pt>
                <c:pt idx="3316">
                  <c:v>42998</c:v>
                </c:pt>
                <c:pt idx="3317">
                  <c:v>42999</c:v>
                </c:pt>
                <c:pt idx="3318">
                  <c:v>43000</c:v>
                </c:pt>
                <c:pt idx="3319">
                  <c:v>43003</c:v>
                </c:pt>
                <c:pt idx="3320">
                  <c:v>43004</c:v>
                </c:pt>
                <c:pt idx="3321">
                  <c:v>43005</c:v>
                </c:pt>
                <c:pt idx="3322">
                  <c:v>43006</c:v>
                </c:pt>
                <c:pt idx="3323">
                  <c:v>43007</c:v>
                </c:pt>
                <c:pt idx="3324">
                  <c:v>43010</c:v>
                </c:pt>
                <c:pt idx="3325">
                  <c:v>43011</c:v>
                </c:pt>
                <c:pt idx="3326">
                  <c:v>43012</c:v>
                </c:pt>
                <c:pt idx="3327">
                  <c:v>43013</c:v>
                </c:pt>
                <c:pt idx="3328">
                  <c:v>43014</c:v>
                </c:pt>
                <c:pt idx="3329">
                  <c:v>43017</c:v>
                </c:pt>
                <c:pt idx="3330">
                  <c:v>43018</c:v>
                </c:pt>
                <c:pt idx="3331">
                  <c:v>43019</c:v>
                </c:pt>
                <c:pt idx="3332">
                  <c:v>43020</c:v>
                </c:pt>
                <c:pt idx="3333">
                  <c:v>43021</c:v>
                </c:pt>
                <c:pt idx="3334">
                  <c:v>43024</c:v>
                </c:pt>
                <c:pt idx="3335">
                  <c:v>43025</c:v>
                </c:pt>
                <c:pt idx="3336">
                  <c:v>43026</c:v>
                </c:pt>
                <c:pt idx="3337">
                  <c:v>43027</c:v>
                </c:pt>
                <c:pt idx="3338">
                  <c:v>43028</c:v>
                </c:pt>
                <c:pt idx="3339">
                  <c:v>43031</c:v>
                </c:pt>
                <c:pt idx="3340">
                  <c:v>43032</c:v>
                </c:pt>
                <c:pt idx="3341">
                  <c:v>43033</c:v>
                </c:pt>
                <c:pt idx="3342">
                  <c:v>43034</c:v>
                </c:pt>
                <c:pt idx="3343">
                  <c:v>43035</c:v>
                </c:pt>
                <c:pt idx="3344">
                  <c:v>43038</c:v>
                </c:pt>
                <c:pt idx="3345">
                  <c:v>43039</c:v>
                </c:pt>
                <c:pt idx="3346">
                  <c:v>43040</c:v>
                </c:pt>
                <c:pt idx="3347">
                  <c:v>43041</c:v>
                </c:pt>
                <c:pt idx="3348">
                  <c:v>43042</c:v>
                </c:pt>
                <c:pt idx="3349">
                  <c:v>43045</c:v>
                </c:pt>
                <c:pt idx="3350">
                  <c:v>43046</c:v>
                </c:pt>
                <c:pt idx="3351">
                  <c:v>43047</c:v>
                </c:pt>
                <c:pt idx="3352">
                  <c:v>43048</c:v>
                </c:pt>
                <c:pt idx="3353">
                  <c:v>43049</c:v>
                </c:pt>
                <c:pt idx="3354">
                  <c:v>43052</c:v>
                </c:pt>
                <c:pt idx="3355">
                  <c:v>43053</c:v>
                </c:pt>
                <c:pt idx="3356">
                  <c:v>43054</c:v>
                </c:pt>
                <c:pt idx="3357">
                  <c:v>43055</c:v>
                </c:pt>
                <c:pt idx="3358">
                  <c:v>43056</c:v>
                </c:pt>
                <c:pt idx="3359">
                  <c:v>43059</c:v>
                </c:pt>
                <c:pt idx="3360">
                  <c:v>43060</c:v>
                </c:pt>
                <c:pt idx="3361">
                  <c:v>43061</c:v>
                </c:pt>
                <c:pt idx="3362">
                  <c:v>43062</c:v>
                </c:pt>
                <c:pt idx="3363">
                  <c:v>43063</c:v>
                </c:pt>
                <c:pt idx="3364">
                  <c:v>43066</c:v>
                </c:pt>
                <c:pt idx="3365">
                  <c:v>43067</c:v>
                </c:pt>
                <c:pt idx="3366">
                  <c:v>43068</c:v>
                </c:pt>
                <c:pt idx="3367">
                  <c:v>43069</c:v>
                </c:pt>
                <c:pt idx="3368">
                  <c:v>43070</c:v>
                </c:pt>
                <c:pt idx="3369">
                  <c:v>43073</c:v>
                </c:pt>
                <c:pt idx="3370">
                  <c:v>43074</c:v>
                </c:pt>
                <c:pt idx="3371">
                  <c:v>43075</c:v>
                </c:pt>
                <c:pt idx="3372">
                  <c:v>43076</c:v>
                </c:pt>
                <c:pt idx="3373">
                  <c:v>43077</c:v>
                </c:pt>
                <c:pt idx="3374">
                  <c:v>43080</c:v>
                </c:pt>
                <c:pt idx="3375">
                  <c:v>43081</c:v>
                </c:pt>
                <c:pt idx="3376">
                  <c:v>43082</c:v>
                </c:pt>
                <c:pt idx="3377">
                  <c:v>43083</c:v>
                </c:pt>
                <c:pt idx="3378">
                  <c:v>43084</c:v>
                </c:pt>
                <c:pt idx="3379">
                  <c:v>43087</c:v>
                </c:pt>
                <c:pt idx="3380">
                  <c:v>43088</c:v>
                </c:pt>
                <c:pt idx="3381">
                  <c:v>43089</c:v>
                </c:pt>
                <c:pt idx="3382">
                  <c:v>43090</c:v>
                </c:pt>
                <c:pt idx="3383">
                  <c:v>43091</c:v>
                </c:pt>
                <c:pt idx="3384">
                  <c:v>43094</c:v>
                </c:pt>
                <c:pt idx="3385">
                  <c:v>43095</c:v>
                </c:pt>
                <c:pt idx="3386">
                  <c:v>43096</c:v>
                </c:pt>
                <c:pt idx="3387">
                  <c:v>43097</c:v>
                </c:pt>
                <c:pt idx="3388">
                  <c:v>43098</c:v>
                </c:pt>
                <c:pt idx="3389">
                  <c:v>43101</c:v>
                </c:pt>
                <c:pt idx="3390">
                  <c:v>43102</c:v>
                </c:pt>
                <c:pt idx="3391">
                  <c:v>43103</c:v>
                </c:pt>
                <c:pt idx="3392">
                  <c:v>43104</c:v>
                </c:pt>
                <c:pt idx="3393">
                  <c:v>43105</c:v>
                </c:pt>
                <c:pt idx="3394">
                  <c:v>43108</c:v>
                </c:pt>
                <c:pt idx="3395">
                  <c:v>43109</c:v>
                </c:pt>
                <c:pt idx="3396">
                  <c:v>43110</c:v>
                </c:pt>
                <c:pt idx="3397">
                  <c:v>43111</c:v>
                </c:pt>
                <c:pt idx="3398">
                  <c:v>43112</c:v>
                </c:pt>
                <c:pt idx="3399">
                  <c:v>43115</c:v>
                </c:pt>
                <c:pt idx="3400">
                  <c:v>43116</c:v>
                </c:pt>
                <c:pt idx="3401">
                  <c:v>43117</c:v>
                </c:pt>
                <c:pt idx="3402">
                  <c:v>43118</c:v>
                </c:pt>
                <c:pt idx="3403">
                  <c:v>43119</c:v>
                </c:pt>
                <c:pt idx="3404">
                  <c:v>43122</c:v>
                </c:pt>
                <c:pt idx="3405">
                  <c:v>43123</c:v>
                </c:pt>
                <c:pt idx="3406">
                  <c:v>43124</c:v>
                </c:pt>
                <c:pt idx="3407">
                  <c:v>43125</c:v>
                </c:pt>
                <c:pt idx="3408">
                  <c:v>43126</c:v>
                </c:pt>
                <c:pt idx="3409">
                  <c:v>43129</c:v>
                </c:pt>
                <c:pt idx="3410">
                  <c:v>43130</c:v>
                </c:pt>
                <c:pt idx="3411">
                  <c:v>43131</c:v>
                </c:pt>
                <c:pt idx="3412">
                  <c:v>43132</c:v>
                </c:pt>
                <c:pt idx="3413">
                  <c:v>43133</c:v>
                </c:pt>
                <c:pt idx="3414">
                  <c:v>43136</c:v>
                </c:pt>
                <c:pt idx="3415">
                  <c:v>43137</c:v>
                </c:pt>
                <c:pt idx="3416">
                  <c:v>43138</c:v>
                </c:pt>
                <c:pt idx="3417">
                  <c:v>43139</c:v>
                </c:pt>
                <c:pt idx="3418">
                  <c:v>43140</c:v>
                </c:pt>
                <c:pt idx="3419">
                  <c:v>43143</c:v>
                </c:pt>
                <c:pt idx="3420">
                  <c:v>43144</c:v>
                </c:pt>
                <c:pt idx="3421">
                  <c:v>43145</c:v>
                </c:pt>
                <c:pt idx="3422">
                  <c:v>43146</c:v>
                </c:pt>
                <c:pt idx="3423">
                  <c:v>43147</c:v>
                </c:pt>
                <c:pt idx="3424">
                  <c:v>43150</c:v>
                </c:pt>
                <c:pt idx="3425">
                  <c:v>43151</c:v>
                </c:pt>
                <c:pt idx="3426">
                  <c:v>43152</c:v>
                </c:pt>
                <c:pt idx="3427">
                  <c:v>43153</c:v>
                </c:pt>
                <c:pt idx="3428">
                  <c:v>43154</c:v>
                </c:pt>
                <c:pt idx="3429">
                  <c:v>43157</c:v>
                </c:pt>
                <c:pt idx="3430">
                  <c:v>43158</c:v>
                </c:pt>
                <c:pt idx="3431">
                  <c:v>43159</c:v>
                </c:pt>
                <c:pt idx="3432">
                  <c:v>43160</c:v>
                </c:pt>
                <c:pt idx="3433">
                  <c:v>43161</c:v>
                </c:pt>
                <c:pt idx="3434">
                  <c:v>43164</c:v>
                </c:pt>
                <c:pt idx="3435">
                  <c:v>43165</c:v>
                </c:pt>
                <c:pt idx="3436">
                  <c:v>43166</c:v>
                </c:pt>
                <c:pt idx="3437">
                  <c:v>43167</c:v>
                </c:pt>
                <c:pt idx="3438">
                  <c:v>43168</c:v>
                </c:pt>
                <c:pt idx="3439">
                  <c:v>43171</c:v>
                </c:pt>
                <c:pt idx="3440">
                  <c:v>43172</c:v>
                </c:pt>
                <c:pt idx="3441">
                  <c:v>43173</c:v>
                </c:pt>
                <c:pt idx="3442">
                  <c:v>43174</c:v>
                </c:pt>
                <c:pt idx="3443">
                  <c:v>43175</c:v>
                </c:pt>
                <c:pt idx="3444">
                  <c:v>43178</c:v>
                </c:pt>
                <c:pt idx="3445">
                  <c:v>43179</c:v>
                </c:pt>
                <c:pt idx="3446">
                  <c:v>43180</c:v>
                </c:pt>
                <c:pt idx="3447">
                  <c:v>43181</c:v>
                </c:pt>
                <c:pt idx="3448">
                  <c:v>43182</c:v>
                </c:pt>
                <c:pt idx="3449">
                  <c:v>43185</c:v>
                </c:pt>
                <c:pt idx="3450">
                  <c:v>43186</c:v>
                </c:pt>
                <c:pt idx="3451">
                  <c:v>43187</c:v>
                </c:pt>
                <c:pt idx="3452">
                  <c:v>43188</c:v>
                </c:pt>
                <c:pt idx="3453">
                  <c:v>43189</c:v>
                </c:pt>
                <c:pt idx="3454">
                  <c:v>43192</c:v>
                </c:pt>
                <c:pt idx="3455">
                  <c:v>43193</c:v>
                </c:pt>
                <c:pt idx="3456">
                  <c:v>43194</c:v>
                </c:pt>
                <c:pt idx="3457">
                  <c:v>43195</c:v>
                </c:pt>
                <c:pt idx="3458">
                  <c:v>43196</c:v>
                </c:pt>
                <c:pt idx="3459">
                  <c:v>43199</c:v>
                </c:pt>
                <c:pt idx="3460">
                  <c:v>43200</c:v>
                </c:pt>
                <c:pt idx="3461">
                  <c:v>43201</c:v>
                </c:pt>
                <c:pt idx="3462">
                  <c:v>43202</c:v>
                </c:pt>
                <c:pt idx="3463">
                  <c:v>43203</c:v>
                </c:pt>
                <c:pt idx="3464">
                  <c:v>43206</c:v>
                </c:pt>
                <c:pt idx="3465">
                  <c:v>43207</c:v>
                </c:pt>
                <c:pt idx="3466">
                  <c:v>43208</c:v>
                </c:pt>
                <c:pt idx="3467">
                  <c:v>43209</c:v>
                </c:pt>
                <c:pt idx="3468">
                  <c:v>43210</c:v>
                </c:pt>
                <c:pt idx="3469">
                  <c:v>43213</c:v>
                </c:pt>
                <c:pt idx="3470">
                  <c:v>43214</c:v>
                </c:pt>
                <c:pt idx="3471">
                  <c:v>43215</c:v>
                </c:pt>
                <c:pt idx="3472">
                  <c:v>43216</c:v>
                </c:pt>
                <c:pt idx="3473">
                  <c:v>43217</c:v>
                </c:pt>
                <c:pt idx="3474">
                  <c:v>43220</c:v>
                </c:pt>
                <c:pt idx="3475">
                  <c:v>43221</c:v>
                </c:pt>
                <c:pt idx="3476">
                  <c:v>43222</c:v>
                </c:pt>
                <c:pt idx="3477">
                  <c:v>43223</c:v>
                </c:pt>
                <c:pt idx="3478">
                  <c:v>43224</c:v>
                </c:pt>
                <c:pt idx="3479">
                  <c:v>43227</c:v>
                </c:pt>
                <c:pt idx="3480">
                  <c:v>43228</c:v>
                </c:pt>
                <c:pt idx="3481">
                  <c:v>43229</c:v>
                </c:pt>
                <c:pt idx="3482">
                  <c:v>43230</c:v>
                </c:pt>
                <c:pt idx="3483">
                  <c:v>43231</c:v>
                </c:pt>
                <c:pt idx="3484">
                  <c:v>43234</c:v>
                </c:pt>
                <c:pt idx="3485">
                  <c:v>43235</c:v>
                </c:pt>
                <c:pt idx="3486">
                  <c:v>43236</c:v>
                </c:pt>
                <c:pt idx="3487">
                  <c:v>43237</c:v>
                </c:pt>
                <c:pt idx="3488">
                  <c:v>43238</c:v>
                </c:pt>
                <c:pt idx="3489">
                  <c:v>43241</c:v>
                </c:pt>
                <c:pt idx="3490">
                  <c:v>43242</c:v>
                </c:pt>
                <c:pt idx="3491">
                  <c:v>43243</c:v>
                </c:pt>
                <c:pt idx="3492">
                  <c:v>43244</c:v>
                </c:pt>
                <c:pt idx="3493">
                  <c:v>43245</c:v>
                </c:pt>
                <c:pt idx="3494">
                  <c:v>43248</c:v>
                </c:pt>
                <c:pt idx="3495">
                  <c:v>43249</c:v>
                </c:pt>
                <c:pt idx="3496">
                  <c:v>43250</c:v>
                </c:pt>
                <c:pt idx="3497">
                  <c:v>43251</c:v>
                </c:pt>
                <c:pt idx="3498">
                  <c:v>43252</c:v>
                </c:pt>
                <c:pt idx="3499">
                  <c:v>43255</c:v>
                </c:pt>
                <c:pt idx="3500">
                  <c:v>43256</c:v>
                </c:pt>
                <c:pt idx="3501">
                  <c:v>43257</c:v>
                </c:pt>
                <c:pt idx="3502">
                  <c:v>43258</c:v>
                </c:pt>
                <c:pt idx="3503">
                  <c:v>43259</c:v>
                </c:pt>
                <c:pt idx="3504">
                  <c:v>43262</c:v>
                </c:pt>
                <c:pt idx="3505">
                  <c:v>43263</c:v>
                </c:pt>
                <c:pt idx="3506">
                  <c:v>43264</c:v>
                </c:pt>
                <c:pt idx="3507">
                  <c:v>43265</c:v>
                </c:pt>
                <c:pt idx="3508">
                  <c:v>43266</c:v>
                </c:pt>
                <c:pt idx="3509">
                  <c:v>43269</c:v>
                </c:pt>
                <c:pt idx="3510">
                  <c:v>43270</c:v>
                </c:pt>
                <c:pt idx="3511">
                  <c:v>43271</c:v>
                </c:pt>
                <c:pt idx="3512">
                  <c:v>43272</c:v>
                </c:pt>
                <c:pt idx="3513">
                  <c:v>43273</c:v>
                </c:pt>
                <c:pt idx="3514">
                  <c:v>43276</c:v>
                </c:pt>
                <c:pt idx="3515">
                  <c:v>43277</c:v>
                </c:pt>
                <c:pt idx="3516">
                  <c:v>43278</c:v>
                </c:pt>
                <c:pt idx="3517">
                  <c:v>43279</c:v>
                </c:pt>
                <c:pt idx="3518">
                  <c:v>43280</c:v>
                </c:pt>
                <c:pt idx="3519">
                  <c:v>43283</c:v>
                </c:pt>
                <c:pt idx="3520">
                  <c:v>43284</c:v>
                </c:pt>
                <c:pt idx="3521">
                  <c:v>43285</c:v>
                </c:pt>
                <c:pt idx="3522">
                  <c:v>43286</c:v>
                </c:pt>
                <c:pt idx="3523">
                  <c:v>43287</c:v>
                </c:pt>
                <c:pt idx="3524">
                  <c:v>43290</c:v>
                </c:pt>
                <c:pt idx="3525">
                  <c:v>43291</c:v>
                </c:pt>
                <c:pt idx="3526">
                  <c:v>43292</c:v>
                </c:pt>
                <c:pt idx="3527">
                  <c:v>43293</c:v>
                </c:pt>
                <c:pt idx="3528">
                  <c:v>43294</c:v>
                </c:pt>
                <c:pt idx="3529">
                  <c:v>43297</c:v>
                </c:pt>
                <c:pt idx="3530">
                  <c:v>43298</c:v>
                </c:pt>
                <c:pt idx="3531">
                  <c:v>43299</c:v>
                </c:pt>
                <c:pt idx="3532">
                  <c:v>43300</c:v>
                </c:pt>
                <c:pt idx="3533">
                  <c:v>43301</c:v>
                </c:pt>
                <c:pt idx="3534">
                  <c:v>43304</c:v>
                </c:pt>
                <c:pt idx="3535">
                  <c:v>43305</c:v>
                </c:pt>
                <c:pt idx="3536">
                  <c:v>43306</c:v>
                </c:pt>
                <c:pt idx="3537">
                  <c:v>43307</c:v>
                </c:pt>
                <c:pt idx="3538">
                  <c:v>43308</c:v>
                </c:pt>
                <c:pt idx="3539">
                  <c:v>43311</c:v>
                </c:pt>
                <c:pt idx="3540">
                  <c:v>43312</c:v>
                </c:pt>
                <c:pt idx="3541">
                  <c:v>43313</c:v>
                </c:pt>
                <c:pt idx="3542">
                  <c:v>43314</c:v>
                </c:pt>
                <c:pt idx="3543">
                  <c:v>43315</c:v>
                </c:pt>
                <c:pt idx="3544">
                  <c:v>43318</c:v>
                </c:pt>
                <c:pt idx="3545">
                  <c:v>43319</c:v>
                </c:pt>
                <c:pt idx="3546">
                  <c:v>43320</c:v>
                </c:pt>
                <c:pt idx="3547">
                  <c:v>43321</c:v>
                </c:pt>
                <c:pt idx="3548">
                  <c:v>43322</c:v>
                </c:pt>
                <c:pt idx="3549">
                  <c:v>43325</c:v>
                </c:pt>
                <c:pt idx="3550">
                  <c:v>43326</c:v>
                </c:pt>
                <c:pt idx="3551">
                  <c:v>43327</c:v>
                </c:pt>
                <c:pt idx="3552">
                  <c:v>43328</c:v>
                </c:pt>
                <c:pt idx="3553">
                  <c:v>43329</c:v>
                </c:pt>
                <c:pt idx="3554">
                  <c:v>43332</c:v>
                </c:pt>
                <c:pt idx="3555">
                  <c:v>43333</c:v>
                </c:pt>
                <c:pt idx="3556">
                  <c:v>43334</c:v>
                </c:pt>
                <c:pt idx="3557">
                  <c:v>43335</c:v>
                </c:pt>
                <c:pt idx="3558">
                  <c:v>43336</c:v>
                </c:pt>
                <c:pt idx="3559">
                  <c:v>43339</c:v>
                </c:pt>
                <c:pt idx="3560">
                  <c:v>43340</c:v>
                </c:pt>
                <c:pt idx="3561">
                  <c:v>43341</c:v>
                </c:pt>
                <c:pt idx="3562">
                  <c:v>43342</c:v>
                </c:pt>
                <c:pt idx="3563">
                  <c:v>43343</c:v>
                </c:pt>
                <c:pt idx="3564">
                  <c:v>43346</c:v>
                </c:pt>
                <c:pt idx="3565">
                  <c:v>43347</c:v>
                </c:pt>
                <c:pt idx="3566">
                  <c:v>43348</c:v>
                </c:pt>
                <c:pt idx="3567">
                  <c:v>43349</c:v>
                </c:pt>
                <c:pt idx="3568">
                  <c:v>43350</c:v>
                </c:pt>
                <c:pt idx="3569">
                  <c:v>43353</c:v>
                </c:pt>
                <c:pt idx="3570">
                  <c:v>43354</c:v>
                </c:pt>
                <c:pt idx="3571">
                  <c:v>43355</c:v>
                </c:pt>
                <c:pt idx="3572">
                  <c:v>43356</c:v>
                </c:pt>
                <c:pt idx="3573">
                  <c:v>43357</c:v>
                </c:pt>
                <c:pt idx="3574">
                  <c:v>43360</c:v>
                </c:pt>
                <c:pt idx="3575">
                  <c:v>43361</c:v>
                </c:pt>
                <c:pt idx="3576">
                  <c:v>43362</c:v>
                </c:pt>
                <c:pt idx="3577">
                  <c:v>43363</c:v>
                </c:pt>
                <c:pt idx="3578">
                  <c:v>43364</c:v>
                </c:pt>
                <c:pt idx="3579">
                  <c:v>43367</c:v>
                </c:pt>
                <c:pt idx="3580">
                  <c:v>43368</c:v>
                </c:pt>
                <c:pt idx="3581">
                  <c:v>43369</c:v>
                </c:pt>
                <c:pt idx="3582">
                  <c:v>43370</c:v>
                </c:pt>
                <c:pt idx="3583">
                  <c:v>43371</c:v>
                </c:pt>
                <c:pt idx="3584">
                  <c:v>43374</c:v>
                </c:pt>
                <c:pt idx="3585">
                  <c:v>43375</c:v>
                </c:pt>
                <c:pt idx="3586">
                  <c:v>43376</c:v>
                </c:pt>
                <c:pt idx="3587">
                  <c:v>43377</c:v>
                </c:pt>
                <c:pt idx="3588">
                  <c:v>43378</c:v>
                </c:pt>
                <c:pt idx="3589">
                  <c:v>43381</c:v>
                </c:pt>
                <c:pt idx="3590">
                  <c:v>43382</c:v>
                </c:pt>
                <c:pt idx="3591">
                  <c:v>43383</c:v>
                </c:pt>
                <c:pt idx="3592">
                  <c:v>43384</c:v>
                </c:pt>
                <c:pt idx="3593">
                  <c:v>43385</c:v>
                </c:pt>
                <c:pt idx="3594">
                  <c:v>43388</c:v>
                </c:pt>
                <c:pt idx="3595">
                  <c:v>43389</c:v>
                </c:pt>
                <c:pt idx="3596">
                  <c:v>43390</c:v>
                </c:pt>
                <c:pt idx="3597">
                  <c:v>43391</c:v>
                </c:pt>
                <c:pt idx="3598">
                  <c:v>43392</c:v>
                </c:pt>
                <c:pt idx="3599">
                  <c:v>43395</c:v>
                </c:pt>
                <c:pt idx="3600">
                  <c:v>43396</c:v>
                </c:pt>
                <c:pt idx="3601">
                  <c:v>43397</c:v>
                </c:pt>
                <c:pt idx="3602">
                  <c:v>43398</c:v>
                </c:pt>
                <c:pt idx="3603">
                  <c:v>43399</c:v>
                </c:pt>
                <c:pt idx="3604">
                  <c:v>43402</c:v>
                </c:pt>
                <c:pt idx="3605">
                  <c:v>43403</c:v>
                </c:pt>
                <c:pt idx="3606">
                  <c:v>43404</c:v>
                </c:pt>
                <c:pt idx="3607">
                  <c:v>43405</c:v>
                </c:pt>
                <c:pt idx="3608">
                  <c:v>43406</c:v>
                </c:pt>
                <c:pt idx="3609">
                  <c:v>43409</c:v>
                </c:pt>
                <c:pt idx="3610">
                  <c:v>43410</c:v>
                </c:pt>
                <c:pt idx="3611">
                  <c:v>43411</c:v>
                </c:pt>
                <c:pt idx="3612">
                  <c:v>43412</c:v>
                </c:pt>
                <c:pt idx="3613">
                  <c:v>43413</c:v>
                </c:pt>
                <c:pt idx="3614">
                  <c:v>43416</c:v>
                </c:pt>
                <c:pt idx="3615">
                  <c:v>43417</c:v>
                </c:pt>
                <c:pt idx="3616">
                  <c:v>43418</c:v>
                </c:pt>
                <c:pt idx="3617">
                  <c:v>43419</c:v>
                </c:pt>
                <c:pt idx="3618">
                  <c:v>43420</c:v>
                </c:pt>
                <c:pt idx="3619">
                  <c:v>43423</c:v>
                </c:pt>
                <c:pt idx="3620">
                  <c:v>43424</c:v>
                </c:pt>
                <c:pt idx="3621">
                  <c:v>43425</c:v>
                </c:pt>
                <c:pt idx="3622">
                  <c:v>43426</c:v>
                </c:pt>
                <c:pt idx="3623">
                  <c:v>43427</c:v>
                </c:pt>
                <c:pt idx="3624">
                  <c:v>43430</c:v>
                </c:pt>
                <c:pt idx="3625">
                  <c:v>43431</c:v>
                </c:pt>
                <c:pt idx="3626">
                  <c:v>43432</c:v>
                </c:pt>
                <c:pt idx="3627">
                  <c:v>43433</c:v>
                </c:pt>
                <c:pt idx="3628">
                  <c:v>43434</c:v>
                </c:pt>
                <c:pt idx="3629">
                  <c:v>43437</c:v>
                </c:pt>
                <c:pt idx="3630">
                  <c:v>43438</c:v>
                </c:pt>
                <c:pt idx="3631">
                  <c:v>43439</c:v>
                </c:pt>
                <c:pt idx="3632">
                  <c:v>43440</c:v>
                </c:pt>
                <c:pt idx="3633">
                  <c:v>43441</c:v>
                </c:pt>
                <c:pt idx="3634">
                  <c:v>43444</c:v>
                </c:pt>
                <c:pt idx="3635">
                  <c:v>43445</c:v>
                </c:pt>
                <c:pt idx="3636">
                  <c:v>43446</c:v>
                </c:pt>
                <c:pt idx="3637">
                  <c:v>43447</c:v>
                </c:pt>
                <c:pt idx="3638">
                  <c:v>43448</c:v>
                </c:pt>
                <c:pt idx="3639">
                  <c:v>43451</c:v>
                </c:pt>
                <c:pt idx="3640">
                  <c:v>43452</c:v>
                </c:pt>
                <c:pt idx="3641">
                  <c:v>43453</c:v>
                </c:pt>
                <c:pt idx="3642">
                  <c:v>43454</c:v>
                </c:pt>
                <c:pt idx="3643">
                  <c:v>43455</c:v>
                </c:pt>
                <c:pt idx="3644">
                  <c:v>43458</c:v>
                </c:pt>
                <c:pt idx="3645">
                  <c:v>43459</c:v>
                </c:pt>
                <c:pt idx="3646">
                  <c:v>43460</c:v>
                </c:pt>
                <c:pt idx="3647">
                  <c:v>43461</c:v>
                </c:pt>
                <c:pt idx="3648">
                  <c:v>43462</c:v>
                </c:pt>
                <c:pt idx="3649">
                  <c:v>43465</c:v>
                </c:pt>
                <c:pt idx="3650">
                  <c:v>43466</c:v>
                </c:pt>
                <c:pt idx="3651">
                  <c:v>43467</c:v>
                </c:pt>
                <c:pt idx="3652">
                  <c:v>43468</c:v>
                </c:pt>
                <c:pt idx="3653">
                  <c:v>43469</c:v>
                </c:pt>
                <c:pt idx="3654">
                  <c:v>43472</c:v>
                </c:pt>
                <c:pt idx="3655">
                  <c:v>43473</c:v>
                </c:pt>
                <c:pt idx="3656">
                  <c:v>43474</c:v>
                </c:pt>
                <c:pt idx="3657">
                  <c:v>43475</c:v>
                </c:pt>
                <c:pt idx="3658">
                  <c:v>43476</c:v>
                </c:pt>
                <c:pt idx="3659">
                  <c:v>43479</c:v>
                </c:pt>
                <c:pt idx="3660">
                  <c:v>43480</c:v>
                </c:pt>
                <c:pt idx="3661">
                  <c:v>43481</c:v>
                </c:pt>
                <c:pt idx="3662">
                  <c:v>43482</c:v>
                </c:pt>
                <c:pt idx="3663">
                  <c:v>43483</c:v>
                </c:pt>
                <c:pt idx="3664">
                  <c:v>43486</c:v>
                </c:pt>
                <c:pt idx="3665">
                  <c:v>43487</c:v>
                </c:pt>
                <c:pt idx="3666">
                  <c:v>43488</c:v>
                </c:pt>
                <c:pt idx="3667">
                  <c:v>43489</c:v>
                </c:pt>
                <c:pt idx="3668">
                  <c:v>43490</c:v>
                </c:pt>
                <c:pt idx="3669">
                  <c:v>43493</c:v>
                </c:pt>
                <c:pt idx="3670">
                  <c:v>43494</c:v>
                </c:pt>
                <c:pt idx="3671">
                  <c:v>43495</c:v>
                </c:pt>
                <c:pt idx="3672">
                  <c:v>43496</c:v>
                </c:pt>
                <c:pt idx="3673">
                  <c:v>43497</c:v>
                </c:pt>
                <c:pt idx="3674">
                  <c:v>43500</c:v>
                </c:pt>
                <c:pt idx="3675">
                  <c:v>43501</c:v>
                </c:pt>
                <c:pt idx="3676">
                  <c:v>43502</c:v>
                </c:pt>
                <c:pt idx="3677">
                  <c:v>43503</c:v>
                </c:pt>
                <c:pt idx="3678">
                  <c:v>43504</c:v>
                </c:pt>
                <c:pt idx="3679">
                  <c:v>43507</c:v>
                </c:pt>
                <c:pt idx="3680">
                  <c:v>43508</c:v>
                </c:pt>
                <c:pt idx="3681">
                  <c:v>43509</c:v>
                </c:pt>
                <c:pt idx="3682">
                  <c:v>43510</c:v>
                </c:pt>
                <c:pt idx="3683">
                  <c:v>43511</c:v>
                </c:pt>
                <c:pt idx="3684">
                  <c:v>43514</c:v>
                </c:pt>
                <c:pt idx="3685">
                  <c:v>43515</c:v>
                </c:pt>
                <c:pt idx="3686">
                  <c:v>43516</c:v>
                </c:pt>
                <c:pt idx="3687">
                  <c:v>43517</c:v>
                </c:pt>
                <c:pt idx="3688">
                  <c:v>43518</c:v>
                </c:pt>
                <c:pt idx="3689">
                  <c:v>43521</c:v>
                </c:pt>
                <c:pt idx="3690">
                  <c:v>43522</c:v>
                </c:pt>
                <c:pt idx="3691">
                  <c:v>43523</c:v>
                </c:pt>
                <c:pt idx="3692">
                  <c:v>43524</c:v>
                </c:pt>
                <c:pt idx="3693">
                  <c:v>43525</c:v>
                </c:pt>
                <c:pt idx="3694">
                  <c:v>43528</c:v>
                </c:pt>
                <c:pt idx="3695">
                  <c:v>43529</c:v>
                </c:pt>
                <c:pt idx="3696">
                  <c:v>43530</c:v>
                </c:pt>
                <c:pt idx="3697">
                  <c:v>43531</c:v>
                </c:pt>
                <c:pt idx="3698">
                  <c:v>43532</c:v>
                </c:pt>
                <c:pt idx="3699">
                  <c:v>43535</c:v>
                </c:pt>
                <c:pt idx="3700">
                  <c:v>43536</c:v>
                </c:pt>
                <c:pt idx="3701">
                  <c:v>43537</c:v>
                </c:pt>
                <c:pt idx="3702">
                  <c:v>43538</c:v>
                </c:pt>
                <c:pt idx="3703">
                  <c:v>43539</c:v>
                </c:pt>
                <c:pt idx="3704">
                  <c:v>43542</c:v>
                </c:pt>
                <c:pt idx="3705">
                  <c:v>43543</c:v>
                </c:pt>
                <c:pt idx="3706">
                  <c:v>43544</c:v>
                </c:pt>
                <c:pt idx="3707">
                  <c:v>43545</c:v>
                </c:pt>
                <c:pt idx="3708">
                  <c:v>43546</c:v>
                </c:pt>
                <c:pt idx="3709">
                  <c:v>43549</c:v>
                </c:pt>
                <c:pt idx="3710">
                  <c:v>43550</c:v>
                </c:pt>
                <c:pt idx="3711">
                  <c:v>43551</c:v>
                </c:pt>
                <c:pt idx="3712">
                  <c:v>43552</c:v>
                </c:pt>
                <c:pt idx="3713">
                  <c:v>43553</c:v>
                </c:pt>
                <c:pt idx="3714">
                  <c:v>43556</c:v>
                </c:pt>
                <c:pt idx="3715">
                  <c:v>43557</c:v>
                </c:pt>
                <c:pt idx="3716">
                  <c:v>43558</c:v>
                </c:pt>
                <c:pt idx="3717">
                  <c:v>43559</c:v>
                </c:pt>
                <c:pt idx="3718">
                  <c:v>43560</c:v>
                </c:pt>
                <c:pt idx="3719">
                  <c:v>43563</c:v>
                </c:pt>
                <c:pt idx="3720">
                  <c:v>43564</c:v>
                </c:pt>
                <c:pt idx="3721">
                  <c:v>43565</c:v>
                </c:pt>
                <c:pt idx="3722">
                  <c:v>43566</c:v>
                </c:pt>
                <c:pt idx="3723">
                  <c:v>43567</c:v>
                </c:pt>
                <c:pt idx="3724">
                  <c:v>43570</c:v>
                </c:pt>
                <c:pt idx="3725">
                  <c:v>43571</c:v>
                </c:pt>
                <c:pt idx="3726">
                  <c:v>43572</c:v>
                </c:pt>
                <c:pt idx="3727">
                  <c:v>43573</c:v>
                </c:pt>
                <c:pt idx="3728">
                  <c:v>43574</c:v>
                </c:pt>
                <c:pt idx="3729">
                  <c:v>43577</c:v>
                </c:pt>
                <c:pt idx="3730">
                  <c:v>43578</c:v>
                </c:pt>
                <c:pt idx="3731">
                  <c:v>43579</c:v>
                </c:pt>
                <c:pt idx="3732">
                  <c:v>43580</c:v>
                </c:pt>
                <c:pt idx="3733">
                  <c:v>43581</c:v>
                </c:pt>
                <c:pt idx="3734">
                  <c:v>43584</c:v>
                </c:pt>
                <c:pt idx="3735">
                  <c:v>43585</c:v>
                </c:pt>
                <c:pt idx="3736">
                  <c:v>43586</c:v>
                </c:pt>
                <c:pt idx="3737">
                  <c:v>43587</c:v>
                </c:pt>
                <c:pt idx="3738">
                  <c:v>43588</c:v>
                </c:pt>
                <c:pt idx="3739">
                  <c:v>43591</c:v>
                </c:pt>
                <c:pt idx="3740">
                  <c:v>43592</c:v>
                </c:pt>
                <c:pt idx="3741">
                  <c:v>43593</c:v>
                </c:pt>
                <c:pt idx="3742">
                  <c:v>43594</c:v>
                </c:pt>
                <c:pt idx="3743">
                  <c:v>43595</c:v>
                </c:pt>
                <c:pt idx="3744">
                  <c:v>43598</c:v>
                </c:pt>
                <c:pt idx="3745">
                  <c:v>43599</c:v>
                </c:pt>
                <c:pt idx="3746">
                  <c:v>43600</c:v>
                </c:pt>
                <c:pt idx="3747">
                  <c:v>43601</c:v>
                </c:pt>
                <c:pt idx="3748">
                  <c:v>43602</c:v>
                </c:pt>
                <c:pt idx="3749">
                  <c:v>43605</c:v>
                </c:pt>
                <c:pt idx="3750">
                  <c:v>43606</c:v>
                </c:pt>
                <c:pt idx="3751">
                  <c:v>43607</c:v>
                </c:pt>
                <c:pt idx="3752">
                  <c:v>43608</c:v>
                </c:pt>
                <c:pt idx="3753">
                  <c:v>43609</c:v>
                </c:pt>
                <c:pt idx="3754">
                  <c:v>43612</c:v>
                </c:pt>
                <c:pt idx="3755">
                  <c:v>43613</c:v>
                </c:pt>
                <c:pt idx="3756">
                  <c:v>43614</c:v>
                </c:pt>
                <c:pt idx="3757">
                  <c:v>43615</c:v>
                </c:pt>
                <c:pt idx="3758">
                  <c:v>43616</c:v>
                </c:pt>
                <c:pt idx="3759">
                  <c:v>43619</c:v>
                </c:pt>
                <c:pt idx="3760">
                  <c:v>43620</c:v>
                </c:pt>
                <c:pt idx="3761">
                  <c:v>43621</c:v>
                </c:pt>
                <c:pt idx="3762">
                  <c:v>43622</c:v>
                </c:pt>
                <c:pt idx="3763">
                  <c:v>43623</c:v>
                </c:pt>
                <c:pt idx="3764">
                  <c:v>43626</c:v>
                </c:pt>
                <c:pt idx="3765">
                  <c:v>43627</c:v>
                </c:pt>
                <c:pt idx="3766">
                  <c:v>43628</c:v>
                </c:pt>
                <c:pt idx="3767">
                  <c:v>43629</c:v>
                </c:pt>
                <c:pt idx="3768">
                  <c:v>43630</c:v>
                </c:pt>
                <c:pt idx="3769">
                  <c:v>43633</c:v>
                </c:pt>
                <c:pt idx="3770">
                  <c:v>43634</c:v>
                </c:pt>
                <c:pt idx="3771">
                  <c:v>43635</c:v>
                </c:pt>
                <c:pt idx="3772">
                  <c:v>43636</c:v>
                </c:pt>
                <c:pt idx="3773">
                  <c:v>43637</c:v>
                </c:pt>
                <c:pt idx="3774">
                  <c:v>43640</c:v>
                </c:pt>
                <c:pt idx="3775">
                  <c:v>43641</c:v>
                </c:pt>
                <c:pt idx="3776">
                  <c:v>43642</c:v>
                </c:pt>
                <c:pt idx="3777">
                  <c:v>43643</c:v>
                </c:pt>
                <c:pt idx="3778">
                  <c:v>43644</c:v>
                </c:pt>
                <c:pt idx="3779">
                  <c:v>43647</c:v>
                </c:pt>
                <c:pt idx="3780">
                  <c:v>43648</c:v>
                </c:pt>
                <c:pt idx="3781">
                  <c:v>43649</c:v>
                </c:pt>
                <c:pt idx="3782">
                  <c:v>43650</c:v>
                </c:pt>
                <c:pt idx="3783">
                  <c:v>43651</c:v>
                </c:pt>
                <c:pt idx="3784">
                  <c:v>43654</c:v>
                </c:pt>
                <c:pt idx="3785">
                  <c:v>43655</c:v>
                </c:pt>
                <c:pt idx="3786">
                  <c:v>43656</c:v>
                </c:pt>
                <c:pt idx="3787">
                  <c:v>43657</c:v>
                </c:pt>
                <c:pt idx="3788">
                  <c:v>43658</c:v>
                </c:pt>
                <c:pt idx="3789">
                  <c:v>43661</c:v>
                </c:pt>
                <c:pt idx="3790">
                  <c:v>43662</c:v>
                </c:pt>
                <c:pt idx="3791">
                  <c:v>43663</c:v>
                </c:pt>
                <c:pt idx="3792">
                  <c:v>43664</c:v>
                </c:pt>
                <c:pt idx="3793">
                  <c:v>43665</c:v>
                </c:pt>
                <c:pt idx="3794">
                  <c:v>43668</c:v>
                </c:pt>
                <c:pt idx="3795">
                  <c:v>43669</c:v>
                </c:pt>
                <c:pt idx="3796">
                  <c:v>43670</c:v>
                </c:pt>
                <c:pt idx="3797">
                  <c:v>43671</c:v>
                </c:pt>
                <c:pt idx="3798">
                  <c:v>43672</c:v>
                </c:pt>
                <c:pt idx="3799">
                  <c:v>43675</c:v>
                </c:pt>
                <c:pt idx="3800">
                  <c:v>43676</c:v>
                </c:pt>
                <c:pt idx="3801">
                  <c:v>43677</c:v>
                </c:pt>
                <c:pt idx="3802">
                  <c:v>43678</c:v>
                </c:pt>
                <c:pt idx="3803">
                  <c:v>43679</c:v>
                </c:pt>
                <c:pt idx="3804">
                  <c:v>43682</c:v>
                </c:pt>
                <c:pt idx="3805">
                  <c:v>43683</c:v>
                </c:pt>
                <c:pt idx="3806">
                  <c:v>43684</c:v>
                </c:pt>
                <c:pt idx="3807">
                  <c:v>43685</c:v>
                </c:pt>
                <c:pt idx="3808">
                  <c:v>43686</c:v>
                </c:pt>
                <c:pt idx="3809">
                  <c:v>43689</c:v>
                </c:pt>
                <c:pt idx="3810">
                  <c:v>43690</c:v>
                </c:pt>
                <c:pt idx="3811">
                  <c:v>43691</c:v>
                </c:pt>
                <c:pt idx="3812">
                  <c:v>43692</c:v>
                </c:pt>
                <c:pt idx="3813">
                  <c:v>43693</c:v>
                </c:pt>
                <c:pt idx="3814">
                  <c:v>43696</c:v>
                </c:pt>
                <c:pt idx="3815">
                  <c:v>43697</c:v>
                </c:pt>
                <c:pt idx="3816">
                  <c:v>43698</c:v>
                </c:pt>
                <c:pt idx="3817">
                  <c:v>43699</c:v>
                </c:pt>
                <c:pt idx="3818">
                  <c:v>43700</c:v>
                </c:pt>
                <c:pt idx="3819">
                  <c:v>43703</c:v>
                </c:pt>
                <c:pt idx="3820">
                  <c:v>43704</c:v>
                </c:pt>
                <c:pt idx="3821">
                  <c:v>43705</c:v>
                </c:pt>
              </c:numCache>
            </c:numRef>
          </c:cat>
          <c:val>
            <c:numRef>
              <c:f>Sheet1!$B$8:$B$3829</c:f>
              <c:numCache>
                <c:formatCode>General</c:formatCode>
                <c:ptCount val="3822"/>
                <c:pt idx="0">
                  <c:v>2.3475000000000001</c:v>
                </c:pt>
                <c:pt idx="1">
                  <c:v>2.38</c:v>
                </c:pt>
                <c:pt idx="2">
                  <c:v>2.395</c:v>
                </c:pt>
                <c:pt idx="3">
                  <c:v>2.34</c:v>
                </c:pt>
                <c:pt idx="4">
                  <c:v>2.33</c:v>
                </c:pt>
                <c:pt idx="5">
                  <c:v>2.2800000000000002</c:v>
                </c:pt>
                <c:pt idx="6">
                  <c:v>2.3374999999999999</c:v>
                </c:pt>
                <c:pt idx="7">
                  <c:v>2.2949999999999999</c:v>
                </c:pt>
                <c:pt idx="8">
                  <c:v>2.3174999999999999</c:v>
                </c:pt>
                <c:pt idx="9">
                  <c:v>2.33</c:v>
                </c:pt>
                <c:pt idx="10">
                  <c:v>2.3050000000000002</c:v>
                </c:pt>
                <c:pt idx="11">
                  <c:v>2.29</c:v>
                </c:pt>
                <c:pt idx="12">
                  <c:v>2.2949999999999999</c:v>
                </c:pt>
                <c:pt idx="13">
                  <c:v>2.3525</c:v>
                </c:pt>
                <c:pt idx="14">
                  <c:v>2.3525</c:v>
                </c:pt>
                <c:pt idx="15">
                  <c:v>2.2599999999999998</c:v>
                </c:pt>
                <c:pt idx="16">
                  <c:v>2.29</c:v>
                </c:pt>
                <c:pt idx="17">
                  <c:v>2.3199999999999998</c:v>
                </c:pt>
                <c:pt idx="18">
                  <c:v>2.31</c:v>
                </c:pt>
                <c:pt idx="19">
                  <c:v>2.2800000000000002</c:v>
                </c:pt>
                <c:pt idx="20">
                  <c:v>2.3525</c:v>
                </c:pt>
                <c:pt idx="21">
                  <c:v>2.2875000000000001</c:v>
                </c:pt>
                <c:pt idx="22">
                  <c:v>2.2925</c:v>
                </c:pt>
                <c:pt idx="23">
                  <c:v>2.2850000000000001</c:v>
                </c:pt>
                <c:pt idx="24">
                  <c:v>2.33</c:v>
                </c:pt>
                <c:pt idx="25">
                  <c:v>2.3174999999999999</c:v>
                </c:pt>
                <c:pt idx="26">
                  <c:v>2.3149999999999999</c:v>
                </c:pt>
                <c:pt idx="27">
                  <c:v>2.3056999999999999</c:v>
                </c:pt>
                <c:pt idx="28">
                  <c:v>2.3250000000000002</c:v>
                </c:pt>
                <c:pt idx="29">
                  <c:v>2.3275000000000001</c:v>
                </c:pt>
                <c:pt idx="30">
                  <c:v>2.3515999999999999</c:v>
                </c:pt>
                <c:pt idx="31">
                  <c:v>2.2725</c:v>
                </c:pt>
                <c:pt idx="32">
                  <c:v>2.2949999999999999</c:v>
                </c:pt>
                <c:pt idx="33">
                  <c:v>2.2949999999999999</c:v>
                </c:pt>
                <c:pt idx="34">
                  <c:v>2.29</c:v>
                </c:pt>
                <c:pt idx="35">
                  <c:v>2.3025000000000002</c:v>
                </c:pt>
                <c:pt idx="36">
                  <c:v>2.3174999999999999</c:v>
                </c:pt>
                <c:pt idx="37">
                  <c:v>2.3174999999999999</c:v>
                </c:pt>
                <c:pt idx="38">
                  <c:v>2.2675000000000001</c:v>
                </c:pt>
                <c:pt idx="39">
                  <c:v>2.2824999999999998</c:v>
                </c:pt>
                <c:pt idx="40">
                  <c:v>2.2671000000000001</c:v>
                </c:pt>
                <c:pt idx="41">
                  <c:v>2.3075000000000001</c:v>
                </c:pt>
                <c:pt idx="42">
                  <c:v>2.3031000000000001</c:v>
                </c:pt>
                <c:pt idx="43">
                  <c:v>2.2774999999999999</c:v>
                </c:pt>
                <c:pt idx="44">
                  <c:v>2.2774999999999999</c:v>
                </c:pt>
                <c:pt idx="45">
                  <c:v>2.2999999999999998</c:v>
                </c:pt>
                <c:pt idx="46">
                  <c:v>2.3849999999999998</c:v>
                </c:pt>
                <c:pt idx="47">
                  <c:v>2.3125</c:v>
                </c:pt>
                <c:pt idx="48">
                  <c:v>2.2574999999999998</c:v>
                </c:pt>
                <c:pt idx="49">
                  <c:v>2.2400000000000002</c:v>
                </c:pt>
                <c:pt idx="50">
                  <c:v>2.2425000000000002</c:v>
                </c:pt>
                <c:pt idx="51">
                  <c:v>2.2505000000000002</c:v>
                </c:pt>
                <c:pt idx="52">
                  <c:v>2.2532000000000001</c:v>
                </c:pt>
                <c:pt idx="53">
                  <c:v>2.2574999999999998</c:v>
                </c:pt>
                <c:pt idx="54">
                  <c:v>2.2574999999999998</c:v>
                </c:pt>
                <c:pt idx="55">
                  <c:v>2.2473000000000001</c:v>
                </c:pt>
                <c:pt idx="56">
                  <c:v>2.2772999999999999</c:v>
                </c:pt>
                <c:pt idx="57">
                  <c:v>2.27</c:v>
                </c:pt>
                <c:pt idx="58">
                  <c:v>2.27</c:v>
                </c:pt>
                <c:pt idx="59">
                  <c:v>2.27</c:v>
                </c:pt>
                <c:pt idx="60">
                  <c:v>2.2216</c:v>
                </c:pt>
                <c:pt idx="61">
                  <c:v>2.27</c:v>
                </c:pt>
                <c:pt idx="62">
                  <c:v>2.3519999999999999</c:v>
                </c:pt>
                <c:pt idx="63">
                  <c:v>2.4</c:v>
                </c:pt>
                <c:pt idx="64">
                  <c:v>2.2770000000000001</c:v>
                </c:pt>
                <c:pt idx="65">
                  <c:v>2.2572999999999999</c:v>
                </c:pt>
                <c:pt idx="66">
                  <c:v>2.2324999999999999</c:v>
                </c:pt>
                <c:pt idx="67">
                  <c:v>2.2349999999999999</c:v>
                </c:pt>
                <c:pt idx="68">
                  <c:v>2.2364999999999999</c:v>
                </c:pt>
                <c:pt idx="69">
                  <c:v>2.2250000000000001</c:v>
                </c:pt>
                <c:pt idx="70">
                  <c:v>2.21</c:v>
                </c:pt>
                <c:pt idx="71">
                  <c:v>2.2000000000000002</c:v>
                </c:pt>
                <c:pt idx="72">
                  <c:v>2.2027000000000001</c:v>
                </c:pt>
                <c:pt idx="73">
                  <c:v>2.2000000000000002</c:v>
                </c:pt>
                <c:pt idx="74">
                  <c:v>2.137</c:v>
                </c:pt>
                <c:pt idx="75">
                  <c:v>2.15</c:v>
                </c:pt>
                <c:pt idx="76">
                  <c:v>2.1349999999999998</c:v>
                </c:pt>
                <c:pt idx="77">
                  <c:v>2.16</c:v>
                </c:pt>
                <c:pt idx="78">
                  <c:v>2.16</c:v>
                </c:pt>
                <c:pt idx="79">
                  <c:v>2.1560999999999999</c:v>
                </c:pt>
                <c:pt idx="80">
                  <c:v>2.1661999999999999</c:v>
                </c:pt>
                <c:pt idx="81">
                  <c:v>2.1541000000000001</c:v>
                </c:pt>
                <c:pt idx="82">
                  <c:v>2.17</c:v>
                </c:pt>
                <c:pt idx="83">
                  <c:v>2.16</c:v>
                </c:pt>
                <c:pt idx="84">
                  <c:v>2.17</c:v>
                </c:pt>
                <c:pt idx="85">
                  <c:v>2.1775000000000002</c:v>
                </c:pt>
                <c:pt idx="86">
                  <c:v>2.2275</c:v>
                </c:pt>
                <c:pt idx="87">
                  <c:v>2.2004999999999999</c:v>
                </c:pt>
                <c:pt idx="88">
                  <c:v>2.1886999999999999</c:v>
                </c:pt>
                <c:pt idx="89">
                  <c:v>2.1932</c:v>
                </c:pt>
                <c:pt idx="90">
                  <c:v>2.165</c:v>
                </c:pt>
                <c:pt idx="91">
                  <c:v>2.1924999999999999</c:v>
                </c:pt>
                <c:pt idx="92">
                  <c:v>2.1549999999999998</c:v>
                </c:pt>
                <c:pt idx="93">
                  <c:v>2.1909999999999998</c:v>
                </c:pt>
                <c:pt idx="94">
                  <c:v>2.1835</c:v>
                </c:pt>
                <c:pt idx="95">
                  <c:v>2.1775000000000002</c:v>
                </c:pt>
                <c:pt idx="96">
                  <c:v>2.1375000000000002</c:v>
                </c:pt>
                <c:pt idx="97">
                  <c:v>2.1375000000000002</c:v>
                </c:pt>
                <c:pt idx="98">
                  <c:v>2.0950000000000002</c:v>
                </c:pt>
                <c:pt idx="99">
                  <c:v>2.0992000000000002</c:v>
                </c:pt>
                <c:pt idx="100">
                  <c:v>2.145</c:v>
                </c:pt>
                <c:pt idx="101">
                  <c:v>2.1711999999999998</c:v>
                </c:pt>
                <c:pt idx="102">
                  <c:v>2.1274999999999999</c:v>
                </c:pt>
                <c:pt idx="103">
                  <c:v>2.1274999999999999</c:v>
                </c:pt>
                <c:pt idx="104">
                  <c:v>2.145</c:v>
                </c:pt>
                <c:pt idx="105">
                  <c:v>2.1150000000000002</c:v>
                </c:pt>
                <c:pt idx="106">
                  <c:v>2.1375000000000002</c:v>
                </c:pt>
                <c:pt idx="107">
                  <c:v>2.0951</c:v>
                </c:pt>
                <c:pt idx="108">
                  <c:v>2.1175000000000002</c:v>
                </c:pt>
                <c:pt idx="109">
                  <c:v>2.1150000000000002</c:v>
                </c:pt>
                <c:pt idx="110">
                  <c:v>2.0855999999999999</c:v>
                </c:pt>
                <c:pt idx="111">
                  <c:v>2.1385000000000001</c:v>
                </c:pt>
                <c:pt idx="112">
                  <c:v>2.1225999999999998</c:v>
                </c:pt>
                <c:pt idx="113">
                  <c:v>2.1181000000000001</c:v>
                </c:pt>
                <c:pt idx="114">
                  <c:v>2.13</c:v>
                </c:pt>
                <c:pt idx="115">
                  <c:v>2.1</c:v>
                </c:pt>
                <c:pt idx="116">
                  <c:v>2.0979999999999999</c:v>
                </c:pt>
                <c:pt idx="117">
                  <c:v>2.08</c:v>
                </c:pt>
                <c:pt idx="118">
                  <c:v>2.1</c:v>
                </c:pt>
                <c:pt idx="119">
                  <c:v>2.11</c:v>
                </c:pt>
                <c:pt idx="120">
                  <c:v>2.11</c:v>
                </c:pt>
                <c:pt idx="121">
                  <c:v>2.0954999999999999</c:v>
                </c:pt>
                <c:pt idx="122">
                  <c:v>2.11</c:v>
                </c:pt>
                <c:pt idx="123">
                  <c:v>2.0541999999999998</c:v>
                </c:pt>
                <c:pt idx="124">
                  <c:v>2.0243000000000002</c:v>
                </c:pt>
                <c:pt idx="125">
                  <c:v>2.0749</c:v>
                </c:pt>
                <c:pt idx="126">
                  <c:v>2.11</c:v>
                </c:pt>
                <c:pt idx="127">
                  <c:v>2.13</c:v>
                </c:pt>
                <c:pt idx="128">
                  <c:v>2.0985999999999998</c:v>
                </c:pt>
                <c:pt idx="129">
                  <c:v>2.09</c:v>
                </c:pt>
                <c:pt idx="130">
                  <c:v>2.13</c:v>
                </c:pt>
                <c:pt idx="131">
                  <c:v>2.12</c:v>
                </c:pt>
                <c:pt idx="132">
                  <c:v>2.09</c:v>
                </c:pt>
                <c:pt idx="133">
                  <c:v>2.08</c:v>
                </c:pt>
                <c:pt idx="134">
                  <c:v>2.08</c:v>
                </c:pt>
                <c:pt idx="135">
                  <c:v>2.1151</c:v>
                </c:pt>
                <c:pt idx="136">
                  <c:v>2.1</c:v>
                </c:pt>
                <c:pt idx="137">
                  <c:v>2.1263000000000001</c:v>
                </c:pt>
                <c:pt idx="138">
                  <c:v>2.14</c:v>
                </c:pt>
                <c:pt idx="139">
                  <c:v>2.13</c:v>
                </c:pt>
                <c:pt idx="140">
                  <c:v>2.16</c:v>
                </c:pt>
                <c:pt idx="141">
                  <c:v>2.16</c:v>
                </c:pt>
                <c:pt idx="142">
                  <c:v>2.16</c:v>
                </c:pt>
                <c:pt idx="143">
                  <c:v>2.15</c:v>
                </c:pt>
                <c:pt idx="144">
                  <c:v>2.1520000000000001</c:v>
                </c:pt>
                <c:pt idx="145">
                  <c:v>2.1048</c:v>
                </c:pt>
                <c:pt idx="146">
                  <c:v>2.11</c:v>
                </c:pt>
                <c:pt idx="147">
                  <c:v>2.1678000000000002</c:v>
                </c:pt>
                <c:pt idx="148">
                  <c:v>2.11</c:v>
                </c:pt>
                <c:pt idx="149">
                  <c:v>2.11</c:v>
                </c:pt>
                <c:pt idx="150">
                  <c:v>2.1812</c:v>
                </c:pt>
                <c:pt idx="151">
                  <c:v>2.2025000000000001</c:v>
                </c:pt>
                <c:pt idx="152">
                  <c:v>2.09</c:v>
                </c:pt>
                <c:pt idx="153">
                  <c:v>2.2050000000000001</c:v>
                </c:pt>
                <c:pt idx="154">
                  <c:v>2.1865999999999999</c:v>
                </c:pt>
                <c:pt idx="155">
                  <c:v>2.2000000000000002</c:v>
                </c:pt>
                <c:pt idx="156">
                  <c:v>2.21</c:v>
                </c:pt>
                <c:pt idx="157">
                  <c:v>2.1810999999999998</c:v>
                </c:pt>
                <c:pt idx="158">
                  <c:v>2.1789999999999998</c:v>
                </c:pt>
                <c:pt idx="159">
                  <c:v>2.1400999999999999</c:v>
                </c:pt>
                <c:pt idx="160">
                  <c:v>2.1404999999999998</c:v>
                </c:pt>
                <c:pt idx="161">
                  <c:v>2.2056</c:v>
                </c:pt>
                <c:pt idx="162">
                  <c:v>2.1334</c:v>
                </c:pt>
                <c:pt idx="163">
                  <c:v>2.11</c:v>
                </c:pt>
                <c:pt idx="164">
                  <c:v>2.14</c:v>
                </c:pt>
                <c:pt idx="165">
                  <c:v>2.16</c:v>
                </c:pt>
                <c:pt idx="166">
                  <c:v>2.1627999999999998</c:v>
                </c:pt>
                <c:pt idx="167">
                  <c:v>2.14</c:v>
                </c:pt>
                <c:pt idx="168">
                  <c:v>2.16</c:v>
                </c:pt>
                <c:pt idx="169">
                  <c:v>2.1358999999999999</c:v>
                </c:pt>
                <c:pt idx="170">
                  <c:v>2.17</c:v>
                </c:pt>
                <c:pt idx="171">
                  <c:v>2.1612</c:v>
                </c:pt>
                <c:pt idx="172">
                  <c:v>2.1551</c:v>
                </c:pt>
                <c:pt idx="173">
                  <c:v>2.1825000000000001</c:v>
                </c:pt>
                <c:pt idx="174">
                  <c:v>2.17</c:v>
                </c:pt>
                <c:pt idx="175">
                  <c:v>2.177</c:v>
                </c:pt>
                <c:pt idx="176">
                  <c:v>2.1850000000000001</c:v>
                </c:pt>
                <c:pt idx="177">
                  <c:v>2.19</c:v>
                </c:pt>
                <c:pt idx="178">
                  <c:v>2.16</c:v>
                </c:pt>
                <c:pt idx="179">
                  <c:v>2.1524999999999999</c:v>
                </c:pt>
                <c:pt idx="180">
                  <c:v>2.1850000000000001</c:v>
                </c:pt>
                <c:pt idx="181">
                  <c:v>2.125</c:v>
                </c:pt>
                <c:pt idx="182">
                  <c:v>2.1724999999999999</c:v>
                </c:pt>
                <c:pt idx="183">
                  <c:v>2.1469</c:v>
                </c:pt>
                <c:pt idx="184">
                  <c:v>2.1322999999999999</c:v>
                </c:pt>
                <c:pt idx="185">
                  <c:v>2.16</c:v>
                </c:pt>
                <c:pt idx="186">
                  <c:v>2.1293000000000002</c:v>
                </c:pt>
                <c:pt idx="187">
                  <c:v>2.13</c:v>
                </c:pt>
                <c:pt idx="188">
                  <c:v>2.145</c:v>
                </c:pt>
                <c:pt idx="189">
                  <c:v>2.1949999999999998</c:v>
                </c:pt>
                <c:pt idx="190">
                  <c:v>2.2050000000000001</c:v>
                </c:pt>
                <c:pt idx="191">
                  <c:v>2.1800000000000002</c:v>
                </c:pt>
                <c:pt idx="192">
                  <c:v>2.2250000000000001</c:v>
                </c:pt>
                <c:pt idx="193">
                  <c:v>2.2200000000000002</c:v>
                </c:pt>
                <c:pt idx="194">
                  <c:v>2.2200000000000002</c:v>
                </c:pt>
                <c:pt idx="195">
                  <c:v>2.2450000000000001</c:v>
                </c:pt>
                <c:pt idx="196">
                  <c:v>2.2374999999999998</c:v>
                </c:pt>
                <c:pt idx="197">
                  <c:v>2.23</c:v>
                </c:pt>
                <c:pt idx="198">
                  <c:v>2.165</c:v>
                </c:pt>
                <c:pt idx="199">
                  <c:v>2.2349999999999999</c:v>
                </c:pt>
                <c:pt idx="200">
                  <c:v>2.1949999999999998</c:v>
                </c:pt>
                <c:pt idx="201">
                  <c:v>2.1749999999999998</c:v>
                </c:pt>
                <c:pt idx="202">
                  <c:v>2.2000000000000002</c:v>
                </c:pt>
                <c:pt idx="203">
                  <c:v>2.2349999999999999</c:v>
                </c:pt>
                <c:pt idx="204">
                  <c:v>2.1974999999999998</c:v>
                </c:pt>
                <c:pt idx="205">
                  <c:v>2.1665999999999999</c:v>
                </c:pt>
                <c:pt idx="206">
                  <c:v>2.1818</c:v>
                </c:pt>
                <c:pt idx="207">
                  <c:v>2.15</c:v>
                </c:pt>
                <c:pt idx="208">
                  <c:v>2.1640000000000001</c:v>
                </c:pt>
                <c:pt idx="209">
                  <c:v>2.12</c:v>
                </c:pt>
                <c:pt idx="210">
                  <c:v>2.2050000000000001</c:v>
                </c:pt>
                <c:pt idx="211">
                  <c:v>2.1749999999999998</c:v>
                </c:pt>
                <c:pt idx="212">
                  <c:v>2.1739999999999999</c:v>
                </c:pt>
                <c:pt idx="213">
                  <c:v>2.1850000000000001</c:v>
                </c:pt>
                <c:pt idx="214">
                  <c:v>2.19</c:v>
                </c:pt>
                <c:pt idx="215">
                  <c:v>2.16</c:v>
                </c:pt>
                <c:pt idx="216">
                  <c:v>2.1880999999999999</c:v>
                </c:pt>
                <c:pt idx="217">
                  <c:v>2.2200000000000002</c:v>
                </c:pt>
                <c:pt idx="218">
                  <c:v>2.2000000000000002</c:v>
                </c:pt>
                <c:pt idx="219">
                  <c:v>2.2050000000000001</c:v>
                </c:pt>
                <c:pt idx="220">
                  <c:v>2.1850000000000001</c:v>
                </c:pt>
                <c:pt idx="221">
                  <c:v>2.1619999999999999</c:v>
                </c:pt>
                <c:pt idx="222">
                  <c:v>2.1637</c:v>
                </c:pt>
                <c:pt idx="223">
                  <c:v>2.1549999999999998</c:v>
                </c:pt>
                <c:pt idx="224">
                  <c:v>2.2000000000000002</c:v>
                </c:pt>
                <c:pt idx="225">
                  <c:v>2.1</c:v>
                </c:pt>
                <c:pt idx="226">
                  <c:v>2.09</c:v>
                </c:pt>
                <c:pt idx="227">
                  <c:v>2.16</c:v>
                </c:pt>
                <c:pt idx="228">
                  <c:v>2.1192000000000002</c:v>
                </c:pt>
                <c:pt idx="229">
                  <c:v>2.13</c:v>
                </c:pt>
                <c:pt idx="230">
                  <c:v>2.1425000000000001</c:v>
                </c:pt>
                <c:pt idx="231">
                  <c:v>2.1349999999999998</c:v>
                </c:pt>
                <c:pt idx="232">
                  <c:v>2.145</c:v>
                </c:pt>
                <c:pt idx="233">
                  <c:v>2.13</c:v>
                </c:pt>
                <c:pt idx="234">
                  <c:v>2.1545999999999998</c:v>
                </c:pt>
                <c:pt idx="235">
                  <c:v>2.1850000000000001</c:v>
                </c:pt>
                <c:pt idx="236">
                  <c:v>2.1749999999999998</c:v>
                </c:pt>
                <c:pt idx="237">
                  <c:v>2.1850000000000001</c:v>
                </c:pt>
                <c:pt idx="238">
                  <c:v>2.1675</c:v>
                </c:pt>
                <c:pt idx="239">
                  <c:v>2.137</c:v>
                </c:pt>
                <c:pt idx="240">
                  <c:v>2.165</c:v>
                </c:pt>
                <c:pt idx="241">
                  <c:v>2.19</c:v>
                </c:pt>
                <c:pt idx="242">
                  <c:v>2.15</c:v>
                </c:pt>
                <c:pt idx="243">
                  <c:v>2.14</c:v>
                </c:pt>
                <c:pt idx="244">
                  <c:v>2.15</c:v>
                </c:pt>
                <c:pt idx="245">
                  <c:v>2.17</c:v>
                </c:pt>
                <c:pt idx="246">
                  <c:v>2.1549999999999998</c:v>
                </c:pt>
                <c:pt idx="247">
                  <c:v>2.1520000000000001</c:v>
                </c:pt>
                <c:pt idx="248">
                  <c:v>2.1419999999999999</c:v>
                </c:pt>
                <c:pt idx="249">
                  <c:v>2.165</c:v>
                </c:pt>
                <c:pt idx="250">
                  <c:v>2.1625000000000001</c:v>
                </c:pt>
                <c:pt idx="251">
                  <c:v>2.1455000000000002</c:v>
                </c:pt>
                <c:pt idx="252">
                  <c:v>2.1070000000000002</c:v>
                </c:pt>
                <c:pt idx="253">
                  <c:v>2.1705000000000001</c:v>
                </c:pt>
                <c:pt idx="254">
                  <c:v>2.1602999999999999</c:v>
                </c:pt>
                <c:pt idx="255">
                  <c:v>2.1520000000000001</c:v>
                </c:pt>
                <c:pt idx="256">
                  <c:v>2.16</c:v>
                </c:pt>
                <c:pt idx="257">
                  <c:v>2.2290000000000001</c:v>
                </c:pt>
                <c:pt idx="258">
                  <c:v>2.1671</c:v>
                </c:pt>
                <c:pt idx="259">
                  <c:v>2.1949999999999998</c:v>
                </c:pt>
                <c:pt idx="260">
                  <c:v>2.2025000000000001</c:v>
                </c:pt>
                <c:pt idx="261">
                  <c:v>2.25</c:v>
                </c:pt>
                <c:pt idx="262">
                  <c:v>2.2000000000000002</c:v>
                </c:pt>
                <c:pt idx="263">
                  <c:v>2.1800000000000002</c:v>
                </c:pt>
                <c:pt idx="264">
                  <c:v>2.1475</c:v>
                </c:pt>
                <c:pt idx="265">
                  <c:v>2.1875</c:v>
                </c:pt>
                <c:pt idx="266">
                  <c:v>2.1949999999999998</c:v>
                </c:pt>
                <c:pt idx="267">
                  <c:v>2.15</c:v>
                </c:pt>
                <c:pt idx="268">
                  <c:v>2.13</c:v>
                </c:pt>
                <c:pt idx="269">
                  <c:v>2.1429999999999998</c:v>
                </c:pt>
                <c:pt idx="270">
                  <c:v>2.1390000000000002</c:v>
                </c:pt>
                <c:pt idx="271">
                  <c:v>2.153</c:v>
                </c:pt>
                <c:pt idx="272">
                  <c:v>2.125</c:v>
                </c:pt>
                <c:pt idx="273">
                  <c:v>2.1680000000000001</c:v>
                </c:pt>
                <c:pt idx="274">
                  <c:v>2.1425000000000001</c:v>
                </c:pt>
                <c:pt idx="275">
                  <c:v>2.165</c:v>
                </c:pt>
                <c:pt idx="276">
                  <c:v>2.1800000000000002</c:v>
                </c:pt>
                <c:pt idx="277">
                  <c:v>2.2000000000000002</c:v>
                </c:pt>
                <c:pt idx="278">
                  <c:v>2.145</c:v>
                </c:pt>
                <c:pt idx="279">
                  <c:v>2.1629999999999998</c:v>
                </c:pt>
                <c:pt idx="280">
                  <c:v>2.1800000000000002</c:v>
                </c:pt>
                <c:pt idx="281">
                  <c:v>2.1949999999999998</c:v>
                </c:pt>
                <c:pt idx="282">
                  <c:v>2.1701999999999999</c:v>
                </c:pt>
                <c:pt idx="283">
                  <c:v>2.17</c:v>
                </c:pt>
                <c:pt idx="284">
                  <c:v>2.1949999999999998</c:v>
                </c:pt>
                <c:pt idx="285">
                  <c:v>2.19</c:v>
                </c:pt>
                <c:pt idx="286">
                  <c:v>2.1749999999999998</c:v>
                </c:pt>
                <c:pt idx="287">
                  <c:v>2.194</c:v>
                </c:pt>
                <c:pt idx="288">
                  <c:v>2.2450000000000001</c:v>
                </c:pt>
                <c:pt idx="289">
                  <c:v>2.1850000000000001</c:v>
                </c:pt>
                <c:pt idx="290">
                  <c:v>2.234</c:v>
                </c:pt>
                <c:pt idx="291">
                  <c:v>2.2349999999999999</c:v>
                </c:pt>
                <c:pt idx="292">
                  <c:v>2.1829999999999998</c:v>
                </c:pt>
                <c:pt idx="293">
                  <c:v>2.2000000000000002</c:v>
                </c:pt>
                <c:pt idx="294">
                  <c:v>2.1850000000000001</c:v>
                </c:pt>
                <c:pt idx="295">
                  <c:v>2.19</c:v>
                </c:pt>
                <c:pt idx="296">
                  <c:v>2.2160000000000002</c:v>
                </c:pt>
                <c:pt idx="297">
                  <c:v>2.2008999999999999</c:v>
                </c:pt>
                <c:pt idx="298">
                  <c:v>2.2174999999999998</c:v>
                </c:pt>
                <c:pt idx="299">
                  <c:v>2.2200000000000002</c:v>
                </c:pt>
                <c:pt idx="300">
                  <c:v>2.2599999999999998</c:v>
                </c:pt>
                <c:pt idx="301">
                  <c:v>2.19</c:v>
                </c:pt>
                <c:pt idx="302">
                  <c:v>2.2160000000000002</c:v>
                </c:pt>
                <c:pt idx="303">
                  <c:v>2.16</c:v>
                </c:pt>
                <c:pt idx="304">
                  <c:v>2.2225000000000001</c:v>
                </c:pt>
                <c:pt idx="305">
                  <c:v>2.2090000000000001</c:v>
                </c:pt>
                <c:pt idx="306">
                  <c:v>2.1495000000000002</c:v>
                </c:pt>
                <c:pt idx="307">
                  <c:v>2.2200000000000002</c:v>
                </c:pt>
                <c:pt idx="308">
                  <c:v>2.23</c:v>
                </c:pt>
                <c:pt idx="309">
                  <c:v>2.2229999999999999</c:v>
                </c:pt>
                <c:pt idx="310">
                  <c:v>2.19</c:v>
                </c:pt>
                <c:pt idx="311">
                  <c:v>2.2400000000000002</c:v>
                </c:pt>
                <c:pt idx="312">
                  <c:v>2.2200000000000002</c:v>
                </c:pt>
                <c:pt idx="313">
                  <c:v>2.2149999999999999</c:v>
                </c:pt>
                <c:pt idx="314">
                  <c:v>2.2090000000000001</c:v>
                </c:pt>
                <c:pt idx="315">
                  <c:v>2.1715</c:v>
                </c:pt>
                <c:pt idx="316">
                  <c:v>2.2513000000000001</c:v>
                </c:pt>
                <c:pt idx="317">
                  <c:v>2.1905999999999999</c:v>
                </c:pt>
                <c:pt idx="318">
                  <c:v>2.21</c:v>
                </c:pt>
                <c:pt idx="319">
                  <c:v>2.2039</c:v>
                </c:pt>
                <c:pt idx="320">
                  <c:v>2.2002999999999999</c:v>
                </c:pt>
                <c:pt idx="321">
                  <c:v>2.1838000000000002</c:v>
                </c:pt>
                <c:pt idx="322">
                  <c:v>2.1819999999999999</c:v>
                </c:pt>
                <c:pt idx="323">
                  <c:v>2.1981000000000002</c:v>
                </c:pt>
                <c:pt idx="324">
                  <c:v>2.1850000000000001</c:v>
                </c:pt>
                <c:pt idx="325">
                  <c:v>2.1802999999999999</c:v>
                </c:pt>
                <c:pt idx="326">
                  <c:v>2.1680999999999999</c:v>
                </c:pt>
                <c:pt idx="327">
                  <c:v>2.1800000000000002</c:v>
                </c:pt>
                <c:pt idx="328">
                  <c:v>2.1823000000000001</c:v>
                </c:pt>
                <c:pt idx="329">
                  <c:v>2.1825000000000001</c:v>
                </c:pt>
                <c:pt idx="330">
                  <c:v>2.1785999999999999</c:v>
                </c:pt>
                <c:pt idx="331">
                  <c:v>2.1865999999999999</c:v>
                </c:pt>
                <c:pt idx="332">
                  <c:v>2.1850000000000001</c:v>
                </c:pt>
                <c:pt idx="333">
                  <c:v>2.1787999999999998</c:v>
                </c:pt>
                <c:pt idx="334">
                  <c:v>2.1787999999999998</c:v>
                </c:pt>
                <c:pt idx="335">
                  <c:v>2.1471</c:v>
                </c:pt>
                <c:pt idx="336">
                  <c:v>2.1800000000000002</c:v>
                </c:pt>
                <c:pt idx="337">
                  <c:v>2.1764000000000001</c:v>
                </c:pt>
                <c:pt idx="338">
                  <c:v>2.1981000000000002</c:v>
                </c:pt>
                <c:pt idx="339">
                  <c:v>2.1949999999999998</c:v>
                </c:pt>
                <c:pt idx="340">
                  <c:v>2.1863999999999999</c:v>
                </c:pt>
                <c:pt idx="341">
                  <c:v>2.1907999999999999</c:v>
                </c:pt>
                <c:pt idx="342">
                  <c:v>2.2149999999999999</c:v>
                </c:pt>
                <c:pt idx="343">
                  <c:v>2.2254999999999998</c:v>
                </c:pt>
                <c:pt idx="344">
                  <c:v>2.2189000000000001</c:v>
                </c:pt>
                <c:pt idx="345">
                  <c:v>2.2999999999999998</c:v>
                </c:pt>
                <c:pt idx="346">
                  <c:v>2.2549999999999999</c:v>
                </c:pt>
                <c:pt idx="347">
                  <c:v>2.2400000000000002</c:v>
                </c:pt>
                <c:pt idx="348">
                  <c:v>2.2400000000000002</c:v>
                </c:pt>
                <c:pt idx="349">
                  <c:v>2.2618</c:v>
                </c:pt>
                <c:pt idx="350">
                  <c:v>2.2629000000000001</c:v>
                </c:pt>
                <c:pt idx="351">
                  <c:v>2.29</c:v>
                </c:pt>
                <c:pt idx="352">
                  <c:v>2.3050000000000002</c:v>
                </c:pt>
                <c:pt idx="353">
                  <c:v>2.3199999999999998</c:v>
                </c:pt>
                <c:pt idx="354">
                  <c:v>2.2949999999999999</c:v>
                </c:pt>
                <c:pt idx="355">
                  <c:v>2.282</c:v>
                </c:pt>
                <c:pt idx="356">
                  <c:v>2.27</c:v>
                </c:pt>
                <c:pt idx="357">
                  <c:v>2.3199999999999998</c:v>
                </c:pt>
                <c:pt idx="358">
                  <c:v>2.29</c:v>
                </c:pt>
                <c:pt idx="359">
                  <c:v>2.2372000000000001</c:v>
                </c:pt>
                <c:pt idx="360">
                  <c:v>2.23</c:v>
                </c:pt>
                <c:pt idx="361">
                  <c:v>2.3275000000000001</c:v>
                </c:pt>
                <c:pt idx="362">
                  <c:v>2.2530000000000001</c:v>
                </c:pt>
                <c:pt idx="363">
                  <c:v>2.2549999999999999</c:v>
                </c:pt>
                <c:pt idx="364">
                  <c:v>2.2576999999999998</c:v>
                </c:pt>
                <c:pt idx="365">
                  <c:v>2.2610000000000001</c:v>
                </c:pt>
                <c:pt idx="366">
                  <c:v>2.2888999999999999</c:v>
                </c:pt>
                <c:pt idx="367">
                  <c:v>2.2963</c:v>
                </c:pt>
                <c:pt idx="368">
                  <c:v>2.2800000000000002</c:v>
                </c:pt>
                <c:pt idx="369">
                  <c:v>2.2574999999999998</c:v>
                </c:pt>
                <c:pt idx="370">
                  <c:v>2.2751999999999999</c:v>
                </c:pt>
                <c:pt idx="371">
                  <c:v>2.2879</c:v>
                </c:pt>
                <c:pt idx="372">
                  <c:v>2.2800000000000002</c:v>
                </c:pt>
                <c:pt idx="373">
                  <c:v>2.31</c:v>
                </c:pt>
                <c:pt idx="374">
                  <c:v>2.2892000000000001</c:v>
                </c:pt>
                <c:pt idx="375">
                  <c:v>2.31</c:v>
                </c:pt>
                <c:pt idx="376">
                  <c:v>2.2467000000000001</c:v>
                </c:pt>
                <c:pt idx="377">
                  <c:v>2.2850000000000001</c:v>
                </c:pt>
                <c:pt idx="378">
                  <c:v>2.41</c:v>
                </c:pt>
                <c:pt idx="379">
                  <c:v>2.2800000000000002</c:v>
                </c:pt>
                <c:pt idx="380">
                  <c:v>2.2999999999999998</c:v>
                </c:pt>
                <c:pt idx="381">
                  <c:v>2.2690000000000001</c:v>
                </c:pt>
                <c:pt idx="382">
                  <c:v>2.2625000000000002</c:v>
                </c:pt>
                <c:pt idx="383">
                  <c:v>2.2800000000000002</c:v>
                </c:pt>
                <c:pt idx="384">
                  <c:v>2.274</c:v>
                </c:pt>
                <c:pt idx="385">
                  <c:v>2.3090000000000002</c:v>
                </c:pt>
                <c:pt idx="386">
                  <c:v>2.3500999999999999</c:v>
                </c:pt>
                <c:pt idx="387">
                  <c:v>2.3239000000000001</c:v>
                </c:pt>
                <c:pt idx="388">
                  <c:v>2.3199999999999998</c:v>
                </c:pt>
                <c:pt idx="389">
                  <c:v>2.3475000000000001</c:v>
                </c:pt>
                <c:pt idx="390">
                  <c:v>2.3279999999999998</c:v>
                </c:pt>
                <c:pt idx="391">
                  <c:v>2.2200000000000002</c:v>
                </c:pt>
                <c:pt idx="392">
                  <c:v>2.3563999999999998</c:v>
                </c:pt>
                <c:pt idx="393">
                  <c:v>2.34</c:v>
                </c:pt>
                <c:pt idx="394">
                  <c:v>2.2999999999999998</c:v>
                </c:pt>
                <c:pt idx="395">
                  <c:v>2.36</c:v>
                </c:pt>
                <c:pt idx="396">
                  <c:v>2.3449999999999998</c:v>
                </c:pt>
                <c:pt idx="397">
                  <c:v>2.335</c:v>
                </c:pt>
                <c:pt idx="398">
                  <c:v>2.3224999999999998</c:v>
                </c:pt>
                <c:pt idx="399">
                  <c:v>2.3231000000000002</c:v>
                </c:pt>
                <c:pt idx="400">
                  <c:v>2.2850000000000001</c:v>
                </c:pt>
                <c:pt idx="401">
                  <c:v>2.3149999999999999</c:v>
                </c:pt>
                <c:pt idx="402">
                  <c:v>2.3115000000000001</c:v>
                </c:pt>
                <c:pt idx="403">
                  <c:v>2.3368000000000002</c:v>
                </c:pt>
                <c:pt idx="404">
                  <c:v>2.2949999999999999</c:v>
                </c:pt>
                <c:pt idx="405">
                  <c:v>2.3281999999999998</c:v>
                </c:pt>
                <c:pt idx="406">
                  <c:v>2.3050000000000002</c:v>
                </c:pt>
                <c:pt idx="407">
                  <c:v>2.2989999999999999</c:v>
                </c:pt>
                <c:pt idx="408">
                  <c:v>2.31</c:v>
                </c:pt>
                <c:pt idx="409">
                  <c:v>2.3199999999999998</c:v>
                </c:pt>
                <c:pt idx="410">
                  <c:v>2.2949999999999999</c:v>
                </c:pt>
                <c:pt idx="411">
                  <c:v>2.3159999999999998</c:v>
                </c:pt>
                <c:pt idx="412">
                  <c:v>2.2970000000000002</c:v>
                </c:pt>
                <c:pt idx="413">
                  <c:v>2.335</c:v>
                </c:pt>
                <c:pt idx="414">
                  <c:v>2.335</c:v>
                </c:pt>
                <c:pt idx="415">
                  <c:v>2.33</c:v>
                </c:pt>
                <c:pt idx="416">
                  <c:v>2.3559999999999999</c:v>
                </c:pt>
                <c:pt idx="417">
                  <c:v>2.36</c:v>
                </c:pt>
                <c:pt idx="418">
                  <c:v>2.351</c:v>
                </c:pt>
                <c:pt idx="419">
                  <c:v>2.3414999999999999</c:v>
                </c:pt>
                <c:pt idx="420">
                  <c:v>2.3176999999999999</c:v>
                </c:pt>
                <c:pt idx="421">
                  <c:v>2.3149999999999999</c:v>
                </c:pt>
                <c:pt idx="422">
                  <c:v>2.294</c:v>
                </c:pt>
                <c:pt idx="423">
                  <c:v>2.2915000000000001</c:v>
                </c:pt>
                <c:pt idx="424">
                  <c:v>2.2599999999999998</c:v>
                </c:pt>
                <c:pt idx="425">
                  <c:v>2.3090000000000002</c:v>
                </c:pt>
                <c:pt idx="426">
                  <c:v>2.2599999999999998</c:v>
                </c:pt>
                <c:pt idx="427">
                  <c:v>2.27</c:v>
                </c:pt>
                <c:pt idx="428">
                  <c:v>2.2800000000000002</c:v>
                </c:pt>
                <c:pt idx="429">
                  <c:v>2.2669999999999999</c:v>
                </c:pt>
                <c:pt idx="430">
                  <c:v>2.2149999999999999</c:v>
                </c:pt>
                <c:pt idx="431">
                  <c:v>2.335</c:v>
                </c:pt>
                <c:pt idx="432">
                  <c:v>2.2450000000000001</c:v>
                </c:pt>
                <c:pt idx="433">
                  <c:v>2.274</c:v>
                </c:pt>
                <c:pt idx="434">
                  <c:v>2.2400000000000002</c:v>
                </c:pt>
                <c:pt idx="435">
                  <c:v>2.2547000000000001</c:v>
                </c:pt>
                <c:pt idx="436">
                  <c:v>2.262</c:v>
                </c:pt>
                <c:pt idx="437">
                  <c:v>2.2524999999999999</c:v>
                </c:pt>
                <c:pt idx="438">
                  <c:v>2.2787000000000002</c:v>
                </c:pt>
                <c:pt idx="439">
                  <c:v>2.258</c:v>
                </c:pt>
                <c:pt idx="440">
                  <c:v>2.27</c:v>
                </c:pt>
                <c:pt idx="441">
                  <c:v>2.2650000000000001</c:v>
                </c:pt>
                <c:pt idx="442">
                  <c:v>2.335</c:v>
                </c:pt>
                <c:pt idx="443">
                  <c:v>2.3439999999999999</c:v>
                </c:pt>
                <c:pt idx="444">
                  <c:v>2.2568999999999999</c:v>
                </c:pt>
                <c:pt idx="445">
                  <c:v>2.2650000000000001</c:v>
                </c:pt>
                <c:pt idx="446">
                  <c:v>2.2599999999999998</c:v>
                </c:pt>
                <c:pt idx="447">
                  <c:v>2.1524999999999999</c:v>
                </c:pt>
                <c:pt idx="448">
                  <c:v>2.2320000000000002</c:v>
                </c:pt>
                <c:pt idx="449">
                  <c:v>2.1981999999999999</c:v>
                </c:pt>
                <c:pt idx="450">
                  <c:v>2.2280000000000002</c:v>
                </c:pt>
                <c:pt idx="451">
                  <c:v>2.21</c:v>
                </c:pt>
                <c:pt idx="452">
                  <c:v>2.2250000000000001</c:v>
                </c:pt>
                <c:pt idx="453">
                  <c:v>2.2035999999999998</c:v>
                </c:pt>
                <c:pt idx="454">
                  <c:v>2.27</c:v>
                </c:pt>
                <c:pt idx="455">
                  <c:v>2.2785000000000002</c:v>
                </c:pt>
                <c:pt idx="456">
                  <c:v>2.25</c:v>
                </c:pt>
                <c:pt idx="457">
                  <c:v>2.258</c:v>
                </c:pt>
                <c:pt idx="458">
                  <c:v>2.274</c:v>
                </c:pt>
                <c:pt idx="459">
                  <c:v>2.2983000000000002</c:v>
                </c:pt>
                <c:pt idx="460">
                  <c:v>2.2826</c:v>
                </c:pt>
                <c:pt idx="461">
                  <c:v>2.3073000000000001</c:v>
                </c:pt>
                <c:pt idx="462">
                  <c:v>2.2932999999999999</c:v>
                </c:pt>
                <c:pt idx="463">
                  <c:v>2.2806999999999999</c:v>
                </c:pt>
                <c:pt idx="464">
                  <c:v>2.2749000000000001</c:v>
                </c:pt>
                <c:pt idx="465">
                  <c:v>2.2974000000000001</c:v>
                </c:pt>
                <c:pt idx="466">
                  <c:v>2.278</c:v>
                </c:pt>
                <c:pt idx="467">
                  <c:v>2.2982</c:v>
                </c:pt>
                <c:pt idx="468">
                  <c:v>2.2757000000000001</c:v>
                </c:pt>
                <c:pt idx="469">
                  <c:v>2.2713999999999999</c:v>
                </c:pt>
                <c:pt idx="470">
                  <c:v>2.2818999999999998</c:v>
                </c:pt>
                <c:pt idx="471">
                  <c:v>2.3106</c:v>
                </c:pt>
                <c:pt idx="472">
                  <c:v>2.3050000000000002</c:v>
                </c:pt>
                <c:pt idx="473">
                  <c:v>2.3052000000000001</c:v>
                </c:pt>
                <c:pt idx="474">
                  <c:v>2.2692000000000001</c:v>
                </c:pt>
                <c:pt idx="475">
                  <c:v>2.2629999999999999</c:v>
                </c:pt>
                <c:pt idx="476">
                  <c:v>2.2559</c:v>
                </c:pt>
                <c:pt idx="477">
                  <c:v>2.2698999999999998</c:v>
                </c:pt>
                <c:pt idx="478">
                  <c:v>2.2869999999999999</c:v>
                </c:pt>
                <c:pt idx="479">
                  <c:v>2.2879999999999998</c:v>
                </c:pt>
                <c:pt idx="480">
                  <c:v>2.3079999999999998</c:v>
                </c:pt>
                <c:pt idx="481">
                  <c:v>2.2749999999999999</c:v>
                </c:pt>
                <c:pt idx="482">
                  <c:v>2.2991000000000001</c:v>
                </c:pt>
                <c:pt idx="483">
                  <c:v>2.2925</c:v>
                </c:pt>
                <c:pt idx="484">
                  <c:v>2.2566999999999999</c:v>
                </c:pt>
                <c:pt idx="485">
                  <c:v>2.2690000000000001</c:v>
                </c:pt>
                <c:pt idx="486">
                  <c:v>2.3052999999999999</c:v>
                </c:pt>
                <c:pt idx="487">
                  <c:v>2.2751999999999999</c:v>
                </c:pt>
                <c:pt idx="488">
                  <c:v>2.246</c:v>
                </c:pt>
                <c:pt idx="489">
                  <c:v>2.2850000000000001</c:v>
                </c:pt>
                <c:pt idx="490">
                  <c:v>2.2450000000000001</c:v>
                </c:pt>
                <c:pt idx="491">
                  <c:v>2.2659000000000002</c:v>
                </c:pt>
                <c:pt idx="492">
                  <c:v>2.2704</c:v>
                </c:pt>
                <c:pt idx="493">
                  <c:v>2.2654000000000001</c:v>
                </c:pt>
                <c:pt idx="494">
                  <c:v>2.2824999999999998</c:v>
                </c:pt>
                <c:pt idx="495">
                  <c:v>2.2869999999999999</c:v>
                </c:pt>
                <c:pt idx="496">
                  <c:v>2.2890000000000001</c:v>
                </c:pt>
                <c:pt idx="497">
                  <c:v>2.2713999999999999</c:v>
                </c:pt>
                <c:pt idx="498">
                  <c:v>2.2477</c:v>
                </c:pt>
                <c:pt idx="499">
                  <c:v>2.2480000000000002</c:v>
                </c:pt>
                <c:pt idx="500">
                  <c:v>2.1920000000000002</c:v>
                </c:pt>
                <c:pt idx="501">
                  <c:v>2.2235</c:v>
                </c:pt>
                <c:pt idx="502">
                  <c:v>2.2200000000000002</c:v>
                </c:pt>
                <c:pt idx="503">
                  <c:v>2.2349999999999999</c:v>
                </c:pt>
                <c:pt idx="504">
                  <c:v>2.2042000000000002</c:v>
                </c:pt>
                <c:pt idx="505">
                  <c:v>2.2149999999999999</c:v>
                </c:pt>
                <c:pt idx="506">
                  <c:v>2.2275</c:v>
                </c:pt>
                <c:pt idx="507">
                  <c:v>2.2400000000000002</c:v>
                </c:pt>
                <c:pt idx="508">
                  <c:v>2.2160000000000002</c:v>
                </c:pt>
                <c:pt idx="509">
                  <c:v>2.2450000000000001</c:v>
                </c:pt>
                <c:pt idx="510">
                  <c:v>2.2422</c:v>
                </c:pt>
                <c:pt idx="511">
                  <c:v>2.2400000000000002</c:v>
                </c:pt>
                <c:pt idx="512">
                  <c:v>2.2549999999999999</c:v>
                </c:pt>
                <c:pt idx="513">
                  <c:v>2.266</c:v>
                </c:pt>
                <c:pt idx="514">
                  <c:v>2.2505000000000002</c:v>
                </c:pt>
                <c:pt idx="515">
                  <c:v>2.25</c:v>
                </c:pt>
                <c:pt idx="516">
                  <c:v>2.2444000000000002</c:v>
                </c:pt>
                <c:pt idx="517">
                  <c:v>2.2574000000000001</c:v>
                </c:pt>
                <c:pt idx="518">
                  <c:v>2.2629999999999999</c:v>
                </c:pt>
                <c:pt idx="519">
                  <c:v>2.2484999999999999</c:v>
                </c:pt>
                <c:pt idx="520">
                  <c:v>2.2482000000000002</c:v>
                </c:pt>
                <c:pt idx="521">
                  <c:v>2.2549999999999999</c:v>
                </c:pt>
                <c:pt idx="522">
                  <c:v>2.2366000000000001</c:v>
                </c:pt>
                <c:pt idx="523">
                  <c:v>2.0996000000000001</c:v>
                </c:pt>
                <c:pt idx="524">
                  <c:v>2.2280000000000002</c:v>
                </c:pt>
                <c:pt idx="525">
                  <c:v>2.254</c:v>
                </c:pt>
                <c:pt idx="526">
                  <c:v>2.2290000000000001</c:v>
                </c:pt>
                <c:pt idx="527">
                  <c:v>2.2309999999999999</c:v>
                </c:pt>
                <c:pt idx="528">
                  <c:v>2.2450000000000001</c:v>
                </c:pt>
                <c:pt idx="529">
                  <c:v>2.2231000000000001</c:v>
                </c:pt>
                <c:pt idx="530">
                  <c:v>2.2210000000000001</c:v>
                </c:pt>
                <c:pt idx="531">
                  <c:v>2.2269999999999999</c:v>
                </c:pt>
                <c:pt idx="532">
                  <c:v>2.242</c:v>
                </c:pt>
                <c:pt idx="533">
                  <c:v>2.2395999999999998</c:v>
                </c:pt>
                <c:pt idx="534">
                  <c:v>2.2414000000000001</c:v>
                </c:pt>
                <c:pt idx="535">
                  <c:v>2.2349999999999999</c:v>
                </c:pt>
                <c:pt idx="536">
                  <c:v>2.2400000000000002</c:v>
                </c:pt>
                <c:pt idx="537">
                  <c:v>2.2589999999999999</c:v>
                </c:pt>
                <c:pt idx="538">
                  <c:v>2.2793000000000001</c:v>
                </c:pt>
                <c:pt idx="539">
                  <c:v>2.2723</c:v>
                </c:pt>
                <c:pt idx="540">
                  <c:v>2.2389999999999999</c:v>
                </c:pt>
                <c:pt idx="541">
                  <c:v>2.2488000000000001</c:v>
                </c:pt>
                <c:pt idx="542">
                  <c:v>2.2463000000000002</c:v>
                </c:pt>
                <c:pt idx="543">
                  <c:v>2.2810000000000001</c:v>
                </c:pt>
                <c:pt idx="544">
                  <c:v>2.2949999999999999</c:v>
                </c:pt>
                <c:pt idx="545">
                  <c:v>2.2480000000000002</c:v>
                </c:pt>
                <c:pt idx="546">
                  <c:v>2.2349999999999999</c:v>
                </c:pt>
                <c:pt idx="547">
                  <c:v>2.2399</c:v>
                </c:pt>
                <c:pt idx="548">
                  <c:v>2.2427000000000001</c:v>
                </c:pt>
                <c:pt idx="549">
                  <c:v>2.2515000000000001</c:v>
                </c:pt>
                <c:pt idx="550">
                  <c:v>2.2349999999999999</c:v>
                </c:pt>
                <c:pt idx="551">
                  <c:v>2.2452000000000001</c:v>
                </c:pt>
                <c:pt idx="552">
                  <c:v>2.2469000000000001</c:v>
                </c:pt>
                <c:pt idx="553">
                  <c:v>2.2370999999999999</c:v>
                </c:pt>
                <c:pt idx="554">
                  <c:v>2.2665999999999999</c:v>
                </c:pt>
                <c:pt idx="555">
                  <c:v>2.2250000000000001</c:v>
                </c:pt>
                <c:pt idx="556">
                  <c:v>2.2507999999999999</c:v>
                </c:pt>
                <c:pt idx="557">
                  <c:v>2.2534999999999998</c:v>
                </c:pt>
                <c:pt idx="558">
                  <c:v>2.2519</c:v>
                </c:pt>
                <c:pt idx="559">
                  <c:v>2.2467999999999999</c:v>
                </c:pt>
                <c:pt idx="560">
                  <c:v>2.2193999999999998</c:v>
                </c:pt>
                <c:pt idx="561">
                  <c:v>2.2471000000000001</c:v>
                </c:pt>
                <c:pt idx="562">
                  <c:v>2.2509999999999999</c:v>
                </c:pt>
                <c:pt idx="563">
                  <c:v>2.2524000000000002</c:v>
                </c:pt>
                <c:pt idx="564">
                  <c:v>2.23</c:v>
                </c:pt>
                <c:pt idx="565">
                  <c:v>2.2185000000000001</c:v>
                </c:pt>
                <c:pt idx="566">
                  <c:v>2.2124999999999999</c:v>
                </c:pt>
                <c:pt idx="567">
                  <c:v>2.21</c:v>
                </c:pt>
                <c:pt idx="568">
                  <c:v>2.2050000000000001</c:v>
                </c:pt>
                <c:pt idx="569">
                  <c:v>2.1764999999999999</c:v>
                </c:pt>
                <c:pt idx="570">
                  <c:v>2.1863999999999999</c:v>
                </c:pt>
                <c:pt idx="571">
                  <c:v>2.2000000000000002</c:v>
                </c:pt>
                <c:pt idx="572">
                  <c:v>2.194</c:v>
                </c:pt>
                <c:pt idx="573">
                  <c:v>2.1785000000000001</c:v>
                </c:pt>
                <c:pt idx="574">
                  <c:v>2.1934</c:v>
                </c:pt>
                <c:pt idx="575">
                  <c:v>2.2198000000000002</c:v>
                </c:pt>
                <c:pt idx="576">
                  <c:v>2.2033999999999998</c:v>
                </c:pt>
                <c:pt idx="577">
                  <c:v>2.2362000000000002</c:v>
                </c:pt>
                <c:pt idx="578">
                  <c:v>2.2200000000000002</c:v>
                </c:pt>
                <c:pt idx="579">
                  <c:v>2.23</c:v>
                </c:pt>
                <c:pt idx="580">
                  <c:v>2.1936</c:v>
                </c:pt>
                <c:pt idx="581">
                  <c:v>2.2475000000000001</c:v>
                </c:pt>
                <c:pt idx="582">
                  <c:v>2.23</c:v>
                </c:pt>
                <c:pt idx="583">
                  <c:v>2.2050000000000001</c:v>
                </c:pt>
                <c:pt idx="584">
                  <c:v>2.2349999999999999</c:v>
                </c:pt>
                <c:pt idx="585">
                  <c:v>2.2149999999999999</c:v>
                </c:pt>
                <c:pt idx="586">
                  <c:v>2.2444999999999999</c:v>
                </c:pt>
                <c:pt idx="587">
                  <c:v>2.2170000000000001</c:v>
                </c:pt>
                <c:pt idx="588">
                  <c:v>2.2349999999999999</c:v>
                </c:pt>
                <c:pt idx="589">
                  <c:v>2.2349999999999999</c:v>
                </c:pt>
                <c:pt idx="590">
                  <c:v>2.2349999999999999</c:v>
                </c:pt>
                <c:pt idx="591">
                  <c:v>2.2450000000000001</c:v>
                </c:pt>
                <c:pt idx="592">
                  <c:v>2.1907000000000001</c:v>
                </c:pt>
                <c:pt idx="593">
                  <c:v>2.2406000000000001</c:v>
                </c:pt>
                <c:pt idx="594">
                  <c:v>2.2404999999999999</c:v>
                </c:pt>
                <c:pt idx="595">
                  <c:v>2.2469999999999999</c:v>
                </c:pt>
                <c:pt idx="596">
                  <c:v>2.2279</c:v>
                </c:pt>
                <c:pt idx="597">
                  <c:v>2.2282000000000002</c:v>
                </c:pt>
                <c:pt idx="598">
                  <c:v>2.2320000000000002</c:v>
                </c:pt>
                <c:pt idx="599">
                  <c:v>2.2313999999999998</c:v>
                </c:pt>
                <c:pt idx="600">
                  <c:v>2.2321</c:v>
                </c:pt>
                <c:pt idx="601">
                  <c:v>2.2292999999999998</c:v>
                </c:pt>
                <c:pt idx="602">
                  <c:v>2.2387999999999999</c:v>
                </c:pt>
                <c:pt idx="603">
                  <c:v>2.2421000000000002</c:v>
                </c:pt>
                <c:pt idx="604">
                  <c:v>2.238</c:v>
                </c:pt>
                <c:pt idx="605">
                  <c:v>2.2374999999999998</c:v>
                </c:pt>
                <c:pt idx="606">
                  <c:v>2.2391999999999999</c:v>
                </c:pt>
                <c:pt idx="607">
                  <c:v>2.2450000000000001</c:v>
                </c:pt>
                <c:pt idx="608">
                  <c:v>2.2418</c:v>
                </c:pt>
                <c:pt idx="609">
                  <c:v>2.2336</c:v>
                </c:pt>
                <c:pt idx="610">
                  <c:v>2.2284999999999999</c:v>
                </c:pt>
                <c:pt idx="611">
                  <c:v>2.2429999999999999</c:v>
                </c:pt>
                <c:pt idx="612">
                  <c:v>2.2400000000000002</c:v>
                </c:pt>
                <c:pt idx="613">
                  <c:v>2.2473999999999998</c:v>
                </c:pt>
                <c:pt idx="614">
                  <c:v>2.2359999999999998</c:v>
                </c:pt>
                <c:pt idx="615">
                  <c:v>2.2166000000000001</c:v>
                </c:pt>
                <c:pt idx="616">
                  <c:v>2.23</c:v>
                </c:pt>
                <c:pt idx="617">
                  <c:v>2.2273000000000001</c:v>
                </c:pt>
                <c:pt idx="618">
                  <c:v>2.2519999999999998</c:v>
                </c:pt>
                <c:pt idx="619">
                  <c:v>2.2488000000000001</c:v>
                </c:pt>
                <c:pt idx="620">
                  <c:v>2.2595999999999998</c:v>
                </c:pt>
                <c:pt idx="621">
                  <c:v>2.2707999999999999</c:v>
                </c:pt>
                <c:pt idx="622">
                  <c:v>2.2730000000000001</c:v>
                </c:pt>
                <c:pt idx="623">
                  <c:v>2.2892000000000001</c:v>
                </c:pt>
                <c:pt idx="624">
                  <c:v>2.2837999999999998</c:v>
                </c:pt>
                <c:pt idx="625">
                  <c:v>2.2997999999999998</c:v>
                </c:pt>
                <c:pt idx="626">
                  <c:v>2.3235999999999999</c:v>
                </c:pt>
                <c:pt idx="627">
                  <c:v>2.3058999999999998</c:v>
                </c:pt>
                <c:pt idx="628">
                  <c:v>2.3296999999999999</c:v>
                </c:pt>
                <c:pt idx="629">
                  <c:v>2.3075000000000001</c:v>
                </c:pt>
                <c:pt idx="630">
                  <c:v>2.3130000000000002</c:v>
                </c:pt>
                <c:pt idx="631">
                  <c:v>2.3090000000000002</c:v>
                </c:pt>
                <c:pt idx="632">
                  <c:v>2.3723000000000001</c:v>
                </c:pt>
                <c:pt idx="633">
                  <c:v>2.395</c:v>
                </c:pt>
                <c:pt idx="634">
                  <c:v>2.375</c:v>
                </c:pt>
                <c:pt idx="635">
                  <c:v>2.3740000000000001</c:v>
                </c:pt>
                <c:pt idx="636">
                  <c:v>2.3712</c:v>
                </c:pt>
                <c:pt idx="637">
                  <c:v>2.37</c:v>
                </c:pt>
                <c:pt idx="638">
                  <c:v>2.3561000000000001</c:v>
                </c:pt>
                <c:pt idx="639">
                  <c:v>2.3351999999999999</c:v>
                </c:pt>
                <c:pt idx="640">
                  <c:v>2.3153999999999999</c:v>
                </c:pt>
                <c:pt idx="641">
                  <c:v>2.3176000000000001</c:v>
                </c:pt>
                <c:pt idx="642">
                  <c:v>2.3338999999999999</c:v>
                </c:pt>
                <c:pt idx="643">
                  <c:v>2.3439000000000001</c:v>
                </c:pt>
                <c:pt idx="644">
                  <c:v>2.3425000000000002</c:v>
                </c:pt>
                <c:pt idx="645">
                  <c:v>2.3727999999999998</c:v>
                </c:pt>
                <c:pt idx="646">
                  <c:v>2.3185000000000002</c:v>
                </c:pt>
                <c:pt idx="647">
                  <c:v>2.375</c:v>
                </c:pt>
                <c:pt idx="648">
                  <c:v>2.3547000000000002</c:v>
                </c:pt>
                <c:pt idx="649">
                  <c:v>2.3734999999999999</c:v>
                </c:pt>
                <c:pt idx="650">
                  <c:v>2.3673999999999999</c:v>
                </c:pt>
                <c:pt idx="651">
                  <c:v>2.39</c:v>
                </c:pt>
                <c:pt idx="652">
                  <c:v>2.3921999999999999</c:v>
                </c:pt>
                <c:pt idx="653">
                  <c:v>2.415</c:v>
                </c:pt>
                <c:pt idx="654">
                  <c:v>2.4137</c:v>
                </c:pt>
                <c:pt idx="655">
                  <c:v>2.3860000000000001</c:v>
                </c:pt>
                <c:pt idx="656">
                  <c:v>2.3788999999999998</c:v>
                </c:pt>
                <c:pt idx="657">
                  <c:v>2.3891</c:v>
                </c:pt>
                <c:pt idx="658">
                  <c:v>2.3679999999999999</c:v>
                </c:pt>
                <c:pt idx="659">
                  <c:v>2.3757999999999999</c:v>
                </c:pt>
                <c:pt idx="660">
                  <c:v>2.3635999999999999</c:v>
                </c:pt>
                <c:pt idx="661">
                  <c:v>2.3612000000000002</c:v>
                </c:pt>
                <c:pt idx="662">
                  <c:v>2.3849999999999998</c:v>
                </c:pt>
                <c:pt idx="663">
                  <c:v>2.3740000000000001</c:v>
                </c:pt>
                <c:pt idx="664">
                  <c:v>2.3595000000000002</c:v>
                </c:pt>
                <c:pt idx="665">
                  <c:v>2.3275000000000001</c:v>
                </c:pt>
                <c:pt idx="666">
                  <c:v>2.3944999999999999</c:v>
                </c:pt>
                <c:pt idx="667">
                  <c:v>2.302</c:v>
                </c:pt>
                <c:pt idx="668">
                  <c:v>2.375</c:v>
                </c:pt>
                <c:pt idx="669">
                  <c:v>2.4104999999999999</c:v>
                </c:pt>
                <c:pt idx="670">
                  <c:v>2.38</c:v>
                </c:pt>
                <c:pt idx="671">
                  <c:v>2.41</c:v>
                </c:pt>
                <c:pt idx="672">
                  <c:v>2.3689999999999998</c:v>
                </c:pt>
                <c:pt idx="673">
                  <c:v>2.3919999999999999</c:v>
                </c:pt>
                <c:pt idx="674">
                  <c:v>2.375</c:v>
                </c:pt>
                <c:pt idx="675">
                  <c:v>2.375</c:v>
                </c:pt>
                <c:pt idx="676">
                  <c:v>2.38</c:v>
                </c:pt>
                <c:pt idx="677">
                  <c:v>2.38</c:v>
                </c:pt>
                <c:pt idx="678">
                  <c:v>2.38</c:v>
                </c:pt>
                <c:pt idx="679">
                  <c:v>2.39</c:v>
                </c:pt>
                <c:pt idx="680">
                  <c:v>2.39</c:v>
                </c:pt>
                <c:pt idx="681">
                  <c:v>2.38</c:v>
                </c:pt>
                <c:pt idx="682">
                  <c:v>2.37</c:v>
                </c:pt>
                <c:pt idx="683">
                  <c:v>2.3975</c:v>
                </c:pt>
                <c:pt idx="684">
                  <c:v>2.39</c:v>
                </c:pt>
                <c:pt idx="685">
                  <c:v>2.38</c:v>
                </c:pt>
                <c:pt idx="686">
                  <c:v>2.39</c:v>
                </c:pt>
                <c:pt idx="687">
                  <c:v>2.39</c:v>
                </c:pt>
                <c:pt idx="688">
                  <c:v>2.39</c:v>
                </c:pt>
                <c:pt idx="689">
                  <c:v>2.3919999999999999</c:v>
                </c:pt>
                <c:pt idx="690">
                  <c:v>2.36</c:v>
                </c:pt>
                <c:pt idx="691">
                  <c:v>2.37</c:v>
                </c:pt>
                <c:pt idx="692">
                  <c:v>2.36</c:v>
                </c:pt>
                <c:pt idx="693">
                  <c:v>2.39</c:v>
                </c:pt>
                <c:pt idx="694">
                  <c:v>2.39</c:v>
                </c:pt>
                <c:pt idx="695">
                  <c:v>2.39</c:v>
                </c:pt>
                <c:pt idx="696">
                  <c:v>2.4</c:v>
                </c:pt>
                <c:pt idx="697">
                  <c:v>2.38</c:v>
                </c:pt>
                <c:pt idx="698">
                  <c:v>2.39</c:v>
                </c:pt>
                <c:pt idx="699">
                  <c:v>2.37</c:v>
                </c:pt>
                <c:pt idx="700">
                  <c:v>2.38</c:v>
                </c:pt>
                <c:pt idx="701">
                  <c:v>2.4</c:v>
                </c:pt>
                <c:pt idx="702">
                  <c:v>2.38</c:v>
                </c:pt>
                <c:pt idx="703">
                  <c:v>2.37</c:v>
                </c:pt>
                <c:pt idx="704">
                  <c:v>2.37</c:v>
                </c:pt>
                <c:pt idx="705">
                  <c:v>2.38</c:v>
                </c:pt>
                <c:pt idx="706">
                  <c:v>2.37</c:v>
                </c:pt>
                <c:pt idx="707">
                  <c:v>2.38</c:v>
                </c:pt>
                <c:pt idx="708">
                  <c:v>2.39</c:v>
                </c:pt>
                <c:pt idx="709">
                  <c:v>2.38</c:v>
                </c:pt>
                <c:pt idx="710">
                  <c:v>2.39</c:v>
                </c:pt>
                <c:pt idx="711">
                  <c:v>2.38</c:v>
                </c:pt>
                <c:pt idx="712">
                  <c:v>2.39</c:v>
                </c:pt>
                <c:pt idx="713">
                  <c:v>2.41</c:v>
                </c:pt>
                <c:pt idx="714">
                  <c:v>2.38</c:v>
                </c:pt>
                <c:pt idx="715">
                  <c:v>2.38</c:v>
                </c:pt>
                <c:pt idx="716">
                  <c:v>2.42</c:v>
                </c:pt>
                <c:pt idx="717">
                  <c:v>2.4</c:v>
                </c:pt>
                <c:pt idx="718">
                  <c:v>2.41</c:v>
                </c:pt>
                <c:pt idx="719">
                  <c:v>2.4285000000000001</c:v>
                </c:pt>
                <c:pt idx="720">
                  <c:v>2.4</c:v>
                </c:pt>
                <c:pt idx="721">
                  <c:v>2.39</c:v>
                </c:pt>
                <c:pt idx="722">
                  <c:v>2.4045000000000001</c:v>
                </c:pt>
                <c:pt idx="723">
                  <c:v>2.4245000000000001</c:v>
                </c:pt>
                <c:pt idx="724">
                  <c:v>2.4169999999999998</c:v>
                </c:pt>
                <c:pt idx="725">
                  <c:v>2.4169999999999998</c:v>
                </c:pt>
                <c:pt idx="726">
                  <c:v>2.4154999999999998</c:v>
                </c:pt>
                <c:pt idx="727">
                  <c:v>2.4565000000000001</c:v>
                </c:pt>
                <c:pt idx="728">
                  <c:v>2.4135</c:v>
                </c:pt>
                <c:pt idx="729">
                  <c:v>2.4089999999999998</c:v>
                </c:pt>
                <c:pt idx="730">
                  <c:v>2.4215</c:v>
                </c:pt>
                <c:pt idx="731">
                  <c:v>2.4024999999999999</c:v>
                </c:pt>
                <c:pt idx="732">
                  <c:v>2.4205000000000001</c:v>
                </c:pt>
                <c:pt idx="733">
                  <c:v>2.4035000000000002</c:v>
                </c:pt>
                <c:pt idx="734">
                  <c:v>2.419</c:v>
                </c:pt>
                <c:pt idx="735">
                  <c:v>2.42</c:v>
                </c:pt>
                <c:pt idx="736">
                  <c:v>2.4685000000000001</c:v>
                </c:pt>
                <c:pt idx="737">
                  <c:v>2.4260000000000002</c:v>
                </c:pt>
                <c:pt idx="738">
                  <c:v>2.4369999999999998</c:v>
                </c:pt>
                <c:pt idx="739">
                  <c:v>2.4504999999999999</c:v>
                </c:pt>
                <c:pt idx="740">
                  <c:v>2.5154999999999998</c:v>
                </c:pt>
                <c:pt idx="741">
                  <c:v>2.5099999999999998</c:v>
                </c:pt>
                <c:pt idx="742">
                  <c:v>2.4859999999999998</c:v>
                </c:pt>
                <c:pt idx="743">
                  <c:v>2.488</c:v>
                </c:pt>
                <c:pt idx="744">
                  <c:v>2.4939999999999998</c:v>
                </c:pt>
                <c:pt idx="745">
                  <c:v>2.5324999999999998</c:v>
                </c:pt>
                <c:pt idx="746">
                  <c:v>2.5049999999999999</c:v>
                </c:pt>
                <c:pt idx="747">
                  <c:v>2.4914999999999998</c:v>
                </c:pt>
                <c:pt idx="748">
                  <c:v>2.4590000000000001</c:v>
                </c:pt>
                <c:pt idx="749">
                  <c:v>2.4914999999999998</c:v>
                </c:pt>
                <c:pt idx="750">
                  <c:v>2.456</c:v>
                </c:pt>
                <c:pt idx="751">
                  <c:v>2.46</c:v>
                </c:pt>
                <c:pt idx="752">
                  <c:v>2.4645000000000001</c:v>
                </c:pt>
                <c:pt idx="753">
                  <c:v>2.4615</c:v>
                </c:pt>
                <c:pt idx="754">
                  <c:v>2.4615</c:v>
                </c:pt>
                <c:pt idx="755">
                  <c:v>2.476</c:v>
                </c:pt>
                <c:pt idx="756">
                  <c:v>2.4645000000000001</c:v>
                </c:pt>
                <c:pt idx="757">
                  <c:v>2.4525000000000001</c:v>
                </c:pt>
                <c:pt idx="758">
                  <c:v>2.4605000000000001</c:v>
                </c:pt>
                <c:pt idx="759">
                  <c:v>2.4500000000000002</c:v>
                </c:pt>
                <c:pt idx="760">
                  <c:v>2.4699999999999998</c:v>
                </c:pt>
                <c:pt idx="761">
                  <c:v>2.4420000000000002</c:v>
                </c:pt>
                <c:pt idx="762">
                  <c:v>2.4729999999999999</c:v>
                </c:pt>
                <c:pt idx="763">
                  <c:v>2.4510000000000001</c:v>
                </c:pt>
                <c:pt idx="764">
                  <c:v>2.4515000000000002</c:v>
                </c:pt>
                <c:pt idx="765">
                  <c:v>2.355</c:v>
                </c:pt>
                <c:pt idx="766">
                  <c:v>2.4525000000000001</c:v>
                </c:pt>
                <c:pt idx="767">
                  <c:v>2.44</c:v>
                </c:pt>
                <c:pt idx="768">
                  <c:v>2.4550000000000001</c:v>
                </c:pt>
                <c:pt idx="769">
                  <c:v>2.4279999999999999</c:v>
                </c:pt>
                <c:pt idx="770">
                  <c:v>2.452</c:v>
                </c:pt>
                <c:pt idx="771">
                  <c:v>2.4279999999999999</c:v>
                </c:pt>
                <c:pt idx="772">
                  <c:v>2.4045000000000001</c:v>
                </c:pt>
                <c:pt idx="773">
                  <c:v>2.4289999999999998</c:v>
                </c:pt>
                <c:pt idx="774">
                  <c:v>2.4074999999999998</c:v>
                </c:pt>
                <c:pt idx="775">
                  <c:v>2.4279999999999999</c:v>
                </c:pt>
                <c:pt idx="776">
                  <c:v>2.4279999999999999</c:v>
                </c:pt>
                <c:pt idx="777">
                  <c:v>2.4245000000000001</c:v>
                </c:pt>
                <c:pt idx="778">
                  <c:v>2.4314999999999998</c:v>
                </c:pt>
                <c:pt idx="779">
                  <c:v>2.4430000000000001</c:v>
                </c:pt>
                <c:pt idx="780">
                  <c:v>2.4294000000000002</c:v>
                </c:pt>
                <c:pt idx="781">
                  <c:v>2.4129999999999998</c:v>
                </c:pt>
                <c:pt idx="782">
                  <c:v>2.4289999999999998</c:v>
                </c:pt>
                <c:pt idx="783">
                  <c:v>2.415</c:v>
                </c:pt>
                <c:pt idx="784">
                  <c:v>2.4205000000000001</c:v>
                </c:pt>
                <c:pt idx="785">
                  <c:v>2.4005000000000001</c:v>
                </c:pt>
                <c:pt idx="786">
                  <c:v>2.4089999999999998</c:v>
                </c:pt>
                <c:pt idx="787">
                  <c:v>2.4275000000000002</c:v>
                </c:pt>
                <c:pt idx="788">
                  <c:v>2.4089999999999998</c:v>
                </c:pt>
                <c:pt idx="789">
                  <c:v>2.4460000000000002</c:v>
                </c:pt>
                <c:pt idx="790">
                  <c:v>2.42</c:v>
                </c:pt>
                <c:pt idx="791">
                  <c:v>2.4830000000000001</c:v>
                </c:pt>
                <c:pt idx="792">
                  <c:v>2.4295</c:v>
                </c:pt>
                <c:pt idx="793">
                  <c:v>2.3664999999999998</c:v>
                </c:pt>
                <c:pt idx="794">
                  <c:v>2.3769999999999998</c:v>
                </c:pt>
                <c:pt idx="795">
                  <c:v>2.3149999999999999</c:v>
                </c:pt>
                <c:pt idx="796">
                  <c:v>2.3660000000000001</c:v>
                </c:pt>
                <c:pt idx="797">
                  <c:v>2.3879999999999999</c:v>
                </c:pt>
                <c:pt idx="798">
                  <c:v>2.3525</c:v>
                </c:pt>
                <c:pt idx="799">
                  <c:v>2.39</c:v>
                </c:pt>
                <c:pt idx="800">
                  <c:v>2.4276</c:v>
                </c:pt>
                <c:pt idx="801">
                  <c:v>2.431</c:v>
                </c:pt>
                <c:pt idx="802">
                  <c:v>2.3959999999999999</c:v>
                </c:pt>
                <c:pt idx="803">
                  <c:v>2.4950000000000001</c:v>
                </c:pt>
                <c:pt idx="804">
                  <c:v>2.4050000000000002</c:v>
                </c:pt>
                <c:pt idx="805">
                  <c:v>2.38</c:v>
                </c:pt>
                <c:pt idx="806">
                  <c:v>2.395</c:v>
                </c:pt>
                <c:pt idx="807">
                  <c:v>2.395</c:v>
                </c:pt>
                <c:pt idx="808">
                  <c:v>2.3839999999999999</c:v>
                </c:pt>
                <c:pt idx="809">
                  <c:v>2.4050000000000002</c:v>
                </c:pt>
                <c:pt idx="810">
                  <c:v>2.39</c:v>
                </c:pt>
                <c:pt idx="811">
                  <c:v>2.4</c:v>
                </c:pt>
                <c:pt idx="812">
                  <c:v>2.42</c:v>
                </c:pt>
                <c:pt idx="813">
                  <c:v>2.4209999999999998</c:v>
                </c:pt>
                <c:pt idx="814">
                  <c:v>2.4279999999999999</c:v>
                </c:pt>
                <c:pt idx="815">
                  <c:v>2.4460000000000002</c:v>
                </c:pt>
                <c:pt idx="816">
                  <c:v>2.4565000000000001</c:v>
                </c:pt>
                <c:pt idx="817">
                  <c:v>2.4500000000000002</c:v>
                </c:pt>
                <c:pt idx="818">
                  <c:v>2.4504999999999999</c:v>
                </c:pt>
                <c:pt idx="819">
                  <c:v>2.4845000000000002</c:v>
                </c:pt>
                <c:pt idx="820">
                  <c:v>2.4740000000000002</c:v>
                </c:pt>
                <c:pt idx="821">
                  <c:v>2.4550000000000001</c:v>
                </c:pt>
                <c:pt idx="822">
                  <c:v>2.5</c:v>
                </c:pt>
                <c:pt idx="823">
                  <c:v>2.4205000000000001</c:v>
                </c:pt>
                <c:pt idx="824">
                  <c:v>2.4769999999999999</c:v>
                </c:pt>
                <c:pt idx="825">
                  <c:v>2.4900000000000002</c:v>
                </c:pt>
                <c:pt idx="826">
                  <c:v>2.3149999999999999</c:v>
                </c:pt>
                <c:pt idx="827">
                  <c:v>2.4500000000000002</c:v>
                </c:pt>
                <c:pt idx="828">
                  <c:v>2.4609999999999999</c:v>
                </c:pt>
                <c:pt idx="829">
                  <c:v>2.4289999999999998</c:v>
                </c:pt>
                <c:pt idx="830">
                  <c:v>2.46</c:v>
                </c:pt>
                <c:pt idx="831">
                  <c:v>2.36</c:v>
                </c:pt>
                <c:pt idx="832">
                  <c:v>2.4249999999999998</c:v>
                </c:pt>
                <c:pt idx="833">
                  <c:v>2.4630000000000001</c:v>
                </c:pt>
                <c:pt idx="834">
                  <c:v>2.41</c:v>
                </c:pt>
                <c:pt idx="835">
                  <c:v>2.41</c:v>
                </c:pt>
                <c:pt idx="836">
                  <c:v>2.3895</c:v>
                </c:pt>
                <c:pt idx="837">
                  <c:v>2.3650000000000002</c:v>
                </c:pt>
                <c:pt idx="838">
                  <c:v>2.3359999999999999</c:v>
                </c:pt>
                <c:pt idx="839">
                  <c:v>2.3359999999999999</c:v>
                </c:pt>
                <c:pt idx="840">
                  <c:v>2.347</c:v>
                </c:pt>
                <c:pt idx="841">
                  <c:v>2.3170000000000002</c:v>
                </c:pt>
                <c:pt idx="842">
                  <c:v>2.3689999999999998</c:v>
                </c:pt>
                <c:pt idx="843">
                  <c:v>2.3935</c:v>
                </c:pt>
                <c:pt idx="844">
                  <c:v>2.4005000000000001</c:v>
                </c:pt>
                <c:pt idx="845">
                  <c:v>2.41</c:v>
                </c:pt>
                <c:pt idx="846">
                  <c:v>2.3654000000000002</c:v>
                </c:pt>
                <c:pt idx="847">
                  <c:v>2.3254999999999999</c:v>
                </c:pt>
                <c:pt idx="848">
                  <c:v>2.3115000000000001</c:v>
                </c:pt>
                <c:pt idx="849">
                  <c:v>2.3559999999999999</c:v>
                </c:pt>
                <c:pt idx="850">
                  <c:v>2.3439999999999999</c:v>
                </c:pt>
                <c:pt idx="851">
                  <c:v>2.3210000000000002</c:v>
                </c:pt>
                <c:pt idx="852">
                  <c:v>2.359</c:v>
                </c:pt>
                <c:pt idx="853">
                  <c:v>2.3479999999999999</c:v>
                </c:pt>
                <c:pt idx="854">
                  <c:v>2.3494999999999999</c:v>
                </c:pt>
                <c:pt idx="855">
                  <c:v>2.3345000000000002</c:v>
                </c:pt>
                <c:pt idx="856">
                  <c:v>2.335</c:v>
                </c:pt>
                <c:pt idx="857">
                  <c:v>2.3915000000000002</c:v>
                </c:pt>
                <c:pt idx="858">
                  <c:v>2.39</c:v>
                </c:pt>
                <c:pt idx="859">
                  <c:v>2.4</c:v>
                </c:pt>
                <c:pt idx="860">
                  <c:v>2.3815</c:v>
                </c:pt>
                <c:pt idx="861">
                  <c:v>2.3769999999999998</c:v>
                </c:pt>
                <c:pt idx="862">
                  <c:v>2.37</c:v>
                </c:pt>
                <c:pt idx="863">
                  <c:v>2.4089999999999998</c:v>
                </c:pt>
                <c:pt idx="864">
                  <c:v>2.42</c:v>
                </c:pt>
                <c:pt idx="865">
                  <c:v>2.4074999999999998</c:v>
                </c:pt>
                <c:pt idx="866">
                  <c:v>2.4079999999999999</c:v>
                </c:pt>
                <c:pt idx="867">
                  <c:v>2.4089999999999998</c:v>
                </c:pt>
                <c:pt idx="868">
                  <c:v>2.4529999999999998</c:v>
                </c:pt>
                <c:pt idx="869">
                  <c:v>2.423</c:v>
                </c:pt>
                <c:pt idx="870">
                  <c:v>2.4645000000000001</c:v>
                </c:pt>
                <c:pt idx="871">
                  <c:v>2.419</c:v>
                </c:pt>
                <c:pt idx="872">
                  <c:v>2.391</c:v>
                </c:pt>
                <c:pt idx="873">
                  <c:v>2.415</c:v>
                </c:pt>
                <c:pt idx="874">
                  <c:v>2.4369999999999998</c:v>
                </c:pt>
                <c:pt idx="875">
                  <c:v>2.4255</c:v>
                </c:pt>
                <c:pt idx="876">
                  <c:v>2.4455</c:v>
                </c:pt>
                <c:pt idx="877">
                  <c:v>2.395</c:v>
                </c:pt>
                <c:pt idx="878">
                  <c:v>2.4215</c:v>
                </c:pt>
                <c:pt idx="879">
                  <c:v>2.415</c:v>
                </c:pt>
                <c:pt idx="880">
                  <c:v>2.4279999999999999</c:v>
                </c:pt>
                <c:pt idx="881">
                  <c:v>2.4249999999999998</c:v>
                </c:pt>
                <c:pt idx="882">
                  <c:v>2.4279999999999999</c:v>
                </c:pt>
                <c:pt idx="883">
                  <c:v>2.4119999999999999</c:v>
                </c:pt>
                <c:pt idx="884">
                  <c:v>2.4275000000000002</c:v>
                </c:pt>
                <c:pt idx="885">
                  <c:v>2.4325000000000001</c:v>
                </c:pt>
                <c:pt idx="886">
                  <c:v>2.5</c:v>
                </c:pt>
                <c:pt idx="887">
                  <c:v>2.5789999999999997</c:v>
                </c:pt>
                <c:pt idx="888">
                  <c:v>2.5034999999999998</c:v>
                </c:pt>
                <c:pt idx="889">
                  <c:v>2.5449999999999999</c:v>
                </c:pt>
                <c:pt idx="890">
                  <c:v>2.5350000000000001</c:v>
                </c:pt>
                <c:pt idx="891">
                  <c:v>2.4664999999999999</c:v>
                </c:pt>
                <c:pt idx="892">
                  <c:v>2.5300000000000002</c:v>
                </c:pt>
                <c:pt idx="893">
                  <c:v>2.5339999999999998</c:v>
                </c:pt>
                <c:pt idx="894">
                  <c:v>2.5285000000000002</c:v>
                </c:pt>
                <c:pt idx="895">
                  <c:v>2.5335000000000001</c:v>
                </c:pt>
                <c:pt idx="896">
                  <c:v>2.5449999999999999</c:v>
                </c:pt>
                <c:pt idx="897">
                  <c:v>2.4889999999999999</c:v>
                </c:pt>
                <c:pt idx="898">
                  <c:v>2.4849999999999999</c:v>
                </c:pt>
                <c:pt idx="899">
                  <c:v>2.5249999999999999</c:v>
                </c:pt>
                <c:pt idx="900">
                  <c:v>2.52</c:v>
                </c:pt>
                <c:pt idx="901">
                  <c:v>2.5150000000000001</c:v>
                </c:pt>
                <c:pt idx="902">
                  <c:v>2.5329999999999999</c:v>
                </c:pt>
                <c:pt idx="903">
                  <c:v>2.5169999999999999</c:v>
                </c:pt>
                <c:pt idx="904">
                  <c:v>2.4849999999999999</c:v>
                </c:pt>
                <c:pt idx="905">
                  <c:v>2.5154999999999998</c:v>
                </c:pt>
                <c:pt idx="906">
                  <c:v>2.5105</c:v>
                </c:pt>
                <c:pt idx="907">
                  <c:v>2.5084999999999997</c:v>
                </c:pt>
                <c:pt idx="908">
                  <c:v>2.532</c:v>
                </c:pt>
                <c:pt idx="909">
                  <c:v>2.5895000000000001</c:v>
                </c:pt>
                <c:pt idx="910">
                  <c:v>2.56</c:v>
                </c:pt>
                <c:pt idx="911">
                  <c:v>2.6044999999999998</c:v>
                </c:pt>
                <c:pt idx="912">
                  <c:v>2.62</c:v>
                </c:pt>
                <c:pt idx="913">
                  <c:v>2.5575000000000001</c:v>
                </c:pt>
                <c:pt idx="914">
                  <c:v>2.4655</c:v>
                </c:pt>
                <c:pt idx="915">
                  <c:v>2.5300000000000002</c:v>
                </c:pt>
                <c:pt idx="916">
                  <c:v>2.5045000000000002</c:v>
                </c:pt>
                <c:pt idx="917">
                  <c:v>2.5869999999999997</c:v>
                </c:pt>
                <c:pt idx="918">
                  <c:v>2.6545000000000001</c:v>
                </c:pt>
                <c:pt idx="919">
                  <c:v>2.5925000000000002</c:v>
                </c:pt>
                <c:pt idx="920">
                  <c:v>2.5724999999999998</c:v>
                </c:pt>
                <c:pt idx="921">
                  <c:v>2.5714999999999999</c:v>
                </c:pt>
                <c:pt idx="922">
                  <c:v>2.5925000000000002</c:v>
                </c:pt>
                <c:pt idx="923">
                  <c:v>2.64</c:v>
                </c:pt>
                <c:pt idx="924">
                  <c:v>2.6790000000000003</c:v>
                </c:pt>
                <c:pt idx="925">
                  <c:v>2.6850000000000001</c:v>
                </c:pt>
                <c:pt idx="926">
                  <c:v>2.6585000000000001</c:v>
                </c:pt>
                <c:pt idx="927">
                  <c:v>2.6964999999999999</c:v>
                </c:pt>
                <c:pt idx="928">
                  <c:v>2.6604999999999999</c:v>
                </c:pt>
                <c:pt idx="929">
                  <c:v>2.67</c:v>
                </c:pt>
                <c:pt idx="930">
                  <c:v>2.532</c:v>
                </c:pt>
                <c:pt idx="931">
                  <c:v>2.629</c:v>
                </c:pt>
                <c:pt idx="932">
                  <c:v>2.649</c:v>
                </c:pt>
                <c:pt idx="933">
                  <c:v>2.6804999999999999</c:v>
                </c:pt>
                <c:pt idx="934">
                  <c:v>2.6909999999999998</c:v>
                </c:pt>
                <c:pt idx="935">
                  <c:v>2.5514999999999999</c:v>
                </c:pt>
                <c:pt idx="936">
                  <c:v>2.6615000000000002</c:v>
                </c:pt>
                <c:pt idx="937">
                  <c:v>2.6589999999999998</c:v>
                </c:pt>
                <c:pt idx="938">
                  <c:v>2.7250000000000001</c:v>
                </c:pt>
                <c:pt idx="939">
                  <c:v>2.7149999999999999</c:v>
                </c:pt>
                <c:pt idx="940">
                  <c:v>2.7170000000000001</c:v>
                </c:pt>
                <c:pt idx="941">
                  <c:v>2.6995</c:v>
                </c:pt>
                <c:pt idx="942">
                  <c:v>2.7010000000000001</c:v>
                </c:pt>
                <c:pt idx="943">
                  <c:v>2.7025000000000001</c:v>
                </c:pt>
                <c:pt idx="944">
                  <c:v>2.6985000000000001</c:v>
                </c:pt>
                <c:pt idx="945">
                  <c:v>2.6985000000000001</c:v>
                </c:pt>
                <c:pt idx="946">
                  <c:v>2.6819999999999999</c:v>
                </c:pt>
                <c:pt idx="947">
                  <c:v>2.6040000000000001</c:v>
                </c:pt>
                <c:pt idx="948">
                  <c:v>2.7050000000000001</c:v>
                </c:pt>
                <c:pt idx="949">
                  <c:v>2.7210000000000001</c:v>
                </c:pt>
                <c:pt idx="950">
                  <c:v>2.7800000000000002</c:v>
                </c:pt>
                <c:pt idx="951">
                  <c:v>2.7610000000000001</c:v>
                </c:pt>
                <c:pt idx="952">
                  <c:v>2.6615000000000002</c:v>
                </c:pt>
                <c:pt idx="953">
                  <c:v>2.657</c:v>
                </c:pt>
                <c:pt idx="954">
                  <c:v>2.6739999999999999</c:v>
                </c:pt>
                <c:pt idx="955">
                  <c:v>2.6320000000000001</c:v>
                </c:pt>
                <c:pt idx="956">
                  <c:v>2.665</c:v>
                </c:pt>
                <c:pt idx="957">
                  <c:v>2.6470000000000002</c:v>
                </c:pt>
                <c:pt idx="958">
                  <c:v>2.6475</c:v>
                </c:pt>
                <c:pt idx="959">
                  <c:v>2.6669999999999998</c:v>
                </c:pt>
                <c:pt idx="960">
                  <c:v>2.6720000000000002</c:v>
                </c:pt>
                <c:pt idx="961">
                  <c:v>2.6924999999999999</c:v>
                </c:pt>
                <c:pt idx="962">
                  <c:v>2.6619999999999999</c:v>
                </c:pt>
                <c:pt idx="963">
                  <c:v>2.7425000000000002</c:v>
                </c:pt>
                <c:pt idx="964">
                  <c:v>2.5465</c:v>
                </c:pt>
                <c:pt idx="965">
                  <c:v>2.6414999999999997</c:v>
                </c:pt>
                <c:pt idx="966">
                  <c:v>2.6739999999999999</c:v>
                </c:pt>
                <c:pt idx="967">
                  <c:v>2.6269999999999998</c:v>
                </c:pt>
                <c:pt idx="968">
                  <c:v>2.6995</c:v>
                </c:pt>
                <c:pt idx="969">
                  <c:v>2.6616999999999997</c:v>
                </c:pt>
                <c:pt idx="970">
                  <c:v>2.7189999999999999</c:v>
                </c:pt>
                <c:pt idx="971">
                  <c:v>2.665</c:v>
                </c:pt>
                <c:pt idx="972">
                  <c:v>2.6669999999999998</c:v>
                </c:pt>
                <c:pt idx="973">
                  <c:v>2.6080000000000001</c:v>
                </c:pt>
                <c:pt idx="974">
                  <c:v>2.6574999999999998</c:v>
                </c:pt>
                <c:pt idx="975">
                  <c:v>2.6630000000000003</c:v>
                </c:pt>
                <c:pt idx="976">
                  <c:v>2.59</c:v>
                </c:pt>
                <c:pt idx="977">
                  <c:v>2.4714999999999998</c:v>
                </c:pt>
                <c:pt idx="978">
                  <c:v>2.4295</c:v>
                </c:pt>
                <c:pt idx="979">
                  <c:v>2.3890000000000002</c:v>
                </c:pt>
                <c:pt idx="980">
                  <c:v>2.3780000000000001</c:v>
                </c:pt>
                <c:pt idx="981">
                  <c:v>2.3765000000000001</c:v>
                </c:pt>
                <c:pt idx="982">
                  <c:v>2.3959999999999999</c:v>
                </c:pt>
                <c:pt idx="983">
                  <c:v>2.29</c:v>
                </c:pt>
                <c:pt idx="984">
                  <c:v>2.5095000000000001</c:v>
                </c:pt>
                <c:pt idx="985">
                  <c:v>2.4820000000000002</c:v>
                </c:pt>
                <c:pt idx="986">
                  <c:v>2.4895</c:v>
                </c:pt>
                <c:pt idx="987">
                  <c:v>2.4540000000000002</c:v>
                </c:pt>
                <c:pt idx="988">
                  <c:v>2.3460000000000001</c:v>
                </c:pt>
                <c:pt idx="989">
                  <c:v>2.5004999999999997</c:v>
                </c:pt>
                <c:pt idx="990">
                  <c:v>2.4779999999999998</c:v>
                </c:pt>
                <c:pt idx="991">
                  <c:v>2.5129999999999999</c:v>
                </c:pt>
                <c:pt idx="992">
                  <c:v>2.4754999999999998</c:v>
                </c:pt>
                <c:pt idx="993">
                  <c:v>2.4575</c:v>
                </c:pt>
                <c:pt idx="994">
                  <c:v>2.4119999999999999</c:v>
                </c:pt>
                <c:pt idx="995">
                  <c:v>2.3580000000000001</c:v>
                </c:pt>
                <c:pt idx="996">
                  <c:v>2.41</c:v>
                </c:pt>
                <c:pt idx="997">
                  <c:v>2.3704999999999998</c:v>
                </c:pt>
                <c:pt idx="998">
                  <c:v>2.2890000000000001</c:v>
                </c:pt>
                <c:pt idx="999">
                  <c:v>2.3359999999999999</c:v>
                </c:pt>
                <c:pt idx="1000">
                  <c:v>2.3645</c:v>
                </c:pt>
                <c:pt idx="1001">
                  <c:v>2.355</c:v>
                </c:pt>
                <c:pt idx="1002">
                  <c:v>2.375</c:v>
                </c:pt>
                <c:pt idx="1003">
                  <c:v>2.4449999999999998</c:v>
                </c:pt>
                <c:pt idx="1004">
                  <c:v>2.4664999999999999</c:v>
                </c:pt>
                <c:pt idx="1005">
                  <c:v>2.5089999999999999</c:v>
                </c:pt>
                <c:pt idx="1006">
                  <c:v>2.5255000000000001</c:v>
                </c:pt>
                <c:pt idx="1007">
                  <c:v>2.5670000000000002</c:v>
                </c:pt>
                <c:pt idx="1008">
                  <c:v>2.5575000000000001</c:v>
                </c:pt>
                <c:pt idx="1009">
                  <c:v>2.585</c:v>
                </c:pt>
                <c:pt idx="1010">
                  <c:v>2.6019999999999999</c:v>
                </c:pt>
                <c:pt idx="1011">
                  <c:v>2.5914999999999999</c:v>
                </c:pt>
                <c:pt idx="1012">
                  <c:v>2.5979999999999999</c:v>
                </c:pt>
                <c:pt idx="1013">
                  <c:v>2.4900000000000002</c:v>
                </c:pt>
                <c:pt idx="1014">
                  <c:v>2.4874999999999998</c:v>
                </c:pt>
                <c:pt idx="1015">
                  <c:v>2.4344999999999999</c:v>
                </c:pt>
                <c:pt idx="1016">
                  <c:v>2.2439999999999998</c:v>
                </c:pt>
                <c:pt idx="1017">
                  <c:v>2.2965</c:v>
                </c:pt>
                <c:pt idx="1018">
                  <c:v>2.4325000000000001</c:v>
                </c:pt>
                <c:pt idx="1019">
                  <c:v>2.4375</c:v>
                </c:pt>
                <c:pt idx="1020">
                  <c:v>2.4675000000000002</c:v>
                </c:pt>
                <c:pt idx="1021">
                  <c:v>2.5409999999999999</c:v>
                </c:pt>
                <c:pt idx="1022">
                  <c:v>2.621</c:v>
                </c:pt>
                <c:pt idx="1023">
                  <c:v>2.6459999999999999</c:v>
                </c:pt>
                <c:pt idx="1024">
                  <c:v>2.7039999999999997</c:v>
                </c:pt>
                <c:pt idx="1025">
                  <c:v>2.698</c:v>
                </c:pt>
                <c:pt idx="1026">
                  <c:v>2.7029999999999998</c:v>
                </c:pt>
                <c:pt idx="1027">
                  <c:v>2.766</c:v>
                </c:pt>
                <c:pt idx="1028">
                  <c:v>2.6550000000000002</c:v>
                </c:pt>
                <c:pt idx="1029">
                  <c:v>2.7984999999999998</c:v>
                </c:pt>
                <c:pt idx="1030">
                  <c:v>2.6310000000000002</c:v>
                </c:pt>
                <c:pt idx="1031">
                  <c:v>2.6429999999999998</c:v>
                </c:pt>
                <c:pt idx="1032">
                  <c:v>2.5495000000000001</c:v>
                </c:pt>
                <c:pt idx="1033">
                  <c:v>2.5724999999999998</c:v>
                </c:pt>
                <c:pt idx="1034">
                  <c:v>2.5510000000000002</c:v>
                </c:pt>
                <c:pt idx="1035">
                  <c:v>2.56</c:v>
                </c:pt>
                <c:pt idx="1036">
                  <c:v>2.5449999999999999</c:v>
                </c:pt>
                <c:pt idx="1037">
                  <c:v>2.5550000000000002</c:v>
                </c:pt>
                <c:pt idx="1038">
                  <c:v>2.5499999999999998</c:v>
                </c:pt>
                <c:pt idx="1039">
                  <c:v>2.5575000000000001</c:v>
                </c:pt>
                <c:pt idx="1040">
                  <c:v>2.56</c:v>
                </c:pt>
                <c:pt idx="1041">
                  <c:v>2.6070000000000002</c:v>
                </c:pt>
                <c:pt idx="1042">
                  <c:v>2.6070000000000002</c:v>
                </c:pt>
                <c:pt idx="1043">
                  <c:v>2.552</c:v>
                </c:pt>
                <c:pt idx="1044">
                  <c:v>2.5920000000000001</c:v>
                </c:pt>
                <c:pt idx="1045">
                  <c:v>2.528</c:v>
                </c:pt>
                <c:pt idx="1046">
                  <c:v>2.54</c:v>
                </c:pt>
                <c:pt idx="1047">
                  <c:v>2.5590000000000002</c:v>
                </c:pt>
                <c:pt idx="1048">
                  <c:v>2.6484999999999999</c:v>
                </c:pt>
                <c:pt idx="1049">
                  <c:v>2.5409999999999999</c:v>
                </c:pt>
                <c:pt idx="1050">
                  <c:v>2.4455</c:v>
                </c:pt>
                <c:pt idx="1051">
                  <c:v>2.3849999999999998</c:v>
                </c:pt>
                <c:pt idx="1052">
                  <c:v>2.4050000000000002</c:v>
                </c:pt>
                <c:pt idx="1053">
                  <c:v>2.5350000000000001</c:v>
                </c:pt>
                <c:pt idx="1054">
                  <c:v>2.4300000000000002</c:v>
                </c:pt>
                <c:pt idx="1055">
                  <c:v>2.5084999999999997</c:v>
                </c:pt>
                <c:pt idx="1056">
                  <c:v>2.5105</c:v>
                </c:pt>
                <c:pt idx="1057">
                  <c:v>2.5470000000000002</c:v>
                </c:pt>
                <c:pt idx="1058">
                  <c:v>2.528</c:v>
                </c:pt>
                <c:pt idx="1059">
                  <c:v>2.5695000000000001</c:v>
                </c:pt>
                <c:pt idx="1060">
                  <c:v>2.5884999999999998</c:v>
                </c:pt>
                <c:pt idx="1061">
                  <c:v>2.58</c:v>
                </c:pt>
                <c:pt idx="1062">
                  <c:v>2.577</c:v>
                </c:pt>
                <c:pt idx="1063">
                  <c:v>2.581</c:v>
                </c:pt>
                <c:pt idx="1064">
                  <c:v>2.556</c:v>
                </c:pt>
                <c:pt idx="1065">
                  <c:v>2.5150000000000001</c:v>
                </c:pt>
                <c:pt idx="1066">
                  <c:v>2.5135000000000001</c:v>
                </c:pt>
                <c:pt idx="1067">
                  <c:v>2.5499999999999998</c:v>
                </c:pt>
                <c:pt idx="1068">
                  <c:v>2.5249999999999999</c:v>
                </c:pt>
                <c:pt idx="1069">
                  <c:v>2.57</c:v>
                </c:pt>
                <c:pt idx="1070">
                  <c:v>2.5620000000000003</c:v>
                </c:pt>
                <c:pt idx="1071">
                  <c:v>2.5975000000000001</c:v>
                </c:pt>
                <c:pt idx="1072">
                  <c:v>2.5649999999999999</c:v>
                </c:pt>
                <c:pt idx="1073">
                  <c:v>2.5215000000000001</c:v>
                </c:pt>
                <c:pt idx="1074">
                  <c:v>2.5324999999999998</c:v>
                </c:pt>
                <c:pt idx="1075">
                  <c:v>2.4864999999999999</c:v>
                </c:pt>
                <c:pt idx="1076">
                  <c:v>2.5</c:v>
                </c:pt>
                <c:pt idx="1077">
                  <c:v>2.4914999999999998</c:v>
                </c:pt>
                <c:pt idx="1078">
                  <c:v>2.44</c:v>
                </c:pt>
                <c:pt idx="1079">
                  <c:v>2.4449999999999998</c:v>
                </c:pt>
                <c:pt idx="1080">
                  <c:v>2.41</c:v>
                </c:pt>
                <c:pt idx="1081">
                  <c:v>2.41</c:v>
                </c:pt>
                <c:pt idx="1082">
                  <c:v>2.399</c:v>
                </c:pt>
                <c:pt idx="1083">
                  <c:v>2.4449999999999998</c:v>
                </c:pt>
                <c:pt idx="1084">
                  <c:v>2.472</c:v>
                </c:pt>
                <c:pt idx="1085">
                  <c:v>2.4500000000000002</c:v>
                </c:pt>
                <c:pt idx="1086">
                  <c:v>2.4485000000000001</c:v>
                </c:pt>
                <c:pt idx="1087">
                  <c:v>2.4115000000000002</c:v>
                </c:pt>
                <c:pt idx="1088">
                  <c:v>2.46</c:v>
                </c:pt>
                <c:pt idx="1089">
                  <c:v>2.5265</c:v>
                </c:pt>
                <c:pt idx="1090">
                  <c:v>2.508</c:v>
                </c:pt>
                <c:pt idx="1091">
                  <c:v>2.5285000000000002</c:v>
                </c:pt>
                <c:pt idx="1092">
                  <c:v>2.5745</c:v>
                </c:pt>
                <c:pt idx="1093">
                  <c:v>2.5979999999999999</c:v>
                </c:pt>
                <c:pt idx="1094">
                  <c:v>2.54</c:v>
                </c:pt>
                <c:pt idx="1095">
                  <c:v>2.4649999999999999</c:v>
                </c:pt>
                <c:pt idx="1096">
                  <c:v>2.44</c:v>
                </c:pt>
                <c:pt idx="1097">
                  <c:v>2.4089999999999998</c:v>
                </c:pt>
                <c:pt idx="1098">
                  <c:v>2.4314999999999998</c:v>
                </c:pt>
                <c:pt idx="1099">
                  <c:v>2.4020000000000001</c:v>
                </c:pt>
                <c:pt idx="1100">
                  <c:v>2.4735</c:v>
                </c:pt>
                <c:pt idx="1101">
                  <c:v>2.4485000000000001</c:v>
                </c:pt>
                <c:pt idx="1102">
                  <c:v>2.4779999999999998</c:v>
                </c:pt>
                <c:pt idx="1103">
                  <c:v>2.5055000000000001</c:v>
                </c:pt>
                <c:pt idx="1104">
                  <c:v>2.4180000000000001</c:v>
                </c:pt>
                <c:pt idx="1105">
                  <c:v>2.4485000000000001</c:v>
                </c:pt>
                <c:pt idx="1106">
                  <c:v>2.4300000000000002</c:v>
                </c:pt>
                <c:pt idx="1107">
                  <c:v>2.5270000000000001</c:v>
                </c:pt>
                <c:pt idx="1108">
                  <c:v>2.5350000000000001</c:v>
                </c:pt>
                <c:pt idx="1109">
                  <c:v>2.5249999999999999</c:v>
                </c:pt>
                <c:pt idx="1110">
                  <c:v>2.5350000000000001</c:v>
                </c:pt>
                <c:pt idx="1111">
                  <c:v>2.5564999999999998</c:v>
                </c:pt>
                <c:pt idx="1112">
                  <c:v>2.5499999999999998</c:v>
                </c:pt>
                <c:pt idx="1113">
                  <c:v>2.5550000000000002</c:v>
                </c:pt>
                <c:pt idx="1114">
                  <c:v>2.5575000000000001</c:v>
                </c:pt>
                <c:pt idx="1115">
                  <c:v>2.5529999999999999</c:v>
                </c:pt>
                <c:pt idx="1116">
                  <c:v>2.5785</c:v>
                </c:pt>
                <c:pt idx="1117">
                  <c:v>2.5649999999999999</c:v>
                </c:pt>
                <c:pt idx="1118">
                  <c:v>2.5874999999999999</c:v>
                </c:pt>
                <c:pt idx="1119">
                  <c:v>2.59</c:v>
                </c:pt>
                <c:pt idx="1120">
                  <c:v>2.5949999999999998</c:v>
                </c:pt>
                <c:pt idx="1121">
                  <c:v>2.62</c:v>
                </c:pt>
                <c:pt idx="1122">
                  <c:v>2.6005000000000003</c:v>
                </c:pt>
                <c:pt idx="1123">
                  <c:v>2.63</c:v>
                </c:pt>
                <c:pt idx="1124">
                  <c:v>2.6189999999999998</c:v>
                </c:pt>
                <c:pt idx="1125">
                  <c:v>2.5840000000000001</c:v>
                </c:pt>
                <c:pt idx="1126">
                  <c:v>2.61</c:v>
                </c:pt>
                <c:pt idx="1127">
                  <c:v>2.6360000000000001</c:v>
                </c:pt>
                <c:pt idx="1128">
                  <c:v>2.58</c:v>
                </c:pt>
                <c:pt idx="1129">
                  <c:v>2.66</c:v>
                </c:pt>
                <c:pt idx="1130">
                  <c:v>2.6364999999999998</c:v>
                </c:pt>
                <c:pt idx="1131">
                  <c:v>2.6505000000000001</c:v>
                </c:pt>
                <c:pt idx="1132">
                  <c:v>2.73</c:v>
                </c:pt>
                <c:pt idx="1133">
                  <c:v>2.6855000000000002</c:v>
                </c:pt>
                <c:pt idx="1134">
                  <c:v>2.68</c:v>
                </c:pt>
                <c:pt idx="1135">
                  <c:v>2.6395</c:v>
                </c:pt>
                <c:pt idx="1136">
                  <c:v>2.6245000000000003</c:v>
                </c:pt>
                <c:pt idx="1137">
                  <c:v>2.6</c:v>
                </c:pt>
                <c:pt idx="1138">
                  <c:v>2.5815000000000001</c:v>
                </c:pt>
                <c:pt idx="1139">
                  <c:v>2.5895000000000001</c:v>
                </c:pt>
                <c:pt idx="1140">
                  <c:v>2.6165000000000003</c:v>
                </c:pt>
                <c:pt idx="1141">
                  <c:v>2.6390000000000002</c:v>
                </c:pt>
                <c:pt idx="1142">
                  <c:v>2.5750000000000002</c:v>
                </c:pt>
                <c:pt idx="1143">
                  <c:v>2.5865</c:v>
                </c:pt>
                <c:pt idx="1144">
                  <c:v>2.5925000000000002</c:v>
                </c:pt>
                <c:pt idx="1145">
                  <c:v>2.5510000000000002</c:v>
                </c:pt>
                <c:pt idx="1146">
                  <c:v>2.536</c:v>
                </c:pt>
                <c:pt idx="1147">
                  <c:v>2.5425</c:v>
                </c:pt>
                <c:pt idx="1148">
                  <c:v>2.4710000000000001</c:v>
                </c:pt>
                <c:pt idx="1149">
                  <c:v>2.5150000000000001</c:v>
                </c:pt>
                <c:pt idx="1150">
                  <c:v>2.5074999999999998</c:v>
                </c:pt>
                <c:pt idx="1151">
                  <c:v>2.5070000000000001</c:v>
                </c:pt>
                <c:pt idx="1152">
                  <c:v>2.4935</c:v>
                </c:pt>
                <c:pt idx="1153">
                  <c:v>2.4649999999999999</c:v>
                </c:pt>
                <c:pt idx="1154">
                  <c:v>2.5720000000000001</c:v>
                </c:pt>
                <c:pt idx="1155">
                  <c:v>2.536</c:v>
                </c:pt>
                <c:pt idx="1156">
                  <c:v>2.4990000000000001</c:v>
                </c:pt>
                <c:pt idx="1157">
                  <c:v>2.496</c:v>
                </c:pt>
                <c:pt idx="1158">
                  <c:v>2.5135000000000001</c:v>
                </c:pt>
                <c:pt idx="1159">
                  <c:v>2.4735</c:v>
                </c:pt>
                <c:pt idx="1160">
                  <c:v>2.4615</c:v>
                </c:pt>
                <c:pt idx="1161">
                  <c:v>2.4980000000000002</c:v>
                </c:pt>
                <c:pt idx="1162">
                  <c:v>2.5270000000000001</c:v>
                </c:pt>
                <c:pt idx="1163">
                  <c:v>2.5289999999999999</c:v>
                </c:pt>
                <c:pt idx="1164">
                  <c:v>2.5249999999999999</c:v>
                </c:pt>
                <c:pt idx="1165">
                  <c:v>2.5484999999999998</c:v>
                </c:pt>
                <c:pt idx="1166">
                  <c:v>2.577</c:v>
                </c:pt>
                <c:pt idx="1167">
                  <c:v>2.5949999999999998</c:v>
                </c:pt>
                <c:pt idx="1168">
                  <c:v>2.5640000000000001</c:v>
                </c:pt>
                <c:pt idx="1169">
                  <c:v>2.5579999999999998</c:v>
                </c:pt>
                <c:pt idx="1170">
                  <c:v>2.5825</c:v>
                </c:pt>
                <c:pt idx="1171">
                  <c:v>2.6109999999999998</c:v>
                </c:pt>
                <c:pt idx="1172">
                  <c:v>2.6025</c:v>
                </c:pt>
                <c:pt idx="1173">
                  <c:v>2.621</c:v>
                </c:pt>
                <c:pt idx="1174">
                  <c:v>2.6324999999999998</c:v>
                </c:pt>
                <c:pt idx="1175">
                  <c:v>2.657</c:v>
                </c:pt>
                <c:pt idx="1176">
                  <c:v>2.6475</c:v>
                </c:pt>
                <c:pt idx="1177">
                  <c:v>2.6724999999999999</c:v>
                </c:pt>
                <c:pt idx="1178">
                  <c:v>2.6419999999999999</c:v>
                </c:pt>
                <c:pt idx="1179">
                  <c:v>2.6379999999999999</c:v>
                </c:pt>
                <c:pt idx="1180">
                  <c:v>2.7065000000000001</c:v>
                </c:pt>
                <c:pt idx="1181">
                  <c:v>2.673</c:v>
                </c:pt>
                <c:pt idx="1182">
                  <c:v>2.6804999999999999</c:v>
                </c:pt>
                <c:pt idx="1183">
                  <c:v>2.7004999999999999</c:v>
                </c:pt>
                <c:pt idx="1184">
                  <c:v>2.7004999999999999</c:v>
                </c:pt>
                <c:pt idx="1185">
                  <c:v>2.6955</c:v>
                </c:pt>
                <c:pt idx="1186">
                  <c:v>2.6790000000000003</c:v>
                </c:pt>
                <c:pt idx="1187">
                  <c:v>2.6819999999999999</c:v>
                </c:pt>
                <c:pt idx="1188">
                  <c:v>2.6924999999999999</c:v>
                </c:pt>
                <c:pt idx="1189">
                  <c:v>2.661</c:v>
                </c:pt>
                <c:pt idx="1190">
                  <c:v>2.6539999999999999</c:v>
                </c:pt>
                <c:pt idx="1191">
                  <c:v>2.6215000000000002</c:v>
                </c:pt>
                <c:pt idx="1192">
                  <c:v>2.65</c:v>
                </c:pt>
                <c:pt idx="1193">
                  <c:v>2.6305000000000001</c:v>
                </c:pt>
                <c:pt idx="1194">
                  <c:v>2.6265000000000001</c:v>
                </c:pt>
                <c:pt idx="1195">
                  <c:v>2.6615000000000002</c:v>
                </c:pt>
                <c:pt idx="1196">
                  <c:v>2.6520000000000001</c:v>
                </c:pt>
                <c:pt idx="1197">
                  <c:v>2.645</c:v>
                </c:pt>
                <c:pt idx="1198">
                  <c:v>2.6320000000000001</c:v>
                </c:pt>
                <c:pt idx="1199">
                  <c:v>2.641</c:v>
                </c:pt>
                <c:pt idx="1200">
                  <c:v>2.6539999999999999</c:v>
                </c:pt>
                <c:pt idx="1201">
                  <c:v>2.69</c:v>
                </c:pt>
                <c:pt idx="1202">
                  <c:v>2.6951000000000001</c:v>
                </c:pt>
                <c:pt idx="1203">
                  <c:v>2.6339999999999999</c:v>
                </c:pt>
                <c:pt idx="1204">
                  <c:v>2.6305000000000001</c:v>
                </c:pt>
                <c:pt idx="1205">
                  <c:v>2.66</c:v>
                </c:pt>
                <c:pt idx="1206">
                  <c:v>2.6165000000000003</c:v>
                </c:pt>
                <c:pt idx="1207">
                  <c:v>2.6189999999999998</c:v>
                </c:pt>
                <c:pt idx="1208">
                  <c:v>2.6254999999999997</c:v>
                </c:pt>
                <c:pt idx="1209">
                  <c:v>2.6419999999999999</c:v>
                </c:pt>
                <c:pt idx="1210">
                  <c:v>2.6120000000000001</c:v>
                </c:pt>
                <c:pt idx="1211">
                  <c:v>2.62</c:v>
                </c:pt>
                <c:pt idx="1212">
                  <c:v>2.62</c:v>
                </c:pt>
                <c:pt idx="1213">
                  <c:v>2.625</c:v>
                </c:pt>
                <c:pt idx="1214">
                  <c:v>2.5750000000000002</c:v>
                </c:pt>
                <c:pt idx="1215">
                  <c:v>2.64</c:v>
                </c:pt>
                <c:pt idx="1216">
                  <c:v>2.6385000000000001</c:v>
                </c:pt>
                <c:pt idx="1217">
                  <c:v>2.649</c:v>
                </c:pt>
                <c:pt idx="1218">
                  <c:v>2.6404999999999998</c:v>
                </c:pt>
                <c:pt idx="1219">
                  <c:v>2.6095000000000002</c:v>
                </c:pt>
                <c:pt idx="1220">
                  <c:v>2.6619999999999999</c:v>
                </c:pt>
                <c:pt idx="1221">
                  <c:v>2.6739999999999999</c:v>
                </c:pt>
                <c:pt idx="1222">
                  <c:v>2.66</c:v>
                </c:pt>
                <c:pt idx="1223">
                  <c:v>2.6385000000000001</c:v>
                </c:pt>
                <c:pt idx="1224">
                  <c:v>2.649</c:v>
                </c:pt>
                <c:pt idx="1225">
                  <c:v>2.6615000000000002</c:v>
                </c:pt>
                <c:pt idx="1226">
                  <c:v>2.706</c:v>
                </c:pt>
                <c:pt idx="1227">
                  <c:v>2.6509999999999998</c:v>
                </c:pt>
                <c:pt idx="1228">
                  <c:v>2.665</c:v>
                </c:pt>
                <c:pt idx="1229">
                  <c:v>2.68</c:v>
                </c:pt>
                <c:pt idx="1230">
                  <c:v>2.641</c:v>
                </c:pt>
                <c:pt idx="1231">
                  <c:v>2.6404999999999998</c:v>
                </c:pt>
                <c:pt idx="1232">
                  <c:v>2.669</c:v>
                </c:pt>
                <c:pt idx="1233">
                  <c:v>2.6970000000000001</c:v>
                </c:pt>
                <c:pt idx="1234">
                  <c:v>2.6909999999999998</c:v>
                </c:pt>
                <c:pt idx="1235">
                  <c:v>2.7214999999999998</c:v>
                </c:pt>
                <c:pt idx="1236">
                  <c:v>2.7519999999999998</c:v>
                </c:pt>
                <c:pt idx="1237">
                  <c:v>2.77</c:v>
                </c:pt>
                <c:pt idx="1238">
                  <c:v>2.7800000000000002</c:v>
                </c:pt>
                <c:pt idx="1239">
                  <c:v>2.7875000000000001</c:v>
                </c:pt>
                <c:pt idx="1240">
                  <c:v>2.7734999999999999</c:v>
                </c:pt>
                <c:pt idx="1241">
                  <c:v>2.7650000000000001</c:v>
                </c:pt>
                <c:pt idx="1242">
                  <c:v>2.7515000000000001</c:v>
                </c:pt>
                <c:pt idx="1243">
                  <c:v>2.7650000000000001</c:v>
                </c:pt>
                <c:pt idx="1244">
                  <c:v>2.7555000000000001</c:v>
                </c:pt>
                <c:pt idx="1245">
                  <c:v>2.7404999999999999</c:v>
                </c:pt>
                <c:pt idx="1246">
                  <c:v>2.7395</c:v>
                </c:pt>
                <c:pt idx="1247">
                  <c:v>2.7195</c:v>
                </c:pt>
                <c:pt idx="1248">
                  <c:v>2.7240000000000002</c:v>
                </c:pt>
                <c:pt idx="1249">
                  <c:v>2.6779999999999999</c:v>
                </c:pt>
                <c:pt idx="1250">
                  <c:v>2.6385000000000001</c:v>
                </c:pt>
                <c:pt idx="1251">
                  <c:v>2.6349999999999998</c:v>
                </c:pt>
                <c:pt idx="1252">
                  <c:v>2.6324999999999998</c:v>
                </c:pt>
                <c:pt idx="1253">
                  <c:v>2.6320000000000001</c:v>
                </c:pt>
                <c:pt idx="1254">
                  <c:v>2.629</c:v>
                </c:pt>
                <c:pt idx="1255">
                  <c:v>2.6240000000000001</c:v>
                </c:pt>
                <c:pt idx="1256">
                  <c:v>2.6175000000000002</c:v>
                </c:pt>
                <c:pt idx="1257">
                  <c:v>2.6225000000000001</c:v>
                </c:pt>
                <c:pt idx="1258">
                  <c:v>2.63</c:v>
                </c:pt>
                <c:pt idx="1259">
                  <c:v>2.6295000000000002</c:v>
                </c:pt>
                <c:pt idx="1260">
                  <c:v>2.6324999999999998</c:v>
                </c:pt>
                <c:pt idx="1261">
                  <c:v>2.657</c:v>
                </c:pt>
                <c:pt idx="1262">
                  <c:v>2.6684999999999999</c:v>
                </c:pt>
                <c:pt idx="1263">
                  <c:v>2.6760000000000002</c:v>
                </c:pt>
                <c:pt idx="1264">
                  <c:v>2.6579999999999999</c:v>
                </c:pt>
                <c:pt idx="1265">
                  <c:v>2.6615000000000002</c:v>
                </c:pt>
                <c:pt idx="1266">
                  <c:v>2.6539999999999999</c:v>
                </c:pt>
                <c:pt idx="1267">
                  <c:v>2.6520000000000001</c:v>
                </c:pt>
                <c:pt idx="1268">
                  <c:v>2.6189999999999998</c:v>
                </c:pt>
                <c:pt idx="1269">
                  <c:v>2.629</c:v>
                </c:pt>
                <c:pt idx="1270">
                  <c:v>2.6145</c:v>
                </c:pt>
                <c:pt idx="1271">
                  <c:v>2.5979999999999999</c:v>
                </c:pt>
                <c:pt idx="1272">
                  <c:v>2.617</c:v>
                </c:pt>
                <c:pt idx="1273">
                  <c:v>2.605</c:v>
                </c:pt>
                <c:pt idx="1274">
                  <c:v>2.6269999999999998</c:v>
                </c:pt>
                <c:pt idx="1275">
                  <c:v>2.617</c:v>
                </c:pt>
                <c:pt idx="1276">
                  <c:v>2.6269999999999998</c:v>
                </c:pt>
                <c:pt idx="1277">
                  <c:v>2.6175000000000002</c:v>
                </c:pt>
                <c:pt idx="1278">
                  <c:v>2.6404999999999998</c:v>
                </c:pt>
                <c:pt idx="1279">
                  <c:v>2.6459999999999999</c:v>
                </c:pt>
                <c:pt idx="1280">
                  <c:v>2.66</c:v>
                </c:pt>
                <c:pt idx="1281">
                  <c:v>2.645</c:v>
                </c:pt>
                <c:pt idx="1282">
                  <c:v>2.65</c:v>
                </c:pt>
                <c:pt idx="1283">
                  <c:v>2.6595</c:v>
                </c:pt>
                <c:pt idx="1284">
                  <c:v>2.6813000000000002</c:v>
                </c:pt>
                <c:pt idx="1285">
                  <c:v>2.657</c:v>
                </c:pt>
                <c:pt idx="1286">
                  <c:v>2.6480000000000001</c:v>
                </c:pt>
                <c:pt idx="1287">
                  <c:v>2.645</c:v>
                </c:pt>
                <c:pt idx="1288">
                  <c:v>2.677</c:v>
                </c:pt>
                <c:pt idx="1289">
                  <c:v>2.6640000000000001</c:v>
                </c:pt>
                <c:pt idx="1290">
                  <c:v>2.6720000000000002</c:v>
                </c:pt>
                <c:pt idx="1291">
                  <c:v>2.6749999999999998</c:v>
                </c:pt>
                <c:pt idx="1292">
                  <c:v>2.68</c:v>
                </c:pt>
                <c:pt idx="1293">
                  <c:v>2.6935000000000002</c:v>
                </c:pt>
                <c:pt idx="1294">
                  <c:v>2.7069999999999999</c:v>
                </c:pt>
                <c:pt idx="1295">
                  <c:v>2.7145000000000001</c:v>
                </c:pt>
                <c:pt idx="1296">
                  <c:v>2.73</c:v>
                </c:pt>
                <c:pt idx="1297">
                  <c:v>2.7160000000000002</c:v>
                </c:pt>
                <c:pt idx="1298">
                  <c:v>2.7450000000000001</c:v>
                </c:pt>
                <c:pt idx="1299">
                  <c:v>2.7225000000000001</c:v>
                </c:pt>
                <c:pt idx="1300">
                  <c:v>2.7425000000000002</c:v>
                </c:pt>
                <c:pt idx="1301">
                  <c:v>2.7240000000000002</c:v>
                </c:pt>
                <c:pt idx="1302">
                  <c:v>2.7374999999999998</c:v>
                </c:pt>
                <c:pt idx="1303">
                  <c:v>2.7349999999999999</c:v>
                </c:pt>
                <c:pt idx="1304">
                  <c:v>2.722</c:v>
                </c:pt>
                <c:pt idx="1305">
                  <c:v>2.7425000000000002</c:v>
                </c:pt>
                <c:pt idx="1306">
                  <c:v>2.7810000000000001</c:v>
                </c:pt>
                <c:pt idx="1307">
                  <c:v>2.7560000000000002</c:v>
                </c:pt>
                <c:pt idx="1308">
                  <c:v>2.7290000000000001</c:v>
                </c:pt>
                <c:pt idx="1309">
                  <c:v>2.7410000000000001</c:v>
                </c:pt>
                <c:pt idx="1310">
                  <c:v>2.7210000000000001</c:v>
                </c:pt>
                <c:pt idx="1311">
                  <c:v>2.68</c:v>
                </c:pt>
                <c:pt idx="1312">
                  <c:v>2.6518000000000002</c:v>
                </c:pt>
                <c:pt idx="1313">
                  <c:v>2.633</c:v>
                </c:pt>
                <c:pt idx="1314">
                  <c:v>2.6320000000000001</c:v>
                </c:pt>
                <c:pt idx="1315">
                  <c:v>2.6349999999999998</c:v>
                </c:pt>
                <c:pt idx="1316">
                  <c:v>2.62</c:v>
                </c:pt>
                <c:pt idx="1317">
                  <c:v>2.5949999999999998</c:v>
                </c:pt>
                <c:pt idx="1318">
                  <c:v>2.5750000000000002</c:v>
                </c:pt>
                <c:pt idx="1319">
                  <c:v>2.5474999999999999</c:v>
                </c:pt>
                <c:pt idx="1320">
                  <c:v>2.5562</c:v>
                </c:pt>
                <c:pt idx="1321">
                  <c:v>2.5724999999999998</c:v>
                </c:pt>
                <c:pt idx="1322">
                  <c:v>2.5750000000000002</c:v>
                </c:pt>
                <c:pt idx="1323">
                  <c:v>2.7014</c:v>
                </c:pt>
                <c:pt idx="1324">
                  <c:v>2.5880000000000001</c:v>
                </c:pt>
                <c:pt idx="1325">
                  <c:v>2.6230000000000002</c:v>
                </c:pt>
                <c:pt idx="1326">
                  <c:v>2.62</c:v>
                </c:pt>
                <c:pt idx="1327">
                  <c:v>2.61</c:v>
                </c:pt>
                <c:pt idx="1328">
                  <c:v>2.5724999999999998</c:v>
                </c:pt>
                <c:pt idx="1329">
                  <c:v>2.585</c:v>
                </c:pt>
                <c:pt idx="1330">
                  <c:v>2.58</c:v>
                </c:pt>
                <c:pt idx="1331">
                  <c:v>2.57</c:v>
                </c:pt>
                <c:pt idx="1332">
                  <c:v>2.5779999999999998</c:v>
                </c:pt>
                <c:pt idx="1333">
                  <c:v>2.5529999999999999</c:v>
                </c:pt>
                <c:pt idx="1334">
                  <c:v>2.556</c:v>
                </c:pt>
                <c:pt idx="1335">
                  <c:v>2.5785</c:v>
                </c:pt>
                <c:pt idx="1336">
                  <c:v>2.5779999999999998</c:v>
                </c:pt>
                <c:pt idx="1337">
                  <c:v>2.5779999999999998</c:v>
                </c:pt>
                <c:pt idx="1338">
                  <c:v>2.5540000000000003</c:v>
                </c:pt>
                <c:pt idx="1339">
                  <c:v>2.5701000000000001</c:v>
                </c:pt>
                <c:pt idx="1340">
                  <c:v>2.5312999999999999</c:v>
                </c:pt>
                <c:pt idx="1341">
                  <c:v>2.5537999999999998</c:v>
                </c:pt>
                <c:pt idx="1342">
                  <c:v>2.5510000000000002</c:v>
                </c:pt>
                <c:pt idx="1343">
                  <c:v>2.5449999999999999</c:v>
                </c:pt>
                <c:pt idx="1344">
                  <c:v>2.58</c:v>
                </c:pt>
                <c:pt idx="1345">
                  <c:v>2.6105</c:v>
                </c:pt>
                <c:pt idx="1346">
                  <c:v>2.6320000000000001</c:v>
                </c:pt>
                <c:pt idx="1347">
                  <c:v>2.61</c:v>
                </c:pt>
                <c:pt idx="1348">
                  <c:v>2.65</c:v>
                </c:pt>
                <c:pt idx="1349">
                  <c:v>2.62</c:v>
                </c:pt>
                <c:pt idx="1350">
                  <c:v>2.62</c:v>
                </c:pt>
                <c:pt idx="1351">
                  <c:v>2.62</c:v>
                </c:pt>
                <c:pt idx="1352">
                  <c:v>2.5949999999999998</c:v>
                </c:pt>
                <c:pt idx="1353">
                  <c:v>2.5832000000000002</c:v>
                </c:pt>
                <c:pt idx="1354">
                  <c:v>2.5840000000000001</c:v>
                </c:pt>
                <c:pt idx="1355">
                  <c:v>2.569</c:v>
                </c:pt>
                <c:pt idx="1356">
                  <c:v>2.5709999999999997</c:v>
                </c:pt>
                <c:pt idx="1357">
                  <c:v>2.5415000000000001</c:v>
                </c:pt>
                <c:pt idx="1358">
                  <c:v>2.5329999999999999</c:v>
                </c:pt>
                <c:pt idx="1359">
                  <c:v>2.5419999999999998</c:v>
                </c:pt>
                <c:pt idx="1360">
                  <c:v>2.5300000000000002</c:v>
                </c:pt>
                <c:pt idx="1361">
                  <c:v>2.5154999999999998</c:v>
                </c:pt>
                <c:pt idx="1362">
                  <c:v>2.5300000000000002</c:v>
                </c:pt>
                <c:pt idx="1363">
                  <c:v>2.5169999999999999</c:v>
                </c:pt>
                <c:pt idx="1364">
                  <c:v>2.4969999999999999</c:v>
                </c:pt>
                <c:pt idx="1365">
                  <c:v>2.496</c:v>
                </c:pt>
                <c:pt idx="1366">
                  <c:v>2.4969999999999999</c:v>
                </c:pt>
                <c:pt idx="1367">
                  <c:v>2.5024999999999999</c:v>
                </c:pt>
                <c:pt idx="1368">
                  <c:v>2.48</c:v>
                </c:pt>
                <c:pt idx="1369">
                  <c:v>2.4849999999999999</c:v>
                </c:pt>
                <c:pt idx="1370">
                  <c:v>2.4729999999999999</c:v>
                </c:pt>
                <c:pt idx="1371">
                  <c:v>2.4790000000000001</c:v>
                </c:pt>
                <c:pt idx="1372">
                  <c:v>2.444</c:v>
                </c:pt>
                <c:pt idx="1373">
                  <c:v>2.403</c:v>
                </c:pt>
                <c:pt idx="1374">
                  <c:v>2.427</c:v>
                </c:pt>
                <c:pt idx="1375">
                  <c:v>2.3849999999999998</c:v>
                </c:pt>
                <c:pt idx="1376">
                  <c:v>2.411</c:v>
                </c:pt>
                <c:pt idx="1377">
                  <c:v>2.41</c:v>
                </c:pt>
                <c:pt idx="1378">
                  <c:v>2.38</c:v>
                </c:pt>
                <c:pt idx="1379">
                  <c:v>2.3565</c:v>
                </c:pt>
                <c:pt idx="1380">
                  <c:v>2.375</c:v>
                </c:pt>
                <c:pt idx="1381">
                  <c:v>2.415</c:v>
                </c:pt>
                <c:pt idx="1382">
                  <c:v>2.4550000000000001</c:v>
                </c:pt>
                <c:pt idx="1383">
                  <c:v>2.4350000000000001</c:v>
                </c:pt>
                <c:pt idx="1384">
                  <c:v>2.4470000000000001</c:v>
                </c:pt>
                <c:pt idx="1385">
                  <c:v>2.4300000000000002</c:v>
                </c:pt>
                <c:pt idx="1386">
                  <c:v>2.4329999999999998</c:v>
                </c:pt>
                <c:pt idx="1387">
                  <c:v>2.4161999999999999</c:v>
                </c:pt>
                <c:pt idx="1388">
                  <c:v>2.448</c:v>
                </c:pt>
                <c:pt idx="1389">
                  <c:v>2.48</c:v>
                </c:pt>
                <c:pt idx="1390">
                  <c:v>2.4710000000000001</c:v>
                </c:pt>
                <c:pt idx="1391">
                  <c:v>2.4449999999999998</c:v>
                </c:pt>
                <c:pt idx="1392">
                  <c:v>2.4300000000000002</c:v>
                </c:pt>
                <c:pt idx="1393">
                  <c:v>2.468</c:v>
                </c:pt>
                <c:pt idx="1394">
                  <c:v>2.5499999999999998</c:v>
                </c:pt>
                <c:pt idx="1395">
                  <c:v>2.5925000000000002</c:v>
                </c:pt>
                <c:pt idx="1396">
                  <c:v>2.5474999999999999</c:v>
                </c:pt>
                <c:pt idx="1397">
                  <c:v>2.5205000000000002</c:v>
                </c:pt>
                <c:pt idx="1398">
                  <c:v>2.5324999999999998</c:v>
                </c:pt>
                <c:pt idx="1399">
                  <c:v>2.4750000000000001</c:v>
                </c:pt>
                <c:pt idx="1400">
                  <c:v>2.4350000000000001</c:v>
                </c:pt>
                <c:pt idx="1401">
                  <c:v>2.4039999999999999</c:v>
                </c:pt>
                <c:pt idx="1402">
                  <c:v>2.4050000000000002</c:v>
                </c:pt>
                <c:pt idx="1403">
                  <c:v>2.39</c:v>
                </c:pt>
                <c:pt idx="1404">
                  <c:v>2.3935</c:v>
                </c:pt>
                <c:pt idx="1405">
                  <c:v>2.3460000000000001</c:v>
                </c:pt>
                <c:pt idx="1406">
                  <c:v>2.3570000000000002</c:v>
                </c:pt>
                <c:pt idx="1407">
                  <c:v>2.359</c:v>
                </c:pt>
                <c:pt idx="1408">
                  <c:v>2.3355000000000001</c:v>
                </c:pt>
                <c:pt idx="1409">
                  <c:v>2.3250000000000002</c:v>
                </c:pt>
                <c:pt idx="1410">
                  <c:v>2.3970000000000002</c:v>
                </c:pt>
                <c:pt idx="1411">
                  <c:v>2.399</c:v>
                </c:pt>
                <c:pt idx="1412">
                  <c:v>2.3919999999999999</c:v>
                </c:pt>
                <c:pt idx="1413">
                  <c:v>2.3810000000000002</c:v>
                </c:pt>
                <c:pt idx="1414">
                  <c:v>2.3620000000000001</c:v>
                </c:pt>
                <c:pt idx="1415">
                  <c:v>2.3039999999999998</c:v>
                </c:pt>
                <c:pt idx="1416">
                  <c:v>2.3140000000000001</c:v>
                </c:pt>
                <c:pt idx="1417">
                  <c:v>2.3380000000000001</c:v>
                </c:pt>
                <c:pt idx="1418">
                  <c:v>2.3149999999999999</c:v>
                </c:pt>
                <c:pt idx="1419">
                  <c:v>2.3170000000000002</c:v>
                </c:pt>
                <c:pt idx="1420">
                  <c:v>2.3275000000000001</c:v>
                </c:pt>
                <c:pt idx="1421">
                  <c:v>2.27</c:v>
                </c:pt>
                <c:pt idx="1422">
                  <c:v>2.2610000000000001</c:v>
                </c:pt>
                <c:pt idx="1423">
                  <c:v>2.262</c:v>
                </c:pt>
                <c:pt idx="1424">
                  <c:v>2.2709999999999999</c:v>
                </c:pt>
                <c:pt idx="1425">
                  <c:v>2.2410000000000001</c:v>
                </c:pt>
                <c:pt idx="1426">
                  <c:v>2.2400000000000002</c:v>
                </c:pt>
                <c:pt idx="1427">
                  <c:v>2.1949999999999998</c:v>
                </c:pt>
                <c:pt idx="1428">
                  <c:v>2.198</c:v>
                </c:pt>
                <c:pt idx="1429">
                  <c:v>2.1949999999999998</c:v>
                </c:pt>
                <c:pt idx="1430">
                  <c:v>2.1829999999999998</c:v>
                </c:pt>
                <c:pt idx="1431">
                  <c:v>2.2004999999999999</c:v>
                </c:pt>
                <c:pt idx="1432">
                  <c:v>2.2250000000000001</c:v>
                </c:pt>
                <c:pt idx="1433">
                  <c:v>2.2000000000000002</c:v>
                </c:pt>
                <c:pt idx="1434">
                  <c:v>2.1949999999999998</c:v>
                </c:pt>
                <c:pt idx="1435">
                  <c:v>2.1949999999999998</c:v>
                </c:pt>
                <c:pt idx="1436">
                  <c:v>2.1549999999999998</c:v>
                </c:pt>
                <c:pt idx="1437">
                  <c:v>2.173</c:v>
                </c:pt>
                <c:pt idx="1438">
                  <c:v>2.15</c:v>
                </c:pt>
                <c:pt idx="1439">
                  <c:v>2.177</c:v>
                </c:pt>
                <c:pt idx="1440">
                  <c:v>2.1709999999999998</c:v>
                </c:pt>
                <c:pt idx="1441">
                  <c:v>2.16</c:v>
                </c:pt>
                <c:pt idx="1442">
                  <c:v>2.17</c:v>
                </c:pt>
                <c:pt idx="1443">
                  <c:v>2.1240000000000001</c:v>
                </c:pt>
                <c:pt idx="1444">
                  <c:v>2.1320000000000001</c:v>
                </c:pt>
                <c:pt idx="1445">
                  <c:v>2.1230000000000002</c:v>
                </c:pt>
                <c:pt idx="1446">
                  <c:v>2.1223999999999998</c:v>
                </c:pt>
                <c:pt idx="1447">
                  <c:v>2.1</c:v>
                </c:pt>
                <c:pt idx="1448">
                  <c:v>2.1150000000000002</c:v>
                </c:pt>
                <c:pt idx="1449">
                  <c:v>2.141</c:v>
                </c:pt>
                <c:pt idx="1450">
                  <c:v>2.1549999999999998</c:v>
                </c:pt>
                <c:pt idx="1451">
                  <c:v>2.1219999999999999</c:v>
                </c:pt>
                <c:pt idx="1452">
                  <c:v>2.1659999999999999</c:v>
                </c:pt>
                <c:pt idx="1453">
                  <c:v>2.153</c:v>
                </c:pt>
                <c:pt idx="1454">
                  <c:v>2.2000000000000002</c:v>
                </c:pt>
                <c:pt idx="1455">
                  <c:v>2.1829999999999998</c:v>
                </c:pt>
                <c:pt idx="1456">
                  <c:v>2.1619999999999999</c:v>
                </c:pt>
                <c:pt idx="1457">
                  <c:v>2.1589999999999998</c:v>
                </c:pt>
                <c:pt idx="1458">
                  <c:v>2.16</c:v>
                </c:pt>
                <c:pt idx="1459">
                  <c:v>2.153</c:v>
                </c:pt>
                <c:pt idx="1460">
                  <c:v>2.1390000000000002</c:v>
                </c:pt>
                <c:pt idx="1461">
                  <c:v>2.1390000000000002</c:v>
                </c:pt>
                <c:pt idx="1462">
                  <c:v>2.14</c:v>
                </c:pt>
                <c:pt idx="1463">
                  <c:v>2.1019999999999999</c:v>
                </c:pt>
                <c:pt idx="1464">
                  <c:v>2.0870000000000002</c:v>
                </c:pt>
                <c:pt idx="1465">
                  <c:v>2.0630000000000002</c:v>
                </c:pt>
                <c:pt idx="1466">
                  <c:v>2.0299999999999998</c:v>
                </c:pt>
                <c:pt idx="1467">
                  <c:v>2.0009999999999999</c:v>
                </c:pt>
                <c:pt idx="1468">
                  <c:v>1.9929999999999999</c:v>
                </c:pt>
                <c:pt idx="1469">
                  <c:v>1.9750000000000001</c:v>
                </c:pt>
                <c:pt idx="1470">
                  <c:v>1.9489999999999998</c:v>
                </c:pt>
                <c:pt idx="1471">
                  <c:v>1.94</c:v>
                </c:pt>
                <c:pt idx="1472">
                  <c:v>1.956</c:v>
                </c:pt>
                <c:pt idx="1473">
                  <c:v>1.97</c:v>
                </c:pt>
                <c:pt idx="1474">
                  <c:v>1.9550000000000001</c:v>
                </c:pt>
                <c:pt idx="1475">
                  <c:v>1.994</c:v>
                </c:pt>
                <c:pt idx="1476">
                  <c:v>2.0579999999999998</c:v>
                </c:pt>
                <c:pt idx="1477">
                  <c:v>2.1459999999999999</c:v>
                </c:pt>
                <c:pt idx="1478">
                  <c:v>2.1745999999999999</c:v>
                </c:pt>
                <c:pt idx="1479">
                  <c:v>2.17</c:v>
                </c:pt>
                <c:pt idx="1480">
                  <c:v>2.1</c:v>
                </c:pt>
                <c:pt idx="1481">
                  <c:v>2.08</c:v>
                </c:pt>
                <c:pt idx="1482">
                  <c:v>2.0249999999999999</c:v>
                </c:pt>
                <c:pt idx="1483">
                  <c:v>2.0449999999999999</c:v>
                </c:pt>
                <c:pt idx="1484">
                  <c:v>2.069</c:v>
                </c:pt>
                <c:pt idx="1485">
                  <c:v>2.0699999999999998</c:v>
                </c:pt>
                <c:pt idx="1486">
                  <c:v>2.0249999999999999</c:v>
                </c:pt>
                <c:pt idx="1487">
                  <c:v>2.08</c:v>
                </c:pt>
                <c:pt idx="1488">
                  <c:v>2.052</c:v>
                </c:pt>
                <c:pt idx="1489">
                  <c:v>2.0209999999999999</c:v>
                </c:pt>
                <c:pt idx="1490">
                  <c:v>2.0070000000000001</c:v>
                </c:pt>
                <c:pt idx="1491">
                  <c:v>2.02</c:v>
                </c:pt>
                <c:pt idx="1492">
                  <c:v>1.9670000000000001</c:v>
                </c:pt>
                <c:pt idx="1493">
                  <c:v>1.9950000000000001</c:v>
                </c:pt>
                <c:pt idx="1494">
                  <c:v>1.9950000000000001</c:v>
                </c:pt>
                <c:pt idx="1495">
                  <c:v>1.96</c:v>
                </c:pt>
                <c:pt idx="1496">
                  <c:v>1.9689999999999999</c:v>
                </c:pt>
                <c:pt idx="1497">
                  <c:v>1.9830000000000001</c:v>
                </c:pt>
                <c:pt idx="1498">
                  <c:v>1.915</c:v>
                </c:pt>
                <c:pt idx="1499">
                  <c:v>1.9159999999999999</c:v>
                </c:pt>
                <c:pt idx="1500">
                  <c:v>1.9350000000000001</c:v>
                </c:pt>
                <c:pt idx="1501">
                  <c:v>1.9649999999999999</c:v>
                </c:pt>
                <c:pt idx="1502">
                  <c:v>1.9715</c:v>
                </c:pt>
                <c:pt idx="1503">
                  <c:v>2.0099999999999998</c:v>
                </c:pt>
                <c:pt idx="1504">
                  <c:v>2.0099999999999998</c:v>
                </c:pt>
                <c:pt idx="1505">
                  <c:v>2.0230000000000001</c:v>
                </c:pt>
                <c:pt idx="1506">
                  <c:v>2.0950000000000002</c:v>
                </c:pt>
                <c:pt idx="1507">
                  <c:v>2.0990000000000002</c:v>
                </c:pt>
                <c:pt idx="1508">
                  <c:v>2.1339999999999999</c:v>
                </c:pt>
                <c:pt idx="1509">
                  <c:v>2.1640000000000001</c:v>
                </c:pt>
                <c:pt idx="1510">
                  <c:v>2.1629999999999998</c:v>
                </c:pt>
                <c:pt idx="1511">
                  <c:v>2.15</c:v>
                </c:pt>
                <c:pt idx="1512">
                  <c:v>2.1549999999999998</c:v>
                </c:pt>
                <c:pt idx="1513">
                  <c:v>2.1549999999999998</c:v>
                </c:pt>
                <c:pt idx="1514">
                  <c:v>2.0910000000000002</c:v>
                </c:pt>
                <c:pt idx="1515">
                  <c:v>2.105</c:v>
                </c:pt>
                <c:pt idx="1516">
                  <c:v>2.145</c:v>
                </c:pt>
                <c:pt idx="1517">
                  <c:v>2.15</c:v>
                </c:pt>
                <c:pt idx="1518">
                  <c:v>2.1429999999999998</c:v>
                </c:pt>
                <c:pt idx="1519">
                  <c:v>2.1539999999999999</c:v>
                </c:pt>
                <c:pt idx="1520">
                  <c:v>2.125</c:v>
                </c:pt>
                <c:pt idx="1521">
                  <c:v>2.1150000000000002</c:v>
                </c:pt>
                <c:pt idx="1522">
                  <c:v>2.15</c:v>
                </c:pt>
                <c:pt idx="1523">
                  <c:v>2.133</c:v>
                </c:pt>
                <c:pt idx="1524">
                  <c:v>2.1230000000000002</c:v>
                </c:pt>
                <c:pt idx="1525">
                  <c:v>2.13</c:v>
                </c:pt>
                <c:pt idx="1526">
                  <c:v>2.1025</c:v>
                </c:pt>
                <c:pt idx="1527">
                  <c:v>2.1276000000000002</c:v>
                </c:pt>
                <c:pt idx="1528">
                  <c:v>2.1629999999999998</c:v>
                </c:pt>
                <c:pt idx="1529">
                  <c:v>2.165</c:v>
                </c:pt>
                <c:pt idx="1530">
                  <c:v>2.1829999999999998</c:v>
                </c:pt>
                <c:pt idx="1531">
                  <c:v>2.1349999999999998</c:v>
                </c:pt>
                <c:pt idx="1532">
                  <c:v>2.137</c:v>
                </c:pt>
                <c:pt idx="1533">
                  <c:v>2.0945</c:v>
                </c:pt>
                <c:pt idx="1534">
                  <c:v>2.1480000000000001</c:v>
                </c:pt>
                <c:pt idx="1535">
                  <c:v>2.1150000000000002</c:v>
                </c:pt>
                <c:pt idx="1536">
                  <c:v>2.1390000000000002</c:v>
                </c:pt>
                <c:pt idx="1537">
                  <c:v>2.165</c:v>
                </c:pt>
                <c:pt idx="1538">
                  <c:v>2.1030000000000002</c:v>
                </c:pt>
                <c:pt idx="1539">
                  <c:v>2.1739999999999999</c:v>
                </c:pt>
                <c:pt idx="1540">
                  <c:v>2.0950000000000002</c:v>
                </c:pt>
                <c:pt idx="1541">
                  <c:v>2.17</c:v>
                </c:pt>
                <c:pt idx="1542">
                  <c:v>2.2149999999999999</c:v>
                </c:pt>
                <c:pt idx="1543">
                  <c:v>2.1909999999999998</c:v>
                </c:pt>
                <c:pt idx="1544">
                  <c:v>2.1549999999999998</c:v>
                </c:pt>
                <c:pt idx="1545">
                  <c:v>2.1549999999999998</c:v>
                </c:pt>
                <c:pt idx="1546">
                  <c:v>2.1850000000000001</c:v>
                </c:pt>
                <c:pt idx="1547">
                  <c:v>2.218</c:v>
                </c:pt>
                <c:pt idx="1548">
                  <c:v>2.2490000000000001</c:v>
                </c:pt>
                <c:pt idx="1549">
                  <c:v>2.2250000000000001</c:v>
                </c:pt>
                <c:pt idx="1550">
                  <c:v>2.25</c:v>
                </c:pt>
                <c:pt idx="1551">
                  <c:v>2.2850000000000001</c:v>
                </c:pt>
                <c:pt idx="1552">
                  <c:v>2.2850000000000001</c:v>
                </c:pt>
                <c:pt idx="1553">
                  <c:v>2.2800000000000002</c:v>
                </c:pt>
                <c:pt idx="1554">
                  <c:v>2.2439999999999998</c:v>
                </c:pt>
                <c:pt idx="1555">
                  <c:v>2.242</c:v>
                </c:pt>
                <c:pt idx="1556">
                  <c:v>2.2490000000000001</c:v>
                </c:pt>
                <c:pt idx="1557">
                  <c:v>2.2589999999999999</c:v>
                </c:pt>
                <c:pt idx="1558">
                  <c:v>2.2650000000000001</c:v>
                </c:pt>
                <c:pt idx="1559">
                  <c:v>2.2400000000000002</c:v>
                </c:pt>
                <c:pt idx="1560">
                  <c:v>2.2563</c:v>
                </c:pt>
                <c:pt idx="1561">
                  <c:v>2.2986</c:v>
                </c:pt>
                <c:pt idx="1562">
                  <c:v>2.2240000000000002</c:v>
                </c:pt>
                <c:pt idx="1563">
                  <c:v>2.31</c:v>
                </c:pt>
                <c:pt idx="1564">
                  <c:v>2.258</c:v>
                </c:pt>
                <c:pt idx="1565">
                  <c:v>2.2850000000000001</c:v>
                </c:pt>
                <c:pt idx="1566">
                  <c:v>2.2930000000000001</c:v>
                </c:pt>
                <c:pt idx="1567">
                  <c:v>2.2850000000000001</c:v>
                </c:pt>
                <c:pt idx="1568">
                  <c:v>2.2560000000000002</c:v>
                </c:pt>
                <c:pt idx="1569">
                  <c:v>2.2210000000000001</c:v>
                </c:pt>
                <c:pt idx="1570">
                  <c:v>2.2174999999999998</c:v>
                </c:pt>
                <c:pt idx="1571">
                  <c:v>2.21</c:v>
                </c:pt>
                <c:pt idx="1572">
                  <c:v>2.1850000000000001</c:v>
                </c:pt>
                <c:pt idx="1573">
                  <c:v>2.2149999999999999</c:v>
                </c:pt>
                <c:pt idx="1574">
                  <c:v>2.2250000000000001</c:v>
                </c:pt>
                <c:pt idx="1575">
                  <c:v>2.37</c:v>
                </c:pt>
                <c:pt idx="1576">
                  <c:v>2.1850000000000001</c:v>
                </c:pt>
                <c:pt idx="1577">
                  <c:v>2.2189999999999999</c:v>
                </c:pt>
                <c:pt idx="1578">
                  <c:v>2.2549999999999999</c:v>
                </c:pt>
                <c:pt idx="1579">
                  <c:v>2.2429999999999999</c:v>
                </c:pt>
                <c:pt idx="1580">
                  <c:v>2.2650000000000001</c:v>
                </c:pt>
                <c:pt idx="1581">
                  <c:v>2.4050000000000002</c:v>
                </c:pt>
                <c:pt idx="1582">
                  <c:v>2.29</c:v>
                </c:pt>
                <c:pt idx="1583">
                  <c:v>2.3025000000000002</c:v>
                </c:pt>
                <c:pt idx="1584">
                  <c:v>2.3250000000000002</c:v>
                </c:pt>
                <c:pt idx="1585">
                  <c:v>2.3449999999999998</c:v>
                </c:pt>
                <c:pt idx="1586">
                  <c:v>2.3679999999999999</c:v>
                </c:pt>
                <c:pt idx="1587">
                  <c:v>2.42</c:v>
                </c:pt>
                <c:pt idx="1588">
                  <c:v>2.4180000000000001</c:v>
                </c:pt>
                <c:pt idx="1589">
                  <c:v>2.3650000000000002</c:v>
                </c:pt>
                <c:pt idx="1590">
                  <c:v>2.391</c:v>
                </c:pt>
                <c:pt idx="1591">
                  <c:v>2.3650000000000002</c:v>
                </c:pt>
                <c:pt idx="1592">
                  <c:v>2.3449999999999998</c:v>
                </c:pt>
                <c:pt idx="1593">
                  <c:v>2.2949999999999999</c:v>
                </c:pt>
                <c:pt idx="1594">
                  <c:v>2.359</c:v>
                </c:pt>
                <c:pt idx="1595">
                  <c:v>2.371</c:v>
                </c:pt>
                <c:pt idx="1596">
                  <c:v>2.395</c:v>
                </c:pt>
                <c:pt idx="1597">
                  <c:v>2.41</c:v>
                </c:pt>
                <c:pt idx="1598">
                  <c:v>2.3774999999999999</c:v>
                </c:pt>
                <c:pt idx="1599">
                  <c:v>2.36</c:v>
                </c:pt>
                <c:pt idx="1600">
                  <c:v>2.391</c:v>
                </c:pt>
                <c:pt idx="1601">
                  <c:v>2.36</c:v>
                </c:pt>
                <c:pt idx="1602">
                  <c:v>2.4300000000000002</c:v>
                </c:pt>
                <c:pt idx="1603">
                  <c:v>2.286</c:v>
                </c:pt>
                <c:pt idx="1604">
                  <c:v>2.3570000000000002</c:v>
                </c:pt>
                <c:pt idx="1605">
                  <c:v>2.415</c:v>
                </c:pt>
                <c:pt idx="1606">
                  <c:v>2.34</c:v>
                </c:pt>
                <c:pt idx="1607">
                  <c:v>2.4750000000000001</c:v>
                </c:pt>
                <c:pt idx="1608">
                  <c:v>2.3199999999999998</c:v>
                </c:pt>
                <c:pt idx="1609">
                  <c:v>2.3250000000000002</c:v>
                </c:pt>
                <c:pt idx="1610">
                  <c:v>2.3250000000000002</c:v>
                </c:pt>
                <c:pt idx="1611">
                  <c:v>2.2970000000000002</c:v>
                </c:pt>
                <c:pt idx="1612">
                  <c:v>2.27</c:v>
                </c:pt>
                <c:pt idx="1613">
                  <c:v>2.2770000000000001</c:v>
                </c:pt>
                <c:pt idx="1614">
                  <c:v>2.2450000000000001</c:v>
                </c:pt>
                <c:pt idx="1615">
                  <c:v>2.25</c:v>
                </c:pt>
                <c:pt idx="1616">
                  <c:v>2.242</c:v>
                </c:pt>
                <c:pt idx="1617">
                  <c:v>2.258</c:v>
                </c:pt>
                <c:pt idx="1618">
                  <c:v>2.2509999999999999</c:v>
                </c:pt>
                <c:pt idx="1619">
                  <c:v>2.31</c:v>
                </c:pt>
                <c:pt idx="1620">
                  <c:v>2.33</c:v>
                </c:pt>
                <c:pt idx="1621">
                  <c:v>2.3380000000000001</c:v>
                </c:pt>
                <c:pt idx="1622">
                  <c:v>2.3029999999999999</c:v>
                </c:pt>
                <c:pt idx="1623">
                  <c:v>2.3170000000000002</c:v>
                </c:pt>
                <c:pt idx="1624">
                  <c:v>2.323</c:v>
                </c:pt>
                <c:pt idx="1625">
                  <c:v>2.3780000000000001</c:v>
                </c:pt>
                <c:pt idx="1626">
                  <c:v>2.3980000000000001</c:v>
                </c:pt>
                <c:pt idx="1627">
                  <c:v>2.4180000000000001</c:v>
                </c:pt>
                <c:pt idx="1628">
                  <c:v>2.4340000000000002</c:v>
                </c:pt>
                <c:pt idx="1629">
                  <c:v>2.4470000000000001</c:v>
                </c:pt>
                <c:pt idx="1630">
                  <c:v>2.431</c:v>
                </c:pt>
                <c:pt idx="1631">
                  <c:v>2.4209999999999998</c:v>
                </c:pt>
                <c:pt idx="1632">
                  <c:v>2.4449999999999998</c:v>
                </c:pt>
                <c:pt idx="1633">
                  <c:v>2.4540000000000002</c:v>
                </c:pt>
                <c:pt idx="1634">
                  <c:v>2.4699999999999998</c:v>
                </c:pt>
                <c:pt idx="1635">
                  <c:v>2.48</c:v>
                </c:pt>
                <c:pt idx="1636">
                  <c:v>2.3970000000000002</c:v>
                </c:pt>
                <c:pt idx="1637">
                  <c:v>2.3769999999999998</c:v>
                </c:pt>
                <c:pt idx="1638">
                  <c:v>2.4079999999999999</c:v>
                </c:pt>
                <c:pt idx="1639">
                  <c:v>2.375</c:v>
                </c:pt>
                <c:pt idx="1640">
                  <c:v>2.3879999999999999</c:v>
                </c:pt>
                <c:pt idx="1641">
                  <c:v>2.35</c:v>
                </c:pt>
                <c:pt idx="1642">
                  <c:v>2.3449999999999998</c:v>
                </c:pt>
                <c:pt idx="1643">
                  <c:v>2.3439999999999999</c:v>
                </c:pt>
                <c:pt idx="1644">
                  <c:v>2.3370000000000002</c:v>
                </c:pt>
                <c:pt idx="1645">
                  <c:v>2.3159999999999998</c:v>
                </c:pt>
                <c:pt idx="1646">
                  <c:v>2.3159999999999998</c:v>
                </c:pt>
                <c:pt idx="1647">
                  <c:v>2.35</c:v>
                </c:pt>
                <c:pt idx="1648">
                  <c:v>2.335</c:v>
                </c:pt>
                <c:pt idx="1649">
                  <c:v>2.37</c:v>
                </c:pt>
                <c:pt idx="1650">
                  <c:v>2.41</c:v>
                </c:pt>
                <c:pt idx="1651">
                  <c:v>2.4159999999999999</c:v>
                </c:pt>
                <c:pt idx="1652">
                  <c:v>2.4449999999999998</c:v>
                </c:pt>
                <c:pt idx="1653">
                  <c:v>2.4</c:v>
                </c:pt>
                <c:pt idx="1654">
                  <c:v>2.391</c:v>
                </c:pt>
                <c:pt idx="1655">
                  <c:v>2.4169999999999998</c:v>
                </c:pt>
                <c:pt idx="1656">
                  <c:v>2.4169999999999998</c:v>
                </c:pt>
                <c:pt idx="1657">
                  <c:v>2.4020000000000001</c:v>
                </c:pt>
                <c:pt idx="1658">
                  <c:v>2.5249999999999999</c:v>
                </c:pt>
                <c:pt idx="1659">
                  <c:v>2.4300000000000002</c:v>
                </c:pt>
                <c:pt idx="1660">
                  <c:v>2.4015</c:v>
                </c:pt>
                <c:pt idx="1661">
                  <c:v>2.4035000000000002</c:v>
                </c:pt>
                <c:pt idx="1662">
                  <c:v>2.387</c:v>
                </c:pt>
                <c:pt idx="1663">
                  <c:v>2.4350000000000001</c:v>
                </c:pt>
                <c:pt idx="1664">
                  <c:v>2.4</c:v>
                </c:pt>
                <c:pt idx="1665">
                  <c:v>2.4275000000000002</c:v>
                </c:pt>
                <c:pt idx="1666">
                  <c:v>2.41</c:v>
                </c:pt>
                <c:pt idx="1667">
                  <c:v>2.395</c:v>
                </c:pt>
                <c:pt idx="1668">
                  <c:v>2.3769999999999998</c:v>
                </c:pt>
                <c:pt idx="1669">
                  <c:v>2.3769999999999998</c:v>
                </c:pt>
                <c:pt idx="1670">
                  <c:v>2.383</c:v>
                </c:pt>
                <c:pt idx="1671">
                  <c:v>2.3559999999999999</c:v>
                </c:pt>
                <c:pt idx="1672">
                  <c:v>2.41</c:v>
                </c:pt>
                <c:pt idx="1673">
                  <c:v>2.3574999999999999</c:v>
                </c:pt>
                <c:pt idx="1674">
                  <c:v>2.41</c:v>
                </c:pt>
                <c:pt idx="1675">
                  <c:v>2.3205</c:v>
                </c:pt>
                <c:pt idx="1676">
                  <c:v>2.3199999999999998</c:v>
                </c:pt>
                <c:pt idx="1677">
                  <c:v>2.2800000000000002</c:v>
                </c:pt>
                <c:pt idx="1678">
                  <c:v>2.27</c:v>
                </c:pt>
                <c:pt idx="1679">
                  <c:v>2.2439999999999998</c:v>
                </c:pt>
                <c:pt idx="1680">
                  <c:v>2.2800000000000002</c:v>
                </c:pt>
                <c:pt idx="1681">
                  <c:v>2.2949999999999999</c:v>
                </c:pt>
                <c:pt idx="1682">
                  <c:v>2.2949999999999999</c:v>
                </c:pt>
                <c:pt idx="1683">
                  <c:v>2.2450000000000001</c:v>
                </c:pt>
                <c:pt idx="1684">
                  <c:v>2.2800000000000002</c:v>
                </c:pt>
                <c:pt idx="1685">
                  <c:v>2.2690000000000001</c:v>
                </c:pt>
                <c:pt idx="1686">
                  <c:v>2.3005</c:v>
                </c:pt>
                <c:pt idx="1687">
                  <c:v>2.3490000000000002</c:v>
                </c:pt>
                <c:pt idx="1688">
                  <c:v>2.2970000000000002</c:v>
                </c:pt>
                <c:pt idx="1689">
                  <c:v>2.335</c:v>
                </c:pt>
                <c:pt idx="1690">
                  <c:v>2.36</c:v>
                </c:pt>
                <c:pt idx="1691">
                  <c:v>2.4725000000000001</c:v>
                </c:pt>
                <c:pt idx="1692">
                  <c:v>2.444</c:v>
                </c:pt>
                <c:pt idx="1693">
                  <c:v>2.48</c:v>
                </c:pt>
                <c:pt idx="1694">
                  <c:v>2.4119999999999999</c:v>
                </c:pt>
                <c:pt idx="1695">
                  <c:v>2.4375</c:v>
                </c:pt>
                <c:pt idx="1696">
                  <c:v>2.3849999999999998</c:v>
                </c:pt>
                <c:pt idx="1697">
                  <c:v>2.4024999999999999</c:v>
                </c:pt>
                <c:pt idx="1698">
                  <c:v>2.4089999999999998</c:v>
                </c:pt>
                <c:pt idx="1699">
                  <c:v>2.407</c:v>
                </c:pt>
                <c:pt idx="1700">
                  <c:v>2.39</c:v>
                </c:pt>
                <c:pt idx="1701">
                  <c:v>2.4050000000000002</c:v>
                </c:pt>
                <c:pt idx="1702">
                  <c:v>2.3879999999999999</c:v>
                </c:pt>
                <c:pt idx="1703">
                  <c:v>2.41</c:v>
                </c:pt>
                <c:pt idx="1704">
                  <c:v>2.4</c:v>
                </c:pt>
                <c:pt idx="1705">
                  <c:v>2.4224999999999999</c:v>
                </c:pt>
                <c:pt idx="1706">
                  <c:v>2.3980000000000001</c:v>
                </c:pt>
                <c:pt idx="1707">
                  <c:v>2.46</c:v>
                </c:pt>
                <c:pt idx="1708">
                  <c:v>2.4500000000000002</c:v>
                </c:pt>
                <c:pt idx="1709">
                  <c:v>2.4159999999999999</c:v>
                </c:pt>
                <c:pt idx="1710">
                  <c:v>2.4209999999999998</c:v>
                </c:pt>
                <c:pt idx="1711">
                  <c:v>2.3624999999999998</c:v>
                </c:pt>
                <c:pt idx="1712">
                  <c:v>2.4050000000000002</c:v>
                </c:pt>
                <c:pt idx="1713">
                  <c:v>2.4950000000000001</c:v>
                </c:pt>
                <c:pt idx="1714">
                  <c:v>2.4420000000000002</c:v>
                </c:pt>
                <c:pt idx="1715">
                  <c:v>2.3730000000000002</c:v>
                </c:pt>
                <c:pt idx="1716">
                  <c:v>2.355</c:v>
                </c:pt>
                <c:pt idx="1717">
                  <c:v>2.3519999999999999</c:v>
                </c:pt>
                <c:pt idx="1718">
                  <c:v>2.3250000000000002</c:v>
                </c:pt>
                <c:pt idx="1719">
                  <c:v>2.2959999999999998</c:v>
                </c:pt>
                <c:pt idx="1720">
                  <c:v>2.3449999999999998</c:v>
                </c:pt>
                <c:pt idx="1721">
                  <c:v>2.39</c:v>
                </c:pt>
                <c:pt idx="1722">
                  <c:v>2.452</c:v>
                </c:pt>
                <c:pt idx="1723">
                  <c:v>2.4260000000000002</c:v>
                </c:pt>
                <c:pt idx="1724">
                  <c:v>2.4500000000000002</c:v>
                </c:pt>
                <c:pt idx="1725">
                  <c:v>2.387</c:v>
                </c:pt>
                <c:pt idx="1726">
                  <c:v>2.37</c:v>
                </c:pt>
                <c:pt idx="1727">
                  <c:v>2.2850000000000001</c:v>
                </c:pt>
                <c:pt idx="1728">
                  <c:v>2.25</c:v>
                </c:pt>
                <c:pt idx="1729">
                  <c:v>2.242</c:v>
                </c:pt>
                <c:pt idx="1730">
                  <c:v>2.2645</c:v>
                </c:pt>
                <c:pt idx="1731">
                  <c:v>2.2894999999999999</c:v>
                </c:pt>
                <c:pt idx="1732">
                  <c:v>2.2444999999999999</c:v>
                </c:pt>
                <c:pt idx="1733">
                  <c:v>2.1795</c:v>
                </c:pt>
                <c:pt idx="1734">
                  <c:v>2.2359999999999998</c:v>
                </c:pt>
                <c:pt idx="1735">
                  <c:v>2.1859999999999999</c:v>
                </c:pt>
                <c:pt idx="1736">
                  <c:v>2.1970000000000001</c:v>
                </c:pt>
                <c:pt idx="1737">
                  <c:v>2.1909999999999998</c:v>
                </c:pt>
                <c:pt idx="1738">
                  <c:v>2.15</c:v>
                </c:pt>
                <c:pt idx="1739">
                  <c:v>2.12</c:v>
                </c:pt>
                <c:pt idx="1740">
                  <c:v>2.1145</c:v>
                </c:pt>
                <c:pt idx="1741">
                  <c:v>2.1204999999999998</c:v>
                </c:pt>
                <c:pt idx="1742">
                  <c:v>2.1395</c:v>
                </c:pt>
                <c:pt idx="1743">
                  <c:v>2.0640000000000001</c:v>
                </c:pt>
                <c:pt idx="1744">
                  <c:v>2.032</c:v>
                </c:pt>
                <c:pt idx="1745">
                  <c:v>2.04</c:v>
                </c:pt>
                <c:pt idx="1746">
                  <c:v>2.02</c:v>
                </c:pt>
                <c:pt idx="1747">
                  <c:v>2.0459999999999998</c:v>
                </c:pt>
                <c:pt idx="1748">
                  <c:v>2.1059999999999999</c:v>
                </c:pt>
                <c:pt idx="1749">
                  <c:v>2.0579999999999998</c:v>
                </c:pt>
                <c:pt idx="1750">
                  <c:v>2.105</c:v>
                </c:pt>
                <c:pt idx="1751">
                  <c:v>2.0720000000000001</c:v>
                </c:pt>
                <c:pt idx="1752">
                  <c:v>2.052</c:v>
                </c:pt>
                <c:pt idx="1753">
                  <c:v>2.028</c:v>
                </c:pt>
                <c:pt idx="1754">
                  <c:v>1.986</c:v>
                </c:pt>
                <c:pt idx="1755">
                  <c:v>2.0070000000000001</c:v>
                </c:pt>
                <c:pt idx="1756">
                  <c:v>1.9729999999999999</c:v>
                </c:pt>
                <c:pt idx="1757">
                  <c:v>2.0230000000000001</c:v>
                </c:pt>
                <c:pt idx="1758">
                  <c:v>2.0619999999999998</c:v>
                </c:pt>
                <c:pt idx="1759">
                  <c:v>2.0030000000000001</c:v>
                </c:pt>
                <c:pt idx="1760">
                  <c:v>1.95</c:v>
                </c:pt>
                <c:pt idx="1761">
                  <c:v>1.9379999999999999</c:v>
                </c:pt>
                <c:pt idx="1762">
                  <c:v>1.972</c:v>
                </c:pt>
                <c:pt idx="1763">
                  <c:v>1.9950000000000001</c:v>
                </c:pt>
                <c:pt idx="1764">
                  <c:v>1.95</c:v>
                </c:pt>
                <c:pt idx="1765">
                  <c:v>1.95</c:v>
                </c:pt>
                <c:pt idx="1766">
                  <c:v>1.972</c:v>
                </c:pt>
                <c:pt idx="1767">
                  <c:v>1.9750000000000001</c:v>
                </c:pt>
                <c:pt idx="1768">
                  <c:v>2.0030000000000001</c:v>
                </c:pt>
                <c:pt idx="1769">
                  <c:v>2.0369999999999999</c:v>
                </c:pt>
                <c:pt idx="1770">
                  <c:v>2.0350000000000001</c:v>
                </c:pt>
                <c:pt idx="1771">
                  <c:v>2.0539999999999998</c:v>
                </c:pt>
                <c:pt idx="1772">
                  <c:v>2.0499999999999998</c:v>
                </c:pt>
                <c:pt idx="1773">
                  <c:v>2.0779999999999998</c:v>
                </c:pt>
                <c:pt idx="1774">
                  <c:v>2.0830000000000002</c:v>
                </c:pt>
                <c:pt idx="1775">
                  <c:v>2.1</c:v>
                </c:pt>
                <c:pt idx="1776">
                  <c:v>2.0750000000000002</c:v>
                </c:pt>
                <c:pt idx="1777">
                  <c:v>2.1339999999999999</c:v>
                </c:pt>
                <c:pt idx="1778">
                  <c:v>2.1619999999999999</c:v>
                </c:pt>
                <c:pt idx="1779">
                  <c:v>2.1680000000000001</c:v>
                </c:pt>
                <c:pt idx="1780">
                  <c:v>2.11</c:v>
                </c:pt>
                <c:pt idx="1781">
                  <c:v>2.1629999999999998</c:v>
                </c:pt>
                <c:pt idx="1782">
                  <c:v>2.2210000000000001</c:v>
                </c:pt>
                <c:pt idx="1783">
                  <c:v>2.1949999999999998</c:v>
                </c:pt>
                <c:pt idx="1784">
                  <c:v>2.1589999999999998</c:v>
                </c:pt>
                <c:pt idx="1785">
                  <c:v>2.1629999999999998</c:v>
                </c:pt>
                <c:pt idx="1786">
                  <c:v>2.1459999999999999</c:v>
                </c:pt>
                <c:pt idx="1787">
                  <c:v>2.1349999999999998</c:v>
                </c:pt>
                <c:pt idx="1788">
                  <c:v>2.1800000000000002</c:v>
                </c:pt>
                <c:pt idx="1789">
                  <c:v>2.093</c:v>
                </c:pt>
                <c:pt idx="1790">
                  <c:v>2.0699999999999998</c:v>
                </c:pt>
                <c:pt idx="1791">
                  <c:v>2.0699999999999998</c:v>
                </c:pt>
                <c:pt idx="1792">
                  <c:v>2.08</c:v>
                </c:pt>
                <c:pt idx="1793">
                  <c:v>2.105</c:v>
                </c:pt>
                <c:pt idx="1794">
                  <c:v>2.1339999999999999</c:v>
                </c:pt>
                <c:pt idx="1795">
                  <c:v>2.1480000000000001</c:v>
                </c:pt>
                <c:pt idx="1796">
                  <c:v>2.1189999999999998</c:v>
                </c:pt>
                <c:pt idx="1797">
                  <c:v>2.1349999999999998</c:v>
                </c:pt>
                <c:pt idx="1798">
                  <c:v>2.1949999999999998</c:v>
                </c:pt>
                <c:pt idx="1799">
                  <c:v>2.1800000000000002</c:v>
                </c:pt>
                <c:pt idx="1800">
                  <c:v>2.234</c:v>
                </c:pt>
                <c:pt idx="1801">
                  <c:v>2.3079999999999998</c:v>
                </c:pt>
                <c:pt idx="1802">
                  <c:v>2.327</c:v>
                </c:pt>
                <c:pt idx="1803">
                  <c:v>2.37</c:v>
                </c:pt>
                <c:pt idx="1804">
                  <c:v>2.395</c:v>
                </c:pt>
                <c:pt idx="1805">
                  <c:v>2.3319999999999999</c:v>
                </c:pt>
                <c:pt idx="1806">
                  <c:v>2.2949999999999999</c:v>
                </c:pt>
                <c:pt idx="1807">
                  <c:v>2.29</c:v>
                </c:pt>
                <c:pt idx="1808">
                  <c:v>2.2690000000000001</c:v>
                </c:pt>
                <c:pt idx="1809">
                  <c:v>2.2709999999999999</c:v>
                </c:pt>
                <c:pt idx="1810">
                  <c:v>2.2789999999999999</c:v>
                </c:pt>
                <c:pt idx="1811">
                  <c:v>2.2610000000000001</c:v>
                </c:pt>
                <c:pt idx="1812">
                  <c:v>2.2290000000000001</c:v>
                </c:pt>
                <c:pt idx="1813">
                  <c:v>2.2800000000000002</c:v>
                </c:pt>
                <c:pt idx="1814">
                  <c:v>2.3069999999999999</c:v>
                </c:pt>
                <c:pt idx="1815">
                  <c:v>2.286</c:v>
                </c:pt>
                <c:pt idx="1816">
                  <c:v>2.347</c:v>
                </c:pt>
                <c:pt idx="1817">
                  <c:v>2.35</c:v>
                </c:pt>
                <c:pt idx="1818">
                  <c:v>2.36</c:v>
                </c:pt>
                <c:pt idx="1819">
                  <c:v>2.35</c:v>
                </c:pt>
                <c:pt idx="1820">
                  <c:v>2.3559999999999999</c:v>
                </c:pt>
                <c:pt idx="1821">
                  <c:v>2.3890000000000002</c:v>
                </c:pt>
                <c:pt idx="1822">
                  <c:v>2.3380000000000001</c:v>
                </c:pt>
                <c:pt idx="1823">
                  <c:v>2.3479999999999999</c:v>
                </c:pt>
                <c:pt idx="1824">
                  <c:v>2.3410000000000002</c:v>
                </c:pt>
                <c:pt idx="1825">
                  <c:v>2.375</c:v>
                </c:pt>
                <c:pt idx="1826">
                  <c:v>2.3330000000000002</c:v>
                </c:pt>
                <c:pt idx="1827">
                  <c:v>2.278</c:v>
                </c:pt>
                <c:pt idx="1828">
                  <c:v>2.2810000000000001</c:v>
                </c:pt>
                <c:pt idx="1829">
                  <c:v>2.278</c:v>
                </c:pt>
                <c:pt idx="1830">
                  <c:v>2.2989999999999999</c:v>
                </c:pt>
                <c:pt idx="1831">
                  <c:v>2.31</c:v>
                </c:pt>
                <c:pt idx="1832">
                  <c:v>2.3109999999999999</c:v>
                </c:pt>
                <c:pt idx="1833">
                  <c:v>2.3279999999999998</c:v>
                </c:pt>
                <c:pt idx="1834">
                  <c:v>2.335</c:v>
                </c:pt>
                <c:pt idx="1835">
                  <c:v>2.415</c:v>
                </c:pt>
                <c:pt idx="1836">
                  <c:v>2.4430000000000001</c:v>
                </c:pt>
                <c:pt idx="1837">
                  <c:v>2.5009999999999999</c:v>
                </c:pt>
                <c:pt idx="1838">
                  <c:v>2.552</c:v>
                </c:pt>
                <c:pt idx="1839">
                  <c:v>2.6040000000000001</c:v>
                </c:pt>
                <c:pt idx="1840">
                  <c:v>2.5350000000000001</c:v>
                </c:pt>
                <c:pt idx="1841">
                  <c:v>2.5289999999999999</c:v>
                </c:pt>
                <c:pt idx="1842">
                  <c:v>2.5380000000000003</c:v>
                </c:pt>
                <c:pt idx="1843">
                  <c:v>2.57</c:v>
                </c:pt>
                <c:pt idx="1844">
                  <c:v>2.56</c:v>
                </c:pt>
                <c:pt idx="1845">
                  <c:v>2.62</c:v>
                </c:pt>
                <c:pt idx="1846">
                  <c:v>2.58</c:v>
                </c:pt>
                <c:pt idx="1847">
                  <c:v>2.5840000000000001</c:v>
                </c:pt>
                <c:pt idx="1848">
                  <c:v>2.6150000000000002</c:v>
                </c:pt>
                <c:pt idx="1849">
                  <c:v>2.6240000000000001</c:v>
                </c:pt>
                <c:pt idx="1850">
                  <c:v>2.5939999999999999</c:v>
                </c:pt>
                <c:pt idx="1851">
                  <c:v>2.6339999999999999</c:v>
                </c:pt>
                <c:pt idx="1852">
                  <c:v>2.63</c:v>
                </c:pt>
                <c:pt idx="1853">
                  <c:v>2.61</c:v>
                </c:pt>
                <c:pt idx="1854">
                  <c:v>2.61</c:v>
                </c:pt>
                <c:pt idx="1855">
                  <c:v>2.5449999999999999</c:v>
                </c:pt>
                <c:pt idx="1856">
                  <c:v>2.5550000000000002</c:v>
                </c:pt>
                <c:pt idx="1857">
                  <c:v>2.4449999999999998</c:v>
                </c:pt>
                <c:pt idx="1858">
                  <c:v>2.5049999999999999</c:v>
                </c:pt>
                <c:pt idx="1859">
                  <c:v>2.5259999999999998</c:v>
                </c:pt>
                <c:pt idx="1860">
                  <c:v>2.5460000000000003</c:v>
                </c:pt>
                <c:pt idx="1861">
                  <c:v>2.54</c:v>
                </c:pt>
                <c:pt idx="1862">
                  <c:v>2.492</c:v>
                </c:pt>
                <c:pt idx="1863">
                  <c:v>2.5</c:v>
                </c:pt>
                <c:pt idx="1864">
                  <c:v>2.4830000000000001</c:v>
                </c:pt>
                <c:pt idx="1865">
                  <c:v>2.4470000000000001</c:v>
                </c:pt>
                <c:pt idx="1866">
                  <c:v>2.44</c:v>
                </c:pt>
                <c:pt idx="1867">
                  <c:v>2.3650000000000002</c:v>
                </c:pt>
                <c:pt idx="1868">
                  <c:v>2.3490000000000002</c:v>
                </c:pt>
                <c:pt idx="1869">
                  <c:v>2.2930000000000001</c:v>
                </c:pt>
                <c:pt idx="1870">
                  <c:v>2.379</c:v>
                </c:pt>
                <c:pt idx="1871">
                  <c:v>2.3919999999999999</c:v>
                </c:pt>
                <c:pt idx="1872">
                  <c:v>2.4089999999999998</c:v>
                </c:pt>
                <c:pt idx="1873">
                  <c:v>2.391</c:v>
                </c:pt>
                <c:pt idx="1874">
                  <c:v>2.3639999999999999</c:v>
                </c:pt>
                <c:pt idx="1875">
                  <c:v>2.36</c:v>
                </c:pt>
                <c:pt idx="1876">
                  <c:v>2.411</c:v>
                </c:pt>
                <c:pt idx="1877">
                  <c:v>2.4129999999999998</c:v>
                </c:pt>
                <c:pt idx="1878">
                  <c:v>2.415</c:v>
                </c:pt>
                <c:pt idx="1879">
                  <c:v>2.395</c:v>
                </c:pt>
                <c:pt idx="1880">
                  <c:v>2.3860000000000001</c:v>
                </c:pt>
                <c:pt idx="1881">
                  <c:v>2.383</c:v>
                </c:pt>
                <c:pt idx="1882">
                  <c:v>2.367</c:v>
                </c:pt>
                <c:pt idx="1883">
                  <c:v>2.3155999999999999</c:v>
                </c:pt>
                <c:pt idx="1884">
                  <c:v>2.36</c:v>
                </c:pt>
                <c:pt idx="1885">
                  <c:v>2.35</c:v>
                </c:pt>
                <c:pt idx="1886">
                  <c:v>2.2599999999999998</c:v>
                </c:pt>
                <c:pt idx="1887">
                  <c:v>2.3490000000000002</c:v>
                </c:pt>
                <c:pt idx="1888">
                  <c:v>2.3719999999999999</c:v>
                </c:pt>
                <c:pt idx="1889">
                  <c:v>2.34</c:v>
                </c:pt>
                <c:pt idx="1890">
                  <c:v>2.36</c:v>
                </c:pt>
                <c:pt idx="1891">
                  <c:v>2.36</c:v>
                </c:pt>
                <c:pt idx="1892">
                  <c:v>2.3279999999999998</c:v>
                </c:pt>
                <c:pt idx="1893">
                  <c:v>2.331</c:v>
                </c:pt>
                <c:pt idx="1894">
                  <c:v>2.3449999999999998</c:v>
                </c:pt>
                <c:pt idx="1895">
                  <c:v>2.31</c:v>
                </c:pt>
                <c:pt idx="1896">
                  <c:v>2.3639999999999999</c:v>
                </c:pt>
                <c:pt idx="1897">
                  <c:v>2.3810000000000002</c:v>
                </c:pt>
                <c:pt idx="1898">
                  <c:v>2.347</c:v>
                </c:pt>
                <c:pt idx="1899">
                  <c:v>2.33</c:v>
                </c:pt>
                <c:pt idx="1900">
                  <c:v>2.3650000000000002</c:v>
                </c:pt>
                <c:pt idx="1901">
                  <c:v>2.3725000000000001</c:v>
                </c:pt>
                <c:pt idx="1902">
                  <c:v>2.33</c:v>
                </c:pt>
                <c:pt idx="1903">
                  <c:v>2.363</c:v>
                </c:pt>
                <c:pt idx="1904">
                  <c:v>2.3370000000000002</c:v>
                </c:pt>
                <c:pt idx="1905">
                  <c:v>2.3529999999999998</c:v>
                </c:pt>
                <c:pt idx="1906">
                  <c:v>2.36</c:v>
                </c:pt>
                <c:pt idx="1907">
                  <c:v>2.3675000000000002</c:v>
                </c:pt>
                <c:pt idx="1908">
                  <c:v>2.4050000000000002</c:v>
                </c:pt>
                <c:pt idx="1909">
                  <c:v>2.38</c:v>
                </c:pt>
                <c:pt idx="1910">
                  <c:v>2.4050000000000002</c:v>
                </c:pt>
                <c:pt idx="1911">
                  <c:v>2.4050000000000002</c:v>
                </c:pt>
                <c:pt idx="1912">
                  <c:v>2.4050000000000002</c:v>
                </c:pt>
                <c:pt idx="1913">
                  <c:v>2.4050000000000002</c:v>
                </c:pt>
                <c:pt idx="1914">
                  <c:v>2.407</c:v>
                </c:pt>
                <c:pt idx="1915">
                  <c:v>2.3660000000000001</c:v>
                </c:pt>
                <c:pt idx="1916">
                  <c:v>2.3650000000000002</c:v>
                </c:pt>
                <c:pt idx="1917">
                  <c:v>2.3689999999999998</c:v>
                </c:pt>
                <c:pt idx="1918">
                  <c:v>2.375</c:v>
                </c:pt>
                <c:pt idx="1919">
                  <c:v>2.3340000000000001</c:v>
                </c:pt>
                <c:pt idx="1920">
                  <c:v>2.3410000000000002</c:v>
                </c:pt>
                <c:pt idx="1921">
                  <c:v>2.34</c:v>
                </c:pt>
                <c:pt idx="1922">
                  <c:v>2.3161999999999998</c:v>
                </c:pt>
                <c:pt idx="1923">
                  <c:v>2.29</c:v>
                </c:pt>
                <c:pt idx="1924">
                  <c:v>2.2989999999999999</c:v>
                </c:pt>
                <c:pt idx="1925">
                  <c:v>2.2850000000000001</c:v>
                </c:pt>
                <c:pt idx="1926">
                  <c:v>2.1964999999999999</c:v>
                </c:pt>
                <c:pt idx="1927">
                  <c:v>2.2200000000000002</c:v>
                </c:pt>
                <c:pt idx="1928">
                  <c:v>2.2200000000000002</c:v>
                </c:pt>
                <c:pt idx="1929">
                  <c:v>2.2200000000000002</c:v>
                </c:pt>
                <c:pt idx="1930">
                  <c:v>2.19</c:v>
                </c:pt>
                <c:pt idx="1931">
                  <c:v>2.1989999999999998</c:v>
                </c:pt>
                <c:pt idx="1932">
                  <c:v>2.15</c:v>
                </c:pt>
                <c:pt idx="1933">
                  <c:v>2.08</c:v>
                </c:pt>
                <c:pt idx="1934">
                  <c:v>2.1160000000000001</c:v>
                </c:pt>
                <c:pt idx="1935">
                  <c:v>2.1160000000000001</c:v>
                </c:pt>
                <c:pt idx="1936">
                  <c:v>2.14</c:v>
                </c:pt>
                <c:pt idx="1937">
                  <c:v>2.1930000000000001</c:v>
                </c:pt>
                <c:pt idx="1938">
                  <c:v>2.2050000000000001</c:v>
                </c:pt>
                <c:pt idx="1939">
                  <c:v>2.2170000000000001</c:v>
                </c:pt>
                <c:pt idx="1940">
                  <c:v>2.2560000000000002</c:v>
                </c:pt>
                <c:pt idx="1941">
                  <c:v>2.25</c:v>
                </c:pt>
                <c:pt idx="1942">
                  <c:v>2.2560000000000002</c:v>
                </c:pt>
                <c:pt idx="1943">
                  <c:v>2.2650000000000001</c:v>
                </c:pt>
                <c:pt idx="1944">
                  <c:v>2.2629999999999999</c:v>
                </c:pt>
                <c:pt idx="1945">
                  <c:v>2.2890000000000001</c:v>
                </c:pt>
                <c:pt idx="1946">
                  <c:v>2.2829999999999999</c:v>
                </c:pt>
                <c:pt idx="1947">
                  <c:v>2.2919999999999998</c:v>
                </c:pt>
                <c:pt idx="1948">
                  <c:v>2.2080000000000002</c:v>
                </c:pt>
                <c:pt idx="1949">
                  <c:v>2.16</c:v>
                </c:pt>
                <c:pt idx="1950">
                  <c:v>2.1709999999999998</c:v>
                </c:pt>
                <c:pt idx="1951">
                  <c:v>2.1819999999999999</c:v>
                </c:pt>
                <c:pt idx="1952">
                  <c:v>2.2130000000000001</c:v>
                </c:pt>
                <c:pt idx="1953">
                  <c:v>2.2170000000000001</c:v>
                </c:pt>
                <c:pt idx="1954">
                  <c:v>2.19</c:v>
                </c:pt>
                <c:pt idx="1955">
                  <c:v>2.2410000000000001</c:v>
                </c:pt>
                <c:pt idx="1956">
                  <c:v>2.2160000000000002</c:v>
                </c:pt>
                <c:pt idx="1957">
                  <c:v>2.15</c:v>
                </c:pt>
                <c:pt idx="1958">
                  <c:v>2.1</c:v>
                </c:pt>
                <c:pt idx="1959">
                  <c:v>2.1259999999999999</c:v>
                </c:pt>
                <c:pt idx="1960">
                  <c:v>2.1549999999999998</c:v>
                </c:pt>
                <c:pt idx="1961">
                  <c:v>2.1949999999999998</c:v>
                </c:pt>
                <c:pt idx="1962">
                  <c:v>2.16</c:v>
                </c:pt>
                <c:pt idx="1963">
                  <c:v>2.1800000000000002</c:v>
                </c:pt>
                <c:pt idx="1964">
                  <c:v>2.17</c:v>
                </c:pt>
                <c:pt idx="1965">
                  <c:v>2.1749999999999998</c:v>
                </c:pt>
                <c:pt idx="1966">
                  <c:v>2.1709999999999998</c:v>
                </c:pt>
                <c:pt idx="1967">
                  <c:v>2.1779999999999999</c:v>
                </c:pt>
                <c:pt idx="1968">
                  <c:v>2.1949999999999998</c:v>
                </c:pt>
                <c:pt idx="1969">
                  <c:v>2.1760000000000002</c:v>
                </c:pt>
                <c:pt idx="1970">
                  <c:v>2.1989999999999998</c:v>
                </c:pt>
                <c:pt idx="1971">
                  <c:v>2.2200000000000002</c:v>
                </c:pt>
                <c:pt idx="1972">
                  <c:v>2.234</c:v>
                </c:pt>
                <c:pt idx="1973">
                  <c:v>2.2370000000000001</c:v>
                </c:pt>
                <c:pt idx="1974">
                  <c:v>2.29</c:v>
                </c:pt>
                <c:pt idx="1975">
                  <c:v>2.2839999999999998</c:v>
                </c:pt>
                <c:pt idx="1976">
                  <c:v>2.3210000000000002</c:v>
                </c:pt>
                <c:pt idx="1977">
                  <c:v>2.331</c:v>
                </c:pt>
                <c:pt idx="1978">
                  <c:v>2.327</c:v>
                </c:pt>
                <c:pt idx="1979">
                  <c:v>2.3330000000000002</c:v>
                </c:pt>
                <c:pt idx="1980">
                  <c:v>2.35</c:v>
                </c:pt>
                <c:pt idx="1981">
                  <c:v>2.3639999999999999</c:v>
                </c:pt>
                <c:pt idx="1982">
                  <c:v>2.395</c:v>
                </c:pt>
                <c:pt idx="1983">
                  <c:v>2.375</c:v>
                </c:pt>
                <c:pt idx="1984">
                  <c:v>2.3849999999999998</c:v>
                </c:pt>
                <c:pt idx="1985">
                  <c:v>2.3890000000000002</c:v>
                </c:pt>
                <c:pt idx="1986">
                  <c:v>2.3890000000000002</c:v>
                </c:pt>
                <c:pt idx="1987">
                  <c:v>2.4050000000000002</c:v>
                </c:pt>
                <c:pt idx="1988">
                  <c:v>2.39</c:v>
                </c:pt>
                <c:pt idx="1989">
                  <c:v>2.407</c:v>
                </c:pt>
                <c:pt idx="1990">
                  <c:v>2.3975</c:v>
                </c:pt>
                <c:pt idx="1991">
                  <c:v>2.3639999999999999</c:v>
                </c:pt>
                <c:pt idx="1992">
                  <c:v>2.343</c:v>
                </c:pt>
                <c:pt idx="1993">
                  <c:v>2.33</c:v>
                </c:pt>
                <c:pt idx="1994">
                  <c:v>2.3370000000000002</c:v>
                </c:pt>
                <c:pt idx="1995">
                  <c:v>2.31</c:v>
                </c:pt>
                <c:pt idx="1996">
                  <c:v>2.3239999999999998</c:v>
                </c:pt>
                <c:pt idx="1997">
                  <c:v>2.3149999999999999</c:v>
                </c:pt>
                <c:pt idx="1998">
                  <c:v>2.3199999999999998</c:v>
                </c:pt>
                <c:pt idx="1999">
                  <c:v>2.3689999999999998</c:v>
                </c:pt>
                <c:pt idx="2000">
                  <c:v>2.38</c:v>
                </c:pt>
                <c:pt idx="2001">
                  <c:v>2.38</c:v>
                </c:pt>
                <c:pt idx="2002">
                  <c:v>2.38</c:v>
                </c:pt>
                <c:pt idx="2003">
                  <c:v>2.38</c:v>
                </c:pt>
                <c:pt idx="2004">
                  <c:v>2.3849999999999998</c:v>
                </c:pt>
                <c:pt idx="2005">
                  <c:v>2.3849999999999998</c:v>
                </c:pt>
                <c:pt idx="2006">
                  <c:v>2.395</c:v>
                </c:pt>
                <c:pt idx="2007">
                  <c:v>2.395</c:v>
                </c:pt>
                <c:pt idx="2008">
                  <c:v>2.395</c:v>
                </c:pt>
                <c:pt idx="2009">
                  <c:v>2.4279999999999999</c:v>
                </c:pt>
                <c:pt idx="2010">
                  <c:v>2.415</c:v>
                </c:pt>
                <c:pt idx="2011">
                  <c:v>2.41</c:v>
                </c:pt>
                <c:pt idx="2012">
                  <c:v>2.3940000000000001</c:v>
                </c:pt>
                <c:pt idx="2013">
                  <c:v>2.4020000000000001</c:v>
                </c:pt>
                <c:pt idx="2014">
                  <c:v>2.3540000000000001</c:v>
                </c:pt>
                <c:pt idx="2015">
                  <c:v>2.355</c:v>
                </c:pt>
                <c:pt idx="2016">
                  <c:v>2.34</c:v>
                </c:pt>
                <c:pt idx="2017">
                  <c:v>2.3250000000000002</c:v>
                </c:pt>
                <c:pt idx="2018">
                  <c:v>2.3330000000000002</c:v>
                </c:pt>
                <c:pt idx="2019">
                  <c:v>2.3319999999999999</c:v>
                </c:pt>
                <c:pt idx="2020">
                  <c:v>2.327</c:v>
                </c:pt>
                <c:pt idx="2021">
                  <c:v>2.3330000000000002</c:v>
                </c:pt>
                <c:pt idx="2022">
                  <c:v>2.327</c:v>
                </c:pt>
                <c:pt idx="2023">
                  <c:v>2.3330000000000002</c:v>
                </c:pt>
                <c:pt idx="2024">
                  <c:v>2.3210000000000002</c:v>
                </c:pt>
                <c:pt idx="2025">
                  <c:v>2.3130000000000002</c:v>
                </c:pt>
                <c:pt idx="2026">
                  <c:v>2.3119999999999998</c:v>
                </c:pt>
                <c:pt idx="2027">
                  <c:v>2.29</c:v>
                </c:pt>
                <c:pt idx="2028">
                  <c:v>2.2999999999999998</c:v>
                </c:pt>
                <c:pt idx="2029">
                  <c:v>2.2749999999999999</c:v>
                </c:pt>
                <c:pt idx="2030">
                  <c:v>2.2669999999999999</c:v>
                </c:pt>
                <c:pt idx="2031">
                  <c:v>2.2749999999999999</c:v>
                </c:pt>
                <c:pt idx="2032">
                  <c:v>2.2869999999999999</c:v>
                </c:pt>
                <c:pt idx="2033">
                  <c:v>2.2800000000000002</c:v>
                </c:pt>
                <c:pt idx="2034">
                  <c:v>2.2829999999999999</c:v>
                </c:pt>
                <c:pt idx="2035">
                  <c:v>2.2759999999999998</c:v>
                </c:pt>
                <c:pt idx="2036">
                  <c:v>2.2800000000000002</c:v>
                </c:pt>
                <c:pt idx="2037">
                  <c:v>2.294</c:v>
                </c:pt>
                <c:pt idx="2038">
                  <c:v>2.2730000000000001</c:v>
                </c:pt>
                <c:pt idx="2039">
                  <c:v>2.2800000000000002</c:v>
                </c:pt>
                <c:pt idx="2040">
                  <c:v>2.2629999999999999</c:v>
                </c:pt>
                <c:pt idx="2041">
                  <c:v>2.2709999999999999</c:v>
                </c:pt>
                <c:pt idx="2042">
                  <c:v>2.2879999999999998</c:v>
                </c:pt>
                <c:pt idx="2043">
                  <c:v>2.2749999999999999</c:v>
                </c:pt>
                <c:pt idx="2044">
                  <c:v>2.266</c:v>
                </c:pt>
                <c:pt idx="2045">
                  <c:v>2.27</c:v>
                </c:pt>
                <c:pt idx="2046">
                  <c:v>2.238</c:v>
                </c:pt>
                <c:pt idx="2047">
                  <c:v>2.2429999999999999</c:v>
                </c:pt>
                <c:pt idx="2048">
                  <c:v>2.2389999999999999</c:v>
                </c:pt>
                <c:pt idx="2049">
                  <c:v>2.2290000000000001</c:v>
                </c:pt>
                <c:pt idx="2050">
                  <c:v>2.2120000000000002</c:v>
                </c:pt>
                <c:pt idx="2051">
                  <c:v>2.226</c:v>
                </c:pt>
                <c:pt idx="2052">
                  <c:v>2.2320000000000002</c:v>
                </c:pt>
                <c:pt idx="2053">
                  <c:v>2.254</c:v>
                </c:pt>
                <c:pt idx="2054">
                  <c:v>2.2530000000000001</c:v>
                </c:pt>
                <c:pt idx="2055">
                  <c:v>2.2800000000000002</c:v>
                </c:pt>
                <c:pt idx="2056">
                  <c:v>2.2850000000000001</c:v>
                </c:pt>
                <c:pt idx="2057">
                  <c:v>2.2800000000000002</c:v>
                </c:pt>
                <c:pt idx="2058">
                  <c:v>2.2810000000000001</c:v>
                </c:pt>
                <c:pt idx="2059">
                  <c:v>2.27</c:v>
                </c:pt>
                <c:pt idx="2060">
                  <c:v>2.25</c:v>
                </c:pt>
                <c:pt idx="2061">
                  <c:v>2.23</c:v>
                </c:pt>
                <c:pt idx="2062">
                  <c:v>2.2170000000000001</c:v>
                </c:pt>
                <c:pt idx="2063">
                  <c:v>2.2090000000000001</c:v>
                </c:pt>
                <c:pt idx="2064">
                  <c:v>2.2250000000000001</c:v>
                </c:pt>
                <c:pt idx="2065">
                  <c:v>2.2160000000000002</c:v>
                </c:pt>
                <c:pt idx="2066">
                  <c:v>2.21</c:v>
                </c:pt>
                <c:pt idx="2067">
                  <c:v>2.2160000000000002</c:v>
                </c:pt>
                <c:pt idx="2068">
                  <c:v>2.202</c:v>
                </c:pt>
                <c:pt idx="2069">
                  <c:v>2.1800000000000002</c:v>
                </c:pt>
                <c:pt idx="2070">
                  <c:v>2.21</c:v>
                </c:pt>
                <c:pt idx="2071">
                  <c:v>2.2069999999999999</c:v>
                </c:pt>
                <c:pt idx="2072">
                  <c:v>2.2240000000000002</c:v>
                </c:pt>
                <c:pt idx="2073">
                  <c:v>2.2320000000000002</c:v>
                </c:pt>
                <c:pt idx="2074">
                  <c:v>2.226</c:v>
                </c:pt>
                <c:pt idx="2075">
                  <c:v>2.2349999999999999</c:v>
                </c:pt>
                <c:pt idx="2076">
                  <c:v>2.2349999999999999</c:v>
                </c:pt>
                <c:pt idx="2077">
                  <c:v>2.2400000000000002</c:v>
                </c:pt>
                <c:pt idx="2078">
                  <c:v>2.2400000000000002</c:v>
                </c:pt>
                <c:pt idx="2079">
                  <c:v>2.2345000000000002</c:v>
                </c:pt>
                <c:pt idx="2080">
                  <c:v>2.2450000000000001</c:v>
                </c:pt>
                <c:pt idx="2081">
                  <c:v>2.2450000000000001</c:v>
                </c:pt>
                <c:pt idx="2082">
                  <c:v>2.2400000000000002</c:v>
                </c:pt>
                <c:pt idx="2083">
                  <c:v>2.2400000000000002</c:v>
                </c:pt>
                <c:pt idx="2084">
                  <c:v>2.2404999999999999</c:v>
                </c:pt>
                <c:pt idx="2085">
                  <c:v>2.254</c:v>
                </c:pt>
                <c:pt idx="2086">
                  <c:v>2.2599999999999998</c:v>
                </c:pt>
                <c:pt idx="2087">
                  <c:v>2.2850000000000001</c:v>
                </c:pt>
                <c:pt idx="2088">
                  <c:v>2.2869999999999999</c:v>
                </c:pt>
                <c:pt idx="2089">
                  <c:v>2.2679999999999998</c:v>
                </c:pt>
                <c:pt idx="2090">
                  <c:v>2.2720000000000002</c:v>
                </c:pt>
                <c:pt idx="2091">
                  <c:v>2.234</c:v>
                </c:pt>
                <c:pt idx="2092">
                  <c:v>2.254</c:v>
                </c:pt>
                <c:pt idx="2093">
                  <c:v>2.25</c:v>
                </c:pt>
                <c:pt idx="2094">
                  <c:v>2.2490000000000001</c:v>
                </c:pt>
                <c:pt idx="2095">
                  <c:v>2.246</c:v>
                </c:pt>
                <c:pt idx="2096">
                  <c:v>2.2469999999999999</c:v>
                </c:pt>
                <c:pt idx="2097">
                  <c:v>2.2549999999999999</c:v>
                </c:pt>
                <c:pt idx="2098">
                  <c:v>2.2560000000000002</c:v>
                </c:pt>
                <c:pt idx="2099">
                  <c:v>2.2599999999999998</c:v>
                </c:pt>
                <c:pt idx="2100">
                  <c:v>2.2749999999999999</c:v>
                </c:pt>
                <c:pt idx="2101">
                  <c:v>2.2770000000000001</c:v>
                </c:pt>
                <c:pt idx="2102">
                  <c:v>2.2829999999999999</c:v>
                </c:pt>
                <c:pt idx="2103">
                  <c:v>2.2970000000000002</c:v>
                </c:pt>
                <c:pt idx="2104">
                  <c:v>2.3199999999999998</c:v>
                </c:pt>
                <c:pt idx="2105">
                  <c:v>2.3199999999999998</c:v>
                </c:pt>
                <c:pt idx="2106">
                  <c:v>2.3290000000000002</c:v>
                </c:pt>
                <c:pt idx="2107">
                  <c:v>2.34</c:v>
                </c:pt>
                <c:pt idx="2108">
                  <c:v>2.35</c:v>
                </c:pt>
                <c:pt idx="2109">
                  <c:v>2.3689999999999998</c:v>
                </c:pt>
                <c:pt idx="2110">
                  <c:v>2.3849999999999998</c:v>
                </c:pt>
                <c:pt idx="2111">
                  <c:v>2.3810000000000002</c:v>
                </c:pt>
                <c:pt idx="2112">
                  <c:v>2.3820000000000001</c:v>
                </c:pt>
                <c:pt idx="2113">
                  <c:v>2.383</c:v>
                </c:pt>
                <c:pt idx="2114">
                  <c:v>2.3780000000000001</c:v>
                </c:pt>
                <c:pt idx="2115">
                  <c:v>2.3860000000000001</c:v>
                </c:pt>
                <c:pt idx="2116">
                  <c:v>2.3689999999999998</c:v>
                </c:pt>
                <c:pt idx="2117">
                  <c:v>2.36</c:v>
                </c:pt>
                <c:pt idx="2118">
                  <c:v>2.3449999999999998</c:v>
                </c:pt>
                <c:pt idx="2119">
                  <c:v>2.3437999999999999</c:v>
                </c:pt>
                <c:pt idx="2120">
                  <c:v>2.3374999999999999</c:v>
                </c:pt>
                <c:pt idx="2121">
                  <c:v>2.3439999999999999</c:v>
                </c:pt>
                <c:pt idx="2122">
                  <c:v>2.3250000000000002</c:v>
                </c:pt>
                <c:pt idx="2123">
                  <c:v>2.3199999999999998</c:v>
                </c:pt>
                <c:pt idx="2124">
                  <c:v>2.3075000000000001</c:v>
                </c:pt>
                <c:pt idx="2125">
                  <c:v>2.2599999999999998</c:v>
                </c:pt>
                <c:pt idx="2126">
                  <c:v>2.2763</c:v>
                </c:pt>
                <c:pt idx="2127">
                  <c:v>2.2999999999999998</c:v>
                </c:pt>
                <c:pt idx="2128">
                  <c:v>2.2774999999999999</c:v>
                </c:pt>
                <c:pt idx="2129">
                  <c:v>2.2875000000000001</c:v>
                </c:pt>
                <c:pt idx="2130">
                  <c:v>2.2999999999999998</c:v>
                </c:pt>
                <c:pt idx="2131">
                  <c:v>2.2974999999999999</c:v>
                </c:pt>
                <c:pt idx="2132">
                  <c:v>2.2925</c:v>
                </c:pt>
                <c:pt idx="2133">
                  <c:v>2.31</c:v>
                </c:pt>
                <c:pt idx="2134">
                  <c:v>2.3063000000000002</c:v>
                </c:pt>
                <c:pt idx="2135">
                  <c:v>2.2936999999999999</c:v>
                </c:pt>
                <c:pt idx="2136">
                  <c:v>2.3075000000000001</c:v>
                </c:pt>
                <c:pt idx="2137">
                  <c:v>2.31</c:v>
                </c:pt>
                <c:pt idx="2138">
                  <c:v>2.2925</c:v>
                </c:pt>
                <c:pt idx="2139">
                  <c:v>2.2749999999999999</c:v>
                </c:pt>
                <c:pt idx="2140">
                  <c:v>2.2675999999999998</c:v>
                </c:pt>
                <c:pt idx="2141">
                  <c:v>2.2675000000000001</c:v>
                </c:pt>
                <c:pt idx="2142">
                  <c:v>2.29</c:v>
                </c:pt>
                <c:pt idx="2143">
                  <c:v>2.2787000000000002</c:v>
                </c:pt>
                <c:pt idx="2144">
                  <c:v>2.2515000000000001</c:v>
                </c:pt>
                <c:pt idx="2145">
                  <c:v>2.2599999999999998</c:v>
                </c:pt>
                <c:pt idx="2146">
                  <c:v>2.2475000000000001</c:v>
                </c:pt>
                <c:pt idx="2147">
                  <c:v>2.2625999999999999</c:v>
                </c:pt>
                <c:pt idx="2148">
                  <c:v>2.2652000000000001</c:v>
                </c:pt>
                <c:pt idx="2149">
                  <c:v>2.3452000000000002</c:v>
                </c:pt>
                <c:pt idx="2150">
                  <c:v>2.2800000000000002</c:v>
                </c:pt>
                <c:pt idx="2151">
                  <c:v>2.2911999999999999</c:v>
                </c:pt>
                <c:pt idx="2152">
                  <c:v>2.3414999999999999</c:v>
                </c:pt>
                <c:pt idx="2153">
                  <c:v>2.2736999999999998</c:v>
                </c:pt>
                <c:pt idx="2154">
                  <c:v>2.2749999999999999</c:v>
                </c:pt>
                <c:pt idx="2155">
                  <c:v>2.2961999999999998</c:v>
                </c:pt>
                <c:pt idx="2156">
                  <c:v>2.29</c:v>
                </c:pt>
                <c:pt idx="2157">
                  <c:v>2.2875000000000001</c:v>
                </c:pt>
                <c:pt idx="2158">
                  <c:v>2.2787000000000002</c:v>
                </c:pt>
                <c:pt idx="2159">
                  <c:v>2.2640000000000002</c:v>
                </c:pt>
                <c:pt idx="2160">
                  <c:v>2.234</c:v>
                </c:pt>
                <c:pt idx="2161">
                  <c:v>2.25</c:v>
                </c:pt>
                <c:pt idx="2162">
                  <c:v>2.2250000000000001</c:v>
                </c:pt>
                <c:pt idx="2163">
                  <c:v>2.2250000000000001</c:v>
                </c:pt>
                <c:pt idx="2164">
                  <c:v>2.2374999999999998</c:v>
                </c:pt>
                <c:pt idx="2165">
                  <c:v>2.2425000000000002</c:v>
                </c:pt>
                <c:pt idx="2166">
                  <c:v>2.2696999999999998</c:v>
                </c:pt>
                <c:pt idx="2167">
                  <c:v>2.2749999999999999</c:v>
                </c:pt>
                <c:pt idx="2168">
                  <c:v>2.2949999999999999</c:v>
                </c:pt>
                <c:pt idx="2169">
                  <c:v>2.2925</c:v>
                </c:pt>
                <c:pt idx="2170">
                  <c:v>2.3235999999999999</c:v>
                </c:pt>
                <c:pt idx="2171">
                  <c:v>2.3138999999999998</c:v>
                </c:pt>
                <c:pt idx="2172">
                  <c:v>2.27</c:v>
                </c:pt>
                <c:pt idx="2173">
                  <c:v>2.3025000000000002</c:v>
                </c:pt>
                <c:pt idx="2174">
                  <c:v>2.3025000000000002</c:v>
                </c:pt>
                <c:pt idx="2175">
                  <c:v>2.2922000000000002</c:v>
                </c:pt>
                <c:pt idx="2176">
                  <c:v>2.2725</c:v>
                </c:pt>
                <c:pt idx="2177">
                  <c:v>2.2685</c:v>
                </c:pt>
                <c:pt idx="2178">
                  <c:v>2.2837000000000001</c:v>
                </c:pt>
                <c:pt idx="2179">
                  <c:v>2.2875999999999999</c:v>
                </c:pt>
                <c:pt idx="2180">
                  <c:v>2.2842000000000002</c:v>
                </c:pt>
                <c:pt idx="2181">
                  <c:v>2.2749999999999999</c:v>
                </c:pt>
                <c:pt idx="2182">
                  <c:v>2.2519999999999998</c:v>
                </c:pt>
                <c:pt idx="2183">
                  <c:v>2.2549999999999999</c:v>
                </c:pt>
                <c:pt idx="2184">
                  <c:v>2.2467000000000001</c:v>
                </c:pt>
                <c:pt idx="2185">
                  <c:v>2.2574999999999998</c:v>
                </c:pt>
                <c:pt idx="2186">
                  <c:v>2.2599999999999998</c:v>
                </c:pt>
                <c:pt idx="2187">
                  <c:v>2.2662</c:v>
                </c:pt>
                <c:pt idx="2188">
                  <c:v>2.2662</c:v>
                </c:pt>
                <c:pt idx="2189">
                  <c:v>2.2734999999999999</c:v>
                </c:pt>
                <c:pt idx="2190">
                  <c:v>2.2887</c:v>
                </c:pt>
                <c:pt idx="2191">
                  <c:v>2.2814000000000001</c:v>
                </c:pt>
                <c:pt idx="2192">
                  <c:v>2.2789999999999999</c:v>
                </c:pt>
                <c:pt idx="2193">
                  <c:v>2.2800000000000002</c:v>
                </c:pt>
                <c:pt idx="2194">
                  <c:v>2.2989000000000002</c:v>
                </c:pt>
                <c:pt idx="2195">
                  <c:v>2.3111999999999999</c:v>
                </c:pt>
                <c:pt idx="2196">
                  <c:v>2.2837000000000001</c:v>
                </c:pt>
                <c:pt idx="2197">
                  <c:v>2.27</c:v>
                </c:pt>
                <c:pt idx="2198">
                  <c:v>2.2524999999999999</c:v>
                </c:pt>
                <c:pt idx="2199">
                  <c:v>2.2378999999999998</c:v>
                </c:pt>
                <c:pt idx="2200">
                  <c:v>2.2137000000000002</c:v>
                </c:pt>
                <c:pt idx="2201">
                  <c:v>2.23</c:v>
                </c:pt>
                <c:pt idx="2202">
                  <c:v>2.1987999999999999</c:v>
                </c:pt>
                <c:pt idx="2203">
                  <c:v>2.2101999999999999</c:v>
                </c:pt>
                <c:pt idx="2204">
                  <c:v>2.2178</c:v>
                </c:pt>
                <c:pt idx="2205">
                  <c:v>2.2311999999999999</c:v>
                </c:pt>
                <c:pt idx="2206">
                  <c:v>2.2326000000000001</c:v>
                </c:pt>
                <c:pt idx="2207">
                  <c:v>2.2016</c:v>
                </c:pt>
                <c:pt idx="2208">
                  <c:v>2.1636000000000002</c:v>
                </c:pt>
                <c:pt idx="2209">
                  <c:v>2.1701999999999999</c:v>
                </c:pt>
                <c:pt idx="2210">
                  <c:v>2.2094999999999998</c:v>
                </c:pt>
                <c:pt idx="2211">
                  <c:v>2.2284999999999999</c:v>
                </c:pt>
                <c:pt idx="2212">
                  <c:v>2.21</c:v>
                </c:pt>
                <c:pt idx="2213">
                  <c:v>2.2195</c:v>
                </c:pt>
                <c:pt idx="2214">
                  <c:v>2.2494999999999998</c:v>
                </c:pt>
                <c:pt idx="2215">
                  <c:v>2.2883</c:v>
                </c:pt>
                <c:pt idx="2216">
                  <c:v>2.2867000000000002</c:v>
                </c:pt>
                <c:pt idx="2217">
                  <c:v>2.3037999999999998</c:v>
                </c:pt>
                <c:pt idx="2218">
                  <c:v>2.3250000000000002</c:v>
                </c:pt>
                <c:pt idx="2219">
                  <c:v>2.2928000000000002</c:v>
                </c:pt>
                <c:pt idx="2220">
                  <c:v>2.2720000000000002</c:v>
                </c:pt>
                <c:pt idx="2221">
                  <c:v>2.2566000000000002</c:v>
                </c:pt>
                <c:pt idx="2222">
                  <c:v>2.2599999999999998</c:v>
                </c:pt>
                <c:pt idx="2223">
                  <c:v>2.2412000000000001</c:v>
                </c:pt>
                <c:pt idx="2224">
                  <c:v>2.2448000000000001</c:v>
                </c:pt>
                <c:pt idx="2225">
                  <c:v>2.2747999999999999</c:v>
                </c:pt>
                <c:pt idx="2226">
                  <c:v>2.2294</c:v>
                </c:pt>
                <c:pt idx="2227">
                  <c:v>2.2237999999999998</c:v>
                </c:pt>
                <c:pt idx="2228">
                  <c:v>2.2246000000000001</c:v>
                </c:pt>
                <c:pt idx="2229">
                  <c:v>2.2313999999999998</c:v>
                </c:pt>
                <c:pt idx="2230">
                  <c:v>2.2240000000000002</c:v>
                </c:pt>
                <c:pt idx="2231">
                  <c:v>2.222</c:v>
                </c:pt>
                <c:pt idx="2232">
                  <c:v>2.1930000000000001</c:v>
                </c:pt>
                <c:pt idx="2233">
                  <c:v>2.2061000000000002</c:v>
                </c:pt>
                <c:pt idx="2234">
                  <c:v>2.1800999999999999</c:v>
                </c:pt>
                <c:pt idx="2235">
                  <c:v>2.1907000000000001</c:v>
                </c:pt>
                <c:pt idx="2236">
                  <c:v>2.2189000000000001</c:v>
                </c:pt>
                <c:pt idx="2237">
                  <c:v>2.2496999999999998</c:v>
                </c:pt>
                <c:pt idx="2238">
                  <c:v>2.2227999999999999</c:v>
                </c:pt>
                <c:pt idx="2239">
                  <c:v>2.2269999999999999</c:v>
                </c:pt>
                <c:pt idx="2240">
                  <c:v>2.2370000000000001</c:v>
                </c:pt>
                <c:pt idx="2241">
                  <c:v>2.2349999999999999</c:v>
                </c:pt>
                <c:pt idx="2242">
                  <c:v>2.2320000000000002</c:v>
                </c:pt>
                <c:pt idx="2243">
                  <c:v>2.2198000000000002</c:v>
                </c:pt>
                <c:pt idx="2244">
                  <c:v>2.2282999999999999</c:v>
                </c:pt>
                <c:pt idx="2245">
                  <c:v>2.2553999999999998</c:v>
                </c:pt>
                <c:pt idx="2246">
                  <c:v>2.2443</c:v>
                </c:pt>
                <c:pt idx="2247">
                  <c:v>2.2743000000000002</c:v>
                </c:pt>
                <c:pt idx="2248">
                  <c:v>2.266</c:v>
                </c:pt>
                <c:pt idx="2249">
                  <c:v>2.2574999999999998</c:v>
                </c:pt>
                <c:pt idx="2250">
                  <c:v>2.2725</c:v>
                </c:pt>
                <c:pt idx="2251">
                  <c:v>2.2694999999999999</c:v>
                </c:pt>
                <c:pt idx="2252">
                  <c:v>2.2601</c:v>
                </c:pt>
                <c:pt idx="2253">
                  <c:v>2.2793000000000001</c:v>
                </c:pt>
                <c:pt idx="2254">
                  <c:v>2.2629999999999999</c:v>
                </c:pt>
                <c:pt idx="2255">
                  <c:v>2.2545000000000002</c:v>
                </c:pt>
                <c:pt idx="2256">
                  <c:v>2.2410000000000001</c:v>
                </c:pt>
                <c:pt idx="2257">
                  <c:v>2.2113999999999998</c:v>
                </c:pt>
                <c:pt idx="2258">
                  <c:v>2.2330000000000001</c:v>
                </c:pt>
                <c:pt idx="2259">
                  <c:v>2.2381000000000002</c:v>
                </c:pt>
                <c:pt idx="2260">
                  <c:v>2.2315999999999998</c:v>
                </c:pt>
                <c:pt idx="2261">
                  <c:v>2.2151000000000001</c:v>
                </c:pt>
                <c:pt idx="2262">
                  <c:v>2.2496</c:v>
                </c:pt>
                <c:pt idx="2263">
                  <c:v>2.2663000000000002</c:v>
                </c:pt>
                <c:pt idx="2264">
                  <c:v>2.2563</c:v>
                </c:pt>
                <c:pt idx="2265">
                  <c:v>2.2583000000000002</c:v>
                </c:pt>
                <c:pt idx="2266">
                  <c:v>2.2584</c:v>
                </c:pt>
                <c:pt idx="2267">
                  <c:v>2.2393999999999998</c:v>
                </c:pt>
                <c:pt idx="2268">
                  <c:v>2.2294</c:v>
                </c:pt>
                <c:pt idx="2269">
                  <c:v>2.2553999999999998</c:v>
                </c:pt>
                <c:pt idx="2270">
                  <c:v>2.2713999999999999</c:v>
                </c:pt>
                <c:pt idx="2271">
                  <c:v>2.2584</c:v>
                </c:pt>
                <c:pt idx="2272">
                  <c:v>2.2513999999999998</c:v>
                </c:pt>
                <c:pt idx="2273">
                  <c:v>2.2353999999999998</c:v>
                </c:pt>
                <c:pt idx="2274">
                  <c:v>2.2404000000000002</c:v>
                </c:pt>
                <c:pt idx="2275">
                  <c:v>2.2250000000000001</c:v>
                </c:pt>
                <c:pt idx="2276">
                  <c:v>2.2191000000000001</c:v>
                </c:pt>
                <c:pt idx="2277">
                  <c:v>2.2221000000000002</c:v>
                </c:pt>
                <c:pt idx="2278">
                  <c:v>2.2200000000000002</c:v>
                </c:pt>
                <c:pt idx="2279">
                  <c:v>2.2176</c:v>
                </c:pt>
                <c:pt idx="2280">
                  <c:v>2.2431999999999999</c:v>
                </c:pt>
                <c:pt idx="2281">
                  <c:v>2.2391999999999999</c:v>
                </c:pt>
                <c:pt idx="2282">
                  <c:v>2.2549999999999999</c:v>
                </c:pt>
                <c:pt idx="2283">
                  <c:v>2.2494999999999998</c:v>
                </c:pt>
                <c:pt idx="2284">
                  <c:v>2.2494999999999998</c:v>
                </c:pt>
                <c:pt idx="2285">
                  <c:v>2.2509999999999999</c:v>
                </c:pt>
                <c:pt idx="2286">
                  <c:v>2.2524999999999999</c:v>
                </c:pt>
                <c:pt idx="2287">
                  <c:v>2.2519999999999998</c:v>
                </c:pt>
                <c:pt idx="2288">
                  <c:v>2.2549999999999999</c:v>
                </c:pt>
                <c:pt idx="2289">
                  <c:v>2.2444999999999999</c:v>
                </c:pt>
                <c:pt idx="2290">
                  <c:v>2.2560000000000002</c:v>
                </c:pt>
                <c:pt idx="2291">
                  <c:v>2.258</c:v>
                </c:pt>
                <c:pt idx="2292">
                  <c:v>2.2612000000000001</c:v>
                </c:pt>
                <c:pt idx="2293">
                  <c:v>2.2471999999999999</c:v>
                </c:pt>
                <c:pt idx="2294">
                  <c:v>2.2561999999999998</c:v>
                </c:pt>
                <c:pt idx="2295">
                  <c:v>2.2557</c:v>
                </c:pt>
                <c:pt idx="2296">
                  <c:v>2.2650000000000001</c:v>
                </c:pt>
                <c:pt idx="2297">
                  <c:v>2.2599</c:v>
                </c:pt>
                <c:pt idx="2298">
                  <c:v>2.2538999999999998</c:v>
                </c:pt>
                <c:pt idx="2299">
                  <c:v>2.2370000000000001</c:v>
                </c:pt>
                <c:pt idx="2300">
                  <c:v>2.242</c:v>
                </c:pt>
                <c:pt idx="2301">
                  <c:v>2.2098</c:v>
                </c:pt>
                <c:pt idx="2302">
                  <c:v>2.2353999999999998</c:v>
                </c:pt>
                <c:pt idx="2303">
                  <c:v>2.2404000000000002</c:v>
                </c:pt>
                <c:pt idx="2304">
                  <c:v>2.2582</c:v>
                </c:pt>
                <c:pt idx="2305">
                  <c:v>2.2519999999999998</c:v>
                </c:pt>
                <c:pt idx="2306">
                  <c:v>2.2427999999999999</c:v>
                </c:pt>
                <c:pt idx="2307">
                  <c:v>2.2267999999999999</c:v>
                </c:pt>
                <c:pt idx="2308">
                  <c:v>2.2015000000000002</c:v>
                </c:pt>
                <c:pt idx="2309">
                  <c:v>2.1869999999999998</c:v>
                </c:pt>
                <c:pt idx="2310">
                  <c:v>2.1720000000000002</c:v>
                </c:pt>
                <c:pt idx="2311">
                  <c:v>2.1768999999999998</c:v>
                </c:pt>
                <c:pt idx="2312">
                  <c:v>2.1486000000000001</c:v>
                </c:pt>
                <c:pt idx="2313">
                  <c:v>2.1436000000000002</c:v>
                </c:pt>
                <c:pt idx="2314">
                  <c:v>2.1473</c:v>
                </c:pt>
                <c:pt idx="2315">
                  <c:v>2.1453000000000002</c:v>
                </c:pt>
                <c:pt idx="2316">
                  <c:v>2.1531000000000002</c:v>
                </c:pt>
                <c:pt idx="2317">
                  <c:v>2.1520000000000001</c:v>
                </c:pt>
                <c:pt idx="2318">
                  <c:v>2.1593999999999998</c:v>
                </c:pt>
                <c:pt idx="2319">
                  <c:v>2.1469999999999998</c:v>
                </c:pt>
                <c:pt idx="2320">
                  <c:v>2.1425999999999998</c:v>
                </c:pt>
                <c:pt idx="2321">
                  <c:v>2.1379999999999999</c:v>
                </c:pt>
                <c:pt idx="2322">
                  <c:v>2.1459999999999999</c:v>
                </c:pt>
                <c:pt idx="2323">
                  <c:v>2.161</c:v>
                </c:pt>
                <c:pt idx="2324">
                  <c:v>2.1692999999999998</c:v>
                </c:pt>
                <c:pt idx="2325">
                  <c:v>2.1859999999999999</c:v>
                </c:pt>
                <c:pt idx="2326">
                  <c:v>2.1995</c:v>
                </c:pt>
                <c:pt idx="2327">
                  <c:v>2.1753</c:v>
                </c:pt>
                <c:pt idx="2328">
                  <c:v>2.1758000000000002</c:v>
                </c:pt>
                <c:pt idx="2329">
                  <c:v>2.1640000000000001</c:v>
                </c:pt>
                <c:pt idx="2330">
                  <c:v>2.1669999999999998</c:v>
                </c:pt>
                <c:pt idx="2331">
                  <c:v>2.1757</c:v>
                </c:pt>
                <c:pt idx="2332">
                  <c:v>2.1783000000000001</c:v>
                </c:pt>
                <c:pt idx="2333">
                  <c:v>2.1688999999999998</c:v>
                </c:pt>
                <c:pt idx="2334">
                  <c:v>2.177</c:v>
                </c:pt>
                <c:pt idx="2335">
                  <c:v>2.1760000000000002</c:v>
                </c:pt>
                <c:pt idx="2336">
                  <c:v>2.1825000000000001</c:v>
                </c:pt>
                <c:pt idx="2337">
                  <c:v>2.1918000000000002</c:v>
                </c:pt>
                <c:pt idx="2338">
                  <c:v>2.2018</c:v>
                </c:pt>
                <c:pt idx="2339">
                  <c:v>2.1987999999999999</c:v>
                </c:pt>
                <c:pt idx="2340">
                  <c:v>2.1987999999999999</c:v>
                </c:pt>
                <c:pt idx="2341">
                  <c:v>2.1968000000000001</c:v>
                </c:pt>
                <c:pt idx="2342">
                  <c:v>2.1968000000000001</c:v>
                </c:pt>
                <c:pt idx="2343">
                  <c:v>2.1987999999999999</c:v>
                </c:pt>
                <c:pt idx="2344">
                  <c:v>2.2063999999999999</c:v>
                </c:pt>
                <c:pt idx="2345">
                  <c:v>2.2160000000000002</c:v>
                </c:pt>
                <c:pt idx="2346">
                  <c:v>2.2944</c:v>
                </c:pt>
                <c:pt idx="2347">
                  <c:v>2.2212999999999998</c:v>
                </c:pt>
                <c:pt idx="2348">
                  <c:v>2.2033999999999998</c:v>
                </c:pt>
                <c:pt idx="2349">
                  <c:v>2.2044000000000001</c:v>
                </c:pt>
                <c:pt idx="2350">
                  <c:v>2.1985000000000001</c:v>
                </c:pt>
                <c:pt idx="2351">
                  <c:v>2.2130000000000001</c:v>
                </c:pt>
                <c:pt idx="2352">
                  <c:v>2.2088000000000001</c:v>
                </c:pt>
                <c:pt idx="2353">
                  <c:v>2.2004999999999999</c:v>
                </c:pt>
                <c:pt idx="2354">
                  <c:v>2.2099000000000002</c:v>
                </c:pt>
                <c:pt idx="2355">
                  <c:v>2.2040999999999999</c:v>
                </c:pt>
                <c:pt idx="2356">
                  <c:v>2.2040999999999999</c:v>
                </c:pt>
                <c:pt idx="2357">
                  <c:v>2.1850000000000001</c:v>
                </c:pt>
                <c:pt idx="2358">
                  <c:v>2.1825000000000001</c:v>
                </c:pt>
                <c:pt idx="2359">
                  <c:v>2.1733000000000002</c:v>
                </c:pt>
                <c:pt idx="2360">
                  <c:v>2.1737000000000002</c:v>
                </c:pt>
                <c:pt idx="2361">
                  <c:v>2.1800000000000002</c:v>
                </c:pt>
                <c:pt idx="2362">
                  <c:v>2.1699000000000002</c:v>
                </c:pt>
                <c:pt idx="2363">
                  <c:v>2.1398999999999999</c:v>
                </c:pt>
                <c:pt idx="2364">
                  <c:v>2.1591</c:v>
                </c:pt>
                <c:pt idx="2365">
                  <c:v>2.1663000000000001</c:v>
                </c:pt>
                <c:pt idx="2366">
                  <c:v>2.1604999999999999</c:v>
                </c:pt>
                <c:pt idx="2367">
                  <c:v>2.1478999999999999</c:v>
                </c:pt>
                <c:pt idx="2368">
                  <c:v>2.1150000000000002</c:v>
                </c:pt>
                <c:pt idx="2369">
                  <c:v>2.1503000000000001</c:v>
                </c:pt>
                <c:pt idx="2370">
                  <c:v>2.1362999999999999</c:v>
                </c:pt>
                <c:pt idx="2371">
                  <c:v>2.1393</c:v>
                </c:pt>
                <c:pt idx="2372">
                  <c:v>2.1393</c:v>
                </c:pt>
                <c:pt idx="2373">
                  <c:v>2.1554000000000002</c:v>
                </c:pt>
                <c:pt idx="2374">
                  <c:v>2.1560000000000001</c:v>
                </c:pt>
                <c:pt idx="2375">
                  <c:v>2.1360000000000001</c:v>
                </c:pt>
                <c:pt idx="2376">
                  <c:v>2.1419999999999999</c:v>
                </c:pt>
                <c:pt idx="2377">
                  <c:v>2.1560000000000001</c:v>
                </c:pt>
                <c:pt idx="2378">
                  <c:v>2.1629999999999998</c:v>
                </c:pt>
                <c:pt idx="2379">
                  <c:v>2.1606999999999998</c:v>
                </c:pt>
                <c:pt idx="2380">
                  <c:v>2.1579999999999999</c:v>
                </c:pt>
                <c:pt idx="2381">
                  <c:v>2.1520000000000001</c:v>
                </c:pt>
                <c:pt idx="2382">
                  <c:v>2.1442999999999999</c:v>
                </c:pt>
                <c:pt idx="2383">
                  <c:v>2.1280000000000001</c:v>
                </c:pt>
                <c:pt idx="2384">
                  <c:v>2.1269999999999998</c:v>
                </c:pt>
                <c:pt idx="2385">
                  <c:v>2.1160000000000001</c:v>
                </c:pt>
                <c:pt idx="2386">
                  <c:v>2.1221999999999999</c:v>
                </c:pt>
                <c:pt idx="2387">
                  <c:v>2.1360000000000001</c:v>
                </c:pt>
                <c:pt idx="2388">
                  <c:v>2.1288</c:v>
                </c:pt>
                <c:pt idx="2389">
                  <c:v>2.137</c:v>
                </c:pt>
                <c:pt idx="2390">
                  <c:v>2.13</c:v>
                </c:pt>
                <c:pt idx="2391">
                  <c:v>2.1349999999999998</c:v>
                </c:pt>
                <c:pt idx="2392">
                  <c:v>2.1139999999999999</c:v>
                </c:pt>
                <c:pt idx="2393">
                  <c:v>2.1349999999999998</c:v>
                </c:pt>
                <c:pt idx="2394">
                  <c:v>2.077</c:v>
                </c:pt>
                <c:pt idx="2395">
                  <c:v>2.0575999999999999</c:v>
                </c:pt>
                <c:pt idx="2396">
                  <c:v>2.093</c:v>
                </c:pt>
                <c:pt idx="2397">
                  <c:v>2.1059999999999999</c:v>
                </c:pt>
                <c:pt idx="2398">
                  <c:v>2.0790000000000002</c:v>
                </c:pt>
                <c:pt idx="2399">
                  <c:v>2.0886</c:v>
                </c:pt>
                <c:pt idx="2400">
                  <c:v>2.0756999999999999</c:v>
                </c:pt>
                <c:pt idx="2401">
                  <c:v>2.0947</c:v>
                </c:pt>
                <c:pt idx="2402">
                  <c:v>2.0910000000000002</c:v>
                </c:pt>
                <c:pt idx="2403">
                  <c:v>2.0870000000000002</c:v>
                </c:pt>
                <c:pt idx="2404">
                  <c:v>2.0870000000000002</c:v>
                </c:pt>
                <c:pt idx="2405">
                  <c:v>2.09</c:v>
                </c:pt>
                <c:pt idx="2406">
                  <c:v>2.0849000000000002</c:v>
                </c:pt>
                <c:pt idx="2407">
                  <c:v>2.0832999999999999</c:v>
                </c:pt>
                <c:pt idx="2408">
                  <c:v>2.0975000000000001</c:v>
                </c:pt>
                <c:pt idx="2409">
                  <c:v>2.1103999999999998</c:v>
                </c:pt>
                <c:pt idx="2410">
                  <c:v>2.0979000000000001</c:v>
                </c:pt>
                <c:pt idx="2411">
                  <c:v>2.1053999999999999</c:v>
                </c:pt>
                <c:pt idx="2412">
                  <c:v>2.1097999999999999</c:v>
                </c:pt>
                <c:pt idx="2413">
                  <c:v>2.1139000000000001</c:v>
                </c:pt>
                <c:pt idx="2414">
                  <c:v>2.1063999999999998</c:v>
                </c:pt>
                <c:pt idx="2415">
                  <c:v>2.0973000000000002</c:v>
                </c:pt>
                <c:pt idx="2416">
                  <c:v>2.1017000000000001</c:v>
                </c:pt>
                <c:pt idx="2417">
                  <c:v>2.0891999999999999</c:v>
                </c:pt>
                <c:pt idx="2418">
                  <c:v>2.0891999999999999</c:v>
                </c:pt>
                <c:pt idx="2419">
                  <c:v>2.0905999999999998</c:v>
                </c:pt>
                <c:pt idx="2420">
                  <c:v>2.1030000000000002</c:v>
                </c:pt>
                <c:pt idx="2421">
                  <c:v>2.097</c:v>
                </c:pt>
                <c:pt idx="2422">
                  <c:v>2.0960000000000001</c:v>
                </c:pt>
                <c:pt idx="2423">
                  <c:v>2.0924</c:v>
                </c:pt>
                <c:pt idx="2424">
                  <c:v>2.0924</c:v>
                </c:pt>
                <c:pt idx="2425">
                  <c:v>2.0983999999999998</c:v>
                </c:pt>
                <c:pt idx="2426">
                  <c:v>2.097</c:v>
                </c:pt>
                <c:pt idx="2427">
                  <c:v>2.0802999999999998</c:v>
                </c:pt>
                <c:pt idx="2428">
                  <c:v>2.0750000000000002</c:v>
                </c:pt>
                <c:pt idx="2429">
                  <c:v>2.09</c:v>
                </c:pt>
                <c:pt idx="2430">
                  <c:v>2.0754000000000001</c:v>
                </c:pt>
                <c:pt idx="2431">
                  <c:v>2.069</c:v>
                </c:pt>
                <c:pt idx="2432">
                  <c:v>2.0790000000000002</c:v>
                </c:pt>
                <c:pt idx="2433">
                  <c:v>2.0840000000000001</c:v>
                </c:pt>
                <c:pt idx="2434">
                  <c:v>2.0950000000000002</c:v>
                </c:pt>
                <c:pt idx="2435">
                  <c:v>2.081</c:v>
                </c:pt>
                <c:pt idx="2436">
                  <c:v>2.0945</c:v>
                </c:pt>
                <c:pt idx="2437">
                  <c:v>2.0750000000000002</c:v>
                </c:pt>
                <c:pt idx="2438">
                  <c:v>2.0609999999999999</c:v>
                </c:pt>
                <c:pt idx="2439">
                  <c:v>2.0390000000000001</c:v>
                </c:pt>
                <c:pt idx="2440">
                  <c:v>2.0396000000000001</c:v>
                </c:pt>
                <c:pt idx="2441">
                  <c:v>2.044</c:v>
                </c:pt>
                <c:pt idx="2442">
                  <c:v>2.0299999999999998</c:v>
                </c:pt>
                <c:pt idx="2443">
                  <c:v>2.0720000000000001</c:v>
                </c:pt>
                <c:pt idx="2444">
                  <c:v>2.0710000000000002</c:v>
                </c:pt>
                <c:pt idx="2445">
                  <c:v>2.0665</c:v>
                </c:pt>
                <c:pt idx="2446">
                  <c:v>2.0535000000000001</c:v>
                </c:pt>
                <c:pt idx="2447">
                  <c:v>2.052</c:v>
                </c:pt>
                <c:pt idx="2448">
                  <c:v>2.0550000000000002</c:v>
                </c:pt>
                <c:pt idx="2449">
                  <c:v>2.0609999999999999</c:v>
                </c:pt>
                <c:pt idx="2450">
                  <c:v>2.0621</c:v>
                </c:pt>
                <c:pt idx="2451">
                  <c:v>2.0590999999999999</c:v>
                </c:pt>
                <c:pt idx="2452">
                  <c:v>2.0630000000000002</c:v>
                </c:pt>
                <c:pt idx="2453">
                  <c:v>2.048</c:v>
                </c:pt>
                <c:pt idx="2454">
                  <c:v>2.077</c:v>
                </c:pt>
                <c:pt idx="2455">
                  <c:v>2.0830000000000002</c:v>
                </c:pt>
                <c:pt idx="2456">
                  <c:v>2.1074999999999999</c:v>
                </c:pt>
                <c:pt idx="2457">
                  <c:v>2.1110000000000002</c:v>
                </c:pt>
                <c:pt idx="2458">
                  <c:v>2.12</c:v>
                </c:pt>
                <c:pt idx="2459">
                  <c:v>2.1196999999999999</c:v>
                </c:pt>
                <c:pt idx="2460">
                  <c:v>2.1160000000000001</c:v>
                </c:pt>
                <c:pt idx="2461">
                  <c:v>2.1055000000000001</c:v>
                </c:pt>
                <c:pt idx="2462">
                  <c:v>2.1040999999999999</c:v>
                </c:pt>
                <c:pt idx="2463">
                  <c:v>2.1091000000000002</c:v>
                </c:pt>
                <c:pt idx="2464">
                  <c:v>2.0991</c:v>
                </c:pt>
                <c:pt idx="2465">
                  <c:v>2.1168</c:v>
                </c:pt>
                <c:pt idx="2466">
                  <c:v>2.1040000000000001</c:v>
                </c:pt>
                <c:pt idx="2467">
                  <c:v>2.1059999999999999</c:v>
                </c:pt>
                <c:pt idx="2468">
                  <c:v>2.1004999999999998</c:v>
                </c:pt>
                <c:pt idx="2469">
                  <c:v>2.1110000000000002</c:v>
                </c:pt>
                <c:pt idx="2470">
                  <c:v>2.0960000000000001</c:v>
                </c:pt>
                <c:pt idx="2471">
                  <c:v>2.097</c:v>
                </c:pt>
                <c:pt idx="2472">
                  <c:v>2.0960000000000001</c:v>
                </c:pt>
                <c:pt idx="2473">
                  <c:v>2.1135000000000002</c:v>
                </c:pt>
                <c:pt idx="2474">
                  <c:v>2.137</c:v>
                </c:pt>
                <c:pt idx="2475">
                  <c:v>2.0991</c:v>
                </c:pt>
                <c:pt idx="2476">
                  <c:v>2.1179999999999999</c:v>
                </c:pt>
                <c:pt idx="2477">
                  <c:v>2.1250999999999998</c:v>
                </c:pt>
                <c:pt idx="2478">
                  <c:v>2.1181000000000001</c:v>
                </c:pt>
                <c:pt idx="2479">
                  <c:v>2.1124999999999998</c:v>
                </c:pt>
                <c:pt idx="2480">
                  <c:v>2.109</c:v>
                </c:pt>
                <c:pt idx="2481">
                  <c:v>2.0962000000000001</c:v>
                </c:pt>
                <c:pt idx="2482">
                  <c:v>2.0954999999999999</c:v>
                </c:pt>
                <c:pt idx="2483">
                  <c:v>2.1074999999999999</c:v>
                </c:pt>
                <c:pt idx="2484">
                  <c:v>2.1063999999999998</c:v>
                </c:pt>
                <c:pt idx="2485">
                  <c:v>2.1082000000000001</c:v>
                </c:pt>
                <c:pt idx="2486">
                  <c:v>2.0952000000000002</c:v>
                </c:pt>
                <c:pt idx="2487">
                  <c:v>2.0880000000000001</c:v>
                </c:pt>
                <c:pt idx="2488">
                  <c:v>2.0905999999999998</c:v>
                </c:pt>
                <c:pt idx="2489">
                  <c:v>2.0907</c:v>
                </c:pt>
                <c:pt idx="2490">
                  <c:v>2.101</c:v>
                </c:pt>
                <c:pt idx="2491">
                  <c:v>2.1111</c:v>
                </c:pt>
                <c:pt idx="2492">
                  <c:v>2.121</c:v>
                </c:pt>
                <c:pt idx="2493">
                  <c:v>2.1120000000000001</c:v>
                </c:pt>
                <c:pt idx="2494">
                  <c:v>2.1110000000000002</c:v>
                </c:pt>
                <c:pt idx="2495">
                  <c:v>2.1</c:v>
                </c:pt>
                <c:pt idx="2496">
                  <c:v>2.0994999999999999</c:v>
                </c:pt>
                <c:pt idx="2497">
                  <c:v>2.1019999999999999</c:v>
                </c:pt>
                <c:pt idx="2498">
                  <c:v>2.1120000000000001</c:v>
                </c:pt>
                <c:pt idx="2499">
                  <c:v>2.1234999999999999</c:v>
                </c:pt>
                <c:pt idx="2500">
                  <c:v>2.0699999999999998</c:v>
                </c:pt>
                <c:pt idx="2501">
                  <c:v>2.077</c:v>
                </c:pt>
                <c:pt idx="2502">
                  <c:v>2.0541999999999998</c:v>
                </c:pt>
                <c:pt idx="2503">
                  <c:v>2.048</c:v>
                </c:pt>
                <c:pt idx="2504">
                  <c:v>2.0421999999999998</c:v>
                </c:pt>
                <c:pt idx="2505">
                  <c:v>2.0550000000000002</c:v>
                </c:pt>
                <c:pt idx="2506">
                  <c:v>2.0442999999999998</c:v>
                </c:pt>
                <c:pt idx="2507">
                  <c:v>2.0089999999999999</c:v>
                </c:pt>
                <c:pt idx="2508">
                  <c:v>1.968</c:v>
                </c:pt>
                <c:pt idx="2509">
                  <c:v>1.9645000000000001</c:v>
                </c:pt>
                <c:pt idx="2510">
                  <c:v>1.9851000000000001</c:v>
                </c:pt>
                <c:pt idx="2511">
                  <c:v>1.9647000000000001</c:v>
                </c:pt>
                <c:pt idx="2512">
                  <c:v>1.9443000000000001</c:v>
                </c:pt>
                <c:pt idx="2513">
                  <c:v>1.9529999999999998</c:v>
                </c:pt>
                <c:pt idx="2514">
                  <c:v>1.9529999999999998</c:v>
                </c:pt>
                <c:pt idx="2515">
                  <c:v>1.9769999999999999</c:v>
                </c:pt>
                <c:pt idx="2516">
                  <c:v>1.9929999999999999</c:v>
                </c:pt>
                <c:pt idx="2517">
                  <c:v>2.016</c:v>
                </c:pt>
                <c:pt idx="2518">
                  <c:v>2.0125000000000002</c:v>
                </c:pt>
                <c:pt idx="2519">
                  <c:v>2.0262000000000002</c:v>
                </c:pt>
                <c:pt idx="2520">
                  <c:v>2.0329999999999999</c:v>
                </c:pt>
                <c:pt idx="2521">
                  <c:v>2.012</c:v>
                </c:pt>
                <c:pt idx="2522">
                  <c:v>2.048</c:v>
                </c:pt>
                <c:pt idx="2523">
                  <c:v>2.0299999999999998</c:v>
                </c:pt>
                <c:pt idx="2524">
                  <c:v>2.0230000000000001</c:v>
                </c:pt>
                <c:pt idx="2525">
                  <c:v>1.9950000000000001</c:v>
                </c:pt>
                <c:pt idx="2526">
                  <c:v>1.9683000000000002</c:v>
                </c:pt>
                <c:pt idx="2527">
                  <c:v>1.978</c:v>
                </c:pt>
                <c:pt idx="2528">
                  <c:v>1.974</c:v>
                </c:pt>
                <c:pt idx="2529">
                  <c:v>1.9588000000000001</c:v>
                </c:pt>
                <c:pt idx="2530">
                  <c:v>1.9430000000000001</c:v>
                </c:pt>
                <c:pt idx="2531">
                  <c:v>1.9340000000000002</c:v>
                </c:pt>
                <c:pt idx="2532">
                  <c:v>1.927</c:v>
                </c:pt>
                <c:pt idx="2533">
                  <c:v>1.909</c:v>
                </c:pt>
                <c:pt idx="2534">
                  <c:v>1.9171</c:v>
                </c:pt>
                <c:pt idx="2535">
                  <c:v>1.9351</c:v>
                </c:pt>
                <c:pt idx="2536">
                  <c:v>1.9342000000000001</c:v>
                </c:pt>
                <c:pt idx="2537">
                  <c:v>1.9256</c:v>
                </c:pt>
                <c:pt idx="2538">
                  <c:v>1.923</c:v>
                </c:pt>
                <c:pt idx="2539">
                  <c:v>1.9275</c:v>
                </c:pt>
                <c:pt idx="2540">
                  <c:v>1.9370000000000001</c:v>
                </c:pt>
                <c:pt idx="2541">
                  <c:v>1.925</c:v>
                </c:pt>
                <c:pt idx="2542">
                  <c:v>1.915</c:v>
                </c:pt>
                <c:pt idx="2543">
                  <c:v>1.9</c:v>
                </c:pt>
                <c:pt idx="2544">
                  <c:v>1.8925000000000001</c:v>
                </c:pt>
                <c:pt idx="2545">
                  <c:v>1.8925000000000001</c:v>
                </c:pt>
                <c:pt idx="2546">
                  <c:v>1.9</c:v>
                </c:pt>
                <c:pt idx="2547">
                  <c:v>1.875</c:v>
                </c:pt>
                <c:pt idx="2548">
                  <c:v>1.8425</c:v>
                </c:pt>
                <c:pt idx="2549">
                  <c:v>1.8199999999999998</c:v>
                </c:pt>
                <c:pt idx="2550">
                  <c:v>1.77</c:v>
                </c:pt>
                <c:pt idx="2551">
                  <c:v>1.7225000000000001</c:v>
                </c:pt>
                <c:pt idx="2552">
                  <c:v>1.7625</c:v>
                </c:pt>
                <c:pt idx="2553">
                  <c:v>1.8050000000000002</c:v>
                </c:pt>
                <c:pt idx="2554">
                  <c:v>1.825</c:v>
                </c:pt>
                <c:pt idx="2555">
                  <c:v>1.8425</c:v>
                </c:pt>
                <c:pt idx="2556">
                  <c:v>1.8174999999999999</c:v>
                </c:pt>
                <c:pt idx="2557">
                  <c:v>1.8199999999999998</c:v>
                </c:pt>
                <c:pt idx="2558">
                  <c:v>1.8025</c:v>
                </c:pt>
                <c:pt idx="2559">
                  <c:v>1.8275000000000001</c:v>
                </c:pt>
                <c:pt idx="2560">
                  <c:v>1.835</c:v>
                </c:pt>
                <c:pt idx="2561">
                  <c:v>1.87</c:v>
                </c:pt>
                <c:pt idx="2562">
                  <c:v>1.83</c:v>
                </c:pt>
                <c:pt idx="2563">
                  <c:v>1.8325</c:v>
                </c:pt>
                <c:pt idx="2564">
                  <c:v>1.825</c:v>
                </c:pt>
                <c:pt idx="2565">
                  <c:v>1.8374999999999999</c:v>
                </c:pt>
                <c:pt idx="2566">
                  <c:v>1.845</c:v>
                </c:pt>
                <c:pt idx="2567">
                  <c:v>1.845</c:v>
                </c:pt>
                <c:pt idx="2568">
                  <c:v>1.8675000000000002</c:v>
                </c:pt>
                <c:pt idx="2569">
                  <c:v>1.8875</c:v>
                </c:pt>
                <c:pt idx="2570">
                  <c:v>1.875</c:v>
                </c:pt>
                <c:pt idx="2571">
                  <c:v>1.8875</c:v>
                </c:pt>
                <c:pt idx="2572">
                  <c:v>1.8574999999999999</c:v>
                </c:pt>
                <c:pt idx="2573">
                  <c:v>1.8475000000000001</c:v>
                </c:pt>
                <c:pt idx="2574">
                  <c:v>1.8525</c:v>
                </c:pt>
                <c:pt idx="2575">
                  <c:v>1.8425</c:v>
                </c:pt>
                <c:pt idx="2576">
                  <c:v>1.8225</c:v>
                </c:pt>
                <c:pt idx="2577">
                  <c:v>1.8</c:v>
                </c:pt>
                <c:pt idx="2578">
                  <c:v>1.7570000000000001</c:v>
                </c:pt>
                <c:pt idx="2579">
                  <c:v>1.7949999999999999</c:v>
                </c:pt>
                <c:pt idx="2580">
                  <c:v>1.8</c:v>
                </c:pt>
                <c:pt idx="2581">
                  <c:v>1.8</c:v>
                </c:pt>
                <c:pt idx="2582">
                  <c:v>1.8</c:v>
                </c:pt>
                <c:pt idx="2583">
                  <c:v>1.7605</c:v>
                </c:pt>
                <c:pt idx="2584">
                  <c:v>1.7475000000000001</c:v>
                </c:pt>
                <c:pt idx="2585">
                  <c:v>1.7875000000000001</c:v>
                </c:pt>
                <c:pt idx="2586">
                  <c:v>1.8050000000000002</c:v>
                </c:pt>
                <c:pt idx="2587">
                  <c:v>1.8</c:v>
                </c:pt>
                <c:pt idx="2588">
                  <c:v>1.8</c:v>
                </c:pt>
                <c:pt idx="2589">
                  <c:v>1.76</c:v>
                </c:pt>
                <c:pt idx="2590">
                  <c:v>1.7625</c:v>
                </c:pt>
                <c:pt idx="2591">
                  <c:v>1.7574999999999998</c:v>
                </c:pt>
                <c:pt idx="2592">
                  <c:v>1.7349999999999999</c:v>
                </c:pt>
                <c:pt idx="2593">
                  <c:v>1.6924999999999999</c:v>
                </c:pt>
                <c:pt idx="2594">
                  <c:v>1.67</c:v>
                </c:pt>
                <c:pt idx="2595">
                  <c:v>1.6324999999999998</c:v>
                </c:pt>
                <c:pt idx="2596">
                  <c:v>1.625</c:v>
                </c:pt>
                <c:pt idx="2597">
                  <c:v>1.69</c:v>
                </c:pt>
                <c:pt idx="2598">
                  <c:v>1.7075</c:v>
                </c:pt>
                <c:pt idx="2599">
                  <c:v>1.7349999999999999</c:v>
                </c:pt>
                <c:pt idx="2600">
                  <c:v>1.74</c:v>
                </c:pt>
                <c:pt idx="2601">
                  <c:v>1.7130000000000001</c:v>
                </c:pt>
                <c:pt idx="2602">
                  <c:v>1.74</c:v>
                </c:pt>
                <c:pt idx="2603">
                  <c:v>1.74</c:v>
                </c:pt>
                <c:pt idx="2604">
                  <c:v>1.74</c:v>
                </c:pt>
                <c:pt idx="2605">
                  <c:v>1.7075</c:v>
                </c:pt>
                <c:pt idx="2606">
                  <c:v>1.7269999999999999</c:v>
                </c:pt>
                <c:pt idx="2607">
                  <c:v>1.7075</c:v>
                </c:pt>
                <c:pt idx="2608">
                  <c:v>1.6875</c:v>
                </c:pt>
                <c:pt idx="2609">
                  <c:v>1.63</c:v>
                </c:pt>
                <c:pt idx="2610">
                  <c:v>1.5674999999999999</c:v>
                </c:pt>
                <c:pt idx="2611">
                  <c:v>1.585</c:v>
                </c:pt>
                <c:pt idx="2612">
                  <c:v>1.5699999999999998</c:v>
                </c:pt>
                <c:pt idx="2613">
                  <c:v>1.5215000000000001</c:v>
                </c:pt>
                <c:pt idx="2614">
                  <c:v>1.5024999999999999</c:v>
                </c:pt>
                <c:pt idx="2615">
                  <c:v>1.5</c:v>
                </c:pt>
                <c:pt idx="2616">
                  <c:v>1.48</c:v>
                </c:pt>
                <c:pt idx="2617">
                  <c:v>1.5150000000000001</c:v>
                </c:pt>
                <c:pt idx="2618">
                  <c:v>1.5425</c:v>
                </c:pt>
                <c:pt idx="2619">
                  <c:v>1.5899999999999999</c:v>
                </c:pt>
                <c:pt idx="2620">
                  <c:v>1.6575</c:v>
                </c:pt>
                <c:pt idx="2621">
                  <c:v>1.6675</c:v>
                </c:pt>
                <c:pt idx="2622">
                  <c:v>1.7375</c:v>
                </c:pt>
                <c:pt idx="2623">
                  <c:v>1.6655</c:v>
                </c:pt>
                <c:pt idx="2624">
                  <c:v>1.6375</c:v>
                </c:pt>
                <c:pt idx="2625">
                  <c:v>1.58</c:v>
                </c:pt>
                <c:pt idx="2626">
                  <c:v>1.5625</c:v>
                </c:pt>
                <c:pt idx="2627">
                  <c:v>1.5150000000000001</c:v>
                </c:pt>
                <c:pt idx="2628">
                  <c:v>1.575</c:v>
                </c:pt>
                <c:pt idx="2629">
                  <c:v>1.5899999999999999</c:v>
                </c:pt>
                <c:pt idx="2630">
                  <c:v>1.63</c:v>
                </c:pt>
                <c:pt idx="2631">
                  <c:v>1.63</c:v>
                </c:pt>
                <c:pt idx="2632">
                  <c:v>1.645</c:v>
                </c:pt>
                <c:pt idx="2633">
                  <c:v>1.6145</c:v>
                </c:pt>
                <c:pt idx="2634">
                  <c:v>1.5899999999999999</c:v>
                </c:pt>
                <c:pt idx="2635">
                  <c:v>1.5825</c:v>
                </c:pt>
                <c:pt idx="2636">
                  <c:v>1.5575000000000001</c:v>
                </c:pt>
                <c:pt idx="2637">
                  <c:v>1.5625</c:v>
                </c:pt>
                <c:pt idx="2638">
                  <c:v>1.5815000000000001</c:v>
                </c:pt>
                <c:pt idx="2639">
                  <c:v>1.55</c:v>
                </c:pt>
                <c:pt idx="2640">
                  <c:v>1.5674999999999999</c:v>
                </c:pt>
                <c:pt idx="2641">
                  <c:v>1.56</c:v>
                </c:pt>
                <c:pt idx="2642">
                  <c:v>1.585</c:v>
                </c:pt>
                <c:pt idx="2643">
                  <c:v>1.6025</c:v>
                </c:pt>
                <c:pt idx="2644">
                  <c:v>1.625</c:v>
                </c:pt>
                <c:pt idx="2645">
                  <c:v>1.5925</c:v>
                </c:pt>
                <c:pt idx="2646">
                  <c:v>1.5874999999999999</c:v>
                </c:pt>
                <c:pt idx="2647">
                  <c:v>1.575</c:v>
                </c:pt>
                <c:pt idx="2648">
                  <c:v>1.6175000000000002</c:v>
                </c:pt>
                <c:pt idx="2649">
                  <c:v>1.6575</c:v>
                </c:pt>
                <c:pt idx="2650">
                  <c:v>1.6800000000000002</c:v>
                </c:pt>
                <c:pt idx="2651">
                  <c:v>1.7250000000000001</c:v>
                </c:pt>
                <c:pt idx="2652">
                  <c:v>1.7675000000000001</c:v>
                </c:pt>
                <c:pt idx="2653">
                  <c:v>1.7389999999999999</c:v>
                </c:pt>
                <c:pt idx="2654">
                  <c:v>1.6924999999999999</c:v>
                </c:pt>
                <c:pt idx="2655">
                  <c:v>1.69</c:v>
                </c:pt>
                <c:pt idx="2656">
                  <c:v>1.6949999999999998</c:v>
                </c:pt>
                <c:pt idx="2657">
                  <c:v>1.7375</c:v>
                </c:pt>
                <c:pt idx="2658">
                  <c:v>1.7389999999999999</c:v>
                </c:pt>
                <c:pt idx="2659">
                  <c:v>1.7</c:v>
                </c:pt>
                <c:pt idx="2660">
                  <c:v>1.6800000000000002</c:v>
                </c:pt>
                <c:pt idx="2661">
                  <c:v>1.6524999999999999</c:v>
                </c:pt>
                <c:pt idx="2662">
                  <c:v>1.6825000000000001</c:v>
                </c:pt>
                <c:pt idx="2663">
                  <c:v>1.76</c:v>
                </c:pt>
                <c:pt idx="2664">
                  <c:v>1.7275</c:v>
                </c:pt>
                <c:pt idx="2665">
                  <c:v>1.7</c:v>
                </c:pt>
                <c:pt idx="2666">
                  <c:v>1.7</c:v>
                </c:pt>
                <c:pt idx="2667">
                  <c:v>1.6949999999999998</c:v>
                </c:pt>
                <c:pt idx="2668">
                  <c:v>1.649</c:v>
                </c:pt>
                <c:pt idx="2669">
                  <c:v>1.615</c:v>
                </c:pt>
                <c:pt idx="2670">
                  <c:v>1.635</c:v>
                </c:pt>
                <c:pt idx="2671">
                  <c:v>1.6375</c:v>
                </c:pt>
                <c:pt idx="2672">
                  <c:v>1.6625000000000001</c:v>
                </c:pt>
                <c:pt idx="2673">
                  <c:v>1.6634</c:v>
                </c:pt>
                <c:pt idx="2674">
                  <c:v>1.6604000000000001</c:v>
                </c:pt>
                <c:pt idx="2675">
                  <c:v>1.6600000000000001</c:v>
                </c:pt>
                <c:pt idx="2676">
                  <c:v>1.65</c:v>
                </c:pt>
                <c:pt idx="2677">
                  <c:v>1.65</c:v>
                </c:pt>
                <c:pt idx="2678">
                  <c:v>1.6625000000000001</c:v>
                </c:pt>
                <c:pt idx="2679">
                  <c:v>1.6800000000000002</c:v>
                </c:pt>
                <c:pt idx="2680">
                  <c:v>1.6850000000000001</c:v>
                </c:pt>
                <c:pt idx="2681">
                  <c:v>1.6924999999999999</c:v>
                </c:pt>
                <c:pt idx="2682">
                  <c:v>1.6775</c:v>
                </c:pt>
                <c:pt idx="2683">
                  <c:v>1.6924999999999999</c:v>
                </c:pt>
                <c:pt idx="2684">
                  <c:v>1.6975</c:v>
                </c:pt>
                <c:pt idx="2685">
                  <c:v>1.69</c:v>
                </c:pt>
                <c:pt idx="2686">
                  <c:v>1.6825000000000001</c:v>
                </c:pt>
                <c:pt idx="2687">
                  <c:v>1.6875</c:v>
                </c:pt>
                <c:pt idx="2688">
                  <c:v>1.6884999999999999</c:v>
                </c:pt>
                <c:pt idx="2689">
                  <c:v>1.67</c:v>
                </c:pt>
                <c:pt idx="2690">
                  <c:v>1.665</c:v>
                </c:pt>
                <c:pt idx="2691">
                  <c:v>1.7050000000000001</c:v>
                </c:pt>
                <c:pt idx="2692">
                  <c:v>1.7650000000000001</c:v>
                </c:pt>
                <c:pt idx="2693">
                  <c:v>1.7725</c:v>
                </c:pt>
                <c:pt idx="2694">
                  <c:v>1.7629999999999999</c:v>
                </c:pt>
                <c:pt idx="2695">
                  <c:v>1.78</c:v>
                </c:pt>
                <c:pt idx="2696">
                  <c:v>1.8174999999999999</c:v>
                </c:pt>
                <c:pt idx="2697">
                  <c:v>1.7850000000000001</c:v>
                </c:pt>
                <c:pt idx="2698">
                  <c:v>1.7850000000000001</c:v>
                </c:pt>
                <c:pt idx="2699">
                  <c:v>1.8075000000000001</c:v>
                </c:pt>
                <c:pt idx="2700">
                  <c:v>1.8425</c:v>
                </c:pt>
                <c:pt idx="2701">
                  <c:v>1.8325</c:v>
                </c:pt>
                <c:pt idx="2702">
                  <c:v>1.8225</c:v>
                </c:pt>
                <c:pt idx="2703">
                  <c:v>1.8220000000000001</c:v>
                </c:pt>
                <c:pt idx="2704">
                  <c:v>1.8149999999999999</c:v>
                </c:pt>
                <c:pt idx="2705">
                  <c:v>1.8050000000000002</c:v>
                </c:pt>
                <c:pt idx="2706">
                  <c:v>1.7949999999999999</c:v>
                </c:pt>
                <c:pt idx="2707">
                  <c:v>1.7850000000000001</c:v>
                </c:pt>
                <c:pt idx="2708">
                  <c:v>1.77</c:v>
                </c:pt>
                <c:pt idx="2709">
                  <c:v>1.7633000000000001</c:v>
                </c:pt>
                <c:pt idx="2710">
                  <c:v>1.73</c:v>
                </c:pt>
                <c:pt idx="2711">
                  <c:v>1.7</c:v>
                </c:pt>
                <c:pt idx="2712">
                  <c:v>1.7149999999999999</c:v>
                </c:pt>
                <c:pt idx="2713">
                  <c:v>1.722</c:v>
                </c:pt>
                <c:pt idx="2714">
                  <c:v>1.74</c:v>
                </c:pt>
                <c:pt idx="2715">
                  <c:v>1.7675000000000001</c:v>
                </c:pt>
                <c:pt idx="2716">
                  <c:v>1.73</c:v>
                </c:pt>
                <c:pt idx="2717">
                  <c:v>1.7549999999999999</c:v>
                </c:pt>
                <c:pt idx="2718">
                  <c:v>1.77</c:v>
                </c:pt>
                <c:pt idx="2719">
                  <c:v>1.79</c:v>
                </c:pt>
                <c:pt idx="2720">
                  <c:v>1.8149999999999999</c:v>
                </c:pt>
                <c:pt idx="2721">
                  <c:v>1.7974999999999999</c:v>
                </c:pt>
                <c:pt idx="2722">
                  <c:v>1.7850000000000001</c:v>
                </c:pt>
                <c:pt idx="2723">
                  <c:v>1.8</c:v>
                </c:pt>
                <c:pt idx="2724">
                  <c:v>1.8050000000000002</c:v>
                </c:pt>
                <c:pt idx="2725">
                  <c:v>1.79</c:v>
                </c:pt>
                <c:pt idx="2726">
                  <c:v>1.79</c:v>
                </c:pt>
                <c:pt idx="2727">
                  <c:v>1.7850000000000001</c:v>
                </c:pt>
                <c:pt idx="2728">
                  <c:v>1.7825</c:v>
                </c:pt>
                <c:pt idx="2729">
                  <c:v>1.81</c:v>
                </c:pt>
                <c:pt idx="2730">
                  <c:v>1.8149999999999999</c:v>
                </c:pt>
                <c:pt idx="2731">
                  <c:v>1.8149999999999999</c:v>
                </c:pt>
                <c:pt idx="2732">
                  <c:v>1.835</c:v>
                </c:pt>
                <c:pt idx="2733">
                  <c:v>1.8420000000000001</c:v>
                </c:pt>
                <c:pt idx="2734">
                  <c:v>1.81</c:v>
                </c:pt>
                <c:pt idx="2735">
                  <c:v>1.845</c:v>
                </c:pt>
                <c:pt idx="2736">
                  <c:v>1.85</c:v>
                </c:pt>
                <c:pt idx="2737">
                  <c:v>1.8599999999999999</c:v>
                </c:pt>
                <c:pt idx="2738">
                  <c:v>1.8279999999999998</c:v>
                </c:pt>
                <c:pt idx="2739">
                  <c:v>1.85</c:v>
                </c:pt>
                <c:pt idx="2740">
                  <c:v>1.7925</c:v>
                </c:pt>
                <c:pt idx="2741">
                  <c:v>1.8025</c:v>
                </c:pt>
                <c:pt idx="2742">
                  <c:v>1.7974999999999999</c:v>
                </c:pt>
                <c:pt idx="2743">
                  <c:v>1.8109999999999999</c:v>
                </c:pt>
                <c:pt idx="2744">
                  <c:v>1.83</c:v>
                </c:pt>
                <c:pt idx="2745">
                  <c:v>1.8149999999999999</c:v>
                </c:pt>
                <c:pt idx="2746">
                  <c:v>1.8125</c:v>
                </c:pt>
                <c:pt idx="2747">
                  <c:v>1.8075000000000001</c:v>
                </c:pt>
                <c:pt idx="2748">
                  <c:v>1.8174999999999999</c:v>
                </c:pt>
                <c:pt idx="2749">
                  <c:v>1.8199999999999998</c:v>
                </c:pt>
                <c:pt idx="2750">
                  <c:v>1.81</c:v>
                </c:pt>
                <c:pt idx="2751">
                  <c:v>1.8</c:v>
                </c:pt>
                <c:pt idx="2752">
                  <c:v>1.8025</c:v>
                </c:pt>
                <c:pt idx="2753">
                  <c:v>1.7675000000000001</c:v>
                </c:pt>
                <c:pt idx="2754">
                  <c:v>1.7549999999999999</c:v>
                </c:pt>
                <c:pt idx="2755">
                  <c:v>1.75</c:v>
                </c:pt>
                <c:pt idx="2756">
                  <c:v>1.7725</c:v>
                </c:pt>
                <c:pt idx="2757">
                  <c:v>1.77</c:v>
                </c:pt>
                <c:pt idx="2758">
                  <c:v>1.77</c:v>
                </c:pt>
                <c:pt idx="2759">
                  <c:v>1.7450000000000001</c:v>
                </c:pt>
                <c:pt idx="2760">
                  <c:v>1.74</c:v>
                </c:pt>
                <c:pt idx="2761">
                  <c:v>1.7974999999999999</c:v>
                </c:pt>
                <c:pt idx="2762">
                  <c:v>1.7425000000000002</c:v>
                </c:pt>
                <c:pt idx="2763">
                  <c:v>1.7324999999999999</c:v>
                </c:pt>
                <c:pt idx="2764">
                  <c:v>1.7549999999999999</c:v>
                </c:pt>
                <c:pt idx="2765">
                  <c:v>1.7</c:v>
                </c:pt>
                <c:pt idx="2766">
                  <c:v>1.6375</c:v>
                </c:pt>
                <c:pt idx="2767">
                  <c:v>1.67</c:v>
                </c:pt>
                <c:pt idx="2768">
                  <c:v>1.6619999999999999</c:v>
                </c:pt>
                <c:pt idx="2769">
                  <c:v>1.6600000000000001</c:v>
                </c:pt>
                <c:pt idx="2770">
                  <c:v>1.65</c:v>
                </c:pt>
                <c:pt idx="2771">
                  <c:v>1.67</c:v>
                </c:pt>
                <c:pt idx="2772">
                  <c:v>1.6600000000000001</c:v>
                </c:pt>
                <c:pt idx="2773">
                  <c:v>1.6315</c:v>
                </c:pt>
                <c:pt idx="2774">
                  <c:v>1.605</c:v>
                </c:pt>
                <c:pt idx="2775">
                  <c:v>1.6475</c:v>
                </c:pt>
                <c:pt idx="2776">
                  <c:v>1.625</c:v>
                </c:pt>
                <c:pt idx="2777">
                  <c:v>1.6425000000000001</c:v>
                </c:pt>
                <c:pt idx="2778">
                  <c:v>1.659</c:v>
                </c:pt>
                <c:pt idx="2779">
                  <c:v>1.677</c:v>
                </c:pt>
                <c:pt idx="2780">
                  <c:v>1.7275</c:v>
                </c:pt>
                <c:pt idx="2781">
                  <c:v>1.72</c:v>
                </c:pt>
                <c:pt idx="2782">
                  <c:v>1.6949999999999998</c:v>
                </c:pt>
                <c:pt idx="2783">
                  <c:v>1.6924999999999999</c:v>
                </c:pt>
                <c:pt idx="2784">
                  <c:v>1.6850000000000001</c:v>
                </c:pt>
                <c:pt idx="2785">
                  <c:v>1.6675</c:v>
                </c:pt>
                <c:pt idx="2786">
                  <c:v>1.6875</c:v>
                </c:pt>
                <c:pt idx="2787">
                  <c:v>1.69</c:v>
                </c:pt>
                <c:pt idx="2788">
                  <c:v>1.677</c:v>
                </c:pt>
                <c:pt idx="2789">
                  <c:v>1.6775</c:v>
                </c:pt>
                <c:pt idx="2790">
                  <c:v>1.7075</c:v>
                </c:pt>
                <c:pt idx="2791">
                  <c:v>1.7025000000000001</c:v>
                </c:pt>
                <c:pt idx="2792">
                  <c:v>1.6949999999999998</c:v>
                </c:pt>
                <c:pt idx="2793">
                  <c:v>1.6775</c:v>
                </c:pt>
                <c:pt idx="2794">
                  <c:v>1.675</c:v>
                </c:pt>
                <c:pt idx="2795">
                  <c:v>1.6400000000000001</c:v>
                </c:pt>
                <c:pt idx="2796">
                  <c:v>1.6324999999999998</c:v>
                </c:pt>
                <c:pt idx="2797">
                  <c:v>1.6225000000000001</c:v>
                </c:pt>
                <c:pt idx="2798">
                  <c:v>1.625</c:v>
                </c:pt>
                <c:pt idx="2799">
                  <c:v>1.6074999999999999</c:v>
                </c:pt>
                <c:pt idx="2800">
                  <c:v>1.575</c:v>
                </c:pt>
                <c:pt idx="2801">
                  <c:v>1.56</c:v>
                </c:pt>
                <c:pt idx="2802">
                  <c:v>1.5925</c:v>
                </c:pt>
                <c:pt idx="2803">
                  <c:v>1.58</c:v>
                </c:pt>
                <c:pt idx="2804">
                  <c:v>1.595</c:v>
                </c:pt>
                <c:pt idx="2805">
                  <c:v>1.595</c:v>
                </c:pt>
                <c:pt idx="2806">
                  <c:v>1.615</c:v>
                </c:pt>
                <c:pt idx="2807">
                  <c:v>1.625</c:v>
                </c:pt>
                <c:pt idx="2808">
                  <c:v>1.6419999999999999</c:v>
                </c:pt>
                <c:pt idx="2809">
                  <c:v>1.6375</c:v>
                </c:pt>
                <c:pt idx="2810">
                  <c:v>1.6375</c:v>
                </c:pt>
                <c:pt idx="2811">
                  <c:v>1.6274999999999999</c:v>
                </c:pt>
                <c:pt idx="2812">
                  <c:v>1.6724999999999999</c:v>
                </c:pt>
                <c:pt idx="2813">
                  <c:v>1.6775</c:v>
                </c:pt>
                <c:pt idx="2814">
                  <c:v>1.6825000000000001</c:v>
                </c:pt>
                <c:pt idx="2815">
                  <c:v>1.69</c:v>
                </c:pt>
                <c:pt idx="2816">
                  <c:v>1.6775</c:v>
                </c:pt>
                <c:pt idx="2817">
                  <c:v>1.7075</c:v>
                </c:pt>
                <c:pt idx="2818">
                  <c:v>1.7324999999999999</c:v>
                </c:pt>
                <c:pt idx="2819">
                  <c:v>1.74</c:v>
                </c:pt>
                <c:pt idx="2820">
                  <c:v>1.72</c:v>
                </c:pt>
                <c:pt idx="2821">
                  <c:v>1.71</c:v>
                </c:pt>
                <c:pt idx="2822">
                  <c:v>1.7225000000000001</c:v>
                </c:pt>
                <c:pt idx="2823">
                  <c:v>1.7149999999999999</c:v>
                </c:pt>
                <c:pt idx="2824">
                  <c:v>1.7124999999999999</c:v>
                </c:pt>
                <c:pt idx="2825">
                  <c:v>1.7250000000000001</c:v>
                </c:pt>
                <c:pt idx="2826">
                  <c:v>1.7375</c:v>
                </c:pt>
                <c:pt idx="2827">
                  <c:v>1.7349999999999999</c:v>
                </c:pt>
                <c:pt idx="2828">
                  <c:v>1.7349999999999999</c:v>
                </c:pt>
                <c:pt idx="2829">
                  <c:v>1.7749999999999999</c:v>
                </c:pt>
                <c:pt idx="2830">
                  <c:v>1.79</c:v>
                </c:pt>
                <c:pt idx="2831">
                  <c:v>1.7725</c:v>
                </c:pt>
                <c:pt idx="2832">
                  <c:v>1.78</c:v>
                </c:pt>
                <c:pt idx="2833">
                  <c:v>1.7450000000000001</c:v>
                </c:pt>
                <c:pt idx="2834">
                  <c:v>1.7524999999999999</c:v>
                </c:pt>
                <c:pt idx="2835">
                  <c:v>1.7475000000000001</c:v>
                </c:pt>
                <c:pt idx="2836">
                  <c:v>1.75</c:v>
                </c:pt>
                <c:pt idx="2837">
                  <c:v>1.72</c:v>
                </c:pt>
                <c:pt idx="2838">
                  <c:v>1.7</c:v>
                </c:pt>
                <c:pt idx="2839">
                  <c:v>1.7149999999999999</c:v>
                </c:pt>
                <c:pt idx="2840">
                  <c:v>1.7275</c:v>
                </c:pt>
                <c:pt idx="2841">
                  <c:v>1.7175</c:v>
                </c:pt>
                <c:pt idx="2842">
                  <c:v>1.7275</c:v>
                </c:pt>
                <c:pt idx="2843">
                  <c:v>1.7563</c:v>
                </c:pt>
                <c:pt idx="2844">
                  <c:v>1.7925</c:v>
                </c:pt>
                <c:pt idx="2845">
                  <c:v>1.81</c:v>
                </c:pt>
                <c:pt idx="2846">
                  <c:v>1.7974999999999999</c:v>
                </c:pt>
                <c:pt idx="2847">
                  <c:v>1.7549999999999999</c:v>
                </c:pt>
                <c:pt idx="2848">
                  <c:v>1.69</c:v>
                </c:pt>
                <c:pt idx="2849">
                  <c:v>1.6875</c:v>
                </c:pt>
                <c:pt idx="2850">
                  <c:v>1.7025000000000001</c:v>
                </c:pt>
                <c:pt idx="2851">
                  <c:v>1.7050000000000001</c:v>
                </c:pt>
                <c:pt idx="2852">
                  <c:v>1.6975</c:v>
                </c:pt>
                <c:pt idx="2853">
                  <c:v>1.7029999999999998</c:v>
                </c:pt>
                <c:pt idx="2854">
                  <c:v>1.6775</c:v>
                </c:pt>
                <c:pt idx="2855">
                  <c:v>1.6975</c:v>
                </c:pt>
                <c:pt idx="2856">
                  <c:v>1.7</c:v>
                </c:pt>
                <c:pt idx="2857">
                  <c:v>1.6949999999999998</c:v>
                </c:pt>
                <c:pt idx="2858">
                  <c:v>1.681</c:v>
                </c:pt>
                <c:pt idx="2859">
                  <c:v>1.67</c:v>
                </c:pt>
                <c:pt idx="2860">
                  <c:v>1.6575</c:v>
                </c:pt>
                <c:pt idx="2861">
                  <c:v>1.655</c:v>
                </c:pt>
                <c:pt idx="2862">
                  <c:v>1.651</c:v>
                </c:pt>
                <c:pt idx="2863">
                  <c:v>1.6509</c:v>
                </c:pt>
                <c:pt idx="2864">
                  <c:v>1.655</c:v>
                </c:pt>
                <c:pt idx="2865">
                  <c:v>1.6949999999999998</c:v>
                </c:pt>
                <c:pt idx="2866">
                  <c:v>1.6825000000000001</c:v>
                </c:pt>
                <c:pt idx="2867">
                  <c:v>1.6825000000000001</c:v>
                </c:pt>
                <c:pt idx="2868">
                  <c:v>1.6825000000000001</c:v>
                </c:pt>
                <c:pt idx="2869">
                  <c:v>1.65</c:v>
                </c:pt>
                <c:pt idx="2870">
                  <c:v>1.645</c:v>
                </c:pt>
                <c:pt idx="2871">
                  <c:v>1.625</c:v>
                </c:pt>
                <c:pt idx="2872">
                  <c:v>1.6425000000000001</c:v>
                </c:pt>
                <c:pt idx="2873">
                  <c:v>1.6524999999999999</c:v>
                </c:pt>
                <c:pt idx="2874">
                  <c:v>1.625</c:v>
                </c:pt>
                <c:pt idx="2875">
                  <c:v>1.6099999999999999</c:v>
                </c:pt>
                <c:pt idx="2876">
                  <c:v>1.62</c:v>
                </c:pt>
                <c:pt idx="2877">
                  <c:v>1.6</c:v>
                </c:pt>
                <c:pt idx="2878">
                  <c:v>1.5819999999999999</c:v>
                </c:pt>
                <c:pt idx="2879">
                  <c:v>1.5825</c:v>
                </c:pt>
                <c:pt idx="2880">
                  <c:v>1.605</c:v>
                </c:pt>
                <c:pt idx="2881">
                  <c:v>1.575</c:v>
                </c:pt>
                <c:pt idx="2882">
                  <c:v>1.5649999999999999</c:v>
                </c:pt>
                <c:pt idx="2883">
                  <c:v>1.5659999999999998</c:v>
                </c:pt>
                <c:pt idx="2884">
                  <c:v>1.5425</c:v>
                </c:pt>
                <c:pt idx="2885">
                  <c:v>1.5425</c:v>
                </c:pt>
                <c:pt idx="2886">
                  <c:v>1.5350000000000001</c:v>
                </c:pt>
                <c:pt idx="2887">
                  <c:v>1.5350000000000001</c:v>
                </c:pt>
                <c:pt idx="2888">
                  <c:v>1.5150000000000001</c:v>
                </c:pt>
                <c:pt idx="2889">
                  <c:v>1.51</c:v>
                </c:pt>
                <c:pt idx="2890">
                  <c:v>1.5110000000000001</c:v>
                </c:pt>
                <c:pt idx="2891">
                  <c:v>1.4929999999999999</c:v>
                </c:pt>
                <c:pt idx="2892">
                  <c:v>1.52</c:v>
                </c:pt>
                <c:pt idx="2893">
                  <c:v>1.5205</c:v>
                </c:pt>
                <c:pt idx="2894">
                  <c:v>1.482</c:v>
                </c:pt>
                <c:pt idx="2895">
                  <c:v>1.48</c:v>
                </c:pt>
                <c:pt idx="2896">
                  <c:v>1.4525000000000001</c:v>
                </c:pt>
                <c:pt idx="2897">
                  <c:v>1.4350000000000001</c:v>
                </c:pt>
                <c:pt idx="2898">
                  <c:v>1.425</c:v>
                </c:pt>
                <c:pt idx="2899">
                  <c:v>1.452</c:v>
                </c:pt>
                <c:pt idx="2900">
                  <c:v>1.4550000000000001</c:v>
                </c:pt>
                <c:pt idx="2901">
                  <c:v>1.4470000000000001</c:v>
                </c:pt>
                <c:pt idx="2902">
                  <c:v>1.448</c:v>
                </c:pt>
                <c:pt idx="2903">
                  <c:v>1.43</c:v>
                </c:pt>
                <c:pt idx="2904">
                  <c:v>1.429</c:v>
                </c:pt>
                <c:pt idx="2905">
                  <c:v>1.4330000000000001</c:v>
                </c:pt>
                <c:pt idx="2906">
                  <c:v>1.3975</c:v>
                </c:pt>
                <c:pt idx="2907">
                  <c:v>1.371</c:v>
                </c:pt>
                <c:pt idx="2908">
                  <c:v>1.38</c:v>
                </c:pt>
                <c:pt idx="2909">
                  <c:v>1.361</c:v>
                </c:pt>
                <c:pt idx="2910">
                  <c:v>1.37</c:v>
                </c:pt>
                <c:pt idx="2911">
                  <c:v>1.415</c:v>
                </c:pt>
                <c:pt idx="2912">
                  <c:v>1.468</c:v>
                </c:pt>
                <c:pt idx="2913">
                  <c:v>1.5024999999999999</c:v>
                </c:pt>
                <c:pt idx="2914">
                  <c:v>1.506</c:v>
                </c:pt>
                <c:pt idx="2915">
                  <c:v>1.4849999999999999</c:v>
                </c:pt>
                <c:pt idx="2916">
                  <c:v>1.4630000000000001</c:v>
                </c:pt>
                <c:pt idx="2917">
                  <c:v>1.4849999999999999</c:v>
                </c:pt>
                <c:pt idx="2918">
                  <c:v>1.5</c:v>
                </c:pt>
                <c:pt idx="2919">
                  <c:v>1.4849999999999999</c:v>
                </c:pt>
                <c:pt idx="2920">
                  <c:v>1.462</c:v>
                </c:pt>
                <c:pt idx="2921">
                  <c:v>1.4590000000000001</c:v>
                </c:pt>
                <c:pt idx="2922">
                  <c:v>1.45</c:v>
                </c:pt>
                <c:pt idx="2923">
                  <c:v>1.4588000000000001</c:v>
                </c:pt>
                <c:pt idx="2924">
                  <c:v>1.448</c:v>
                </c:pt>
                <c:pt idx="2925">
                  <c:v>1.4379999999999999</c:v>
                </c:pt>
                <c:pt idx="2926">
                  <c:v>1.43</c:v>
                </c:pt>
                <c:pt idx="2927">
                  <c:v>1.4344999999999999</c:v>
                </c:pt>
                <c:pt idx="2928">
                  <c:v>1.4313</c:v>
                </c:pt>
                <c:pt idx="2929">
                  <c:v>1.425</c:v>
                </c:pt>
                <c:pt idx="2930">
                  <c:v>1.4125000000000001</c:v>
                </c:pt>
                <c:pt idx="2931">
                  <c:v>1.4075</c:v>
                </c:pt>
                <c:pt idx="2932">
                  <c:v>1.407</c:v>
                </c:pt>
                <c:pt idx="2933">
                  <c:v>1.411</c:v>
                </c:pt>
                <c:pt idx="2934">
                  <c:v>1.4175</c:v>
                </c:pt>
                <c:pt idx="2935">
                  <c:v>1.42</c:v>
                </c:pt>
                <c:pt idx="2936">
                  <c:v>1.4175</c:v>
                </c:pt>
                <c:pt idx="2937">
                  <c:v>1.4219999999999999</c:v>
                </c:pt>
                <c:pt idx="2938">
                  <c:v>1.4410000000000001</c:v>
                </c:pt>
                <c:pt idx="2939">
                  <c:v>1.425</c:v>
                </c:pt>
                <c:pt idx="2940">
                  <c:v>1.405</c:v>
                </c:pt>
                <c:pt idx="2941">
                  <c:v>1.405</c:v>
                </c:pt>
                <c:pt idx="2942">
                  <c:v>1.4075</c:v>
                </c:pt>
                <c:pt idx="2943">
                  <c:v>1.4020000000000001</c:v>
                </c:pt>
                <c:pt idx="2944">
                  <c:v>1.4060000000000001</c:v>
                </c:pt>
                <c:pt idx="2945">
                  <c:v>1.411</c:v>
                </c:pt>
                <c:pt idx="2946">
                  <c:v>1.3925000000000001</c:v>
                </c:pt>
                <c:pt idx="2947">
                  <c:v>1.401</c:v>
                </c:pt>
                <c:pt idx="2948">
                  <c:v>1.3879000000000001</c:v>
                </c:pt>
                <c:pt idx="2949">
                  <c:v>1.4085000000000001</c:v>
                </c:pt>
                <c:pt idx="2950">
                  <c:v>1.413</c:v>
                </c:pt>
                <c:pt idx="2951">
                  <c:v>1.421</c:v>
                </c:pt>
                <c:pt idx="2952">
                  <c:v>1.44</c:v>
                </c:pt>
                <c:pt idx="2953">
                  <c:v>1.4710000000000001</c:v>
                </c:pt>
                <c:pt idx="2954">
                  <c:v>1.4710000000000001</c:v>
                </c:pt>
                <c:pt idx="2955">
                  <c:v>1.4610000000000001</c:v>
                </c:pt>
                <c:pt idx="2956">
                  <c:v>1.4775</c:v>
                </c:pt>
                <c:pt idx="2957">
                  <c:v>1.4804999999999999</c:v>
                </c:pt>
                <c:pt idx="2958">
                  <c:v>1.4635</c:v>
                </c:pt>
                <c:pt idx="2959">
                  <c:v>1.4650000000000001</c:v>
                </c:pt>
                <c:pt idx="2960">
                  <c:v>1.468</c:v>
                </c:pt>
                <c:pt idx="2961">
                  <c:v>1.4724999999999999</c:v>
                </c:pt>
                <c:pt idx="2962">
                  <c:v>1.4849999999999999</c:v>
                </c:pt>
                <c:pt idx="2963">
                  <c:v>1.478</c:v>
                </c:pt>
                <c:pt idx="2964">
                  <c:v>1.4695</c:v>
                </c:pt>
                <c:pt idx="2965">
                  <c:v>1.4809999999999999</c:v>
                </c:pt>
                <c:pt idx="2966">
                  <c:v>1.47</c:v>
                </c:pt>
                <c:pt idx="2967">
                  <c:v>1.48</c:v>
                </c:pt>
                <c:pt idx="2968">
                  <c:v>1.48</c:v>
                </c:pt>
                <c:pt idx="2969">
                  <c:v>1.4675</c:v>
                </c:pt>
                <c:pt idx="2970">
                  <c:v>1.472</c:v>
                </c:pt>
                <c:pt idx="2971">
                  <c:v>1.482</c:v>
                </c:pt>
                <c:pt idx="2972">
                  <c:v>1.482</c:v>
                </c:pt>
                <c:pt idx="2973">
                  <c:v>1.4769999999999999</c:v>
                </c:pt>
                <c:pt idx="2974">
                  <c:v>1.4849999999999999</c:v>
                </c:pt>
                <c:pt idx="2975">
                  <c:v>1.4750000000000001</c:v>
                </c:pt>
                <c:pt idx="2976">
                  <c:v>1.478</c:v>
                </c:pt>
                <c:pt idx="2977">
                  <c:v>1.47</c:v>
                </c:pt>
                <c:pt idx="2978">
                  <c:v>1.4610000000000001</c:v>
                </c:pt>
                <c:pt idx="2979">
                  <c:v>1.4530000000000001</c:v>
                </c:pt>
                <c:pt idx="2980">
                  <c:v>1.4470000000000001</c:v>
                </c:pt>
                <c:pt idx="2981">
                  <c:v>1.4319999999999999</c:v>
                </c:pt>
                <c:pt idx="2982">
                  <c:v>1.401</c:v>
                </c:pt>
                <c:pt idx="2983">
                  <c:v>1.375</c:v>
                </c:pt>
                <c:pt idx="2984">
                  <c:v>1.3599999999999999</c:v>
                </c:pt>
                <c:pt idx="2985">
                  <c:v>1.35</c:v>
                </c:pt>
                <c:pt idx="2986">
                  <c:v>1.355</c:v>
                </c:pt>
                <c:pt idx="2987">
                  <c:v>1.3397000000000001</c:v>
                </c:pt>
                <c:pt idx="2988">
                  <c:v>1.357</c:v>
                </c:pt>
                <c:pt idx="2989">
                  <c:v>1.381</c:v>
                </c:pt>
                <c:pt idx="2990">
                  <c:v>1.3860000000000001</c:v>
                </c:pt>
                <c:pt idx="2991">
                  <c:v>1.3900000000000001</c:v>
                </c:pt>
                <c:pt idx="2992">
                  <c:v>1.421</c:v>
                </c:pt>
                <c:pt idx="2993">
                  <c:v>1.3120000000000001</c:v>
                </c:pt>
                <c:pt idx="2994">
                  <c:v>1.2570000000000001</c:v>
                </c:pt>
                <c:pt idx="2995">
                  <c:v>1.28</c:v>
                </c:pt>
                <c:pt idx="2996">
                  <c:v>1.3149999999999999</c:v>
                </c:pt>
                <c:pt idx="2997">
                  <c:v>1.3180000000000001</c:v>
                </c:pt>
                <c:pt idx="2998">
                  <c:v>1.3120000000000001</c:v>
                </c:pt>
                <c:pt idx="2999">
                  <c:v>1.302</c:v>
                </c:pt>
                <c:pt idx="3000">
                  <c:v>1.2770000000000001</c:v>
                </c:pt>
                <c:pt idx="3001">
                  <c:v>1.2629999999999999</c:v>
                </c:pt>
                <c:pt idx="3002">
                  <c:v>1.2570000000000001</c:v>
                </c:pt>
                <c:pt idx="3003">
                  <c:v>1.2530000000000001</c:v>
                </c:pt>
                <c:pt idx="3004">
                  <c:v>1.25</c:v>
                </c:pt>
                <c:pt idx="3005">
                  <c:v>1.2829999999999999</c:v>
                </c:pt>
                <c:pt idx="3006">
                  <c:v>1.3029999999999999</c:v>
                </c:pt>
                <c:pt idx="3007">
                  <c:v>1.341</c:v>
                </c:pt>
                <c:pt idx="3008">
                  <c:v>1.3599999999999999</c:v>
                </c:pt>
                <c:pt idx="3009">
                  <c:v>1.355</c:v>
                </c:pt>
                <c:pt idx="3010">
                  <c:v>1.351</c:v>
                </c:pt>
                <c:pt idx="3011">
                  <c:v>1.325</c:v>
                </c:pt>
                <c:pt idx="3012">
                  <c:v>1.3245</c:v>
                </c:pt>
                <c:pt idx="3013">
                  <c:v>1.3140000000000001</c:v>
                </c:pt>
                <c:pt idx="3014">
                  <c:v>1.3320000000000001</c:v>
                </c:pt>
                <c:pt idx="3015">
                  <c:v>1.345</c:v>
                </c:pt>
                <c:pt idx="3016">
                  <c:v>1.3668</c:v>
                </c:pt>
                <c:pt idx="3017">
                  <c:v>1.3574999999999999</c:v>
                </c:pt>
                <c:pt idx="3018">
                  <c:v>1.3395999999999999</c:v>
                </c:pt>
                <c:pt idx="3019">
                  <c:v>1.325</c:v>
                </c:pt>
                <c:pt idx="3020">
                  <c:v>1.32</c:v>
                </c:pt>
                <c:pt idx="3021">
                  <c:v>1.3225</c:v>
                </c:pt>
                <c:pt idx="3022">
                  <c:v>1.32</c:v>
                </c:pt>
                <c:pt idx="3023">
                  <c:v>1.3325</c:v>
                </c:pt>
                <c:pt idx="3024">
                  <c:v>1.3425</c:v>
                </c:pt>
                <c:pt idx="3025">
                  <c:v>1.3320000000000001</c:v>
                </c:pt>
                <c:pt idx="3026">
                  <c:v>1.3345</c:v>
                </c:pt>
                <c:pt idx="3027">
                  <c:v>1.335</c:v>
                </c:pt>
                <c:pt idx="3028">
                  <c:v>1.325</c:v>
                </c:pt>
                <c:pt idx="3029">
                  <c:v>1.3240000000000001</c:v>
                </c:pt>
                <c:pt idx="3030">
                  <c:v>1.3220000000000001</c:v>
                </c:pt>
                <c:pt idx="3031">
                  <c:v>1.3129999999999999</c:v>
                </c:pt>
                <c:pt idx="3032">
                  <c:v>1.3025</c:v>
                </c:pt>
                <c:pt idx="3033">
                  <c:v>1.3140000000000001</c:v>
                </c:pt>
                <c:pt idx="3034">
                  <c:v>1.3035000000000001</c:v>
                </c:pt>
                <c:pt idx="3035">
                  <c:v>1.3120000000000001</c:v>
                </c:pt>
                <c:pt idx="3036">
                  <c:v>1.3049999999999999</c:v>
                </c:pt>
                <c:pt idx="3037">
                  <c:v>1.3045</c:v>
                </c:pt>
                <c:pt idx="3038">
                  <c:v>1.3069</c:v>
                </c:pt>
                <c:pt idx="3039">
                  <c:v>1.3174999999999999</c:v>
                </c:pt>
                <c:pt idx="3040">
                  <c:v>1.3075000000000001</c:v>
                </c:pt>
                <c:pt idx="3041">
                  <c:v>1.302</c:v>
                </c:pt>
                <c:pt idx="3042">
                  <c:v>1.2909999999999999</c:v>
                </c:pt>
                <c:pt idx="3043">
                  <c:v>1.2869999999999999</c:v>
                </c:pt>
                <c:pt idx="3044">
                  <c:v>1.2849999999999999</c:v>
                </c:pt>
                <c:pt idx="3045">
                  <c:v>1.26</c:v>
                </c:pt>
                <c:pt idx="3046">
                  <c:v>1.28</c:v>
                </c:pt>
                <c:pt idx="3047">
                  <c:v>1.2949999999999999</c:v>
                </c:pt>
                <c:pt idx="3048">
                  <c:v>1.3</c:v>
                </c:pt>
                <c:pt idx="3049">
                  <c:v>1.3225</c:v>
                </c:pt>
                <c:pt idx="3050">
                  <c:v>1.3225</c:v>
                </c:pt>
                <c:pt idx="3051">
                  <c:v>1.3120000000000001</c:v>
                </c:pt>
                <c:pt idx="3052">
                  <c:v>1.3169999999999999</c:v>
                </c:pt>
                <c:pt idx="3053">
                  <c:v>1.3283</c:v>
                </c:pt>
                <c:pt idx="3054">
                  <c:v>1.325</c:v>
                </c:pt>
                <c:pt idx="3055">
                  <c:v>1.3425</c:v>
                </c:pt>
                <c:pt idx="3056">
                  <c:v>1.345</c:v>
                </c:pt>
                <c:pt idx="3057">
                  <c:v>1.367</c:v>
                </c:pt>
                <c:pt idx="3058">
                  <c:v>1.345</c:v>
                </c:pt>
                <c:pt idx="3059">
                  <c:v>1.34</c:v>
                </c:pt>
                <c:pt idx="3060">
                  <c:v>1.3264</c:v>
                </c:pt>
                <c:pt idx="3061">
                  <c:v>1.325</c:v>
                </c:pt>
                <c:pt idx="3062">
                  <c:v>1.3534999999999999</c:v>
                </c:pt>
                <c:pt idx="3063">
                  <c:v>1.355</c:v>
                </c:pt>
                <c:pt idx="3064">
                  <c:v>1.345</c:v>
                </c:pt>
                <c:pt idx="3065">
                  <c:v>1.3525</c:v>
                </c:pt>
                <c:pt idx="3066">
                  <c:v>1.375</c:v>
                </c:pt>
                <c:pt idx="3067">
                  <c:v>1.3774999999999999</c:v>
                </c:pt>
                <c:pt idx="3068">
                  <c:v>1.3663000000000001</c:v>
                </c:pt>
                <c:pt idx="3069">
                  <c:v>1.3774999999999999</c:v>
                </c:pt>
                <c:pt idx="3070">
                  <c:v>1.377</c:v>
                </c:pt>
                <c:pt idx="3071">
                  <c:v>1.3763000000000001</c:v>
                </c:pt>
                <c:pt idx="3072">
                  <c:v>1.3780000000000001</c:v>
                </c:pt>
                <c:pt idx="3073">
                  <c:v>1.4119999999999999</c:v>
                </c:pt>
                <c:pt idx="3074">
                  <c:v>1.41</c:v>
                </c:pt>
                <c:pt idx="3075">
                  <c:v>1.42</c:v>
                </c:pt>
                <c:pt idx="3076">
                  <c:v>1.431</c:v>
                </c:pt>
                <c:pt idx="3077">
                  <c:v>1.4325000000000001</c:v>
                </c:pt>
                <c:pt idx="3078">
                  <c:v>1.4575</c:v>
                </c:pt>
                <c:pt idx="3079">
                  <c:v>1.4517</c:v>
                </c:pt>
                <c:pt idx="3080">
                  <c:v>1.4475</c:v>
                </c:pt>
                <c:pt idx="3081">
                  <c:v>1.4577</c:v>
                </c:pt>
                <c:pt idx="3082">
                  <c:v>1.4757</c:v>
                </c:pt>
                <c:pt idx="3083">
                  <c:v>1.4769999999999999</c:v>
                </c:pt>
                <c:pt idx="3084">
                  <c:v>1.4647000000000001</c:v>
                </c:pt>
                <c:pt idx="3085">
                  <c:v>1.48</c:v>
                </c:pt>
                <c:pt idx="3086">
                  <c:v>1.45</c:v>
                </c:pt>
                <c:pt idx="3087">
                  <c:v>1.4555</c:v>
                </c:pt>
                <c:pt idx="3088">
                  <c:v>1.456</c:v>
                </c:pt>
                <c:pt idx="3089">
                  <c:v>1.4550000000000001</c:v>
                </c:pt>
                <c:pt idx="3090">
                  <c:v>1.462</c:v>
                </c:pt>
                <c:pt idx="3091">
                  <c:v>1.4698</c:v>
                </c:pt>
                <c:pt idx="3092">
                  <c:v>1.5249999999999999</c:v>
                </c:pt>
                <c:pt idx="3093">
                  <c:v>1.5413999999999999</c:v>
                </c:pt>
                <c:pt idx="3094">
                  <c:v>1.585</c:v>
                </c:pt>
                <c:pt idx="3095">
                  <c:v>1.5584</c:v>
                </c:pt>
                <c:pt idx="3096">
                  <c:v>1.5625</c:v>
                </c:pt>
                <c:pt idx="3097">
                  <c:v>1.56</c:v>
                </c:pt>
                <c:pt idx="3098">
                  <c:v>1.5825</c:v>
                </c:pt>
                <c:pt idx="3099">
                  <c:v>1.615</c:v>
                </c:pt>
                <c:pt idx="3100">
                  <c:v>1.5958000000000001</c:v>
                </c:pt>
                <c:pt idx="3101">
                  <c:v>1.6085</c:v>
                </c:pt>
                <c:pt idx="3102">
                  <c:v>1.6160000000000001</c:v>
                </c:pt>
                <c:pt idx="3103">
                  <c:v>1.6</c:v>
                </c:pt>
                <c:pt idx="3104">
                  <c:v>1.5785</c:v>
                </c:pt>
                <c:pt idx="3105">
                  <c:v>1.595</c:v>
                </c:pt>
                <c:pt idx="3106">
                  <c:v>1.619</c:v>
                </c:pt>
                <c:pt idx="3107">
                  <c:v>1.655</c:v>
                </c:pt>
                <c:pt idx="3108">
                  <c:v>1.6619999999999999</c:v>
                </c:pt>
                <c:pt idx="3109">
                  <c:v>1.6989999999999998</c:v>
                </c:pt>
                <c:pt idx="3110">
                  <c:v>1.7</c:v>
                </c:pt>
                <c:pt idx="3111">
                  <c:v>1.6675</c:v>
                </c:pt>
                <c:pt idx="3112">
                  <c:v>1.7122999999999999</c:v>
                </c:pt>
                <c:pt idx="3113">
                  <c:v>1.7250000000000001</c:v>
                </c:pt>
                <c:pt idx="3114">
                  <c:v>1.7250000000000001</c:v>
                </c:pt>
                <c:pt idx="3115">
                  <c:v>1.714</c:v>
                </c:pt>
                <c:pt idx="3116">
                  <c:v>1.6850000000000001</c:v>
                </c:pt>
                <c:pt idx="3117">
                  <c:v>1.671</c:v>
                </c:pt>
                <c:pt idx="3118">
                  <c:v>1.6659999999999999</c:v>
                </c:pt>
                <c:pt idx="3119">
                  <c:v>1.6800000000000002</c:v>
                </c:pt>
                <c:pt idx="3120">
                  <c:v>1.7050000000000001</c:v>
                </c:pt>
                <c:pt idx="3121">
                  <c:v>1.72</c:v>
                </c:pt>
                <c:pt idx="3122">
                  <c:v>1.704</c:v>
                </c:pt>
                <c:pt idx="3123">
                  <c:v>1.708</c:v>
                </c:pt>
                <c:pt idx="3124">
                  <c:v>1.71</c:v>
                </c:pt>
                <c:pt idx="3125">
                  <c:v>1.7185999999999999</c:v>
                </c:pt>
                <c:pt idx="3126">
                  <c:v>1.7109999999999999</c:v>
                </c:pt>
                <c:pt idx="3127">
                  <c:v>1.7229999999999999</c:v>
                </c:pt>
                <c:pt idx="3128">
                  <c:v>1.7435</c:v>
                </c:pt>
                <c:pt idx="3129">
                  <c:v>1.7324999999999999</c:v>
                </c:pt>
                <c:pt idx="3130">
                  <c:v>1.7635000000000001</c:v>
                </c:pt>
                <c:pt idx="3131">
                  <c:v>1.7930000000000001</c:v>
                </c:pt>
                <c:pt idx="3132">
                  <c:v>1.75</c:v>
                </c:pt>
                <c:pt idx="3133">
                  <c:v>1.7625</c:v>
                </c:pt>
                <c:pt idx="3134">
                  <c:v>1.75</c:v>
                </c:pt>
                <c:pt idx="3135">
                  <c:v>1.7574999999999998</c:v>
                </c:pt>
                <c:pt idx="3136">
                  <c:v>1.75</c:v>
                </c:pt>
                <c:pt idx="3137">
                  <c:v>1.7549999999999999</c:v>
                </c:pt>
                <c:pt idx="3138">
                  <c:v>1.7450000000000001</c:v>
                </c:pt>
                <c:pt idx="3139">
                  <c:v>1.7316</c:v>
                </c:pt>
                <c:pt idx="3140">
                  <c:v>1.7410000000000001</c:v>
                </c:pt>
                <c:pt idx="3141">
                  <c:v>1.7375</c:v>
                </c:pt>
                <c:pt idx="3142">
                  <c:v>1.7250000000000001</c:v>
                </c:pt>
                <c:pt idx="3143">
                  <c:v>1.7549999999999999</c:v>
                </c:pt>
                <c:pt idx="3144">
                  <c:v>1.7675999999999998</c:v>
                </c:pt>
                <c:pt idx="3145">
                  <c:v>1.7774999999999999</c:v>
                </c:pt>
                <c:pt idx="3146">
                  <c:v>1.7650000000000001</c:v>
                </c:pt>
                <c:pt idx="3147">
                  <c:v>1.7850000000000001</c:v>
                </c:pt>
                <c:pt idx="3148">
                  <c:v>1.7974999999999999</c:v>
                </c:pt>
                <c:pt idx="3149">
                  <c:v>1.7911000000000001</c:v>
                </c:pt>
                <c:pt idx="3150">
                  <c:v>1.8</c:v>
                </c:pt>
                <c:pt idx="3151">
                  <c:v>1.7793999999999999</c:v>
                </c:pt>
                <c:pt idx="3152">
                  <c:v>1.776</c:v>
                </c:pt>
                <c:pt idx="3153">
                  <c:v>1.7738</c:v>
                </c:pt>
                <c:pt idx="3154">
                  <c:v>1.7549999999999999</c:v>
                </c:pt>
                <c:pt idx="3155">
                  <c:v>1.756</c:v>
                </c:pt>
                <c:pt idx="3156">
                  <c:v>1.75</c:v>
                </c:pt>
                <c:pt idx="3157">
                  <c:v>1.7549999999999999</c:v>
                </c:pt>
                <c:pt idx="3158">
                  <c:v>1.7643</c:v>
                </c:pt>
                <c:pt idx="3159">
                  <c:v>1.7650000000000001</c:v>
                </c:pt>
                <c:pt idx="3160">
                  <c:v>1.76</c:v>
                </c:pt>
                <c:pt idx="3161">
                  <c:v>1.7770000000000001</c:v>
                </c:pt>
                <c:pt idx="3162">
                  <c:v>1.7665</c:v>
                </c:pt>
                <c:pt idx="3163">
                  <c:v>1.7675000000000001</c:v>
                </c:pt>
                <c:pt idx="3164">
                  <c:v>1.7625</c:v>
                </c:pt>
                <c:pt idx="3165">
                  <c:v>1.7690000000000001</c:v>
                </c:pt>
                <c:pt idx="3166">
                  <c:v>1.7349999999999999</c:v>
                </c:pt>
                <c:pt idx="3167">
                  <c:v>1.7370000000000001</c:v>
                </c:pt>
                <c:pt idx="3168">
                  <c:v>1.7149999999999999</c:v>
                </c:pt>
                <c:pt idx="3169">
                  <c:v>1.7050000000000001</c:v>
                </c:pt>
                <c:pt idx="3170">
                  <c:v>1.696</c:v>
                </c:pt>
                <c:pt idx="3171">
                  <c:v>1.6995</c:v>
                </c:pt>
                <c:pt idx="3172">
                  <c:v>1.7109999999999999</c:v>
                </c:pt>
                <c:pt idx="3173">
                  <c:v>1.7050000000000001</c:v>
                </c:pt>
                <c:pt idx="3174">
                  <c:v>1.6724999999999999</c:v>
                </c:pt>
                <c:pt idx="3175">
                  <c:v>1.6827000000000001</c:v>
                </c:pt>
                <c:pt idx="3176">
                  <c:v>1.698</c:v>
                </c:pt>
                <c:pt idx="3177">
                  <c:v>1.7124999999999999</c:v>
                </c:pt>
                <c:pt idx="3178">
                  <c:v>1.7189999999999999</c:v>
                </c:pt>
                <c:pt idx="3179">
                  <c:v>1.7225000000000001</c:v>
                </c:pt>
                <c:pt idx="3180">
                  <c:v>1.71</c:v>
                </c:pt>
                <c:pt idx="3181">
                  <c:v>1.7</c:v>
                </c:pt>
                <c:pt idx="3182">
                  <c:v>1.6989999999999998</c:v>
                </c:pt>
                <c:pt idx="3183">
                  <c:v>1.681</c:v>
                </c:pt>
                <c:pt idx="3184">
                  <c:v>1.6760000000000002</c:v>
                </c:pt>
                <c:pt idx="3185">
                  <c:v>1.6768000000000001</c:v>
                </c:pt>
                <c:pt idx="3186">
                  <c:v>1.6280000000000001</c:v>
                </c:pt>
                <c:pt idx="3187">
                  <c:v>1.62</c:v>
                </c:pt>
                <c:pt idx="3188">
                  <c:v>1.65</c:v>
                </c:pt>
                <c:pt idx="3189">
                  <c:v>1.6428</c:v>
                </c:pt>
                <c:pt idx="3190">
                  <c:v>1.6238000000000001</c:v>
                </c:pt>
                <c:pt idx="3191">
                  <c:v>1.6225000000000001</c:v>
                </c:pt>
                <c:pt idx="3192">
                  <c:v>1.605</c:v>
                </c:pt>
                <c:pt idx="3193">
                  <c:v>1.5596999999999999</c:v>
                </c:pt>
                <c:pt idx="3194">
                  <c:v>1.5752000000000002</c:v>
                </c:pt>
                <c:pt idx="3195">
                  <c:v>1.5752000000000002</c:v>
                </c:pt>
                <c:pt idx="3196">
                  <c:v>1.5975000000000001</c:v>
                </c:pt>
                <c:pt idx="3197">
                  <c:v>1.5985</c:v>
                </c:pt>
                <c:pt idx="3198">
                  <c:v>1.605</c:v>
                </c:pt>
                <c:pt idx="3199">
                  <c:v>1.605</c:v>
                </c:pt>
                <c:pt idx="3200">
                  <c:v>1.601</c:v>
                </c:pt>
                <c:pt idx="3201">
                  <c:v>1.5975999999999999</c:v>
                </c:pt>
                <c:pt idx="3202">
                  <c:v>1.5760000000000001</c:v>
                </c:pt>
                <c:pt idx="3203">
                  <c:v>1.5775999999999999</c:v>
                </c:pt>
                <c:pt idx="3204">
                  <c:v>1.5775999999999999</c:v>
                </c:pt>
                <c:pt idx="3205">
                  <c:v>1.583</c:v>
                </c:pt>
                <c:pt idx="3206">
                  <c:v>1.5916000000000001</c:v>
                </c:pt>
                <c:pt idx="3207">
                  <c:v>1.5874999999999999</c:v>
                </c:pt>
                <c:pt idx="3208">
                  <c:v>1.6099999999999999</c:v>
                </c:pt>
                <c:pt idx="3209">
                  <c:v>1.6327</c:v>
                </c:pt>
                <c:pt idx="3210">
                  <c:v>1.6099999999999999</c:v>
                </c:pt>
                <c:pt idx="3211">
                  <c:v>1.6095000000000002</c:v>
                </c:pt>
                <c:pt idx="3212">
                  <c:v>1.615</c:v>
                </c:pt>
                <c:pt idx="3213">
                  <c:v>1.6267</c:v>
                </c:pt>
                <c:pt idx="3214">
                  <c:v>1.6276999999999999</c:v>
                </c:pt>
                <c:pt idx="3215">
                  <c:v>1.6575</c:v>
                </c:pt>
                <c:pt idx="3216">
                  <c:v>1.651</c:v>
                </c:pt>
                <c:pt idx="3217">
                  <c:v>1.6419999999999999</c:v>
                </c:pt>
                <c:pt idx="3218">
                  <c:v>1.6280000000000001</c:v>
                </c:pt>
                <c:pt idx="3219">
                  <c:v>1.6059999999999999</c:v>
                </c:pt>
                <c:pt idx="3220">
                  <c:v>1.6240000000000001</c:v>
                </c:pt>
                <c:pt idx="3221">
                  <c:v>1.6400000000000001</c:v>
                </c:pt>
                <c:pt idx="3222">
                  <c:v>1.63</c:v>
                </c:pt>
                <c:pt idx="3223">
                  <c:v>1.6125</c:v>
                </c:pt>
                <c:pt idx="3224">
                  <c:v>1.6</c:v>
                </c:pt>
                <c:pt idx="3225">
                  <c:v>1.6099999999999999</c:v>
                </c:pt>
                <c:pt idx="3226">
                  <c:v>1.6040000000000001</c:v>
                </c:pt>
                <c:pt idx="3227">
                  <c:v>1.595</c:v>
                </c:pt>
                <c:pt idx="3228">
                  <c:v>1.5966</c:v>
                </c:pt>
                <c:pt idx="3229">
                  <c:v>1.5874999999999999</c:v>
                </c:pt>
                <c:pt idx="3230">
                  <c:v>1.6019999999999999</c:v>
                </c:pt>
                <c:pt idx="3231">
                  <c:v>1.6</c:v>
                </c:pt>
                <c:pt idx="3232">
                  <c:v>1.5707</c:v>
                </c:pt>
                <c:pt idx="3233">
                  <c:v>1.5640000000000001</c:v>
                </c:pt>
                <c:pt idx="3234">
                  <c:v>1.571</c:v>
                </c:pt>
                <c:pt idx="3235">
                  <c:v>1.571</c:v>
                </c:pt>
                <c:pt idx="3236">
                  <c:v>1.5625</c:v>
                </c:pt>
                <c:pt idx="3237">
                  <c:v>1.5699999999999998</c:v>
                </c:pt>
                <c:pt idx="3238">
                  <c:v>1.5760000000000001</c:v>
                </c:pt>
                <c:pt idx="3239">
                  <c:v>1.58</c:v>
                </c:pt>
                <c:pt idx="3240">
                  <c:v>1.575</c:v>
                </c:pt>
                <c:pt idx="3241">
                  <c:v>1.5625</c:v>
                </c:pt>
                <c:pt idx="3242">
                  <c:v>1.5590000000000002</c:v>
                </c:pt>
                <c:pt idx="3243">
                  <c:v>1.548</c:v>
                </c:pt>
                <c:pt idx="3244">
                  <c:v>1.5575000000000001</c:v>
                </c:pt>
                <c:pt idx="3245">
                  <c:v>1.5674999999999999</c:v>
                </c:pt>
                <c:pt idx="3246">
                  <c:v>1.5514999999999999</c:v>
                </c:pt>
                <c:pt idx="3247">
                  <c:v>1.53</c:v>
                </c:pt>
                <c:pt idx="3248">
                  <c:v>1.53</c:v>
                </c:pt>
                <c:pt idx="3249">
                  <c:v>1.5325</c:v>
                </c:pt>
                <c:pt idx="3250">
                  <c:v>1.5150000000000001</c:v>
                </c:pt>
                <c:pt idx="3251">
                  <c:v>1.4977</c:v>
                </c:pt>
                <c:pt idx="3252">
                  <c:v>1.516</c:v>
                </c:pt>
                <c:pt idx="3253">
                  <c:v>1.5335000000000001</c:v>
                </c:pt>
                <c:pt idx="3254">
                  <c:v>1.542</c:v>
                </c:pt>
                <c:pt idx="3255">
                  <c:v>1.5425</c:v>
                </c:pt>
                <c:pt idx="3256">
                  <c:v>1.5620000000000001</c:v>
                </c:pt>
                <c:pt idx="3257">
                  <c:v>1.5911</c:v>
                </c:pt>
                <c:pt idx="3258">
                  <c:v>1.5792000000000002</c:v>
                </c:pt>
                <c:pt idx="3259">
                  <c:v>1.5737000000000001</c:v>
                </c:pt>
                <c:pt idx="3260">
                  <c:v>1.5874999999999999</c:v>
                </c:pt>
                <c:pt idx="3261">
                  <c:v>1.5782</c:v>
                </c:pt>
                <c:pt idx="3262">
                  <c:v>1.5775000000000001</c:v>
                </c:pt>
                <c:pt idx="3263">
                  <c:v>1.585</c:v>
                </c:pt>
                <c:pt idx="3264">
                  <c:v>1.5880000000000001</c:v>
                </c:pt>
                <c:pt idx="3265">
                  <c:v>1.5899999999999999</c:v>
                </c:pt>
                <c:pt idx="3266">
                  <c:v>1.6025</c:v>
                </c:pt>
                <c:pt idx="3267">
                  <c:v>1.5899999999999999</c:v>
                </c:pt>
                <c:pt idx="3268">
                  <c:v>1.581</c:v>
                </c:pt>
                <c:pt idx="3269">
                  <c:v>1.5720000000000001</c:v>
                </c:pt>
                <c:pt idx="3270">
                  <c:v>1.585</c:v>
                </c:pt>
                <c:pt idx="3271">
                  <c:v>1.5880000000000001</c:v>
                </c:pt>
                <c:pt idx="3272">
                  <c:v>1.5880000000000001</c:v>
                </c:pt>
                <c:pt idx="3273">
                  <c:v>1.571</c:v>
                </c:pt>
                <c:pt idx="3274">
                  <c:v>1.5699999999999998</c:v>
                </c:pt>
                <c:pt idx="3275">
                  <c:v>1.5691000000000002</c:v>
                </c:pt>
                <c:pt idx="3276">
                  <c:v>1.5770999999999999</c:v>
                </c:pt>
                <c:pt idx="3277">
                  <c:v>1.58</c:v>
                </c:pt>
                <c:pt idx="3278">
                  <c:v>1.5569999999999999</c:v>
                </c:pt>
                <c:pt idx="3279">
                  <c:v>1.62</c:v>
                </c:pt>
                <c:pt idx="3280">
                  <c:v>1.615</c:v>
                </c:pt>
                <c:pt idx="3281">
                  <c:v>1.605</c:v>
                </c:pt>
                <c:pt idx="3282">
                  <c:v>1.5908</c:v>
                </c:pt>
                <c:pt idx="3283">
                  <c:v>1.5859999999999999</c:v>
                </c:pt>
                <c:pt idx="3284">
                  <c:v>1.6008</c:v>
                </c:pt>
                <c:pt idx="3285">
                  <c:v>1.5754999999999999</c:v>
                </c:pt>
                <c:pt idx="3286">
                  <c:v>1.595</c:v>
                </c:pt>
                <c:pt idx="3287">
                  <c:v>1.5975000000000001</c:v>
                </c:pt>
                <c:pt idx="3288">
                  <c:v>1.6</c:v>
                </c:pt>
                <c:pt idx="3289">
                  <c:v>1.6</c:v>
                </c:pt>
                <c:pt idx="3290">
                  <c:v>1.5925</c:v>
                </c:pt>
                <c:pt idx="3291">
                  <c:v>1.6</c:v>
                </c:pt>
                <c:pt idx="3292">
                  <c:v>1.5975000000000001</c:v>
                </c:pt>
                <c:pt idx="3293">
                  <c:v>1.591</c:v>
                </c:pt>
                <c:pt idx="3294">
                  <c:v>1.5874999999999999</c:v>
                </c:pt>
                <c:pt idx="3295">
                  <c:v>1.5899999999999999</c:v>
                </c:pt>
                <c:pt idx="3296">
                  <c:v>1.585</c:v>
                </c:pt>
                <c:pt idx="3297">
                  <c:v>1.5825</c:v>
                </c:pt>
                <c:pt idx="3298">
                  <c:v>1.5874999999999999</c:v>
                </c:pt>
                <c:pt idx="3299">
                  <c:v>1.5760000000000001</c:v>
                </c:pt>
                <c:pt idx="3300">
                  <c:v>1.591</c:v>
                </c:pt>
                <c:pt idx="3301">
                  <c:v>1.597</c:v>
                </c:pt>
                <c:pt idx="3302">
                  <c:v>1.605</c:v>
                </c:pt>
                <c:pt idx="3303">
                  <c:v>1.6099999999999999</c:v>
                </c:pt>
                <c:pt idx="3304">
                  <c:v>1.6080000000000001</c:v>
                </c:pt>
                <c:pt idx="3305">
                  <c:v>1.6</c:v>
                </c:pt>
                <c:pt idx="3306">
                  <c:v>1.585</c:v>
                </c:pt>
                <c:pt idx="3307">
                  <c:v>1.5925</c:v>
                </c:pt>
                <c:pt idx="3308">
                  <c:v>1.605</c:v>
                </c:pt>
                <c:pt idx="3309">
                  <c:v>1.6099999999999999</c:v>
                </c:pt>
                <c:pt idx="3310">
                  <c:v>1.617</c:v>
                </c:pt>
                <c:pt idx="3311">
                  <c:v>1.63</c:v>
                </c:pt>
                <c:pt idx="3312">
                  <c:v>1.6352</c:v>
                </c:pt>
                <c:pt idx="3313">
                  <c:v>1.6202999999999999</c:v>
                </c:pt>
                <c:pt idx="3314">
                  <c:v>1.6179999999999999</c:v>
                </c:pt>
                <c:pt idx="3315">
                  <c:v>1.6074999999999999</c:v>
                </c:pt>
                <c:pt idx="3316">
                  <c:v>1.6101000000000001</c:v>
                </c:pt>
                <c:pt idx="3317">
                  <c:v>1.6125</c:v>
                </c:pt>
                <c:pt idx="3318">
                  <c:v>1.6080000000000001</c:v>
                </c:pt>
                <c:pt idx="3319">
                  <c:v>1.6099999999999999</c:v>
                </c:pt>
                <c:pt idx="3320">
                  <c:v>1.6225000000000001</c:v>
                </c:pt>
                <c:pt idx="3321">
                  <c:v>1.6335999999999999</c:v>
                </c:pt>
                <c:pt idx="3322">
                  <c:v>1.645</c:v>
                </c:pt>
                <c:pt idx="3323">
                  <c:v>1.6179999999999999</c:v>
                </c:pt>
                <c:pt idx="3324">
                  <c:v>1.647</c:v>
                </c:pt>
                <c:pt idx="3325">
                  <c:v>1.6400000000000001</c:v>
                </c:pt>
                <c:pt idx="3326">
                  <c:v>1.6419999999999999</c:v>
                </c:pt>
                <c:pt idx="3327">
                  <c:v>1.6415</c:v>
                </c:pt>
                <c:pt idx="3328">
                  <c:v>1.6522000000000001</c:v>
                </c:pt>
                <c:pt idx="3329">
                  <c:v>1.6524999999999999</c:v>
                </c:pt>
                <c:pt idx="3330">
                  <c:v>1.6492</c:v>
                </c:pt>
                <c:pt idx="3331">
                  <c:v>1.6465000000000001</c:v>
                </c:pt>
                <c:pt idx="3332">
                  <c:v>1.6375</c:v>
                </c:pt>
                <c:pt idx="3333">
                  <c:v>1.6387</c:v>
                </c:pt>
                <c:pt idx="3334">
                  <c:v>1.6425000000000001</c:v>
                </c:pt>
                <c:pt idx="3335">
                  <c:v>1.641</c:v>
                </c:pt>
                <c:pt idx="3336">
                  <c:v>1.6419999999999999</c:v>
                </c:pt>
                <c:pt idx="3337">
                  <c:v>1.6337000000000002</c:v>
                </c:pt>
                <c:pt idx="3338">
                  <c:v>1.6475</c:v>
                </c:pt>
                <c:pt idx="3339">
                  <c:v>1.655</c:v>
                </c:pt>
                <c:pt idx="3340">
                  <c:v>1.6552</c:v>
                </c:pt>
                <c:pt idx="3341">
                  <c:v>1.663</c:v>
                </c:pt>
                <c:pt idx="3342">
                  <c:v>1.6680000000000001</c:v>
                </c:pt>
                <c:pt idx="3343">
                  <c:v>1.6675</c:v>
                </c:pt>
                <c:pt idx="3344">
                  <c:v>1.6555</c:v>
                </c:pt>
                <c:pt idx="3345">
                  <c:v>1.6597</c:v>
                </c:pt>
                <c:pt idx="3346">
                  <c:v>1.659</c:v>
                </c:pt>
                <c:pt idx="3347">
                  <c:v>1.6600000000000001</c:v>
                </c:pt>
                <c:pt idx="3348">
                  <c:v>1.6585000000000001</c:v>
                </c:pt>
                <c:pt idx="3349">
                  <c:v>1.6524999999999999</c:v>
                </c:pt>
                <c:pt idx="3350">
                  <c:v>1.6680000000000001</c:v>
                </c:pt>
                <c:pt idx="3351">
                  <c:v>1.667</c:v>
                </c:pt>
                <c:pt idx="3352">
                  <c:v>1.675</c:v>
                </c:pt>
                <c:pt idx="3353">
                  <c:v>1.679</c:v>
                </c:pt>
                <c:pt idx="3354">
                  <c:v>1.7023000000000001</c:v>
                </c:pt>
                <c:pt idx="3355">
                  <c:v>1.6909999999999998</c:v>
                </c:pt>
                <c:pt idx="3356">
                  <c:v>1.6760000000000002</c:v>
                </c:pt>
                <c:pt idx="3357">
                  <c:v>1.6728000000000001</c:v>
                </c:pt>
                <c:pt idx="3358">
                  <c:v>1.67</c:v>
                </c:pt>
                <c:pt idx="3359">
                  <c:v>1.6701999999999999</c:v>
                </c:pt>
                <c:pt idx="3360">
                  <c:v>1.665</c:v>
                </c:pt>
                <c:pt idx="3361">
                  <c:v>1.6665000000000001</c:v>
                </c:pt>
                <c:pt idx="3362">
                  <c:v>1.6779999999999999</c:v>
                </c:pt>
                <c:pt idx="3363">
                  <c:v>1.6760000000000002</c:v>
                </c:pt>
                <c:pt idx="3364">
                  <c:v>1.6873</c:v>
                </c:pt>
                <c:pt idx="3365">
                  <c:v>1.6907999999999999</c:v>
                </c:pt>
                <c:pt idx="3366">
                  <c:v>1.6978</c:v>
                </c:pt>
                <c:pt idx="3367">
                  <c:v>1.6949999999999998</c:v>
                </c:pt>
                <c:pt idx="3368">
                  <c:v>1.7</c:v>
                </c:pt>
                <c:pt idx="3369">
                  <c:v>1.7020999999999999</c:v>
                </c:pt>
                <c:pt idx="3370">
                  <c:v>1.694</c:v>
                </c:pt>
                <c:pt idx="3371">
                  <c:v>1.71</c:v>
                </c:pt>
                <c:pt idx="3372">
                  <c:v>1.6989999999999998</c:v>
                </c:pt>
                <c:pt idx="3373">
                  <c:v>1.7075</c:v>
                </c:pt>
                <c:pt idx="3374">
                  <c:v>1.6985999999999999</c:v>
                </c:pt>
                <c:pt idx="3375">
                  <c:v>1.706</c:v>
                </c:pt>
                <c:pt idx="3376">
                  <c:v>1.7</c:v>
                </c:pt>
                <c:pt idx="3377">
                  <c:v>1.7101999999999999</c:v>
                </c:pt>
                <c:pt idx="3378">
                  <c:v>1.7050000000000001</c:v>
                </c:pt>
                <c:pt idx="3379">
                  <c:v>1.724</c:v>
                </c:pt>
                <c:pt idx="3380">
                  <c:v>1.71</c:v>
                </c:pt>
                <c:pt idx="3381">
                  <c:v>1.7050000000000001</c:v>
                </c:pt>
                <c:pt idx="3382">
                  <c:v>1.7010000000000001</c:v>
                </c:pt>
                <c:pt idx="3383">
                  <c:v>1.7130000000000001</c:v>
                </c:pt>
                <c:pt idx="3384">
                  <c:v>1.7077</c:v>
                </c:pt>
                <c:pt idx="3385">
                  <c:v>1.7077</c:v>
                </c:pt>
                <c:pt idx="3386">
                  <c:v>1.71</c:v>
                </c:pt>
                <c:pt idx="3387">
                  <c:v>1.7189999999999999</c:v>
                </c:pt>
                <c:pt idx="3388">
                  <c:v>1.72</c:v>
                </c:pt>
                <c:pt idx="3389">
                  <c:v>1.72</c:v>
                </c:pt>
                <c:pt idx="3390">
                  <c:v>1.7389999999999999</c:v>
                </c:pt>
                <c:pt idx="3391">
                  <c:v>1.7309999999999999</c:v>
                </c:pt>
                <c:pt idx="3392">
                  <c:v>1.7149999999999999</c:v>
                </c:pt>
                <c:pt idx="3393">
                  <c:v>1.71</c:v>
                </c:pt>
                <c:pt idx="3394">
                  <c:v>1.7130000000000001</c:v>
                </c:pt>
                <c:pt idx="3395">
                  <c:v>1.7229999999999999</c:v>
                </c:pt>
                <c:pt idx="3396">
                  <c:v>1.7275</c:v>
                </c:pt>
                <c:pt idx="3397">
                  <c:v>1.7347999999999999</c:v>
                </c:pt>
                <c:pt idx="3398">
                  <c:v>1.7385000000000002</c:v>
                </c:pt>
                <c:pt idx="3399">
                  <c:v>1.75</c:v>
                </c:pt>
                <c:pt idx="3400">
                  <c:v>1.7574999999999998</c:v>
                </c:pt>
                <c:pt idx="3401">
                  <c:v>1.7524999999999999</c:v>
                </c:pt>
                <c:pt idx="3402">
                  <c:v>1.7650000000000001</c:v>
                </c:pt>
                <c:pt idx="3403">
                  <c:v>1.7650000000000001</c:v>
                </c:pt>
                <c:pt idx="3404">
                  <c:v>1.774</c:v>
                </c:pt>
                <c:pt idx="3405">
                  <c:v>1.7690000000000001</c:v>
                </c:pt>
                <c:pt idx="3406">
                  <c:v>1.7675000000000001</c:v>
                </c:pt>
                <c:pt idx="3407">
                  <c:v>1.7509999999999999</c:v>
                </c:pt>
                <c:pt idx="3408">
                  <c:v>1.7288000000000001</c:v>
                </c:pt>
                <c:pt idx="3409">
                  <c:v>1.73</c:v>
                </c:pt>
                <c:pt idx="3410">
                  <c:v>1.7172000000000001</c:v>
                </c:pt>
                <c:pt idx="3411">
                  <c:v>1.7309999999999999</c:v>
                </c:pt>
                <c:pt idx="3412">
                  <c:v>1.7330000000000001</c:v>
                </c:pt>
                <c:pt idx="3413">
                  <c:v>1.7462</c:v>
                </c:pt>
                <c:pt idx="3414">
                  <c:v>1.7610000000000001</c:v>
                </c:pt>
                <c:pt idx="3415">
                  <c:v>1.752</c:v>
                </c:pt>
                <c:pt idx="3416">
                  <c:v>1.7650000000000001</c:v>
                </c:pt>
                <c:pt idx="3417">
                  <c:v>1.7725</c:v>
                </c:pt>
                <c:pt idx="3418">
                  <c:v>1.7502</c:v>
                </c:pt>
                <c:pt idx="3419">
                  <c:v>1.754</c:v>
                </c:pt>
                <c:pt idx="3420">
                  <c:v>1.7524999999999999</c:v>
                </c:pt>
                <c:pt idx="3421">
                  <c:v>1.762</c:v>
                </c:pt>
                <c:pt idx="3422">
                  <c:v>1.76</c:v>
                </c:pt>
                <c:pt idx="3423">
                  <c:v>1.75</c:v>
                </c:pt>
                <c:pt idx="3424">
                  <c:v>1.7467000000000001</c:v>
                </c:pt>
                <c:pt idx="3425">
                  <c:v>1.7387000000000001</c:v>
                </c:pt>
                <c:pt idx="3426">
                  <c:v>1.7187000000000001</c:v>
                </c:pt>
                <c:pt idx="3427">
                  <c:v>1.7412999999999998</c:v>
                </c:pt>
                <c:pt idx="3428">
                  <c:v>1.7313000000000001</c:v>
                </c:pt>
                <c:pt idx="3429">
                  <c:v>1.722</c:v>
                </c:pt>
                <c:pt idx="3430">
                  <c:v>1.728</c:v>
                </c:pt>
                <c:pt idx="3431">
                  <c:v>1.7242</c:v>
                </c:pt>
                <c:pt idx="3432">
                  <c:v>1.7145000000000001</c:v>
                </c:pt>
                <c:pt idx="3433">
                  <c:v>1.7149999999999999</c:v>
                </c:pt>
                <c:pt idx="3434">
                  <c:v>1.7153</c:v>
                </c:pt>
                <c:pt idx="3435">
                  <c:v>1.706</c:v>
                </c:pt>
                <c:pt idx="3436">
                  <c:v>1.7105000000000001</c:v>
                </c:pt>
                <c:pt idx="3437">
                  <c:v>1.702</c:v>
                </c:pt>
                <c:pt idx="3438">
                  <c:v>1.7095</c:v>
                </c:pt>
                <c:pt idx="3439">
                  <c:v>1.6991000000000001</c:v>
                </c:pt>
                <c:pt idx="3440">
                  <c:v>1.6975</c:v>
                </c:pt>
                <c:pt idx="3441">
                  <c:v>1.6952</c:v>
                </c:pt>
                <c:pt idx="3442">
                  <c:v>1.69</c:v>
                </c:pt>
                <c:pt idx="3443">
                  <c:v>1.6850000000000001</c:v>
                </c:pt>
                <c:pt idx="3444">
                  <c:v>1.6637999999999999</c:v>
                </c:pt>
                <c:pt idx="3445">
                  <c:v>1.6775</c:v>
                </c:pt>
                <c:pt idx="3446">
                  <c:v>1.6909999999999998</c:v>
                </c:pt>
                <c:pt idx="3447">
                  <c:v>1.6819999999999999</c:v>
                </c:pt>
                <c:pt idx="3448">
                  <c:v>1.6840000000000002</c:v>
                </c:pt>
                <c:pt idx="3449">
                  <c:v>1.6941000000000002</c:v>
                </c:pt>
                <c:pt idx="3450">
                  <c:v>1.6800000000000002</c:v>
                </c:pt>
                <c:pt idx="3451">
                  <c:v>1.6764999999999999</c:v>
                </c:pt>
                <c:pt idx="3452">
                  <c:v>1.6825000000000001</c:v>
                </c:pt>
                <c:pt idx="3453">
                  <c:v>1.6665000000000001</c:v>
                </c:pt>
                <c:pt idx="3454">
                  <c:v>1.6665000000000001</c:v>
                </c:pt>
                <c:pt idx="3455">
                  <c:v>1.69</c:v>
                </c:pt>
                <c:pt idx="3456">
                  <c:v>1.675</c:v>
                </c:pt>
                <c:pt idx="3457">
                  <c:v>1.6800000000000002</c:v>
                </c:pt>
                <c:pt idx="3458">
                  <c:v>1.6830000000000001</c:v>
                </c:pt>
                <c:pt idx="3459">
                  <c:v>1.675</c:v>
                </c:pt>
                <c:pt idx="3460">
                  <c:v>1.675</c:v>
                </c:pt>
                <c:pt idx="3461">
                  <c:v>1.6760999999999999</c:v>
                </c:pt>
                <c:pt idx="3462">
                  <c:v>1.6651</c:v>
                </c:pt>
                <c:pt idx="3463">
                  <c:v>1.6739999999999999</c:v>
                </c:pt>
                <c:pt idx="3464">
                  <c:v>1.6777</c:v>
                </c:pt>
                <c:pt idx="3465">
                  <c:v>1.6859999999999999</c:v>
                </c:pt>
                <c:pt idx="3466">
                  <c:v>1.69</c:v>
                </c:pt>
                <c:pt idx="3467">
                  <c:v>1.6913</c:v>
                </c:pt>
                <c:pt idx="3468">
                  <c:v>1.6896</c:v>
                </c:pt>
                <c:pt idx="3469">
                  <c:v>1.6903000000000001</c:v>
                </c:pt>
                <c:pt idx="3470">
                  <c:v>1.7</c:v>
                </c:pt>
                <c:pt idx="3471">
                  <c:v>1.7067000000000001</c:v>
                </c:pt>
                <c:pt idx="3472">
                  <c:v>1.71</c:v>
                </c:pt>
                <c:pt idx="3473">
                  <c:v>1.7044000000000001</c:v>
                </c:pt>
                <c:pt idx="3474">
                  <c:v>1.7077</c:v>
                </c:pt>
                <c:pt idx="3475">
                  <c:v>1.7050000000000001</c:v>
                </c:pt>
                <c:pt idx="3476">
                  <c:v>1.7010000000000001</c:v>
                </c:pt>
                <c:pt idx="3477">
                  <c:v>1.6905000000000001</c:v>
                </c:pt>
                <c:pt idx="3478">
                  <c:v>1.6949999999999998</c:v>
                </c:pt>
                <c:pt idx="3479">
                  <c:v>1.696</c:v>
                </c:pt>
                <c:pt idx="3480">
                  <c:v>1.7013</c:v>
                </c:pt>
                <c:pt idx="3481">
                  <c:v>1.7050000000000001</c:v>
                </c:pt>
                <c:pt idx="3482">
                  <c:v>1.706</c:v>
                </c:pt>
                <c:pt idx="3483">
                  <c:v>1.7135</c:v>
                </c:pt>
                <c:pt idx="3484">
                  <c:v>1.7364999999999999</c:v>
                </c:pt>
                <c:pt idx="3485">
                  <c:v>1.7393000000000001</c:v>
                </c:pt>
                <c:pt idx="3486">
                  <c:v>1.7337</c:v>
                </c:pt>
                <c:pt idx="3487">
                  <c:v>1.7311000000000001</c:v>
                </c:pt>
                <c:pt idx="3488">
                  <c:v>1.702</c:v>
                </c:pt>
                <c:pt idx="3489">
                  <c:v>1.7088000000000001</c:v>
                </c:pt>
                <c:pt idx="3490">
                  <c:v>1.7109999999999999</c:v>
                </c:pt>
                <c:pt idx="3491">
                  <c:v>1.7124999999999999</c:v>
                </c:pt>
                <c:pt idx="3492">
                  <c:v>1.7095</c:v>
                </c:pt>
                <c:pt idx="3493">
                  <c:v>1.6903999999999999</c:v>
                </c:pt>
                <c:pt idx="3494">
                  <c:v>1.6865000000000001</c:v>
                </c:pt>
                <c:pt idx="3495">
                  <c:v>1.665</c:v>
                </c:pt>
                <c:pt idx="3496">
                  <c:v>1.6888000000000001</c:v>
                </c:pt>
                <c:pt idx="3497">
                  <c:v>1.7161999999999999</c:v>
                </c:pt>
                <c:pt idx="3498">
                  <c:v>1.7302</c:v>
                </c:pt>
                <c:pt idx="3499">
                  <c:v>1.7355</c:v>
                </c:pt>
                <c:pt idx="3500">
                  <c:v>1.7246999999999999</c:v>
                </c:pt>
                <c:pt idx="3501">
                  <c:v>1.73</c:v>
                </c:pt>
                <c:pt idx="3502">
                  <c:v>1.738</c:v>
                </c:pt>
                <c:pt idx="3503">
                  <c:v>1.742</c:v>
                </c:pt>
                <c:pt idx="3504">
                  <c:v>1.7513000000000001</c:v>
                </c:pt>
                <c:pt idx="3505">
                  <c:v>1.7375</c:v>
                </c:pt>
                <c:pt idx="3506">
                  <c:v>1.74</c:v>
                </c:pt>
                <c:pt idx="3507">
                  <c:v>1.7421</c:v>
                </c:pt>
                <c:pt idx="3508">
                  <c:v>1.7337</c:v>
                </c:pt>
                <c:pt idx="3509">
                  <c:v>1.7406000000000001</c:v>
                </c:pt>
                <c:pt idx="3510">
                  <c:v>1.7425000000000002</c:v>
                </c:pt>
                <c:pt idx="3511">
                  <c:v>1.7397</c:v>
                </c:pt>
                <c:pt idx="3512">
                  <c:v>1.7375</c:v>
                </c:pt>
                <c:pt idx="3513">
                  <c:v>1.7356</c:v>
                </c:pt>
                <c:pt idx="3514">
                  <c:v>1.7324999999999999</c:v>
                </c:pt>
                <c:pt idx="3515">
                  <c:v>1.7275</c:v>
                </c:pt>
                <c:pt idx="3516">
                  <c:v>1.7286999999999999</c:v>
                </c:pt>
                <c:pt idx="3517">
                  <c:v>1.7290000000000001</c:v>
                </c:pt>
                <c:pt idx="3518">
                  <c:v>1.7223000000000002</c:v>
                </c:pt>
                <c:pt idx="3519">
                  <c:v>1.7250000000000001</c:v>
                </c:pt>
                <c:pt idx="3520">
                  <c:v>1.7275</c:v>
                </c:pt>
                <c:pt idx="3521">
                  <c:v>1.7302999999999999</c:v>
                </c:pt>
                <c:pt idx="3522">
                  <c:v>1.7349999999999999</c:v>
                </c:pt>
                <c:pt idx="3523">
                  <c:v>1.7208000000000001</c:v>
                </c:pt>
                <c:pt idx="3524">
                  <c:v>1.7288000000000001</c:v>
                </c:pt>
                <c:pt idx="3525">
                  <c:v>1.7309999999999999</c:v>
                </c:pt>
                <c:pt idx="3526">
                  <c:v>1.7250000000000001</c:v>
                </c:pt>
                <c:pt idx="3527">
                  <c:v>1.7158</c:v>
                </c:pt>
                <c:pt idx="3528">
                  <c:v>1.7118</c:v>
                </c:pt>
                <c:pt idx="3529">
                  <c:v>1.7044999999999999</c:v>
                </c:pt>
                <c:pt idx="3530">
                  <c:v>1.7050000000000001</c:v>
                </c:pt>
                <c:pt idx="3531">
                  <c:v>1.7027999999999999</c:v>
                </c:pt>
                <c:pt idx="3532">
                  <c:v>1.7086999999999999</c:v>
                </c:pt>
                <c:pt idx="3533">
                  <c:v>1.7069999999999999</c:v>
                </c:pt>
                <c:pt idx="3534">
                  <c:v>1.6975</c:v>
                </c:pt>
                <c:pt idx="3535">
                  <c:v>1.71</c:v>
                </c:pt>
                <c:pt idx="3536">
                  <c:v>1.7149999999999999</c:v>
                </c:pt>
                <c:pt idx="3537">
                  <c:v>1.71</c:v>
                </c:pt>
                <c:pt idx="3538">
                  <c:v>1.724</c:v>
                </c:pt>
                <c:pt idx="3539">
                  <c:v>1.7363</c:v>
                </c:pt>
                <c:pt idx="3540">
                  <c:v>1.74</c:v>
                </c:pt>
                <c:pt idx="3541">
                  <c:v>1.7338</c:v>
                </c:pt>
                <c:pt idx="3542">
                  <c:v>1.7313000000000001</c:v>
                </c:pt>
                <c:pt idx="3543">
                  <c:v>1.7175</c:v>
                </c:pt>
                <c:pt idx="3544">
                  <c:v>1.7124999999999999</c:v>
                </c:pt>
                <c:pt idx="3545">
                  <c:v>1.7149999999999999</c:v>
                </c:pt>
                <c:pt idx="3546">
                  <c:v>1.72</c:v>
                </c:pt>
                <c:pt idx="3547">
                  <c:v>1.7229999999999999</c:v>
                </c:pt>
                <c:pt idx="3548">
                  <c:v>1.7189999999999999</c:v>
                </c:pt>
                <c:pt idx="3549">
                  <c:v>1.7090000000000001</c:v>
                </c:pt>
                <c:pt idx="3550">
                  <c:v>1.7105000000000001</c:v>
                </c:pt>
                <c:pt idx="3551">
                  <c:v>1.7065000000000001</c:v>
                </c:pt>
                <c:pt idx="3552">
                  <c:v>1.6913</c:v>
                </c:pt>
                <c:pt idx="3553">
                  <c:v>1.6930000000000001</c:v>
                </c:pt>
                <c:pt idx="3554">
                  <c:v>1.6989999999999998</c:v>
                </c:pt>
                <c:pt idx="3555">
                  <c:v>1.7</c:v>
                </c:pt>
                <c:pt idx="3556">
                  <c:v>1.7075</c:v>
                </c:pt>
                <c:pt idx="3557">
                  <c:v>1.7050000000000001</c:v>
                </c:pt>
                <c:pt idx="3558">
                  <c:v>1.7149999999999999</c:v>
                </c:pt>
                <c:pt idx="3559">
                  <c:v>1.7149999999999999</c:v>
                </c:pt>
                <c:pt idx="3560">
                  <c:v>1.722</c:v>
                </c:pt>
                <c:pt idx="3561">
                  <c:v>1.7265000000000001</c:v>
                </c:pt>
                <c:pt idx="3562">
                  <c:v>1.7170000000000001</c:v>
                </c:pt>
                <c:pt idx="3563">
                  <c:v>1.7130000000000001</c:v>
                </c:pt>
                <c:pt idx="3564">
                  <c:v>1.7050000000000001</c:v>
                </c:pt>
                <c:pt idx="3565">
                  <c:v>1.702</c:v>
                </c:pt>
                <c:pt idx="3566">
                  <c:v>1.6949999999999998</c:v>
                </c:pt>
                <c:pt idx="3567">
                  <c:v>1.6850000000000001</c:v>
                </c:pt>
                <c:pt idx="3568">
                  <c:v>1.6875</c:v>
                </c:pt>
                <c:pt idx="3569">
                  <c:v>1.6865000000000001</c:v>
                </c:pt>
                <c:pt idx="3570">
                  <c:v>1.6930000000000001</c:v>
                </c:pt>
                <c:pt idx="3571">
                  <c:v>1.696</c:v>
                </c:pt>
                <c:pt idx="3572">
                  <c:v>1.6846000000000001</c:v>
                </c:pt>
                <c:pt idx="3573">
                  <c:v>1.6912</c:v>
                </c:pt>
                <c:pt idx="3574">
                  <c:v>1.6890000000000001</c:v>
                </c:pt>
                <c:pt idx="3575">
                  <c:v>1.6762000000000001</c:v>
                </c:pt>
                <c:pt idx="3576">
                  <c:v>1.6813</c:v>
                </c:pt>
                <c:pt idx="3577">
                  <c:v>1.6846999999999999</c:v>
                </c:pt>
                <c:pt idx="3578">
                  <c:v>1.6890000000000001</c:v>
                </c:pt>
                <c:pt idx="3579">
                  <c:v>1.7013</c:v>
                </c:pt>
                <c:pt idx="3580">
                  <c:v>1.7025000000000001</c:v>
                </c:pt>
                <c:pt idx="3581">
                  <c:v>1.7025000000000001</c:v>
                </c:pt>
                <c:pt idx="3582">
                  <c:v>1.7038</c:v>
                </c:pt>
                <c:pt idx="3583">
                  <c:v>1.6970000000000001</c:v>
                </c:pt>
                <c:pt idx="3584">
                  <c:v>1.6935</c:v>
                </c:pt>
                <c:pt idx="3585">
                  <c:v>1.6842000000000001</c:v>
                </c:pt>
                <c:pt idx="3586">
                  <c:v>1.6813</c:v>
                </c:pt>
                <c:pt idx="3587">
                  <c:v>1.6915</c:v>
                </c:pt>
                <c:pt idx="3588">
                  <c:v>1.6850000000000001</c:v>
                </c:pt>
                <c:pt idx="3589">
                  <c:v>1.6785000000000001</c:v>
                </c:pt>
                <c:pt idx="3590">
                  <c:v>1.6838</c:v>
                </c:pt>
                <c:pt idx="3591">
                  <c:v>1.6840000000000002</c:v>
                </c:pt>
                <c:pt idx="3592">
                  <c:v>1.6778999999999999</c:v>
                </c:pt>
                <c:pt idx="3593">
                  <c:v>1.6859999999999999</c:v>
                </c:pt>
                <c:pt idx="3594">
                  <c:v>1.675</c:v>
                </c:pt>
                <c:pt idx="3595">
                  <c:v>1.6800000000000002</c:v>
                </c:pt>
                <c:pt idx="3596">
                  <c:v>1.6838</c:v>
                </c:pt>
                <c:pt idx="3597">
                  <c:v>1.6825000000000001</c:v>
                </c:pt>
                <c:pt idx="3598">
                  <c:v>1.6724999999999999</c:v>
                </c:pt>
                <c:pt idx="3599">
                  <c:v>1.6762000000000001</c:v>
                </c:pt>
                <c:pt idx="3600">
                  <c:v>1.669</c:v>
                </c:pt>
                <c:pt idx="3601">
                  <c:v>1.665</c:v>
                </c:pt>
                <c:pt idx="3602">
                  <c:v>1.6688000000000001</c:v>
                </c:pt>
                <c:pt idx="3603">
                  <c:v>1.6588000000000001</c:v>
                </c:pt>
                <c:pt idx="3604">
                  <c:v>1.6588000000000001</c:v>
                </c:pt>
                <c:pt idx="3605">
                  <c:v>1.6613</c:v>
                </c:pt>
                <c:pt idx="3606">
                  <c:v>1.6659999999999999</c:v>
                </c:pt>
                <c:pt idx="3607">
                  <c:v>1.6659999999999999</c:v>
                </c:pt>
                <c:pt idx="3608">
                  <c:v>1.6787000000000001</c:v>
                </c:pt>
                <c:pt idx="3609">
                  <c:v>1.6912</c:v>
                </c:pt>
                <c:pt idx="3610">
                  <c:v>1.6975</c:v>
                </c:pt>
                <c:pt idx="3611">
                  <c:v>1.7055</c:v>
                </c:pt>
                <c:pt idx="3612">
                  <c:v>1.7075</c:v>
                </c:pt>
                <c:pt idx="3613">
                  <c:v>1.7063000000000001</c:v>
                </c:pt>
                <c:pt idx="3614">
                  <c:v>1.6987000000000001</c:v>
                </c:pt>
                <c:pt idx="3615">
                  <c:v>1.6863000000000001</c:v>
                </c:pt>
                <c:pt idx="3616">
                  <c:v>1.6825000000000001</c:v>
                </c:pt>
                <c:pt idx="3617">
                  <c:v>1.6850000000000001</c:v>
                </c:pt>
                <c:pt idx="3618">
                  <c:v>1.6838</c:v>
                </c:pt>
                <c:pt idx="3619">
                  <c:v>1.6838</c:v>
                </c:pt>
                <c:pt idx="3620">
                  <c:v>1.6760000000000002</c:v>
                </c:pt>
                <c:pt idx="3621">
                  <c:v>1.6637999999999999</c:v>
                </c:pt>
                <c:pt idx="3622">
                  <c:v>1.6562000000000001</c:v>
                </c:pt>
                <c:pt idx="3623">
                  <c:v>1.6118000000000001</c:v>
                </c:pt>
                <c:pt idx="3624">
                  <c:v>1.6137000000000001</c:v>
                </c:pt>
                <c:pt idx="3625">
                  <c:v>1.617</c:v>
                </c:pt>
                <c:pt idx="3626">
                  <c:v>1.6099999999999999</c:v>
                </c:pt>
                <c:pt idx="3627">
                  <c:v>1.6188</c:v>
                </c:pt>
                <c:pt idx="3628">
                  <c:v>1.625</c:v>
                </c:pt>
                <c:pt idx="3629">
                  <c:v>1.6459999999999999</c:v>
                </c:pt>
                <c:pt idx="3630">
                  <c:v>1.635</c:v>
                </c:pt>
                <c:pt idx="3631">
                  <c:v>1.621</c:v>
                </c:pt>
                <c:pt idx="3632">
                  <c:v>1.6099999999999999</c:v>
                </c:pt>
                <c:pt idx="3633">
                  <c:v>1.6240000000000001</c:v>
                </c:pt>
                <c:pt idx="3634">
                  <c:v>1.6112</c:v>
                </c:pt>
                <c:pt idx="3635">
                  <c:v>1.6179999999999999</c:v>
                </c:pt>
                <c:pt idx="3636">
                  <c:v>1.6240000000000001</c:v>
                </c:pt>
                <c:pt idx="3637">
                  <c:v>1.63</c:v>
                </c:pt>
                <c:pt idx="3638">
                  <c:v>1.6175000000000002</c:v>
                </c:pt>
                <c:pt idx="3639">
                  <c:v>1.6099999999999999</c:v>
                </c:pt>
                <c:pt idx="3640">
                  <c:v>1.5975000000000001</c:v>
                </c:pt>
                <c:pt idx="3641">
                  <c:v>1.5996999999999999</c:v>
                </c:pt>
                <c:pt idx="3642">
                  <c:v>1.5819999999999999</c:v>
                </c:pt>
                <c:pt idx="3643">
                  <c:v>1.5674999999999999</c:v>
                </c:pt>
                <c:pt idx="3644">
                  <c:v>1.5765</c:v>
                </c:pt>
                <c:pt idx="3645">
                  <c:v>1.5674999999999999</c:v>
                </c:pt>
                <c:pt idx="3646">
                  <c:v>1.5739000000000001</c:v>
                </c:pt>
                <c:pt idx="3647">
                  <c:v>1.5649999999999999</c:v>
                </c:pt>
                <c:pt idx="3648">
                  <c:v>1.56</c:v>
                </c:pt>
                <c:pt idx="3649">
                  <c:v>1.605</c:v>
                </c:pt>
                <c:pt idx="3650">
                  <c:v>1.5625</c:v>
                </c:pt>
                <c:pt idx="3651">
                  <c:v>1.5562</c:v>
                </c:pt>
                <c:pt idx="3652">
                  <c:v>1.542</c:v>
                </c:pt>
                <c:pt idx="3653">
                  <c:v>1.5375000000000001</c:v>
                </c:pt>
                <c:pt idx="3654">
                  <c:v>1.54</c:v>
                </c:pt>
                <c:pt idx="3655">
                  <c:v>1.5712000000000002</c:v>
                </c:pt>
                <c:pt idx="3656">
                  <c:v>1.58</c:v>
                </c:pt>
                <c:pt idx="3657">
                  <c:v>1.5620000000000001</c:v>
                </c:pt>
                <c:pt idx="3658">
                  <c:v>1.554</c:v>
                </c:pt>
                <c:pt idx="3659">
                  <c:v>1.5413000000000001</c:v>
                </c:pt>
                <c:pt idx="3660">
                  <c:v>1.5387999999999999</c:v>
                </c:pt>
                <c:pt idx="3661">
                  <c:v>1.5411999999999999</c:v>
                </c:pt>
                <c:pt idx="3662">
                  <c:v>1.5312999999999999</c:v>
                </c:pt>
                <c:pt idx="3663">
                  <c:v>1.5525</c:v>
                </c:pt>
                <c:pt idx="3664">
                  <c:v>1.5525</c:v>
                </c:pt>
                <c:pt idx="3665">
                  <c:v>1.5387</c:v>
                </c:pt>
                <c:pt idx="3666">
                  <c:v>1.5325</c:v>
                </c:pt>
                <c:pt idx="3667">
                  <c:v>1.5274999999999999</c:v>
                </c:pt>
                <c:pt idx="3668">
                  <c:v>1.5169999999999999</c:v>
                </c:pt>
                <c:pt idx="3669">
                  <c:v>1.5087000000000002</c:v>
                </c:pt>
                <c:pt idx="3670">
                  <c:v>1.508</c:v>
                </c:pt>
                <c:pt idx="3671">
                  <c:v>1.4950000000000001</c:v>
                </c:pt>
                <c:pt idx="3672">
                  <c:v>1.5049999999999999</c:v>
                </c:pt>
                <c:pt idx="3673">
                  <c:v>1.5074999999999998</c:v>
                </c:pt>
                <c:pt idx="3674">
                  <c:v>1.5074999999999998</c:v>
                </c:pt>
                <c:pt idx="3675">
                  <c:v>1.5074999999999998</c:v>
                </c:pt>
                <c:pt idx="3676">
                  <c:v>1.5049999999999999</c:v>
                </c:pt>
                <c:pt idx="3677">
                  <c:v>1.4775</c:v>
                </c:pt>
                <c:pt idx="3678">
                  <c:v>1.44</c:v>
                </c:pt>
                <c:pt idx="3679">
                  <c:v>1.4515</c:v>
                </c:pt>
                <c:pt idx="3680">
                  <c:v>1.4504999999999999</c:v>
                </c:pt>
                <c:pt idx="3681">
                  <c:v>1.4424999999999999</c:v>
                </c:pt>
                <c:pt idx="3682">
                  <c:v>1.4350000000000001</c:v>
                </c:pt>
                <c:pt idx="3683">
                  <c:v>1.4379999999999999</c:v>
                </c:pt>
                <c:pt idx="3684">
                  <c:v>1.4511000000000001</c:v>
                </c:pt>
                <c:pt idx="3685">
                  <c:v>1.4450000000000001</c:v>
                </c:pt>
                <c:pt idx="3686">
                  <c:v>1.4475</c:v>
                </c:pt>
                <c:pt idx="3687">
                  <c:v>1.44</c:v>
                </c:pt>
                <c:pt idx="3688">
                  <c:v>1.43</c:v>
                </c:pt>
                <c:pt idx="3689">
                  <c:v>1.4550000000000001</c:v>
                </c:pt>
                <c:pt idx="3690">
                  <c:v>1.45</c:v>
                </c:pt>
                <c:pt idx="3691">
                  <c:v>1.4419999999999999</c:v>
                </c:pt>
                <c:pt idx="3692">
                  <c:v>1.4788000000000001</c:v>
                </c:pt>
                <c:pt idx="3693">
                  <c:v>1.4986999999999999</c:v>
                </c:pt>
                <c:pt idx="3694">
                  <c:v>1.5095000000000001</c:v>
                </c:pt>
                <c:pt idx="3695">
                  <c:v>1.51</c:v>
                </c:pt>
                <c:pt idx="3696">
                  <c:v>1.5087000000000002</c:v>
                </c:pt>
                <c:pt idx="3697">
                  <c:v>1.4692000000000001</c:v>
                </c:pt>
                <c:pt idx="3698">
                  <c:v>1.4410000000000001</c:v>
                </c:pt>
                <c:pt idx="3699">
                  <c:v>1.4724999999999999</c:v>
                </c:pt>
                <c:pt idx="3700">
                  <c:v>1.4650000000000001</c:v>
                </c:pt>
                <c:pt idx="3701">
                  <c:v>1.49</c:v>
                </c:pt>
                <c:pt idx="3702">
                  <c:v>1.4775</c:v>
                </c:pt>
                <c:pt idx="3703">
                  <c:v>1.4661999999999999</c:v>
                </c:pt>
                <c:pt idx="3704">
                  <c:v>1.4685999999999999</c:v>
                </c:pt>
                <c:pt idx="3705">
                  <c:v>1.4774</c:v>
                </c:pt>
                <c:pt idx="3706">
                  <c:v>1.4786999999999999</c:v>
                </c:pt>
                <c:pt idx="3707">
                  <c:v>1.472</c:v>
                </c:pt>
                <c:pt idx="3708">
                  <c:v>1.4087000000000001</c:v>
                </c:pt>
                <c:pt idx="3709">
                  <c:v>1.4</c:v>
                </c:pt>
                <c:pt idx="3710">
                  <c:v>1.3828</c:v>
                </c:pt>
                <c:pt idx="3711">
                  <c:v>1.3245</c:v>
                </c:pt>
                <c:pt idx="3712">
                  <c:v>1.3202</c:v>
                </c:pt>
                <c:pt idx="3713">
                  <c:v>1.3512</c:v>
                </c:pt>
                <c:pt idx="3714">
                  <c:v>1.3559999999999999</c:v>
                </c:pt>
                <c:pt idx="3715">
                  <c:v>1.375</c:v>
                </c:pt>
                <c:pt idx="3716">
                  <c:v>1.3694</c:v>
                </c:pt>
                <c:pt idx="3717">
                  <c:v>1.359</c:v>
                </c:pt>
                <c:pt idx="3718">
                  <c:v>1.3648</c:v>
                </c:pt>
                <c:pt idx="3719">
                  <c:v>1.3679999999999999</c:v>
                </c:pt>
                <c:pt idx="3720">
                  <c:v>1.35</c:v>
                </c:pt>
                <c:pt idx="3721">
                  <c:v>1.3488</c:v>
                </c:pt>
                <c:pt idx="3722">
                  <c:v>1.3474999999999999</c:v>
                </c:pt>
                <c:pt idx="3723">
                  <c:v>1.367</c:v>
                </c:pt>
                <c:pt idx="3724">
                  <c:v>1.38</c:v>
                </c:pt>
                <c:pt idx="3725">
                  <c:v>1.3912</c:v>
                </c:pt>
                <c:pt idx="3726">
                  <c:v>1.401</c:v>
                </c:pt>
                <c:pt idx="3727">
                  <c:v>1.395</c:v>
                </c:pt>
                <c:pt idx="3728">
                  <c:v>1.4558</c:v>
                </c:pt>
                <c:pt idx="3729">
                  <c:v>1.4558</c:v>
                </c:pt>
                <c:pt idx="3730">
                  <c:v>1.41</c:v>
                </c:pt>
                <c:pt idx="3731">
                  <c:v>1.397</c:v>
                </c:pt>
                <c:pt idx="3732">
                  <c:v>1.3988</c:v>
                </c:pt>
                <c:pt idx="3733">
                  <c:v>1.3745000000000001</c:v>
                </c:pt>
                <c:pt idx="3734">
                  <c:v>1.349</c:v>
                </c:pt>
                <c:pt idx="3735">
                  <c:v>1.421</c:v>
                </c:pt>
                <c:pt idx="3736">
                  <c:v>1.399</c:v>
                </c:pt>
                <c:pt idx="3737">
                  <c:v>1.41</c:v>
                </c:pt>
                <c:pt idx="3738">
                  <c:v>1.4012</c:v>
                </c:pt>
                <c:pt idx="3739">
                  <c:v>1.4036</c:v>
                </c:pt>
                <c:pt idx="3740">
                  <c:v>1.3836999999999999</c:v>
                </c:pt>
                <c:pt idx="3741">
                  <c:v>1.3860000000000001</c:v>
                </c:pt>
                <c:pt idx="3742">
                  <c:v>1.37</c:v>
                </c:pt>
                <c:pt idx="3743">
                  <c:v>1.37</c:v>
                </c:pt>
                <c:pt idx="3744">
                  <c:v>1.35</c:v>
                </c:pt>
                <c:pt idx="3745">
                  <c:v>1.3462000000000001</c:v>
                </c:pt>
                <c:pt idx="3746">
                  <c:v>1.3388</c:v>
                </c:pt>
                <c:pt idx="3747">
                  <c:v>1.3275000000000001</c:v>
                </c:pt>
                <c:pt idx="3748">
                  <c:v>1.32</c:v>
                </c:pt>
                <c:pt idx="3749">
                  <c:v>1.325</c:v>
                </c:pt>
                <c:pt idx="3750">
                  <c:v>1.3338000000000001</c:v>
                </c:pt>
                <c:pt idx="3751">
                  <c:v>1.3345</c:v>
                </c:pt>
                <c:pt idx="3752">
                  <c:v>1.3145</c:v>
                </c:pt>
                <c:pt idx="3753">
                  <c:v>1.3174999999999999</c:v>
                </c:pt>
                <c:pt idx="3754">
                  <c:v>1.3212999999999999</c:v>
                </c:pt>
                <c:pt idx="3755">
                  <c:v>1.3094999999999999</c:v>
                </c:pt>
                <c:pt idx="3756">
                  <c:v>1.2963</c:v>
                </c:pt>
                <c:pt idx="3757">
                  <c:v>1.3063</c:v>
                </c:pt>
                <c:pt idx="3758">
                  <c:v>1.2909999999999999</c:v>
                </c:pt>
                <c:pt idx="3759">
                  <c:v>1.2886</c:v>
                </c:pt>
                <c:pt idx="3760">
                  <c:v>1.29</c:v>
                </c:pt>
                <c:pt idx="3761">
                  <c:v>1.2831999999999999</c:v>
                </c:pt>
                <c:pt idx="3762">
                  <c:v>1.2889999999999999</c:v>
                </c:pt>
                <c:pt idx="3763">
                  <c:v>1.2324999999999999</c:v>
                </c:pt>
                <c:pt idx="3764">
                  <c:v>1.2386999999999999</c:v>
                </c:pt>
                <c:pt idx="3765">
                  <c:v>1.2175</c:v>
                </c:pt>
                <c:pt idx="3766">
                  <c:v>1.1975</c:v>
                </c:pt>
                <c:pt idx="3767">
                  <c:v>1.1813</c:v>
                </c:pt>
                <c:pt idx="3768">
                  <c:v>1.1337999999999999</c:v>
                </c:pt>
                <c:pt idx="3769">
                  <c:v>1.141</c:v>
                </c:pt>
                <c:pt idx="3770">
                  <c:v>1.23</c:v>
                </c:pt>
                <c:pt idx="3771">
                  <c:v>1.2599</c:v>
                </c:pt>
                <c:pt idx="3772">
                  <c:v>1.3</c:v>
                </c:pt>
                <c:pt idx="3773">
                  <c:v>1.3037000000000001</c:v>
                </c:pt>
                <c:pt idx="3774">
                  <c:v>1.2675000000000001</c:v>
                </c:pt>
                <c:pt idx="3775">
                  <c:v>1.2135</c:v>
                </c:pt>
                <c:pt idx="3776">
                  <c:v>1.2187999999999999</c:v>
                </c:pt>
                <c:pt idx="3777">
                  <c:v>1.2124999999999999</c:v>
                </c:pt>
                <c:pt idx="3778">
                  <c:v>1.2132000000000001</c:v>
                </c:pt>
                <c:pt idx="3779">
                  <c:v>1.2050000000000001</c:v>
                </c:pt>
                <c:pt idx="3780">
                  <c:v>1.163</c:v>
                </c:pt>
                <c:pt idx="3781">
                  <c:v>1.1405000000000001</c:v>
                </c:pt>
                <c:pt idx="3782">
                  <c:v>1.1598999999999999</c:v>
                </c:pt>
                <c:pt idx="3783">
                  <c:v>1.2025000000000001</c:v>
                </c:pt>
                <c:pt idx="3784">
                  <c:v>1.21</c:v>
                </c:pt>
                <c:pt idx="3785">
                  <c:v>1.1935</c:v>
                </c:pt>
                <c:pt idx="3786">
                  <c:v>1.23</c:v>
                </c:pt>
                <c:pt idx="3787">
                  <c:v>1.2484</c:v>
                </c:pt>
                <c:pt idx="3788">
                  <c:v>1.2889999999999999</c:v>
                </c:pt>
                <c:pt idx="3789">
                  <c:v>1.2786999999999999</c:v>
                </c:pt>
                <c:pt idx="3790">
                  <c:v>1.2586999999999999</c:v>
                </c:pt>
                <c:pt idx="3791">
                  <c:v>1.242</c:v>
                </c:pt>
                <c:pt idx="3792">
                  <c:v>1.2818000000000001</c:v>
                </c:pt>
                <c:pt idx="3793">
                  <c:v>1.31</c:v>
                </c:pt>
                <c:pt idx="3794">
                  <c:v>1.3075000000000001</c:v>
                </c:pt>
                <c:pt idx="3795">
                  <c:v>1.2889999999999999</c:v>
                </c:pt>
                <c:pt idx="3796">
                  <c:v>1.2909999999999999</c:v>
                </c:pt>
                <c:pt idx="3797">
                  <c:v>1.3149999999999999</c:v>
                </c:pt>
                <c:pt idx="3798">
                  <c:v>1.3538000000000001</c:v>
                </c:pt>
                <c:pt idx="3799">
                  <c:v>1.3315000000000001</c:v>
                </c:pt>
                <c:pt idx="3800">
                  <c:v>1.2948</c:v>
                </c:pt>
                <c:pt idx="3801">
                  <c:v>1.32</c:v>
                </c:pt>
                <c:pt idx="3802">
                  <c:v>1.3029999999999999</c:v>
                </c:pt>
                <c:pt idx="3803">
                  <c:v>1.2209000000000001</c:v>
                </c:pt>
                <c:pt idx="3804">
                  <c:v>1.2088000000000001</c:v>
                </c:pt>
                <c:pt idx="3805">
                  <c:v>1.2192000000000001</c:v>
                </c:pt>
                <c:pt idx="3806">
                  <c:v>1.1862999999999999</c:v>
                </c:pt>
                <c:pt idx="3807">
                  <c:v>1.2375</c:v>
                </c:pt>
                <c:pt idx="3808">
                  <c:v>1.26</c:v>
                </c:pt>
                <c:pt idx="3809">
                  <c:v>1.2793999999999999</c:v>
                </c:pt>
                <c:pt idx="3810">
                  <c:v>1.2466999999999999</c:v>
                </c:pt>
                <c:pt idx="3811">
                  <c:v>1.2152000000000001</c:v>
                </c:pt>
                <c:pt idx="3812">
                  <c:v>1.2224999999999999</c:v>
                </c:pt>
                <c:pt idx="3813">
                  <c:v>1.24</c:v>
                </c:pt>
                <c:pt idx="3814">
                  <c:v>1.252</c:v>
                </c:pt>
                <c:pt idx="3815">
                  <c:v>1.234</c:v>
                </c:pt>
                <c:pt idx="3816">
                  <c:v>1.2450000000000001</c:v>
                </c:pt>
                <c:pt idx="3817">
                  <c:v>1.2709999999999999</c:v>
                </c:pt>
                <c:pt idx="3818">
                  <c:v>1.2562</c:v>
                </c:pt>
                <c:pt idx="3819">
                  <c:v>1.2538</c:v>
                </c:pt>
                <c:pt idx="3820">
                  <c:v>1.2605</c:v>
                </c:pt>
                <c:pt idx="3821">
                  <c:v>1.2224999999999999</c:v>
                </c:pt>
              </c:numCache>
            </c:numRef>
          </c:val>
          <c:smooth val="0"/>
          <c:extLst>
            <c:ext xmlns:c16="http://schemas.microsoft.com/office/drawing/2014/chart" uri="{C3380CC4-5D6E-409C-BE32-E72D297353CC}">
              <c16:uniqueId val="{00000001-0D1F-4C2C-8880-BE3956B3FE0B}"/>
            </c:ext>
          </c:extLst>
        </c:ser>
        <c:ser>
          <c:idx val="1"/>
          <c:order val="1"/>
          <c:tx>
            <c:strRef>
              <c:f>Sheet1!$C$3</c:f>
              <c:strCache>
                <c:ptCount val="1"/>
                <c:pt idx="0">
                  <c:v>VS</c:v>
                </c:pt>
              </c:strCache>
            </c:strRef>
          </c:tx>
          <c:spPr>
            <a:ln w="28575" cap="rnd">
              <a:solidFill>
                <a:schemeClr val="accent2"/>
              </a:solidFill>
              <a:round/>
            </a:ln>
            <a:effectLst/>
          </c:spPr>
          <c:marker>
            <c:symbol val="none"/>
          </c:marker>
          <c:trendline>
            <c:spPr>
              <a:ln w="19050" cap="rnd">
                <a:solidFill>
                  <a:schemeClr val="accent2"/>
                </a:solidFill>
                <a:prstDash val="sysDot"/>
              </a:ln>
              <a:effectLst/>
            </c:spPr>
            <c:trendlineType val="linear"/>
            <c:dispRSqr val="0"/>
            <c:dispEq val="0"/>
          </c:trendline>
          <c:cat>
            <c:numRef>
              <c:f>Sheet1!$A$8:$A$3829</c:f>
              <c:numCache>
                <c:formatCode>m/d/yyyy</c:formatCode>
                <c:ptCount val="3822"/>
                <c:pt idx="0">
                  <c:v>38356</c:v>
                </c:pt>
                <c:pt idx="1">
                  <c:v>38357</c:v>
                </c:pt>
                <c:pt idx="2">
                  <c:v>38358</c:v>
                </c:pt>
                <c:pt idx="3">
                  <c:v>38359</c:v>
                </c:pt>
                <c:pt idx="4">
                  <c:v>38362</c:v>
                </c:pt>
                <c:pt idx="5">
                  <c:v>38363</c:v>
                </c:pt>
                <c:pt idx="6">
                  <c:v>38364</c:v>
                </c:pt>
                <c:pt idx="7">
                  <c:v>38365</c:v>
                </c:pt>
                <c:pt idx="8">
                  <c:v>38366</c:v>
                </c:pt>
                <c:pt idx="9">
                  <c:v>38369</c:v>
                </c:pt>
                <c:pt idx="10">
                  <c:v>38370</c:v>
                </c:pt>
                <c:pt idx="11">
                  <c:v>38371</c:v>
                </c:pt>
                <c:pt idx="12">
                  <c:v>38372</c:v>
                </c:pt>
                <c:pt idx="13">
                  <c:v>38373</c:v>
                </c:pt>
                <c:pt idx="14">
                  <c:v>38376</c:v>
                </c:pt>
                <c:pt idx="15">
                  <c:v>38377</c:v>
                </c:pt>
                <c:pt idx="16">
                  <c:v>38378</c:v>
                </c:pt>
                <c:pt idx="17">
                  <c:v>38379</c:v>
                </c:pt>
                <c:pt idx="18">
                  <c:v>38380</c:v>
                </c:pt>
                <c:pt idx="19">
                  <c:v>38383</c:v>
                </c:pt>
                <c:pt idx="20">
                  <c:v>38384</c:v>
                </c:pt>
                <c:pt idx="21">
                  <c:v>38385</c:v>
                </c:pt>
                <c:pt idx="22">
                  <c:v>38386</c:v>
                </c:pt>
                <c:pt idx="23">
                  <c:v>38387</c:v>
                </c:pt>
                <c:pt idx="24">
                  <c:v>38390</c:v>
                </c:pt>
                <c:pt idx="25">
                  <c:v>38391</c:v>
                </c:pt>
                <c:pt idx="26">
                  <c:v>38392</c:v>
                </c:pt>
                <c:pt idx="27">
                  <c:v>38393</c:v>
                </c:pt>
                <c:pt idx="28">
                  <c:v>38394</c:v>
                </c:pt>
                <c:pt idx="29">
                  <c:v>38397</c:v>
                </c:pt>
                <c:pt idx="30">
                  <c:v>38398</c:v>
                </c:pt>
                <c:pt idx="31">
                  <c:v>38399</c:v>
                </c:pt>
                <c:pt idx="32">
                  <c:v>38400</c:v>
                </c:pt>
                <c:pt idx="33">
                  <c:v>38401</c:v>
                </c:pt>
                <c:pt idx="34">
                  <c:v>38404</c:v>
                </c:pt>
                <c:pt idx="35">
                  <c:v>38405</c:v>
                </c:pt>
                <c:pt idx="36">
                  <c:v>38406</c:v>
                </c:pt>
                <c:pt idx="37">
                  <c:v>38407</c:v>
                </c:pt>
                <c:pt idx="38">
                  <c:v>38408</c:v>
                </c:pt>
                <c:pt idx="39">
                  <c:v>38411</c:v>
                </c:pt>
                <c:pt idx="40">
                  <c:v>38412</c:v>
                </c:pt>
                <c:pt idx="41">
                  <c:v>38413</c:v>
                </c:pt>
                <c:pt idx="42">
                  <c:v>38414</c:v>
                </c:pt>
                <c:pt idx="43">
                  <c:v>38415</c:v>
                </c:pt>
                <c:pt idx="44">
                  <c:v>38418</c:v>
                </c:pt>
                <c:pt idx="45">
                  <c:v>38419</c:v>
                </c:pt>
                <c:pt idx="46">
                  <c:v>38420</c:v>
                </c:pt>
                <c:pt idx="47">
                  <c:v>38421</c:v>
                </c:pt>
                <c:pt idx="48">
                  <c:v>38422</c:v>
                </c:pt>
                <c:pt idx="49">
                  <c:v>38425</c:v>
                </c:pt>
                <c:pt idx="50">
                  <c:v>38426</c:v>
                </c:pt>
                <c:pt idx="51">
                  <c:v>38427</c:v>
                </c:pt>
                <c:pt idx="52">
                  <c:v>38428</c:v>
                </c:pt>
                <c:pt idx="53">
                  <c:v>38429</c:v>
                </c:pt>
                <c:pt idx="54">
                  <c:v>38432</c:v>
                </c:pt>
                <c:pt idx="55">
                  <c:v>38433</c:v>
                </c:pt>
                <c:pt idx="56">
                  <c:v>38434</c:v>
                </c:pt>
                <c:pt idx="57">
                  <c:v>38435</c:v>
                </c:pt>
                <c:pt idx="58">
                  <c:v>38436</c:v>
                </c:pt>
                <c:pt idx="59">
                  <c:v>38439</c:v>
                </c:pt>
                <c:pt idx="60">
                  <c:v>38440</c:v>
                </c:pt>
                <c:pt idx="61">
                  <c:v>38441</c:v>
                </c:pt>
                <c:pt idx="62">
                  <c:v>38442</c:v>
                </c:pt>
                <c:pt idx="63">
                  <c:v>38443</c:v>
                </c:pt>
                <c:pt idx="64">
                  <c:v>38446</c:v>
                </c:pt>
                <c:pt idx="65">
                  <c:v>38447</c:v>
                </c:pt>
                <c:pt idx="66">
                  <c:v>38448</c:v>
                </c:pt>
                <c:pt idx="67">
                  <c:v>38449</c:v>
                </c:pt>
                <c:pt idx="68">
                  <c:v>38450</c:v>
                </c:pt>
                <c:pt idx="69">
                  <c:v>38453</c:v>
                </c:pt>
                <c:pt idx="70">
                  <c:v>38454</c:v>
                </c:pt>
                <c:pt idx="71">
                  <c:v>38455</c:v>
                </c:pt>
                <c:pt idx="72">
                  <c:v>38456</c:v>
                </c:pt>
                <c:pt idx="73">
                  <c:v>38457</c:v>
                </c:pt>
                <c:pt idx="74">
                  <c:v>38460</c:v>
                </c:pt>
                <c:pt idx="75">
                  <c:v>38461</c:v>
                </c:pt>
                <c:pt idx="76">
                  <c:v>38462</c:v>
                </c:pt>
                <c:pt idx="77">
                  <c:v>38463</c:v>
                </c:pt>
                <c:pt idx="78">
                  <c:v>38464</c:v>
                </c:pt>
                <c:pt idx="79">
                  <c:v>38467</c:v>
                </c:pt>
                <c:pt idx="80">
                  <c:v>38468</c:v>
                </c:pt>
                <c:pt idx="81">
                  <c:v>38469</c:v>
                </c:pt>
                <c:pt idx="82">
                  <c:v>38470</c:v>
                </c:pt>
                <c:pt idx="83">
                  <c:v>38471</c:v>
                </c:pt>
                <c:pt idx="84">
                  <c:v>38474</c:v>
                </c:pt>
                <c:pt idx="85">
                  <c:v>38475</c:v>
                </c:pt>
                <c:pt idx="86">
                  <c:v>38476</c:v>
                </c:pt>
                <c:pt idx="87">
                  <c:v>38477</c:v>
                </c:pt>
                <c:pt idx="88">
                  <c:v>38478</c:v>
                </c:pt>
                <c:pt idx="89">
                  <c:v>38481</c:v>
                </c:pt>
                <c:pt idx="90">
                  <c:v>38482</c:v>
                </c:pt>
                <c:pt idx="91">
                  <c:v>38483</c:v>
                </c:pt>
                <c:pt idx="92">
                  <c:v>38484</c:v>
                </c:pt>
                <c:pt idx="93">
                  <c:v>38485</c:v>
                </c:pt>
                <c:pt idx="94">
                  <c:v>38488</c:v>
                </c:pt>
                <c:pt idx="95">
                  <c:v>38489</c:v>
                </c:pt>
                <c:pt idx="96">
                  <c:v>38490</c:v>
                </c:pt>
                <c:pt idx="97">
                  <c:v>38491</c:v>
                </c:pt>
                <c:pt idx="98">
                  <c:v>38492</c:v>
                </c:pt>
                <c:pt idx="99">
                  <c:v>38495</c:v>
                </c:pt>
                <c:pt idx="100">
                  <c:v>38496</c:v>
                </c:pt>
                <c:pt idx="101">
                  <c:v>38497</c:v>
                </c:pt>
                <c:pt idx="102">
                  <c:v>38498</c:v>
                </c:pt>
                <c:pt idx="103">
                  <c:v>38499</c:v>
                </c:pt>
                <c:pt idx="104">
                  <c:v>38502</c:v>
                </c:pt>
                <c:pt idx="105">
                  <c:v>38503</c:v>
                </c:pt>
                <c:pt idx="106">
                  <c:v>38504</c:v>
                </c:pt>
                <c:pt idx="107">
                  <c:v>38505</c:v>
                </c:pt>
                <c:pt idx="108">
                  <c:v>38506</c:v>
                </c:pt>
                <c:pt idx="109">
                  <c:v>38509</c:v>
                </c:pt>
                <c:pt idx="110">
                  <c:v>38510</c:v>
                </c:pt>
                <c:pt idx="111">
                  <c:v>38511</c:v>
                </c:pt>
                <c:pt idx="112">
                  <c:v>38512</c:v>
                </c:pt>
                <c:pt idx="113">
                  <c:v>38513</c:v>
                </c:pt>
                <c:pt idx="114">
                  <c:v>38516</c:v>
                </c:pt>
                <c:pt idx="115">
                  <c:v>38517</c:v>
                </c:pt>
                <c:pt idx="116">
                  <c:v>38518</c:v>
                </c:pt>
                <c:pt idx="117">
                  <c:v>38519</c:v>
                </c:pt>
                <c:pt idx="118">
                  <c:v>38520</c:v>
                </c:pt>
                <c:pt idx="119">
                  <c:v>38523</c:v>
                </c:pt>
                <c:pt idx="120">
                  <c:v>38524</c:v>
                </c:pt>
                <c:pt idx="121">
                  <c:v>38525</c:v>
                </c:pt>
                <c:pt idx="122">
                  <c:v>38526</c:v>
                </c:pt>
                <c:pt idx="123">
                  <c:v>38527</c:v>
                </c:pt>
                <c:pt idx="124">
                  <c:v>38530</c:v>
                </c:pt>
                <c:pt idx="125">
                  <c:v>38531</c:v>
                </c:pt>
                <c:pt idx="126">
                  <c:v>38532</c:v>
                </c:pt>
                <c:pt idx="127">
                  <c:v>38533</c:v>
                </c:pt>
                <c:pt idx="128">
                  <c:v>38534</c:v>
                </c:pt>
                <c:pt idx="129">
                  <c:v>38537</c:v>
                </c:pt>
                <c:pt idx="130">
                  <c:v>38538</c:v>
                </c:pt>
                <c:pt idx="131">
                  <c:v>38539</c:v>
                </c:pt>
                <c:pt idx="132">
                  <c:v>38540</c:v>
                </c:pt>
                <c:pt idx="133">
                  <c:v>38541</c:v>
                </c:pt>
                <c:pt idx="134">
                  <c:v>38544</c:v>
                </c:pt>
                <c:pt idx="135">
                  <c:v>38545</c:v>
                </c:pt>
                <c:pt idx="136">
                  <c:v>38546</c:v>
                </c:pt>
                <c:pt idx="137">
                  <c:v>38547</c:v>
                </c:pt>
                <c:pt idx="138">
                  <c:v>38548</c:v>
                </c:pt>
                <c:pt idx="139">
                  <c:v>38551</c:v>
                </c:pt>
                <c:pt idx="140">
                  <c:v>38552</c:v>
                </c:pt>
                <c:pt idx="141">
                  <c:v>38553</c:v>
                </c:pt>
                <c:pt idx="142">
                  <c:v>38554</c:v>
                </c:pt>
                <c:pt idx="143">
                  <c:v>38555</c:v>
                </c:pt>
                <c:pt idx="144">
                  <c:v>38558</c:v>
                </c:pt>
                <c:pt idx="145">
                  <c:v>38559</c:v>
                </c:pt>
                <c:pt idx="146">
                  <c:v>38560</c:v>
                </c:pt>
                <c:pt idx="147">
                  <c:v>38561</c:v>
                </c:pt>
                <c:pt idx="148">
                  <c:v>38562</c:v>
                </c:pt>
                <c:pt idx="149">
                  <c:v>38565</c:v>
                </c:pt>
                <c:pt idx="150">
                  <c:v>38566</c:v>
                </c:pt>
                <c:pt idx="151">
                  <c:v>38567</c:v>
                </c:pt>
                <c:pt idx="152">
                  <c:v>38568</c:v>
                </c:pt>
                <c:pt idx="153">
                  <c:v>38569</c:v>
                </c:pt>
                <c:pt idx="154">
                  <c:v>38572</c:v>
                </c:pt>
                <c:pt idx="155">
                  <c:v>38573</c:v>
                </c:pt>
                <c:pt idx="156">
                  <c:v>38574</c:v>
                </c:pt>
                <c:pt idx="157">
                  <c:v>38575</c:v>
                </c:pt>
                <c:pt idx="158">
                  <c:v>38576</c:v>
                </c:pt>
                <c:pt idx="159">
                  <c:v>38579</c:v>
                </c:pt>
                <c:pt idx="160">
                  <c:v>38580</c:v>
                </c:pt>
                <c:pt idx="161">
                  <c:v>38581</c:v>
                </c:pt>
                <c:pt idx="162">
                  <c:v>38582</c:v>
                </c:pt>
                <c:pt idx="163">
                  <c:v>38583</c:v>
                </c:pt>
                <c:pt idx="164">
                  <c:v>38586</c:v>
                </c:pt>
                <c:pt idx="165">
                  <c:v>38587</c:v>
                </c:pt>
                <c:pt idx="166">
                  <c:v>38588</c:v>
                </c:pt>
                <c:pt idx="167">
                  <c:v>38589</c:v>
                </c:pt>
                <c:pt idx="168">
                  <c:v>38590</c:v>
                </c:pt>
                <c:pt idx="169">
                  <c:v>38593</c:v>
                </c:pt>
                <c:pt idx="170">
                  <c:v>38594</c:v>
                </c:pt>
                <c:pt idx="171">
                  <c:v>38595</c:v>
                </c:pt>
                <c:pt idx="172">
                  <c:v>38596</c:v>
                </c:pt>
                <c:pt idx="173">
                  <c:v>38597</c:v>
                </c:pt>
                <c:pt idx="174">
                  <c:v>38600</c:v>
                </c:pt>
                <c:pt idx="175">
                  <c:v>38601</c:v>
                </c:pt>
                <c:pt idx="176">
                  <c:v>38602</c:v>
                </c:pt>
                <c:pt idx="177">
                  <c:v>38603</c:v>
                </c:pt>
                <c:pt idx="178">
                  <c:v>38604</c:v>
                </c:pt>
                <c:pt idx="179">
                  <c:v>38607</c:v>
                </c:pt>
                <c:pt idx="180">
                  <c:v>38608</c:v>
                </c:pt>
                <c:pt idx="181">
                  <c:v>38609</c:v>
                </c:pt>
                <c:pt idx="182">
                  <c:v>38610</c:v>
                </c:pt>
                <c:pt idx="183">
                  <c:v>38611</c:v>
                </c:pt>
                <c:pt idx="184">
                  <c:v>38614</c:v>
                </c:pt>
                <c:pt idx="185">
                  <c:v>38615</c:v>
                </c:pt>
                <c:pt idx="186">
                  <c:v>38616</c:v>
                </c:pt>
                <c:pt idx="187">
                  <c:v>38617</c:v>
                </c:pt>
                <c:pt idx="188">
                  <c:v>38618</c:v>
                </c:pt>
                <c:pt idx="189">
                  <c:v>38621</c:v>
                </c:pt>
                <c:pt idx="190">
                  <c:v>38622</c:v>
                </c:pt>
                <c:pt idx="191">
                  <c:v>38623</c:v>
                </c:pt>
                <c:pt idx="192">
                  <c:v>38624</c:v>
                </c:pt>
                <c:pt idx="193">
                  <c:v>38625</c:v>
                </c:pt>
                <c:pt idx="194">
                  <c:v>38628</c:v>
                </c:pt>
                <c:pt idx="195">
                  <c:v>38629</c:v>
                </c:pt>
                <c:pt idx="196">
                  <c:v>38630</c:v>
                </c:pt>
                <c:pt idx="197">
                  <c:v>38631</c:v>
                </c:pt>
                <c:pt idx="198">
                  <c:v>38632</c:v>
                </c:pt>
                <c:pt idx="199">
                  <c:v>38635</c:v>
                </c:pt>
                <c:pt idx="200">
                  <c:v>38636</c:v>
                </c:pt>
                <c:pt idx="201">
                  <c:v>38637</c:v>
                </c:pt>
                <c:pt idx="202">
                  <c:v>38638</c:v>
                </c:pt>
                <c:pt idx="203">
                  <c:v>38639</c:v>
                </c:pt>
                <c:pt idx="204">
                  <c:v>38642</c:v>
                </c:pt>
                <c:pt idx="205">
                  <c:v>38643</c:v>
                </c:pt>
                <c:pt idx="206">
                  <c:v>38644</c:v>
                </c:pt>
                <c:pt idx="207">
                  <c:v>38645</c:v>
                </c:pt>
                <c:pt idx="208">
                  <c:v>38646</c:v>
                </c:pt>
                <c:pt idx="209">
                  <c:v>38649</c:v>
                </c:pt>
                <c:pt idx="210">
                  <c:v>38650</c:v>
                </c:pt>
                <c:pt idx="211">
                  <c:v>38651</c:v>
                </c:pt>
                <c:pt idx="212">
                  <c:v>38652</c:v>
                </c:pt>
                <c:pt idx="213">
                  <c:v>38653</c:v>
                </c:pt>
                <c:pt idx="214">
                  <c:v>38656</c:v>
                </c:pt>
                <c:pt idx="215">
                  <c:v>38657</c:v>
                </c:pt>
                <c:pt idx="216">
                  <c:v>38658</c:v>
                </c:pt>
                <c:pt idx="217">
                  <c:v>38659</c:v>
                </c:pt>
                <c:pt idx="218">
                  <c:v>38660</c:v>
                </c:pt>
                <c:pt idx="219">
                  <c:v>38663</c:v>
                </c:pt>
                <c:pt idx="220">
                  <c:v>38664</c:v>
                </c:pt>
                <c:pt idx="221">
                  <c:v>38665</c:v>
                </c:pt>
                <c:pt idx="222">
                  <c:v>38666</c:v>
                </c:pt>
                <c:pt idx="223">
                  <c:v>38667</c:v>
                </c:pt>
                <c:pt idx="224">
                  <c:v>38670</c:v>
                </c:pt>
                <c:pt idx="225">
                  <c:v>38671</c:v>
                </c:pt>
                <c:pt idx="226">
                  <c:v>38672</c:v>
                </c:pt>
                <c:pt idx="227">
                  <c:v>38673</c:v>
                </c:pt>
                <c:pt idx="228">
                  <c:v>38674</c:v>
                </c:pt>
                <c:pt idx="229">
                  <c:v>38677</c:v>
                </c:pt>
                <c:pt idx="230">
                  <c:v>38678</c:v>
                </c:pt>
                <c:pt idx="231">
                  <c:v>38679</c:v>
                </c:pt>
                <c:pt idx="232">
                  <c:v>38680</c:v>
                </c:pt>
                <c:pt idx="233">
                  <c:v>38681</c:v>
                </c:pt>
                <c:pt idx="234">
                  <c:v>38684</c:v>
                </c:pt>
                <c:pt idx="235">
                  <c:v>38685</c:v>
                </c:pt>
                <c:pt idx="236">
                  <c:v>38686</c:v>
                </c:pt>
                <c:pt idx="237">
                  <c:v>38687</c:v>
                </c:pt>
                <c:pt idx="238">
                  <c:v>38688</c:v>
                </c:pt>
                <c:pt idx="239">
                  <c:v>38691</c:v>
                </c:pt>
                <c:pt idx="240">
                  <c:v>38692</c:v>
                </c:pt>
                <c:pt idx="241">
                  <c:v>38693</c:v>
                </c:pt>
                <c:pt idx="242">
                  <c:v>38694</c:v>
                </c:pt>
                <c:pt idx="243">
                  <c:v>38695</c:v>
                </c:pt>
                <c:pt idx="244">
                  <c:v>38698</c:v>
                </c:pt>
                <c:pt idx="245">
                  <c:v>38699</c:v>
                </c:pt>
                <c:pt idx="246">
                  <c:v>38700</c:v>
                </c:pt>
                <c:pt idx="247">
                  <c:v>38701</c:v>
                </c:pt>
                <c:pt idx="248">
                  <c:v>38702</c:v>
                </c:pt>
                <c:pt idx="249">
                  <c:v>38705</c:v>
                </c:pt>
                <c:pt idx="250">
                  <c:v>38706</c:v>
                </c:pt>
                <c:pt idx="251">
                  <c:v>38707</c:v>
                </c:pt>
                <c:pt idx="252">
                  <c:v>38708</c:v>
                </c:pt>
                <c:pt idx="253">
                  <c:v>38709</c:v>
                </c:pt>
                <c:pt idx="254">
                  <c:v>38712</c:v>
                </c:pt>
                <c:pt idx="255">
                  <c:v>38713</c:v>
                </c:pt>
                <c:pt idx="256">
                  <c:v>38714</c:v>
                </c:pt>
                <c:pt idx="257">
                  <c:v>38715</c:v>
                </c:pt>
                <c:pt idx="258">
                  <c:v>38716</c:v>
                </c:pt>
                <c:pt idx="259">
                  <c:v>38719</c:v>
                </c:pt>
                <c:pt idx="260">
                  <c:v>38720</c:v>
                </c:pt>
                <c:pt idx="261">
                  <c:v>38721</c:v>
                </c:pt>
                <c:pt idx="262">
                  <c:v>38722</c:v>
                </c:pt>
                <c:pt idx="263">
                  <c:v>38723</c:v>
                </c:pt>
                <c:pt idx="264">
                  <c:v>38726</c:v>
                </c:pt>
                <c:pt idx="265">
                  <c:v>38727</c:v>
                </c:pt>
                <c:pt idx="266">
                  <c:v>38728</c:v>
                </c:pt>
                <c:pt idx="267">
                  <c:v>38729</c:v>
                </c:pt>
                <c:pt idx="268">
                  <c:v>38730</c:v>
                </c:pt>
                <c:pt idx="269">
                  <c:v>38733</c:v>
                </c:pt>
                <c:pt idx="270">
                  <c:v>38734</c:v>
                </c:pt>
                <c:pt idx="271">
                  <c:v>38735</c:v>
                </c:pt>
                <c:pt idx="272">
                  <c:v>38736</c:v>
                </c:pt>
                <c:pt idx="273">
                  <c:v>38737</c:v>
                </c:pt>
                <c:pt idx="274">
                  <c:v>38740</c:v>
                </c:pt>
                <c:pt idx="275">
                  <c:v>38741</c:v>
                </c:pt>
                <c:pt idx="276">
                  <c:v>38742</c:v>
                </c:pt>
                <c:pt idx="277">
                  <c:v>38743</c:v>
                </c:pt>
                <c:pt idx="278">
                  <c:v>38744</c:v>
                </c:pt>
                <c:pt idx="279">
                  <c:v>38747</c:v>
                </c:pt>
                <c:pt idx="280">
                  <c:v>38748</c:v>
                </c:pt>
                <c:pt idx="281">
                  <c:v>38749</c:v>
                </c:pt>
                <c:pt idx="282">
                  <c:v>38750</c:v>
                </c:pt>
                <c:pt idx="283">
                  <c:v>38751</c:v>
                </c:pt>
                <c:pt idx="284">
                  <c:v>38754</c:v>
                </c:pt>
                <c:pt idx="285">
                  <c:v>38755</c:v>
                </c:pt>
                <c:pt idx="286">
                  <c:v>38756</c:v>
                </c:pt>
                <c:pt idx="287">
                  <c:v>38757</c:v>
                </c:pt>
                <c:pt idx="288">
                  <c:v>38758</c:v>
                </c:pt>
                <c:pt idx="289">
                  <c:v>38761</c:v>
                </c:pt>
                <c:pt idx="290">
                  <c:v>38762</c:v>
                </c:pt>
                <c:pt idx="291">
                  <c:v>38763</c:v>
                </c:pt>
                <c:pt idx="292">
                  <c:v>38764</c:v>
                </c:pt>
                <c:pt idx="293">
                  <c:v>38765</c:v>
                </c:pt>
                <c:pt idx="294">
                  <c:v>38768</c:v>
                </c:pt>
                <c:pt idx="295">
                  <c:v>38769</c:v>
                </c:pt>
                <c:pt idx="296">
                  <c:v>38770</c:v>
                </c:pt>
                <c:pt idx="297">
                  <c:v>38771</c:v>
                </c:pt>
                <c:pt idx="298">
                  <c:v>38772</c:v>
                </c:pt>
                <c:pt idx="299">
                  <c:v>38775</c:v>
                </c:pt>
                <c:pt idx="300">
                  <c:v>38776</c:v>
                </c:pt>
                <c:pt idx="301">
                  <c:v>38777</c:v>
                </c:pt>
                <c:pt idx="302">
                  <c:v>38778</c:v>
                </c:pt>
                <c:pt idx="303">
                  <c:v>38779</c:v>
                </c:pt>
                <c:pt idx="304">
                  <c:v>38782</c:v>
                </c:pt>
                <c:pt idx="305">
                  <c:v>38783</c:v>
                </c:pt>
                <c:pt idx="306">
                  <c:v>38784</c:v>
                </c:pt>
                <c:pt idx="307">
                  <c:v>38785</c:v>
                </c:pt>
                <c:pt idx="308">
                  <c:v>38786</c:v>
                </c:pt>
                <c:pt idx="309">
                  <c:v>38789</c:v>
                </c:pt>
                <c:pt idx="310">
                  <c:v>38790</c:v>
                </c:pt>
                <c:pt idx="311">
                  <c:v>38791</c:v>
                </c:pt>
                <c:pt idx="312">
                  <c:v>38792</c:v>
                </c:pt>
                <c:pt idx="313">
                  <c:v>38793</c:v>
                </c:pt>
                <c:pt idx="314">
                  <c:v>38796</c:v>
                </c:pt>
                <c:pt idx="315">
                  <c:v>38797</c:v>
                </c:pt>
                <c:pt idx="316">
                  <c:v>38798</c:v>
                </c:pt>
                <c:pt idx="317">
                  <c:v>38799</c:v>
                </c:pt>
                <c:pt idx="318">
                  <c:v>38800</c:v>
                </c:pt>
                <c:pt idx="319">
                  <c:v>38803</c:v>
                </c:pt>
                <c:pt idx="320">
                  <c:v>38804</c:v>
                </c:pt>
                <c:pt idx="321">
                  <c:v>38805</c:v>
                </c:pt>
                <c:pt idx="322">
                  <c:v>38806</c:v>
                </c:pt>
                <c:pt idx="323">
                  <c:v>38807</c:v>
                </c:pt>
                <c:pt idx="324">
                  <c:v>38810</c:v>
                </c:pt>
                <c:pt idx="325">
                  <c:v>38811</c:v>
                </c:pt>
                <c:pt idx="326">
                  <c:v>38812</c:v>
                </c:pt>
                <c:pt idx="327">
                  <c:v>38813</c:v>
                </c:pt>
                <c:pt idx="328">
                  <c:v>38814</c:v>
                </c:pt>
                <c:pt idx="329">
                  <c:v>38817</c:v>
                </c:pt>
                <c:pt idx="330">
                  <c:v>38818</c:v>
                </c:pt>
                <c:pt idx="331">
                  <c:v>38819</c:v>
                </c:pt>
                <c:pt idx="332">
                  <c:v>38820</c:v>
                </c:pt>
                <c:pt idx="333">
                  <c:v>38821</c:v>
                </c:pt>
                <c:pt idx="334">
                  <c:v>38824</c:v>
                </c:pt>
                <c:pt idx="335">
                  <c:v>38825</c:v>
                </c:pt>
                <c:pt idx="336">
                  <c:v>38826</c:v>
                </c:pt>
                <c:pt idx="337">
                  <c:v>38827</c:v>
                </c:pt>
                <c:pt idx="338">
                  <c:v>38828</c:v>
                </c:pt>
                <c:pt idx="339">
                  <c:v>38831</c:v>
                </c:pt>
                <c:pt idx="340">
                  <c:v>38832</c:v>
                </c:pt>
                <c:pt idx="341">
                  <c:v>38833</c:v>
                </c:pt>
                <c:pt idx="342">
                  <c:v>38834</c:v>
                </c:pt>
                <c:pt idx="343">
                  <c:v>38835</c:v>
                </c:pt>
                <c:pt idx="344">
                  <c:v>38838</c:v>
                </c:pt>
                <c:pt idx="345">
                  <c:v>38839</c:v>
                </c:pt>
                <c:pt idx="346">
                  <c:v>38840</c:v>
                </c:pt>
                <c:pt idx="347">
                  <c:v>38841</c:v>
                </c:pt>
                <c:pt idx="348">
                  <c:v>38842</c:v>
                </c:pt>
                <c:pt idx="349">
                  <c:v>38845</c:v>
                </c:pt>
                <c:pt idx="350">
                  <c:v>38846</c:v>
                </c:pt>
                <c:pt idx="351">
                  <c:v>38847</c:v>
                </c:pt>
                <c:pt idx="352">
                  <c:v>38848</c:v>
                </c:pt>
                <c:pt idx="353">
                  <c:v>38849</c:v>
                </c:pt>
                <c:pt idx="354">
                  <c:v>38852</c:v>
                </c:pt>
                <c:pt idx="355">
                  <c:v>38853</c:v>
                </c:pt>
                <c:pt idx="356">
                  <c:v>38854</c:v>
                </c:pt>
                <c:pt idx="357">
                  <c:v>38855</c:v>
                </c:pt>
                <c:pt idx="358">
                  <c:v>38856</c:v>
                </c:pt>
                <c:pt idx="359">
                  <c:v>38859</c:v>
                </c:pt>
                <c:pt idx="360">
                  <c:v>38860</c:v>
                </c:pt>
                <c:pt idx="361">
                  <c:v>38861</c:v>
                </c:pt>
                <c:pt idx="362">
                  <c:v>38862</c:v>
                </c:pt>
                <c:pt idx="363">
                  <c:v>38863</c:v>
                </c:pt>
                <c:pt idx="364">
                  <c:v>38866</c:v>
                </c:pt>
                <c:pt idx="365">
                  <c:v>38867</c:v>
                </c:pt>
                <c:pt idx="366">
                  <c:v>38868</c:v>
                </c:pt>
                <c:pt idx="367">
                  <c:v>38869</c:v>
                </c:pt>
                <c:pt idx="368">
                  <c:v>38870</c:v>
                </c:pt>
                <c:pt idx="369">
                  <c:v>38873</c:v>
                </c:pt>
                <c:pt idx="370">
                  <c:v>38874</c:v>
                </c:pt>
                <c:pt idx="371">
                  <c:v>38875</c:v>
                </c:pt>
                <c:pt idx="372">
                  <c:v>38876</c:v>
                </c:pt>
                <c:pt idx="373">
                  <c:v>38877</c:v>
                </c:pt>
                <c:pt idx="374">
                  <c:v>38880</c:v>
                </c:pt>
                <c:pt idx="375">
                  <c:v>38881</c:v>
                </c:pt>
                <c:pt idx="376">
                  <c:v>38882</c:v>
                </c:pt>
                <c:pt idx="377">
                  <c:v>38883</c:v>
                </c:pt>
                <c:pt idx="378">
                  <c:v>38884</c:v>
                </c:pt>
                <c:pt idx="379">
                  <c:v>38887</c:v>
                </c:pt>
                <c:pt idx="380">
                  <c:v>38888</c:v>
                </c:pt>
                <c:pt idx="381">
                  <c:v>38889</c:v>
                </c:pt>
                <c:pt idx="382">
                  <c:v>38890</c:v>
                </c:pt>
                <c:pt idx="383">
                  <c:v>38891</c:v>
                </c:pt>
                <c:pt idx="384">
                  <c:v>38894</c:v>
                </c:pt>
                <c:pt idx="385">
                  <c:v>38895</c:v>
                </c:pt>
                <c:pt idx="386">
                  <c:v>38896</c:v>
                </c:pt>
                <c:pt idx="387">
                  <c:v>38897</c:v>
                </c:pt>
                <c:pt idx="388">
                  <c:v>38898</c:v>
                </c:pt>
                <c:pt idx="389">
                  <c:v>38901</c:v>
                </c:pt>
                <c:pt idx="390">
                  <c:v>38902</c:v>
                </c:pt>
                <c:pt idx="391">
                  <c:v>38903</c:v>
                </c:pt>
                <c:pt idx="392">
                  <c:v>38904</c:v>
                </c:pt>
                <c:pt idx="393">
                  <c:v>38905</c:v>
                </c:pt>
                <c:pt idx="394">
                  <c:v>38908</c:v>
                </c:pt>
                <c:pt idx="395">
                  <c:v>38909</c:v>
                </c:pt>
                <c:pt idx="396">
                  <c:v>38910</c:v>
                </c:pt>
                <c:pt idx="397">
                  <c:v>38911</c:v>
                </c:pt>
                <c:pt idx="398">
                  <c:v>38912</c:v>
                </c:pt>
                <c:pt idx="399">
                  <c:v>38915</c:v>
                </c:pt>
                <c:pt idx="400">
                  <c:v>38916</c:v>
                </c:pt>
                <c:pt idx="401">
                  <c:v>38917</c:v>
                </c:pt>
                <c:pt idx="402">
                  <c:v>38918</c:v>
                </c:pt>
                <c:pt idx="403">
                  <c:v>38919</c:v>
                </c:pt>
                <c:pt idx="404">
                  <c:v>38922</c:v>
                </c:pt>
                <c:pt idx="405">
                  <c:v>38923</c:v>
                </c:pt>
                <c:pt idx="406">
                  <c:v>38924</c:v>
                </c:pt>
                <c:pt idx="407">
                  <c:v>38925</c:v>
                </c:pt>
                <c:pt idx="408">
                  <c:v>38926</c:v>
                </c:pt>
                <c:pt idx="409">
                  <c:v>38929</c:v>
                </c:pt>
                <c:pt idx="410">
                  <c:v>38930</c:v>
                </c:pt>
                <c:pt idx="411">
                  <c:v>38931</c:v>
                </c:pt>
                <c:pt idx="412">
                  <c:v>38932</c:v>
                </c:pt>
                <c:pt idx="413">
                  <c:v>38933</c:v>
                </c:pt>
                <c:pt idx="414">
                  <c:v>38936</c:v>
                </c:pt>
                <c:pt idx="415">
                  <c:v>38937</c:v>
                </c:pt>
                <c:pt idx="416">
                  <c:v>38938</c:v>
                </c:pt>
                <c:pt idx="417">
                  <c:v>38939</c:v>
                </c:pt>
                <c:pt idx="418">
                  <c:v>38940</c:v>
                </c:pt>
                <c:pt idx="419">
                  <c:v>38943</c:v>
                </c:pt>
                <c:pt idx="420">
                  <c:v>38944</c:v>
                </c:pt>
                <c:pt idx="421">
                  <c:v>38945</c:v>
                </c:pt>
                <c:pt idx="422">
                  <c:v>38946</c:v>
                </c:pt>
                <c:pt idx="423">
                  <c:v>38947</c:v>
                </c:pt>
                <c:pt idx="424">
                  <c:v>38950</c:v>
                </c:pt>
                <c:pt idx="425">
                  <c:v>38951</c:v>
                </c:pt>
                <c:pt idx="426">
                  <c:v>38952</c:v>
                </c:pt>
                <c:pt idx="427">
                  <c:v>38953</c:v>
                </c:pt>
                <c:pt idx="428">
                  <c:v>38954</c:v>
                </c:pt>
                <c:pt idx="429">
                  <c:v>38957</c:v>
                </c:pt>
                <c:pt idx="430">
                  <c:v>38958</c:v>
                </c:pt>
                <c:pt idx="431">
                  <c:v>38959</c:v>
                </c:pt>
                <c:pt idx="432">
                  <c:v>38960</c:v>
                </c:pt>
                <c:pt idx="433">
                  <c:v>38961</c:v>
                </c:pt>
                <c:pt idx="434">
                  <c:v>38964</c:v>
                </c:pt>
                <c:pt idx="435">
                  <c:v>38965</c:v>
                </c:pt>
                <c:pt idx="436">
                  <c:v>38966</c:v>
                </c:pt>
                <c:pt idx="437">
                  <c:v>38967</c:v>
                </c:pt>
                <c:pt idx="438">
                  <c:v>38968</c:v>
                </c:pt>
                <c:pt idx="439">
                  <c:v>38971</c:v>
                </c:pt>
                <c:pt idx="440">
                  <c:v>38972</c:v>
                </c:pt>
                <c:pt idx="441">
                  <c:v>38973</c:v>
                </c:pt>
                <c:pt idx="442">
                  <c:v>38974</c:v>
                </c:pt>
                <c:pt idx="443">
                  <c:v>38975</c:v>
                </c:pt>
                <c:pt idx="444">
                  <c:v>38978</c:v>
                </c:pt>
                <c:pt idx="445">
                  <c:v>38979</c:v>
                </c:pt>
                <c:pt idx="446">
                  <c:v>38980</c:v>
                </c:pt>
                <c:pt idx="447">
                  <c:v>38981</c:v>
                </c:pt>
                <c:pt idx="448">
                  <c:v>38982</c:v>
                </c:pt>
                <c:pt idx="449">
                  <c:v>38985</c:v>
                </c:pt>
                <c:pt idx="450">
                  <c:v>38986</c:v>
                </c:pt>
                <c:pt idx="451">
                  <c:v>38987</c:v>
                </c:pt>
                <c:pt idx="452">
                  <c:v>38988</c:v>
                </c:pt>
                <c:pt idx="453">
                  <c:v>38989</c:v>
                </c:pt>
                <c:pt idx="454">
                  <c:v>38992</c:v>
                </c:pt>
                <c:pt idx="455">
                  <c:v>38993</c:v>
                </c:pt>
                <c:pt idx="456">
                  <c:v>38994</c:v>
                </c:pt>
                <c:pt idx="457">
                  <c:v>38995</c:v>
                </c:pt>
                <c:pt idx="458">
                  <c:v>38996</c:v>
                </c:pt>
                <c:pt idx="459">
                  <c:v>38999</c:v>
                </c:pt>
                <c:pt idx="460">
                  <c:v>39000</c:v>
                </c:pt>
                <c:pt idx="461">
                  <c:v>39001</c:v>
                </c:pt>
                <c:pt idx="462">
                  <c:v>39002</c:v>
                </c:pt>
                <c:pt idx="463">
                  <c:v>39003</c:v>
                </c:pt>
                <c:pt idx="464">
                  <c:v>39006</c:v>
                </c:pt>
                <c:pt idx="465">
                  <c:v>39007</c:v>
                </c:pt>
                <c:pt idx="466">
                  <c:v>39008</c:v>
                </c:pt>
                <c:pt idx="467">
                  <c:v>39009</c:v>
                </c:pt>
                <c:pt idx="468">
                  <c:v>39010</c:v>
                </c:pt>
                <c:pt idx="469">
                  <c:v>39013</c:v>
                </c:pt>
                <c:pt idx="470">
                  <c:v>39014</c:v>
                </c:pt>
                <c:pt idx="471">
                  <c:v>39015</c:v>
                </c:pt>
                <c:pt idx="472">
                  <c:v>39016</c:v>
                </c:pt>
                <c:pt idx="473">
                  <c:v>39017</c:v>
                </c:pt>
                <c:pt idx="474">
                  <c:v>39020</c:v>
                </c:pt>
                <c:pt idx="475">
                  <c:v>39021</c:v>
                </c:pt>
                <c:pt idx="476">
                  <c:v>39022</c:v>
                </c:pt>
                <c:pt idx="477">
                  <c:v>39023</c:v>
                </c:pt>
                <c:pt idx="478">
                  <c:v>39024</c:v>
                </c:pt>
                <c:pt idx="479">
                  <c:v>39027</c:v>
                </c:pt>
                <c:pt idx="480">
                  <c:v>39028</c:v>
                </c:pt>
                <c:pt idx="481">
                  <c:v>39029</c:v>
                </c:pt>
                <c:pt idx="482">
                  <c:v>39030</c:v>
                </c:pt>
                <c:pt idx="483">
                  <c:v>39031</c:v>
                </c:pt>
                <c:pt idx="484">
                  <c:v>39034</c:v>
                </c:pt>
                <c:pt idx="485">
                  <c:v>39035</c:v>
                </c:pt>
                <c:pt idx="486">
                  <c:v>39036</c:v>
                </c:pt>
                <c:pt idx="487">
                  <c:v>39037</c:v>
                </c:pt>
                <c:pt idx="488">
                  <c:v>39038</c:v>
                </c:pt>
                <c:pt idx="489">
                  <c:v>39041</c:v>
                </c:pt>
                <c:pt idx="490">
                  <c:v>39042</c:v>
                </c:pt>
                <c:pt idx="491">
                  <c:v>39043</c:v>
                </c:pt>
                <c:pt idx="492">
                  <c:v>39044</c:v>
                </c:pt>
                <c:pt idx="493">
                  <c:v>39045</c:v>
                </c:pt>
                <c:pt idx="494">
                  <c:v>39048</c:v>
                </c:pt>
                <c:pt idx="495">
                  <c:v>39049</c:v>
                </c:pt>
                <c:pt idx="496">
                  <c:v>39050</c:v>
                </c:pt>
                <c:pt idx="497">
                  <c:v>39051</c:v>
                </c:pt>
                <c:pt idx="498">
                  <c:v>39052</c:v>
                </c:pt>
                <c:pt idx="499">
                  <c:v>39055</c:v>
                </c:pt>
                <c:pt idx="500">
                  <c:v>39056</c:v>
                </c:pt>
                <c:pt idx="501">
                  <c:v>39057</c:v>
                </c:pt>
                <c:pt idx="502">
                  <c:v>39058</c:v>
                </c:pt>
                <c:pt idx="503">
                  <c:v>39059</c:v>
                </c:pt>
                <c:pt idx="504">
                  <c:v>39062</c:v>
                </c:pt>
                <c:pt idx="505">
                  <c:v>39063</c:v>
                </c:pt>
                <c:pt idx="506">
                  <c:v>39064</c:v>
                </c:pt>
                <c:pt idx="507">
                  <c:v>39065</c:v>
                </c:pt>
                <c:pt idx="508">
                  <c:v>39066</c:v>
                </c:pt>
                <c:pt idx="509">
                  <c:v>39069</c:v>
                </c:pt>
                <c:pt idx="510">
                  <c:v>39070</c:v>
                </c:pt>
                <c:pt idx="511">
                  <c:v>39071</c:v>
                </c:pt>
                <c:pt idx="512">
                  <c:v>39072</c:v>
                </c:pt>
                <c:pt idx="513">
                  <c:v>39073</c:v>
                </c:pt>
                <c:pt idx="514">
                  <c:v>39076</c:v>
                </c:pt>
                <c:pt idx="515">
                  <c:v>39077</c:v>
                </c:pt>
                <c:pt idx="516">
                  <c:v>39078</c:v>
                </c:pt>
                <c:pt idx="517">
                  <c:v>39079</c:v>
                </c:pt>
                <c:pt idx="518">
                  <c:v>39080</c:v>
                </c:pt>
                <c:pt idx="519">
                  <c:v>39083</c:v>
                </c:pt>
                <c:pt idx="520">
                  <c:v>39084</c:v>
                </c:pt>
                <c:pt idx="521">
                  <c:v>39085</c:v>
                </c:pt>
                <c:pt idx="522">
                  <c:v>39086</c:v>
                </c:pt>
                <c:pt idx="523">
                  <c:v>39087</c:v>
                </c:pt>
                <c:pt idx="524">
                  <c:v>39090</c:v>
                </c:pt>
                <c:pt idx="525">
                  <c:v>39091</c:v>
                </c:pt>
                <c:pt idx="526">
                  <c:v>39092</c:v>
                </c:pt>
                <c:pt idx="527">
                  <c:v>39093</c:v>
                </c:pt>
                <c:pt idx="528">
                  <c:v>39094</c:v>
                </c:pt>
                <c:pt idx="529">
                  <c:v>39097</c:v>
                </c:pt>
                <c:pt idx="530">
                  <c:v>39098</c:v>
                </c:pt>
                <c:pt idx="531">
                  <c:v>39099</c:v>
                </c:pt>
                <c:pt idx="532">
                  <c:v>39100</c:v>
                </c:pt>
                <c:pt idx="533">
                  <c:v>39101</c:v>
                </c:pt>
                <c:pt idx="534">
                  <c:v>39104</c:v>
                </c:pt>
                <c:pt idx="535">
                  <c:v>39105</c:v>
                </c:pt>
                <c:pt idx="536">
                  <c:v>39106</c:v>
                </c:pt>
                <c:pt idx="537">
                  <c:v>39107</c:v>
                </c:pt>
                <c:pt idx="538">
                  <c:v>39108</c:v>
                </c:pt>
                <c:pt idx="539">
                  <c:v>39111</c:v>
                </c:pt>
                <c:pt idx="540">
                  <c:v>39112</c:v>
                </c:pt>
                <c:pt idx="541">
                  <c:v>39113</c:v>
                </c:pt>
                <c:pt idx="542">
                  <c:v>39114</c:v>
                </c:pt>
                <c:pt idx="543">
                  <c:v>39115</c:v>
                </c:pt>
                <c:pt idx="544">
                  <c:v>39118</c:v>
                </c:pt>
                <c:pt idx="545">
                  <c:v>39119</c:v>
                </c:pt>
                <c:pt idx="546">
                  <c:v>39120</c:v>
                </c:pt>
                <c:pt idx="547">
                  <c:v>39121</c:v>
                </c:pt>
                <c:pt idx="548">
                  <c:v>39122</c:v>
                </c:pt>
                <c:pt idx="549">
                  <c:v>39125</c:v>
                </c:pt>
                <c:pt idx="550">
                  <c:v>39126</c:v>
                </c:pt>
                <c:pt idx="551">
                  <c:v>39127</c:v>
                </c:pt>
                <c:pt idx="552">
                  <c:v>39128</c:v>
                </c:pt>
                <c:pt idx="553">
                  <c:v>39129</c:v>
                </c:pt>
                <c:pt idx="554">
                  <c:v>39132</c:v>
                </c:pt>
                <c:pt idx="555">
                  <c:v>39133</c:v>
                </c:pt>
                <c:pt idx="556">
                  <c:v>39134</c:v>
                </c:pt>
                <c:pt idx="557">
                  <c:v>39135</c:v>
                </c:pt>
                <c:pt idx="558">
                  <c:v>39136</c:v>
                </c:pt>
                <c:pt idx="559">
                  <c:v>39139</c:v>
                </c:pt>
                <c:pt idx="560">
                  <c:v>39140</c:v>
                </c:pt>
                <c:pt idx="561">
                  <c:v>39141</c:v>
                </c:pt>
                <c:pt idx="562">
                  <c:v>39142</c:v>
                </c:pt>
                <c:pt idx="563">
                  <c:v>39143</c:v>
                </c:pt>
                <c:pt idx="564">
                  <c:v>39146</c:v>
                </c:pt>
                <c:pt idx="565">
                  <c:v>39147</c:v>
                </c:pt>
                <c:pt idx="566">
                  <c:v>39148</c:v>
                </c:pt>
                <c:pt idx="567">
                  <c:v>39149</c:v>
                </c:pt>
                <c:pt idx="568">
                  <c:v>39150</c:v>
                </c:pt>
                <c:pt idx="569">
                  <c:v>39153</c:v>
                </c:pt>
                <c:pt idx="570">
                  <c:v>39154</c:v>
                </c:pt>
                <c:pt idx="571">
                  <c:v>39155</c:v>
                </c:pt>
                <c:pt idx="572">
                  <c:v>39156</c:v>
                </c:pt>
                <c:pt idx="573">
                  <c:v>39157</c:v>
                </c:pt>
                <c:pt idx="574">
                  <c:v>39160</c:v>
                </c:pt>
                <c:pt idx="575">
                  <c:v>39161</c:v>
                </c:pt>
                <c:pt idx="576">
                  <c:v>39162</c:v>
                </c:pt>
                <c:pt idx="577">
                  <c:v>39163</c:v>
                </c:pt>
                <c:pt idx="578">
                  <c:v>39164</c:v>
                </c:pt>
                <c:pt idx="579">
                  <c:v>39167</c:v>
                </c:pt>
                <c:pt idx="580">
                  <c:v>39168</c:v>
                </c:pt>
                <c:pt idx="581">
                  <c:v>39169</c:v>
                </c:pt>
                <c:pt idx="582">
                  <c:v>39170</c:v>
                </c:pt>
                <c:pt idx="583">
                  <c:v>39171</c:v>
                </c:pt>
                <c:pt idx="584">
                  <c:v>39174</c:v>
                </c:pt>
                <c:pt idx="585">
                  <c:v>39175</c:v>
                </c:pt>
                <c:pt idx="586">
                  <c:v>39176</c:v>
                </c:pt>
                <c:pt idx="587">
                  <c:v>39177</c:v>
                </c:pt>
                <c:pt idx="588">
                  <c:v>39178</c:v>
                </c:pt>
                <c:pt idx="589">
                  <c:v>39181</c:v>
                </c:pt>
                <c:pt idx="590">
                  <c:v>39182</c:v>
                </c:pt>
                <c:pt idx="591">
                  <c:v>39183</c:v>
                </c:pt>
                <c:pt idx="592">
                  <c:v>39184</c:v>
                </c:pt>
                <c:pt idx="593">
                  <c:v>39185</c:v>
                </c:pt>
                <c:pt idx="594">
                  <c:v>39188</c:v>
                </c:pt>
                <c:pt idx="595">
                  <c:v>39189</c:v>
                </c:pt>
                <c:pt idx="596">
                  <c:v>39190</c:v>
                </c:pt>
                <c:pt idx="597">
                  <c:v>39191</c:v>
                </c:pt>
                <c:pt idx="598">
                  <c:v>39192</c:v>
                </c:pt>
                <c:pt idx="599">
                  <c:v>39195</c:v>
                </c:pt>
                <c:pt idx="600">
                  <c:v>39196</c:v>
                </c:pt>
                <c:pt idx="601">
                  <c:v>39197</c:v>
                </c:pt>
                <c:pt idx="602">
                  <c:v>39198</c:v>
                </c:pt>
                <c:pt idx="603">
                  <c:v>39199</c:v>
                </c:pt>
                <c:pt idx="604">
                  <c:v>39202</c:v>
                </c:pt>
                <c:pt idx="605">
                  <c:v>39203</c:v>
                </c:pt>
                <c:pt idx="606">
                  <c:v>39204</c:v>
                </c:pt>
                <c:pt idx="607">
                  <c:v>39205</c:v>
                </c:pt>
                <c:pt idx="608">
                  <c:v>39206</c:v>
                </c:pt>
                <c:pt idx="609">
                  <c:v>39209</c:v>
                </c:pt>
                <c:pt idx="610">
                  <c:v>39210</c:v>
                </c:pt>
                <c:pt idx="611">
                  <c:v>39211</c:v>
                </c:pt>
                <c:pt idx="612">
                  <c:v>39212</c:v>
                </c:pt>
                <c:pt idx="613">
                  <c:v>39213</c:v>
                </c:pt>
                <c:pt idx="614">
                  <c:v>39216</c:v>
                </c:pt>
                <c:pt idx="615">
                  <c:v>39217</c:v>
                </c:pt>
                <c:pt idx="616">
                  <c:v>39218</c:v>
                </c:pt>
                <c:pt idx="617">
                  <c:v>39219</c:v>
                </c:pt>
                <c:pt idx="618">
                  <c:v>39220</c:v>
                </c:pt>
                <c:pt idx="619">
                  <c:v>39223</c:v>
                </c:pt>
                <c:pt idx="620">
                  <c:v>39224</c:v>
                </c:pt>
                <c:pt idx="621">
                  <c:v>39225</c:v>
                </c:pt>
                <c:pt idx="622">
                  <c:v>39226</c:v>
                </c:pt>
                <c:pt idx="623">
                  <c:v>39227</c:v>
                </c:pt>
                <c:pt idx="624">
                  <c:v>39230</c:v>
                </c:pt>
                <c:pt idx="625">
                  <c:v>39231</c:v>
                </c:pt>
                <c:pt idx="626">
                  <c:v>39232</c:v>
                </c:pt>
                <c:pt idx="627">
                  <c:v>39233</c:v>
                </c:pt>
                <c:pt idx="628">
                  <c:v>39234</c:v>
                </c:pt>
                <c:pt idx="629">
                  <c:v>39237</c:v>
                </c:pt>
                <c:pt idx="630">
                  <c:v>39238</c:v>
                </c:pt>
                <c:pt idx="631">
                  <c:v>39239</c:v>
                </c:pt>
                <c:pt idx="632">
                  <c:v>39240</c:v>
                </c:pt>
                <c:pt idx="633">
                  <c:v>39241</c:v>
                </c:pt>
                <c:pt idx="634">
                  <c:v>39244</c:v>
                </c:pt>
                <c:pt idx="635">
                  <c:v>39245</c:v>
                </c:pt>
                <c:pt idx="636">
                  <c:v>39246</c:v>
                </c:pt>
                <c:pt idx="637">
                  <c:v>39247</c:v>
                </c:pt>
                <c:pt idx="638">
                  <c:v>39248</c:v>
                </c:pt>
                <c:pt idx="639">
                  <c:v>39251</c:v>
                </c:pt>
                <c:pt idx="640">
                  <c:v>39252</c:v>
                </c:pt>
                <c:pt idx="641">
                  <c:v>39253</c:v>
                </c:pt>
                <c:pt idx="642">
                  <c:v>39254</c:v>
                </c:pt>
                <c:pt idx="643">
                  <c:v>39255</c:v>
                </c:pt>
                <c:pt idx="644">
                  <c:v>39258</c:v>
                </c:pt>
                <c:pt idx="645">
                  <c:v>39259</c:v>
                </c:pt>
                <c:pt idx="646">
                  <c:v>39260</c:v>
                </c:pt>
                <c:pt idx="647">
                  <c:v>39261</c:v>
                </c:pt>
                <c:pt idx="648">
                  <c:v>39262</c:v>
                </c:pt>
                <c:pt idx="649">
                  <c:v>39265</c:v>
                </c:pt>
                <c:pt idx="650">
                  <c:v>39266</c:v>
                </c:pt>
                <c:pt idx="651">
                  <c:v>39267</c:v>
                </c:pt>
                <c:pt idx="652">
                  <c:v>39268</c:v>
                </c:pt>
                <c:pt idx="653">
                  <c:v>39269</c:v>
                </c:pt>
                <c:pt idx="654">
                  <c:v>39272</c:v>
                </c:pt>
                <c:pt idx="655">
                  <c:v>39273</c:v>
                </c:pt>
                <c:pt idx="656">
                  <c:v>39274</c:v>
                </c:pt>
                <c:pt idx="657">
                  <c:v>39275</c:v>
                </c:pt>
                <c:pt idx="658">
                  <c:v>39276</c:v>
                </c:pt>
                <c:pt idx="659">
                  <c:v>39279</c:v>
                </c:pt>
                <c:pt idx="660">
                  <c:v>39280</c:v>
                </c:pt>
                <c:pt idx="661">
                  <c:v>39281</c:v>
                </c:pt>
                <c:pt idx="662">
                  <c:v>39282</c:v>
                </c:pt>
                <c:pt idx="663">
                  <c:v>39283</c:v>
                </c:pt>
                <c:pt idx="664">
                  <c:v>39286</c:v>
                </c:pt>
                <c:pt idx="665">
                  <c:v>39287</c:v>
                </c:pt>
                <c:pt idx="666">
                  <c:v>39288</c:v>
                </c:pt>
                <c:pt idx="667">
                  <c:v>39289</c:v>
                </c:pt>
                <c:pt idx="668">
                  <c:v>39290</c:v>
                </c:pt>
                <c:pt idx="669">
                  <c:v>39293</c:v>
                </c:pt>
                <c:pt idx="670">
                  <c:v>39294</c:v>
                </c:pt>
                <c:pt idx="671">
                  <c:v>39295</c:v>
                </c:pt>
                <c:pt idx="672">
                  <c:v>39296</c:v>
                </c:pt>
                <c:pt idx="673">
                  <c:v>39297</c:v>
                </c:pt>
                <c:pt idx="674">
                  <c:v>39300</c:v>
                </c:pt>
                <c:pt idx="675">
                  <c:v>39301</c:v>
                </c:pt>
                <c:pt idx="676">
                  <c:v>39302</c:v>
                </c:pt>
                <c:pt idx="677">
                  <c:v>39303</c:v>
                </c:pt>
                <c:pt idx="678">
                  <c:v>39304</c:v>
                </c:pt>
                <c:pt idx="679">
                  <c:v>39307</c:v>
                </c:pt>
                <c:pt idx="680">
                  <c:v>39308</c:v>
                </c:pt>
                <c:pt idx="681">
                  <c:v>39309</c:v>
                </c:pt>
                <c:pt idx="682">
                  <c:v>39310</c:v>
                </c:pt>
                <c:pt idx="683">
                  <c:v>39311</c:v>
                </c:pt>
                <c:pt idx="684">
                  <c:v>39314</c:v>
                </c:pt>
                <c:pt idx="685">
                  <c:v>39315</c:v>
                </c:pt>
                <c:pt idx="686">
                  <c:v>39316</c:v>
                </c:pt>
                <c:pt idx="687">
                  <c:v>39317</c:v>
                </c:pt>
                <c:pt idx="688">
                  <c:v>39318</c:v>
                </c:pt>
                <c:pt idx="689">
                  <c:v>39321</c:v>
                </c:pt>
                <c:pt idx="690">
                  <c:v>39322</c:v>
                </c:pt>
                <c:pt idx="691">
                  <c:v>39323</c:v>
                </c:pt>
                <c:pt idx="692">
                  <c:v>39324</c:v>
                </c:pt>
                <c:pt idx="693">
                  <c:v>39325</c:v>
                </c:pt>
                <c:pt idx="694">
                  <c:v>39328</c:v>
                </c:pt>
                <c:pt idx="695">
                  <c:v>39329</c:v>
                </c:pt>
                <c:pt idx="696">
                  <c:v>39330</c:v>
                </c:pt>
                <c:pt idx="697">
                  <c:v>39331</c:v>
                </c:pt>
                <c:pt idx="698">
                  <c:v>39332</c:v>
                </c:pt>
                <c:pt idx="699">
                  <c:v>39335</c:v>
                </c:pt>
                <c:pt idx="700">
                  <c:v>39336</c:v>
                </c:pt>
                <c:pt idx="701">
                  <c:v>39337</c:v>
                </c:pt>
                <c:pt idx="702">
                  <c:v>39338</c:v>
                </c:pt>
                <c:pt idx="703">
                  <c:v>39339</c:v>
                </c:pt>
                <c:pt idx="704">
                  <c:v>39342</c:v>
                </c:pt>
                <c:pt idx="705">
                  <c:v>39343</c:v>
                </c:pt>
                <c:pt idx="706">
                  <c:v>39344</c:v>
                </c:pt>
                <c:pt idx="707">
                  <c:v>39345</c:v>
                </c:pt>
                <c:pt idx="708">
                  <c:v>39346</c:v>
                </c:pt>
                <c:pt idx="709">
                  <c:v>39349</c:v>
                </c:pt>
                <c:pt idx="710">
                  <c:v>39350</c:v>
                </c:pt>
                <c:pt idx="711">
                  <c:v>39351</c:v>
                </c:pt>
                <c:pt idx="712">
                  <c:v>39352</c:v>
                </c:pt>
                <c:pt idx="713">
                  <c:v>39353</c:v>
                </c:pt>
                <c:pt idx="714">
                  <c:v>39356</c:v>
                </c:pt>
                <c:pt idx="715">
                  <c:v>39357</c:v>
                </c:pt>
                <c:pt idx="716">
                  <c:v>39358</c:v>
                </c:pt>
                <c:pt idx="717">
                  <c:v>39359</c:v>
                </c:pt>
                <c:pt idx="718">
                  <c:v>39360</c:v>
                </c:pt>
                <c:pt idx="719">
                  <c:v>39363</c:v>
                </c:pt>
                <c:pt idx="720">
                  <c:v>39364</c:v>
                </c:pt>
                <c:pt idx="721">
                  <c:v>39365</c:v>
                </c:pt>
                <c:pt idx="722">
                  <c:v>39366</c:v>
                </c:pt>
                <c:pt idx="723">
                  <c:v>39367</c:v>
                </c:pt>
                <c:pt idx="724">
                  <c:v>39370</c:v>
                </c:pt>
                <c:pt idx="725">
                  <c:v>39371</c:v>
                </c:pt>
                <c:pt idx="726">
                  <c:v>39372</c:v>
                </c:pt>
                <c:pt idx="727">
                  <c:v>39373</c:v>
                </c:pt>
                <c:pt idx="728">
                  <c:v>39374</c:v>
                </c:pt>
                <c:pt idx="729">
                  <c:v>39377</c:v>
                </c:pt>
                <c:pt idx="730">
                  <c:v>39378</c:v>
                </c:pt>
                <c:pt idx="731">
                  <c:v>39379</c:v>
                </c:pt>
                <c:pt idx="732">
                  <c:v>39380</c:v>
                </c:pt>
                <c:pt idx="733">
                  <c:v>39381</c:v>
                </c:pt>
                <c:pt idx="734">
                  <c:v>39384</c:v>
                </c:pt>
                <c:pt idx="735">
                  <c:v>39385</c:v>
                </c:pt>
                <c:pt idx="736">
                  <c:v>39386</c:v>
                </c:pt>
                <c:pt idx="737">
                  <c:v>39387</c:v>
                </c:pt>
                <c:pt idx="738">
                  <c:v>39388</c:v>
                </c:pt>
                <c:pt idx="739">
                  <c:v>39391</c:v>
                </c:pt>
                <c:pt idx="740">
                  <c:v>39392</c:v>
                </c:pt>
                <c:pt idx="741">
                  <c:v>39393</c:v>
                </c:pt>
                <c:pt idx="742">
                  <c:v>39394</c:v>
                </c:pt>
                <c:pt idx="743">
                  <c:v>39395</c:v>
                </c:pt>
                <c:pt idx="744">
                  <c:v>39398</c:v>
                </c:pt>
                <c:pt idx="745">
                  <c:v>39399</c:v>
                </c:pt>
                <c:pt idx="746">
                  <c:v>39400</c:v>
                </c:pt>
                <c:pt idx="747">
                  <c:v>39401</c:v>
                </c:pt>
                <c:pt idx="748">
                  <c:v>39402</c:v>
                </c:pt>
                <c:pt idx="749">
                  <c:v>39405</c:v>
                </c:pt>
                <c:pt idx="750">
                  <c:v>39406</c:v>
                </c:pt>
                <c:pt idx="751">
                  <c:v>39407</c:v>
                </c:pt>
                <c:pt idx="752">
                  <c:v>39408</c:v>
                </c:pt>
                <c:pt idx="753">
                  <c:v>39409</c:v>
                </c:pt>
                <c:pt idx="754">
                  <c:v>39412</c:v>
                </c:pt>
                <c:pt idx="755">
                  <c:v>39413</c:v>
                </c:pt>
                <c:pt idx="756">
                  <c:v>39414</c:v>
                </c:pt>
                <c:pt idx="757">
                  <c:v>39415</c:v>
                </c:pt>
                <c:pt idx="758">
                  <c:v>39416</c:v>
                </c:pt>
                <c:pt idx="759">
                  <c:v>39419</c:v>
                </c:pt>
                <c:pt idx="760">
                  <c:v>39420</c:v>
                </c:pt>
                <c:pt idx="761">
                  <c:v>39421</c:v>
                </c:pt>
                <c:pt idx="762">
                  <c:v>39422</c:v>
                </c:pt>
                <c:pt idx="763">
                  <c:v>39423</c:v>
                </c:pt>
                <c:pt idx="764">
                  <c:v>39426</c:v>
                </c:pt>
                <c:pt idx="765">
                  <c:v>39427</c:v>
                </c:pt>
                <c:pt idx="766">
                  <c:v>39428</c:v>
                </c:pt>
                <c:pt idx="767">
                  <c:v>39429</c:v>
                </c:pt>
                <c:pt idx="768">
                  <c:v>39430</c:v>
                </c:pt>
                <c:pt idx="769">
                  <c:v>39433</c:v>
                </c:pt>
                <c:pt idx="770">
                  <c:v>39434</c:v>
                </c:pt>
                <c:pt idx="771">
                  <c:v>39435</c:v>
                </c:pt>
                <c:pt idx="772">
                  <c:v>39436</c:v>
                </c:pt>
                <c:pt idx="773">
                  <c:v>39437</c:v>
                </c:pt>
                <c:pt idx="774">
                  <c:v>39440</c:v>
                </c:pt>
                <c:pt idx="775">
                  <c:v>39441</c:v>
                </c:pt>
                <c:pt idx="776">
                  <c:v>39442</c:v>
                </c:pt>
                <c:pt idx="777">
                  <c:v>39443</c:v>
                </c:pt>
                <c:pt idx="778">
                  <c:v>39444</c:v>
                </c:pt>
                <c:pt idx="779">
                  <c:v>39447</c:v>
                </c:pt>
                <c:pt idx="780">
                  <c:v>39448</c:v>
                </c:pt>
                <c:pt idx="781">
                  <c:v>39449</c:v>
                </c:pt>
                <c:pt idx="782">
                  <c:v>39450</c:v>
                </c:pt>
                <c:pt idx="783">
                  <c:v>39451</c:v>
                </c:pt>
                <c:pt idx="784">
                  <c:v>39454</c:v>
                </c:pt>
                <c:pt idx="785">
                  <c:v>39455</c:v>
                </c:pt>
                <c:pt idx="786">
                  <c:v>39456</c:v>
                </c:pt>
                <c:pt idx="787">
                  <c:v>39457</c:v>
                </c:pt>
                <c:pt idx="788">
                  <c:v>39458</c:v>
                </c:pt>
                <c:pt idx="789">
                  <c:v>39461</c:v>
                </c:pt>
                <c:pt idx="790">
                  <c:v>39462</c:v>
                </c:pt>
                <c:pt idx="791">
                  <c:v>39463</c:v>
                </c:pt>
                <c:pt idx="792">
                  <c:v>39464</c:v>
                </c:pt>
                <c:pt idx="793">
                  <c:v>39465</c:v>
                </c:pt>
                <c:pt idx="794">
                  <c:v>39468</c:v>
                </c:pt>
                <c:pt idx="795">
                  <c:v>39469</c:v>
                </c:pt>
                <c:pt idx="796">
                  <c:v>39470</c:v>
                </c:pt>
                <c:pt idx="797">
                  <c:v>39471</c:v>
                </c:pt>
                <c:pt idx="798">
                  <c:v>39472</c:v>
                </c:pt>
                <c:pt idx="799">
                  <c:v>39475</c:v>
                </c:pt>
                <c:pt idx="800">
                  <c:v>39476</c:v>
                </c:pt>
                <c:pt idx="801">
                  <c:v>39477</c:v>
                </c:pt>
                <c:pt idx="802">
                  <c:v>39478</c:v>
                </c:pt>
                <c:pt idx="803">
                  <c:v>39479</c:v>
                </c:pt>
                <c:pt idx="804">
                  <c:v>39482</c:v>
                </c:pt>
                <c:pt idx="805">
                  <c:v>39483</c:v>
                </c:pt>
                <c:pt idx="806">
                  <c:v>39484</c:v>
                </c:pt>
                <c:pt idx="807">
                  <c:v>39485</c:v>
                </c:pt>
                <c:pt idx="808">
                  <c:v>39486</c:v>
                </c:pt>
                <c:pt idx="809">
                  <c:v>39489</c:v>
                </c:pt>
                <c:pt idx="810">
                  <c:v>39490</c:v>
                </c:pt>
                <c:pt idx="811">
                  <c:v>39491</c:v>
                </c:pt>
                <c:pt idx="812">
                  <c:v>39492</c:v>
                </c:pt>
                <c:pt idx="813">
                  <c:v>39493</c:v>
                </c:pt>
                <c:pt idx="814">
                  <c:v>39496</c:v>
                </c:pt>
                <c:pt idx="815">
                  <c:v>39497</c:v>
                </c:pt>
                <c:pt idx="816">
                  <c:v>39498</c:v>
                </c:pt>
                <c:pt idx="817">
                  <c:v>39499</c:v>
                </c:pt>
                <c:pt idx="818">
                  <c:v>39500</c:v>
                </c:pt>
                <c:pt idx="819">
                  <c:v>39503</c:v>
                </c:pt>
                <c:pt idx="820">
                  <c:v>39504</c:v>
                </c:pt>
                <c:pt idx="821">
                  <c:v>39505</c:v>
                </c:pt>
                <c:pt idx="822">
                  <c:v>39506</c:v>
                </c:pt>
                <c:pt idx="823">
                  <c:v>39507</c:v>
                </c:pt>
                <c:pt idx="824">
                  <c:v>39510</c:v>
                </c:pt>
                <c:pt idx="825">
                  <c:v>39511</c:v>
                </c:pt>
                <c:pt idx="826">
                  <c:v>39512</c:v>
                </c:pt>
                <c:pt idx="827">
                  <c:v>39513</c:v>
                </c:pt>
                <c:pt idx="828">
                  <c:v>39514</c:v>
                </c:pt>
                <c:pt idx="829">
                  <c:v>39517</c:v>
                </c:pt>
                <c:pt idx="830">
                  <c:v>39518</c:v>
                </c:pt>
                <c:pt idx="831">
                  <c:v>39519</c:v>
                </c:pt>
                <c:pt idx="832">
                  <c:v>39520</c:v>
                </c:pt>
                <c:pt idx="833">
                  <c:v>39521</c:v>
                </c:pt>
                <c:pt idx="834">
                  <c:v>39524</c:v>
                </c:pt>
                <c:pt idx="835">
                  <c:v>39525</c:v>
                </c:pt>
                <c:pt idx="836">
                  <c:v>39526</c:v>
                </c:pt>
                <c:pt idx="837">
                  <c:v>39527</c:v>
                </c:pt>
                <c:pt idx="838">
                  <c:v>39528</c:v>
                </c:pt>
                <c:pt idx="839">
                  <c:v>39531</c:v>
                </c:pt>
                <c:pt idx="840">
                  <c:v>39532</c:v>
                </c:pt>
                <c:pt idx="841">
                  <c:v>39533</c:v>
                </c:pt>
                <c:pt idx="842">
                  <c:v>39534</c:v>
                </c:pt>
                <c:pt idx="843">
                  <c:v>39535</c:v>
                </c:pt>
                <c:pt idx="844">
                  <c:v>39538</c:v>
                </c:pt>
                <c:pt idx="845">
                  <c:v>39539</c:v>
                </c:pt>
                <c:pt idx="846">
                  <c:v>39540</c:v>
                </c:pt>
                <c:pt idx="847">
                  <c:v>39541</c:v>
                </c:pt>
                <c:pt idx="848">
                  <c:v>39542</c:v>
                </c:pt>
                <c:pt idx="849">
                  <c:v>39545</c:v>
                </c:pt>
                <c:pt idx="850">
                  <c:v>39546</c:v>
                </c:pt>
                <c:pt idx="851">
                  <c:v>39547</c:v>
                </c:pt>
                <c:pt idx="852">
                  <c:v>39548</c:v>
                </c:pt>
                <c:pt idx="853">
                  <c:v>39549</c:v>
                </c:pt>
                <c:pt idx="854">
                  <c:v>39552</c:v>
                </c:pt>
                <c:pt idx="855">
                  <c:v>39553</c:v>
                </c:pt>
                <c:pt idx="856">
                  <c:v>39554</c:v>
                </c:pt>
                <c:pt idx="857">
                  <c:v>39555</c:v>
                </c:pt>
                <c:pt idx="858">
                  <c:v>39556</c:v>
                </c:pt>
                <c:pt idx="859">
                  <c:v>39559</c:v>
                </c:pt>
                <c:pt idx="860">
                  <c:v>39560</c:v>
                </c:pt>
                <c:pt idx="861">
                  <c:v>39561</c:v>
                </c:pt>
                <c:pt idx="862">
                  <c:v>39562</c:v>
                </c:pt>
                <c:pt idx="863">
                  <c:v>39563</c:v>
                </c:pt>
                <c:pt idx="864">
                  <c:v>39566</c:v>
                </c:pt>
                <c:pt idx="865">
                  <c:v>39567</c:v>
                </c:pt>
                <c:pt idx="866">
                  <c:v>39568</c:v>
                </c:pt>
                <c:pt idx="867">
                  <c:v>39569</c:v>
                </c:pt>
                <c:pt idx="868">
                  <c:v>39570</c:v>
                </c:pt>
                <c:pt idx="869">
                  <c:v>39573</c:v>
                </c:pt>
                <c:pt idx="870">
                  <c:v>39574</c:v>
                </c:pt>
                <c:pt idx="871">
                  <c:v>39575</c:v>
                </c:pt>
                <c:pt idx="872">
                  <c:v>39576</c:v>
                </c:pt>
                <c:pt idx="873">
                  <c:v>39577</c:v>
                </c:pt>
                <c:pt idx="874">
                  <c:v>39580</c:v>
                </c:pt>
                <c:pt idx="875">
                  <c:v>39581</c:v>
                </c:pt>
                <c:pt idx="876">
                  <c:v>39582</c:v>
                </c:pt>
                <c:pt idx="877">
                  <c:v>39583</c:v>
                </c:pt>
                <c:pt idx="878">
                  <c:v>39584</c:v>
                </c:pt>
                <c:pt idx="879">
                  <c:v>39587</c:v>
                </c:pt>
                <c:pt idx="880">
                  <c:v>39588</c:v>
                </c:pt>
                <c:pt idx="881">
                  <c:v>39589</c:v>
                </c:pt>
                <c:pt idx="882">
                  <c:v>39590</c:v>
                </c:pt>
                <c:pt idx="883">
                  <c:v>39591</c:v>
                </c:pt>
                <c:pt idx="884">
                  <c:v>39594</c:v>
                </c:pt>
                <c:pt idx="885">
                  <c:v>39595</c:v>
                </c:pt>
                <c:pt idx="886">
                  <c:v>39596</c:v>
                </c:pt>
                <c:pt idx="887">
                  <c:v>39597</c:v>
                </c:pt>
                <c:pt idx="888">
                  <c:v>39598</c:v>
                </c:pt>
                <c:pt idx="889">
                  <c:v>39601</c:v>
                </c:pt>
                <c:pt idx="890">
                  <c:v>39602</c:v>
                </c:pt>
                <c:pt idx="891">
                  <c:v>39603</c:v>
                </c:pt>
                <c:pt idx="892">
                  <c:v>39604</c:v>
                </c:pt>
                <c:pt idx="893">
                  <c:v>39605</c:v>
                </c:pt>
                <c:pt idx="894">
                  <c:v>39608</c:v>
                </c:pt>
                <c:pt idx="895">
                  <c:v>39609</c:v>
                </c:pt>
                <c:pt idx="896">
                  <c:v>39610</c:v>
                </c:pt>
                <c:pt idx="897">
                  <c:v>39611</c:v>
                </c:pt>
                <c:pt idx="898">
                  <c:v>39612</c:v>
                </c:pt>
                <c:pt idx="899">
                  <c:v>39615</c:v>
                </c:pt>
                <c:pt idx="900">
                  <c:v>39616</c:v>
                </c:pt>
                <c:pt idx="901">
                  <c:v>39617</c:v>
                </c:pt>
                <c:pt idx="902">
                  <c:v>39618</c:v>
                </c:pt>
                <c:pt idx="903">
                  <c:v>39619</c:v>
                </c:pt>
                <c:pt idx="904">
                  <c:v>39622</c:v>
                </c:pt>
                <c:pt idx="905">
                  <c:v>39623</c:v>
                </c:pt>
                <c:pt idx="906">
                  <c:v>39624</c:v>
                </c:pt>
                <c:pt idx="907">
                  <c:v>39625</c:v>
                </c:pt>
                <c:pt idx="908">
                  <c:v>39626</c:v>
                </c:pt>
                <c:pt idx="909">
                  <c:v>39629</c:v>
                </c:pt>
                <c:pt idx="910">
                  <c:v>39630</c:v>
                </c:pt>
                <c:pt idx="911">
                  <c:v>39631</c:v>
                </c:pt>
                <c:pt idx="912">
                  <c:v>39632</c:v>
                </c:pt>
                <c:pt idx="913">
                  <c:v>39633</c:v>
                </c:pt>
                <c:pt idx="914">
                  <c:v>39636</c:v>
                </c:pt>
                <c:pt idx="915">
                  <c:v>39637</c:v>
                </c:pt>
                <c:pt idx="916">
                  <c:v>39638</c:v>
                </c:pt>
                <c:pt idx="917">
                  <c:v>39639</c:v>
                </c:pt>
                <c:pt idx="918">
                  <c:v>39640</c:v>
                </c:pt>
                <c:pt idx="919">
                  <c:v>39643</c:v>
                </c:pt>
                <c:pt idx="920">
                  <c:v>39644</c:v>
                </c:pt>
                <c:pt idx="921">
                  <c:v>39645</c:v>
                </c:pt>
                <c:pt idx="922">
                  <c:v>39646</c:v>
                </c:pt>
                <c:pt idx="923">
                  <c:v>39647</c:v>
                </c:pt>
                <c:pt idx="924">
                  <c:v>39650</c:v>
                </c:pt>
                <c:pt idx="925">
                  <c:v>39651</c:v>
                </c:pt>
                <c:pt idx="926">
                  <c:v>39652</c:v>
                </c:pt>
                <c:pt idx="927">
                  <c:v>39653</c:v>
                </c:pt>
                <c:pt idx="928">
                  <c:v>39654</c:v>
                </c:pt>
                <c:pt idx="929">
                  <c:v>39657</c:v>
                </c:pt>
                <c:pt idx="930">
                  <c:v>39658</c:v>
                </c:pt>
                <c:pt idx="931">
                  <c:v>39659</c:v>
                </c:pt>
                <c:pt idx="932">
                  <c:v>39660</c:v>
                </c:pt>
                <c:pt idx="933">
                  <c:v>39661</c:v>
                </c:pt>
                <c:pt idx="934">
                  <c:v>39664</c:v>
                </c:pt>
                <c:pt idx="935">
                  <c:v>39665</c:v>
                </c:pt>
                <c:pt idx="936">
                  <c:v>39666</c:v>
                </c:pt>
                <c:pt idx="937">
                  <c:v>39667</c:v>
                </c:pt>
                <c:pt idx="938">
                  <c:v>39668</c:v>
                </c:pt>
                <c:pt idx="939">
                  <c:v>39671</c:v>
                </c:pt>
                <c:pt idx="940">
                  <c:v>39672</c:v>
                </c:pt>
                <c:pt idx="941">
                  <c:v>39673</c:v>
                </c:pt>
                <c:pt idx="942">
                  <c:v>39674</c:v>
                </c:pt>
                <c:pt idx="943">
                  <c:v>39675</c:v>
                </c:pt>
                <c:pt idx="944">
                  <c:v>39678</c:v>
                </c:pt>
                <c:pt idx="945">
                  <c:v>39679</c:v>
                </c:pt>
                <c:pt idx="946">
                  <c:v>39680</c:v>
                </c:pt>
                <c:pt idx="947">
                  <c:v>39681</c:v>
                </c:pt>
                <c:pt idx="948">
                  <c:v>39682</c:v>
                </c:pt>
                <c:pt idx="949">
                  <c:v>39685</c:v>
                </c:pt>
                <c:pt idx="950">
                  <c:v>39686</c:v>
                </c:pt>
                <c:pt idx="951">
                  <c:v>39687</c:v>
                </c:pt>
                <c:pt idx="952">
                  <c:v>39688</c:v>
                </c:pt>
                <c:pt idx="953">
                  <c:v>39689</c:v>
                </c:pt>
                <c:pt idx="954">
                  <c:v>39692</c:v>
                </c:pt>
                <c:pt idx="955">
                  <c:v>39693</c:v>
                </c:pt>
                <c:pt idx="956">
                  <c:v>39694</c:v>
                </c:pt>
                <c:pt idx="957">
                  <c:v>39695</c:v>
                </c:pt>
                <c:pt idx="958">
                  <c:v>39696</c:v>
                </c:pt>
                <c:pt idx="959">
                  <c:v>39699</c:v>
                </c:pt>
                <c:pt idx="960">
                  <c:v>39700</c:v>
                </c:pt>
                <c:pt idx="961">
                  <c:v>39701</c:v>
                </c:pt>
                <c:pt idx="962">
                  <c:v>39702</c:v>
                </c:pt>
                <c:pt idx="963">
                  <c:v>39703</c:v>
                </c:pt>
                <c:pt idx="964">
                  <c:v>39706</c:v>
                </c:pt>
                <c:pt idx="965">
                  <c:v>39707</c:v>
                </c:pt>
                <c:pt idx="966">
                  <c:v>39708</c:v>
                </c:pt>
                <c:pt idx="967">
                  <c:v>39709</c:v>
                </c:pt>
                <c:pt idx="968">
                  <c:v>39710</c:v>
                </c:pt>
                <c:pt idx="969">
                  <c:v>39713</c:v>
                </c:pt>
                <c:pt idx="970">
                  <c:v>39714</c:v>
                </c:pt>
                <c:pt idx="971">
                  <c:v>39715</c:v>
                </c:pt>
                <c:pt idx="972">
                  <c:v>39716</c:v>
                </c:pt>
                <c:pt idx="973">
                  <c:v>39717</c:v>
                </c:pt>
                <c:pt idx="974">
                  <c:v>39720</c:v>
                </c:pt>
                <c:pt idx="975">
                  <c:v>39721</c:v>
                </c:pt>
                <c:pt idx="976">
                  <c:v>39722</c:v>
                </c:pt>
                <c:pt idx="977">
                  <c:v>39723</c:v>
                </c:pt>
                <c:pt idx="978">
                  <c:v>39724</c:v>
                </c:pt>
                <c:pt idx="979">
                  <c:v>39727</c:v>
                </c:pt>
                <c:pt idx="980">
                  <c:v>39728</c:v>
                </c:pt>
                <c:pt idx="981">
                  <c:v>39729</c:v>
                </c:pt>
                <c:pt idx="982">
                  <c:v>39730</c:v>
                </c:pt>
                <c:pt idx="983">
                  <c:v>39731</c:v>
                </c:pt>
                <c:pt idx="984">
                  <c:v>39734</c:v>
                </c:pt>
                <c:pt idx="985">
                  <c:v>39735</c:v>
                </c:pt>
                <c:pt idx="986">
                  <c:v>39736</c:v>
                </c:pt>
                <c:pt idx="987">
                  <c:v>39737</c:v>
                </c:pt>
                <c:pt idx="988">
                  <c:v>39738</c:v>
                </c:pt>
                <c:pt idx="989">
                  <c:v>39741</c:v>
                </c:pt>
                <c:pt idx="990">
                  <c:v>39742</c:v>
                </c:pt>
                <c:pt idx="991">
                  <c:v>39743</c:v>
                </c:pt>
                <c:pt idx="992">
                  <c:v>39744</c:v>
                </c:pt>
                <c:pt idx="993">
                  <c:v>39745</c:v>
                </c:pt>
                <c:pt idx="994">
                  <c:v>39748</c:v>
                </c:pt>
                <c:pt idx="995">
                  <c:v>39749</c:v>
                </c:pt>
                <c:pt idx="996">
                  <c:v>39750</c:v>
                </c:pt>
                <c:pt idx="997">
                  <c:v>39751</c:v>
                </c:pt>
                <c:pt idx="998">
                  <c:v>39752</c:v>
                </c:pt>
                <c:pt idx="999">
                  <c:v>39755</c:v>
                </c:pt>
                <c:pt idx="1000">
                  <c:v>39756</c:v>
                </c:pt>
                <c:pt idx="1001">
                  <c:v>39757</c:v>
                </c:pt>
                <c:pt idx="1002">
                  <c:v>39758</c:v>
                </c:pt>
                <c:pt idx="1003">
                  <c:v>39759</c:v>
                </c:pt>
                <c:pt idx="1004">
                  <c:v>39762</c:v>
                </c:pt>
                <c:pt idx="1005">
                  <c:v>39763</c:v>
                </c:pt>
                <c:pt idx="1006">
                  <c:v>39764</c:v>
                </c:pt>
                <c:pt idx="1007">
                  <c:v>39765</c:v>
                </c:pt>
                <c:pt idx="1008">
                  <c:v>39766</c:v>
                </c:pt>
                <c:pt idx="1009">
                  <c:v>39769</c:v>
                </c:pt>
                <c:pt idx="1010">
                  <c:v>39770</c:v>
                </c:pt>
                <c:pt idx="1011">
                  <c:v>39771</c:v>
                </c:pt>
                <c:pt idx="1012">
                  <c:v>39772</c:v>
                </c:pt>
                <c:pt idx="1013">
                  <c:v>39773</c:v>
                </c:pt>
                <c:pt idx="1014">
                  <c:v>39776</c:v>
                </c:pt>
                <c:pt idx="1015">
                  <c:v>39777</c:v>
                </c:pt>
                <c:pt idx="1016">
                  <c:v>39778</c:v>
                </c:pt>
                <c:pt idx="1017">
                  <c:v>39779</c:v>
                </c:pt>
                <c:pt idx="1018">
                  <c:v>39780</c:v>
                </c:pt>
                <c:pt idx="1019">
                  <c:v>39783</c:v>
                </c:pt>
                <c:pt idx="1020">
                  <c:v>39784</c:v>
                </c:pt>
                <c:pt idx="1021">
                  <c:v>39785</c:v>
                </c:pt>
                <c:pt idx="1022">
                  <c:v>39786</c:v>
                </c:pt>
                <c:pt idx="1023">
                  <c:v>39787</c:v>
                </c:pt>
                <c:pt idx="1024">
                  <c:v>39790</c:v>
                </c:pt>
                <c:pt idx="1025">
                  <c:v>39791</c:v>
                </c:pt>
                <c:pt idx="1026">
                  <c:v>39792</c:v>
                </c:pt>
                <c:pt idx="1027">
                  <c:v>39793</c:v>
                </c:pt>
                <c:pt idx="1028">
                  <c:v>39794</c:v>
                </c:pt>
                <c:pt idx="1029">
                  <c:v>39797</c:v>
                </c:pt>
                <c:pt idx="1030">
                  <c:v>39798</c:v>
                </c:pt>
                <c:pt idx="1031">
                  <c:v>39799</c:v>
                </c:pt>
                <c:pt idx="1032">
                  <c:v>39800</c:v>
                </c:pt>
                <c:pt idx="1033">
                  <c:v>39801</c:v>
                </c:pt>
                <c:pt idx="1034">
                  <c:v>39804</c:v>
                </c:pt>
                <c:pt idx="1035">
                  <c:v>39805</c:v>
                </c:pt>
                <c:pt idx="1036">
                  <c:v>39806</c:v>
                </c:pt>
                <c:pt idx="1037">
                  <c:v>39807</c:v>
                </c:pt>
                <c:pt idx="1038">
                  <c:v>39808</c:v>
                </c:pt>
                <c:pt idx="1039">
                  <c:v>39811</c:v>
                </c:pt>
                <c:pt idx="1040">
                  <c:v>39812</c:v>
                </c:pt>
                <c:pt idx="1041">
                  <c:v>39813</c:v>
                </c:pt>
                <c:pt idx="1042">
                  <c:v>39814</c:v>
                </c:pt>
                <c:pt idx="1043">
                  <c:v>39815</c:v>
                </c:pt>
                <c:pt idx="1044">
                  <c:v>39818</c:v>
                </c:pt>
                <c:pt idx="1045">
                  <c:v>39819</c:v>
                </c:pt>
                <c:pt idx="1046">
                  <c:v>39820</c:v>
                </c:pt>
                <c:pt idx="1047">
                  <c:v>39821</c:v>
                </c:pt>
                <c:pt idx="1048">
                  <c:v>39822</c:v>
                </c:pt>
                <c:pt idx="1049">
                  <c:v>39825</c:v>
                </c:pt>
                <c:pt idx="1050">
                  <c:v>39826</c:v>
                </c:pt>
                <c:pt idx="1051">
                  <c:v>39827</c:v>
                </c:pt>
                <c:pt idx="1052">
                  <c:v>39828</c:v>
                </c:pt>
                <c:pt idx="1053">
                  <c:v>39829</c:v>
                </c:pt>
                <c:pt idx="1054">
                  <c:v>39832</c:v>
                </c:pt>
                <c:pt idx="1055">
                  <c:v>39833</c:v>
                </c:pt>
                <c:pt idx="1056">
                  <c:v>39834</c:v>
                </c:pt>
                <c:pt idx="1057">
                  <c:v>39835</c:v>
                </c:pt>
                <c:pt idx="1058">
                  <c:v>39836</c:v>
                </c:pt>
                <c:pt idx="1059">
                  <c:v>39839</c:v>
                </c:pt>
                <c:pt idx="1060">
                  <c:v>39840</c:v>
                </c:pt>
                <c:pt idx="1061">
                  <c:v>39841</c:v>
                </c:pt>
                <c:pt idx="1062">
                  <c:v>39842</c:v>
                </c:pt>
                <c:pt idx="1063">
                  <c:v>39843</c:v>
                </c:pt>
                <c:pt idx="1064">
                  <c:v>39846</c:v>
                </c:pt>
                <c:pt idx="1065">
                  <c:v>39847</c:v>
                </c:pt>
                <c:pt idx="1066">
                  <c:v>39848</c:v>
                </c:pt>
                <c:pt idx="1067">
                  <c:v>39849</c:v>
                </c:pt>
                <c:pt idx="1068">
                  <c:v>39850</c:v>
                </c:pt>
                <c:pt idx="1069">
                  <c:v>39853</c:v>
                </c:pt>
                <c:pt idx="1070">
                  <c:v>39854</c:v>
                </c:pt>
                <c:pt idx="1071">
                  <c:v>39855</c:v>
                </c:pt>
                <c:pt idx="1072">
                  <c:v>39856</c:v>
                </c:pt>
                <c:pt idx="1073">
                  <c:v>39857</c:v>
                </c:pt>
                <c:pt idx="1074">
                  <c:v>39860</c:v>
                </c:pt>
                <c:pt idx="1075">
                  <c:v>39861</c:v>
                </c:pt>
                <c:pt idx="1076">
                  <c:v>39862</c:v>
                </c:pt>
                <c:pt idx="1077">
                  <c:v>39863</c:v>
                </c:pt>
                <c:pt idx="1078">
                  <c:v>39864</c:v>
                </c:pt>
                <c:pt idx="1079">
                  <c:v>39867</c:v>
                </c:pt>
                <c:pt idx="1080">
                  <c:v>39868</c:v>
                </c:pt>
                <c:pt idx="1081">
                  <c:v>39869</c:v>
                </c:pt>
                <c:pt idx="1082">
                  <c:v>39870</c:v>
                </c:pt>
                <c:pt idx="1083">
                  <c:v>39871</c:v>
                </c:pt>
                <c:pt idx="1084">
                  <c:v>39874</c:v>
                </c:pt>
                <c:pt idx="1085">
                  <c:v>39875</c:v>
                </c:pt>
                <c:pt idx="1086">
                  <c:v>39876</c:v>
                </c:pt>
                <c:pt idx="1087">
                  <c:v>39877</c:v>
                </c:pt>
                <c:pt idx="1088">
                  <c:v>39878</c:v>
                </c:pt>
                <c:pt idx="1089">
                  <c:v>39881</c:v>
                </c:pt>
                <c:pt idx="1090">
                  <c:v>39882</c:v>
                </c:pt>
                <c:pt idx="1091">
                  <c:v>39883</c:v>
                </c:pt>
                <c:pt idx="1092">
                  <c:v>39884</c:v>
                </c:pt>
                <c:pt idx="1093">
                  <c:v>39885</c:v>
                </c:pt>
                <c:pt idx="1094">
                  <c:v>39888</c:v>
                </c:pt>
                <c:pt idx="1095">
                  <c:v>39889</c:v>
                </c:pt>
                <c:pt idx="1096">
                  <c:v>39890</c:v>
                </c:pt>
                <c:pt idx="1097">
                  <c:v>39891</c:v>
                </c:pt>
                <c:pt idx="1098">
                  <c:v>39892</c:v>
                </c:pt>
                <c:pt idx="1099">
                  <c:v>39895</c:v>
                </c:pt>
                <c:pt idx="1100">
                  <c:v>39896</c:v>
                </c:pt>
                <c:pt idx="1101">
                  <c:v>39897</c:v>
                </c:pt>
                <c:pt idx="1102">
                  <c:v>39898</c:v>
                </c:pt>
                <c:pt idx="1103">
                  <c:v>39899</c:v>
                </c:pt>
                <c:pt idx="1104">
                  <c:v>39902</c:v>
                </c:pt>
                <c:pt idx="1105">
                  <c:v>39903</c:v>
                </c:pt>
                <c:pt idx="1106">
                  <c:v>39904</c:v>
                </c:pt>
                <c:pt idx="1107">
                  <c:v>39905</c:v>
                </c:pt>
                <c:pt idx="1108">
                  <c:v>39906</c:v>
                </c:pt>
                <c:pt idx="1109">
                  <c:v>39909</c:v>
                </c:pt>
                <c:pt idx="1110">
                  <c:v>39910</c:v>
                </c:pt>
                <c:pt idx="1111">
                  <c:v>39911</c:v>
                </c:pt>
                <c:pt idx="1112">
                  <c:v>39912</c:v>
                </c:pt>
                <c:pt idx="1113">
                  <c:v>39913</c:v>
                </c:pt>
                <c:pt idx="1114">
                  <c:v>39916</c:v>
                </c:pt>
                <c:pt idx="1115">
                  <c:v>39917</c:v>
                </c:pt>
                <c:pt idx="1116">
                  <c:v>39918</c:v>
                </c:pt>
                <c:pt idx="1117">
                  <c:v>39919</c:v>
                </c:pt>
                <c:pt idx="1118">
                  <c:v>39920</c:v>
                </c:pt>
                <c:pt idx="1119">
                  <c:v>39923</c:v>
                </c:pt>
                <c:pt idx="1120">
                  <c:v>39924</c:v>
                </c:pt>
                <c:pt idx="1121">
                  <c:v>39925</c:v>
                </c:pt>
                <c:pt idx="1122">
                  <c:v>39926</c:v>
                </c:pt>
                <c:pt idx="1123">
                  <c:v>39927</c:v>
                </c:pt>
                <c:pt idx="1124">
                  <c:v>39930</c:v>
                </c:pt>
                <c:pt idx="1125">
                  <c:v>39931</c:v>
                </c:pt>
                <c:pt idx="1126">
                  <c:v>39932</c:v>
                </c:pt>
                <c:pt idx="1127">
                  <c:v>39933</c:v>
                </c:pt>
                <c:pt idx="1128">
                  <c:v>39934</c:v>
                </c:pt>
                <c:pt idx="1129">
                  <c:v>39937</c:v>
                </c:pt>
                <c:pt idx="1130">
                  <c:v>39938</c:v>
                </c:pt>
                <c:pt idx="1131">
                  <c:v>39939</c:v>
                </c:pt>
                <c:pt idx="1132">
                  <c:v>39940</c:v>
                </c:pt>
                <c:pt idx="1133">
                  <c:v>39941</c:v>
                </c:pt>
                <c:pt idx="1134">
                  <c:v>39944</c:v>
                </c:pt>
                <c:pt idx="1135">
                  <c:v>39945</c:v>
                </c:pt>
                <c:pt idx="1136">
                  <c:v>39946</c:v>
                </c:pt>
                <c:pt idx="1137">
                  <c:v>39947</c:v>
                </c:pt>
                <c:pt idx="1138">
                  <c:v>39948</c:v>
                </c:pt>
                <c:pt idx="1139">
                  <c:v>39951</c:v>
                </c:pt>
                <c:pt idx="1140">
                  <c:v>39952</c:v>
                </c:pt>
                <c:pt idx="1141">
                  <c:v>39953</c:v>
                </c:pt>
                <c:pt idx="1142">
                  <c:v>39954</c:v>
                </c:pt>
                <c:pt idx="1143">
                  <c:v>39955</c:v>
                </c:pt>
                <c:pt idx="1144">
                  <c:v>39958</c:v>
                </c:pt>
                <c:pt idx="1145">
                  <c:v>39959</c:v>
                </c:pt>
                <c:pt idx="1146">
                  <c:v>39960</c:v>
                </c:pt>
                <c:pt idx="1147">
                  <c:v>39961</c:v>
                </c:pt>
                <c:pt idx="1148">
                  <c:v>39962</c:v>
                </c:pt>
                <c:pt idx="1149">
                  <c:v>39965</c:v>
                </c:pt>
                <c:pt idx="1150">
                  <c:v>39966</c:v>
                </c:pt>
                <c:pt idx="1151">
                  <c:v>39967</c:v>
                </c:pt>
                <c:pt idx="1152">
                  <c:v>39968</c:v>
                </c:pt>
                <c:pt idx="1153">
                  <c:v>39969</c:v>
                </c:pt>
                <c:pt idx="1154">
                  <c:v>39972</c:v>
                </c:pt>
                <c:pt idx="1155">
                  <c:v>39973</c:v>
                </c:pt>
                <c:pt idx="1156">
                  <c:v>39974</c:v>
                </c:pt>
                <c:pt idx="1157">
                  <c:v>39975</c:v>
                </c:pt>
                <c:pt idx="1158">
                  <c:v>39976</c:v>
                </c:pt>
                <c:pt idx="1159">
                  <c:v>39979</c:v>
                </c:pt>
                <c:pt idx="1160">
                  <c:v>39980</c:v>
                </c:pt>
                <c:pt idx="1161">
                  <c:v>39981</c:v>
                </c:pt>
                <c:pt idx="1162">
                  <c:v>39982</c:v>
                </c:pt>
                <c:pt idx="1163">
                  <c:v>39983</c:v>
                </c:pt>
                <c:pt idx="1164">
                  <c:v>39986</c:v>
                </c:pt>
                <c:pt idx="1165">
                  <c:v>39987</c:v>
                </c:pt>
                <c:pt idx="1166">
                  <c:v>39988</c:v>
                </c:pt>
                <c:pt idx="1167">
                  <c:v>39989</c:v>
                </c:pt>
                <c:pt idx="1168">
                  <c:v>39990</c:v>
                </c:pt>
                <c:pt idx="1169">
                  <c:v>39993</c:v>
                </c:pt>
                <c:pt idx="1170">
                  <c:v>39994</c:v>
                </c:pt>
                <c:pt idx="1171">
                  <c:v>39995</c:v>
                </c:pt>
                <c:pt idx="1172">
                  <c:v>39996</c:v>
                </c:pt>
                <c:pt idx="1173">
                  <c:v>39997</c:v>
                </c:pt>
                <c:pt idx="1174">
                  <c:v>40000</c:v>
                </c:pt>
                <c:pt idx="1175">
                  <c:v>40001</c:v>
                </c:pt>
                <c:pt idx="1176">
                  <c:v>40002</c:v>
                </c:pt>
                <c:pt idx="1177">
                  <c:v>40003</c:v>
                </c:pt>
                <c:pt idx="1178">
                  <c:v>40004</c:v>
                </c:pt>
                <c:pt idx="1179">
                  <c:v>40007</c:v>
                </c:pt>
                <c:pt idx="1180">
                  <c:v>40008</c:v>
                </c:pt>
                <c:pt idx="1181">
                  <c:v>40009</c:v>
                </c:pt>
                <c:pt idx="1182">
                  <c:v>40010</c:v>
                </c:pt>
                <c:pt idx="1183">
                  <c:v>40011</c:v>
                </c:pt>
                <c:pt idx="1184">
                  <c:v>40014</c:v>
                </c:pt>
                <c:pt idx="1185">
                  <c:v>40015</c:v>
                </c:pt>
                <c:pt idx="1186">
                  <c:v>40016</c:v>
                </c:pt>
                <c:pt idx="1187">
                  <c:v>40017</c:v>
                </c:pt>
                <c:pt idx="1188">
                  <c:v>40018</c:v>
                </c:pt>
                <c:pt idx="1189">
                  <c:v>40021</c:v>
                </c:pt>
                <c:pt idx="1190">
                  <c:v>40022</c:v>
                </c:pt>
                <c:pt idx="1191">
                  <c:v>40023</c:v>
                </c:pt>
                <c:pt idx="1192">
                  <c:v>40024</c:v>
                </c:pt>
                <c:pt idx="1193">
                  <c:v>40025</c:v>
                </c:pt>
                <c:pt idx="1194">
                  <c:v>40028</c:v>
                </c:pt>
                <c:pt idx="1195">
                  <c:v>40029</c:v>
                </c:pt>
                <c:pt idx="1196">
                  <c:v>40030</c:v>
                </c:pt>
                <c:pt idx="1197">
                  <c:v>40031</c:v>
                </c:pt>
                <c:pt idx="1198">
                  <c:v>40032</c:v>
                </c:pt>
                <c:pt idx="1199">
                  <c:v>40035</c:v>
                </c:pt>
                <c:pt idx="1200">
                  <c:v>40036</c:v>
                </c:pt>
                <c:pt idx="1201">
                  <c:v>40037</c:v>
                </c:pt>
                <c:pt idx="1202">
                  <c:v>40038</c:v>
                </c:pt>
                <c:pt idx="1203">
                  <c:v>40039</c:v>
                </c:pt>
                <c:pt idx="1204">
                  <c:v>40042</c:v>
                </c:pt>
                <c:pt idx="1205">
                  <c:v>40043</c:v>
                </c:pt>
                <c:pt idx="1206">
                  <c:v>40044</c:v>
                </c:pt>
                <c:pt idx="1207">
                  <c:v>40045</c:v>
                </c:pt>
                <c:pt idx="1208">
                  <c:v>40046</c:v>
                </c:pt>
                <c:pt idx="1209">
                  <c:v>40049</c:v>
                </c:pt>
                <c:pt idx="1210">
                  <c:v>40050</c:v>
                </c:pt>
                <c:pt idx="1211">
                  <c:v>40051</c:v>
                </c:pt>
                <c:pt idx="1212">
                  <c:v>40052</c:v>
                </c:pt>
                <c:pt idx="1213">
                  <c:v>40053</c:v>
                </c:pt>
                <c:pt idx="1214">
                  <c:v>40056</c:v>
                </c:pt>
                <c:pt idx="1215">
                  <c:v>40057</c:v>
                </c:pt>
                <c:pt idx="1216">
                  <c:v>40058</c:v>
                </c:pt>
                <c:pt idx="1217">
                  <c:v>40059</c:v>
                </c:pt>
                <c:pt idx="1218">
                  <c:v>40060</c:v>
                </c:pt>
                <c:pt idx="1219">
                  <c:v>40063</c:v>
                </c:pt>
                <c:pt idx="1220">
                  <c:v>40064</c:v>
                </c:pt>
                <c:pt idx="1221">
                  <c:v>40065</c:v>
                </c:pt>
                <c:pt idx="1222">
                  <c:v>40066</c:v>
                </c:pt>
                <c:pt idx="1223">
                  <c:v>40067</c:v>
                </c:pt>
                <c:pt idx="1224">
                  <c:v>40070</c:v>
                </c:pt>
                <c:pt idx="1225">
                  <c:v>40071</c:v>
                </c:pt>
                <c:pt idx="1226">
                  <c:v>40072</c:v>
                </c:pt>
                <c:pt idx="1227">
                  <c:v>40073</c:v>
                </c:pt>
                <c:pt idx="1228">
                  <c:v>40074</c:v>
                </c:pt>
                <c:pt idx="1229">
                  <c:v>40077</c:v>
                </c:pt>
                <c:pt idx="1230">
                  <c:v>40078</c:v>
                </c:pt>
                <c:pt idx="1231">
                  <c:v>40079</c:v>
                </c:pt>
                <c:pt idx="1232">
                  <c:v>40080</c:v>
                </c:pt>
                <c:pt idx="1233">
                  <c:v>40081</c:v>
                </c:pt>
                <c:pt idx="1234">
                  <c:v>40084</c:v>
                </c:pt>
                <c:pt idx="1235">
                  <c:v>40085</c:v>
                </c:pt>
                <c:pt idx="1236">
                  <c:v>40086</c:v>
                </c:pt>
                <c:pt idx="1237">
                  <c:v>40087</c:v>
                </c:pt>
                <c:pt idx="1238">
                  <c:v>40088</c:v>
                </c:pt>
                <c:pt idx="1239">
                  <c:v>40091</c:v>
                </c:pt>
                <c:pt idx="1240">
                  <c:v>40092</c:v>
                </c:pt>
                <c:pt idx="1241">
                  <c:v>40093</c:v>
                </c:pt>
                <c:pt idx="1242">
                  <c:v>40094</c:v>
                </c:pt>
                <c:pt idx="1243">
                  <c:v>40095</c:v>
                </c:pt>
                <c:pt idx="1244">
                  <c:v>40098</c:v>
                </c:pt>
                <c:pt idx="1245">
                  <c:v>40099</c:v>
                </c:pt>
                <c:pt idx="1246">
                  <c:v>40100</c:v>
                </c:pt>
                <c:pt idx="1247">
                  <c:v>40101</c:v>
                </c:pt>
                <c:pt idx="1248">
                  <c:v>40102</c:v>
                </c:pt>
                <c:pt idx="1249">
                  <c:v>40105</c:v>
                </c:pt>
                <c:pt idx="1250">
                  <c:v>40106</c:v>
                </c:pt>
                <c:pt idx="1251">
                  <c:v>40107</c:v>
                </c:pt>
                <c:pt idx="1252">
                  <c:v>40108</c:v>
                </c:pt>
                <c:pt idx="1253">
                  <c:v>40109</c:v>
                </c:pt>
                <c:pt idx="1254">
                  <c:v>40112</c:v>
                </c:pt>
                <c:pt idx="1255">
                  <c:v>40113</c:v>
                </c:pt>
                <c:pt idx="1256">
                  <c:v>40114</c:v>
                </c:pt>
                <c:pt idx="1257">
                  <c:v>40115</c:v>
                </c:pt>
                <c:pt idx="1258">
                  <c:v>40116</c:v>
                </c:pt>
                <c:pt idx="1259">
                  <c:v>40119</c:v>
                </c:pt>
                <c:pt idx="1260">
                  <c:v>40120</c:v>
                </c:pt>
                <c:pt idx="1261">
                  <c:v>40121</c:v>
                </c:pt>
                <c:pt idx="1262">
                  <c:v>40122</c:v>
                </c:pt>
                <c:pt idx="1263">
                  <c:v>40123</c:v>
                </c:pt>
                <c:pt idx="1264">
                  <c:v>40126</c:v>
                </c:pt>
                <c:pt idx="1265">
                  <c:v>40127</c:v>
                </c:pt>
                <c:pt idx="1266">
                  <c:v>40128</c:v>
                </c:pt>
                <c:pt idx="1267">
                  <c:v>40129</c:v>
                </c:pt>
                <c:pt idx="1268">
                  <c:v>40130</c:v>
                </c:pt>
                <c:pt idx="1269">
                  <c:v>40133</c:v>
                </c:pt>
                <c:pt idx="1270">
                  <c:v>40134</c:v>
                </c:pt>
                <c:pt idx="1271">
                  <c:v>40135</c:v>
                </c:pt>
                <c:pt idx="1272">
                  <c:v>40136</c:v>
                </c:pt>
                <c:pt idx="1273">
                  <c:v>40137</c:v>
                </c:pt>
                <c:pt idx="1274">
                  <c:v>40140</c:v>
                </c:pt>
                <c:pt idx="1275">
                  <c:v>40141</c:v>
                </c:pt>
                <c:pt idx="1276">
                  <c:v>40142</c:v>
                </c:pt>
                <c:pt idx="1277">
                  <c:v>40143</c:v>
                </c:pt>
                <c:pt idx="1278">
                  <c:v>40144</c:v>
                </c:pt>
                <c:pt idx="1279">
                  <c:v>40147</c:v>
                </c:pt>
                <c:pt idx="1280">
                  <c:v>40148</c:v>
                </c:pt>
                <c:pt idx="1281">
                  <c:v>40149</c:v>
                </c:pt>
                <c:pt idx="1282">
                  <c:v>40150</c:v>
                </c:pt>
                <c:pt idx="1283">
                  <c:v>40151</c:v>
                </c:pt>
                <c:pt idx="1284">
                  <c:v>40154</c:v>
                </c:pt>
                <c:pt idx="1285">
                  <c:v>40155</c:v>
                </c:pt>
                <c:pt idx="1286">
                  <c:v>40156</c:v>
                </c:pt>
                <c:pt idx="1287">
                  <c:v>40157</c:v>
                </c:pt>
                <c:pt idx="1288">
                  <c:v>40158</c:v>
                </c:pt>
                <c:pt idx="1289">
                  <c:v>40161</c:v>
                </c:pt>
                <c:pt idx="1290">
                  <c:v>40162</c:v>
                </c:pt>
                <c:pt idx="1291">
                  <c:v>40163</c:v>
                </c:pt>
                <c:pt idx="1292">
                  <c:v>40164</c:v>
                </c:pt>
                <c:pt idx="1293">
                  <c:v>40165</c:v>
                </c:pt>
                <c:pt idx="1294">
                  <c:v>40168</c:v>
                </c:pt>
                <c:pt idx="1295">
                  <c:v>40169</c:v>
                </c:pt>
                <c:pt idx="1296">
                  <c:v>40170</c:v>
                </c:pt>
                <c:pt idx="1297">
                  <c:v>40171</c:v>
                </c:pt>
                <c:pt idx="1298">
                  <c:v>40172</c:v>
                </c:pt>
                <c:pt idx="1299">
                  <c:v>40175</c:v>
                </c:pt>
                <c:pt idx="1300">
                  <c:v>40176</c:v>
                </c:pt>
                <c:pt idx="1301">
                  <c:v>40177</c:v>
                </c:pt>
                <c:pt idx="1302">
                  <c:v>40178</c:v>
                </c:pt>
                <c:pt idx="1303">
                  <c:v>40179</c:v>
                </c:pt>
                <c:pt idx="1304">
                  <c:v>40182</c:v>
                </c:pt>
                <c:pt idx="1305">
                  <c:v>40183</c:v>
                </c:pt>
                <c:pt idx="1306">
                  <c:v>40184</c:v>
                </c:pt>
                <c:pt idx="1307">
                  <c:v>40185</c:v>
                </c:pt>
                <c:pt idx="1308">
                  <c:v>40186</c:v>
                </c:pt>
                <c:pt idx="1309">
                  <c:v>40189</c:v>
                </c:pt>
                <c:pt idx="1310">
                  <c:v>40190</c:v>
                </c:pt>
                <c:pt idx="1311">
                  <c:v>40191</c:v>
                </c:pt>
                <c:pt idx="1312">
                  <c:v>40192</c:v>
                </c:pt>
                <c:pt idx="1313">
                  <c:v>40193</c:v>
                </c:pt>
                <c:pt idx="1314">
                  <c:v>40196</c:v>
                </c:pt>
                <c:pt idx="1315">
                  <c:v>40197</c:v>
                </c:pt>
                <c:pt idx="1316">
                  <c:v>40198</c:v>
                </c:pt>
                <c:pt idx="1317">
                  <c:v>40199</c:v>
                </c:pt>
                <c:pt idx="1318">
                  <c:v>40200</c:v>
                </c:pt>
                <c:pt idx="1319">
                  <c:v>40203</c:v>
                </c:pt>
                <c:pt idx="1320">
                  <c:v>40204</c:v>
                </c:pt>
                <c:pt idx="1321">
                  <c:v>40205</c:v>
                </c:pt>
                <c:pt idx="1322">
                  <c:v>40206</c:v>
                </c:pt>
                <c:pt idx="1323">
                  <c:v>40207</c:v>
                </c:pt>
                <c:pt idx="1324">
                  <c:v>40210</c:v>
                </c:pt>
                <c:pt idx="1325">
                  <c:v>40211</c:v>
                </c:pt>
                <c:pt idx="1326">
                  <c:v>40212</c:v>
                </c:pt>
                <c:pt idx="1327">
                  <c:v>40213</c:v>
                </c:pt>
                <c:pt idx="1328">
                  <c:v>40214</c:v>
                </c:pt>
                <c:pt idx="1329">
                  <c:v>40217</c:v>
                </c:pt>
                <c:pt idx="1330">
                  <c:v>40218</c:v>
                </c:pt>
                <c:pt idx="1331">
                  <c:v>40219</c:v>
                </c:pt>
                <c:pt idx="1332">
                  <c:v>40220</c:v>
                </c:pt>
                <c:pt idx="1333">
                  <c:v>40221</c:v>
                </c:pt>
                <c:pt idx="1334">
                  <c:v>40224</c:v>
                </c:pt>
                <c:pt idx="1335">
                  <c:v>40225</c:v>
                </c:pt>
                <c:pt idx="1336">
                  <c:v>40226</c:v>
                </c:pt>
                <c:pt idx="1337">
                  <c:v>40227</c:v>
                </c:pt>
                <c:pt idx="1338">
                  <c:v>40228</c:v>
                </c:pt>
                <c:pt idx="1339">
                  <c:v>40231</c:v>
                </c:pt>
                <c:pt idx="1340">
                  <c:v>40232</c:v>
                </c:pt>
                <c:pt idx="1341">
                  <c:v>40233</c:v>
                </c:pt>
                <c:pt idx="1342">
                  <c:v>40234</c:v>
                </c:pt>
                <c:pt idx="1343">
                  <c:v>40235</c:v>
                </c:pt>
                <c:pt idx="1344">
                  <c:v>40238</c:v>
                </c:pt>
                <c:pt idx="1345">
                  <c:v>40239</c:v>
                </c:pt>
                <c:pt idx="1346">
                  <c:v>40240</c:v>
                </c:pt>
                <c:pt idx="1347">
                  <c:v>40241</c:v>
                </c:pt>
                <c:pt idx="1348">
                  <c:v>40242</c:v>
                </c:pt>
                <c:pt idx="1349">
                  <c:v>40245</c:v>
                </c:pt>
                <c:pt idx="1350">
                  <c:v>40246</c:v>
                </c:pt>
                <c:pt idx="1351">
                  <c:v>40247</c:v>
                </c:pt>
                <c:pt idx="1352">
                  <c:v>40248</c:v>
                </c:pt>
                <c:pt idx="1353">
                  <c:v>40249</c:v>
                </c:pt>
                <c:pt idx="1354">
                  <c:v>40252</c:v>
                </c:pt>
                <c:pt idx="1355">
                  <c:v>40253</c:v>
                </c:pt>
                <c:pt idx="1356">
                  <c:v>40254</c:v>
                </c:pt>
                <c:pt idx="1357">
                  <c:v>40255</c:v>
                </c:pt>
                <c:pt idx="1358">
                  <c:v>40256</c:v>
                </c:pt>
                <c:pt idx="1359">
                  <c:v>40259</c:v>
                </c:pt>
                <c:pt idx="1360">
                  <c:v>40260</c:v>
                </c:pt>
                <c:pt idx="1361">
                  <c:v>40261</c:v>
                </c:pt>
                <c:pt idx="1362">
                  <c:v>40262</c:v>
                </c:pt>
                <c:pt idx="1363">
                  <c:v>40263</c:v>
                </c:pt>
                <c:pt idx="1364">
                  <c:v>40266</c:v>
                </c:pt>
                <c:pt idx="1365">
                  <c:v>40267</c:v>
                </c:pt>
                <c:pt idx="1366">
                  <c:v>40268</c:v>
                </c:pt>
                <c:pt idx="1367">
                  <c:v>40269</c:v>
                </c:pt>
                <c:pt idx="1368">
                  <c:v>40270</c:v>
                </c:pt>
                <c:pt idx="1369">
                  <c:v>40273</c:v>
                </c:pt>
                <c:pt idx="1370">
                  <c:v>40274</c:v>
                </c:pt>
                <c:pt idx="1371">
                  <c:v>40275</c:v>
                </c:pt>
                <c:pt idx="1372">
                  <c:v>40276</c:v>
                </c:pt>
                <c:pt idx="1373">
                  <c:v>40277</c:v>
                </c:pt>
                <c:pt idx="1374">
                  <c:v>40280</c:v>
                </c:pt>
                <c:pt idx="1375">
                  <c:v>40281</c:v>
                </c:pt>
                <c:pt idx="1376">
                  <c:v>40282</c:v>
                </c:pt>
                <c:pt idx="1377">
                  <c:v>40283</c:v>
                </c:pt>
                <c:pt idx="1378">
                  <c:v>40284</c:v>
                </c:pt>
                <c:pt idx="1379">
                  <c:v>40287</c:v>
                </c:pt>
                <c:pt idx="1380">
                  <c:v>40288</c:v>
                </c:pt>
                <c:pt idx="1381">
                  <c:v>40289</c:v>
                </c:pt>
                <c:pt idx="1382">
                  <c:v>40290</c:v>
                </c:pt>
                <c:pt idx="1383">
                  <c:v>40291</c:v>
                </c:pt>
                <c:pt idx="1384">
                  <c:v>40294</c:v>
                </c:pt>
                <c:pt idx="1385">
                  <c:v>40295</c:v>
                </c:pt>
                <c:pt idx="1386">
                  <c:v>40296</c:v>
                </c:pt>
                <c:pt idx="1387">
                  <c:v>40297</c:v>
                </c:pt>
                <c:pt idx="1388">
                  <c:v>40298</c:v>
                </c:pt>
                <c:pt idx="1389">
                  <c:v>40301</c:v>
                </c:pt>
                <c:pt idx="1390">
                  <c:v>40302</c:v>
                </c:pt>
                <c:pt idx="1391">
                  <c:v>40303</c:v>
                </c:pt>
                <c:pt idx="1392">
                  <c:v>40304</c:v>
                </c:pt>
                <c:pt idx="1393">
                  <c:v>40305</c:v>
                </c:pt>
                <c:pt idx="1394">
                  <c:v>40308</c:v>
                </c:pt>
                <c:pt idx="1395">
                  <c:v>40309</c:v>
                </c:pt>
                <c:pt idx="1396">
                  <c:v>40310</c:v>
                </c:pt>
                <c:pt idx="1397">
                  <c:v>40311</c:v>
                </c:pt>
                <c:pt idx="1398">
                  <c:v>40312</c:v>
                </c:pt>
                <c:pt idx="1399">
                  <c:v>40315</c:v>
                </c:pt>
                <c:pt idx="1400">
                  <c:v>40316</c:v>
                </c:pt>
                <c:pt idx="1401">
                  <c:v>40317</c:v>
                </c:pt>
                <c:pt idx="1402">
                  <c:v>40318</c:v>
                </c:pt>
                <c:pt idx="1403">
                  <c:v>40319</c:v>
                </c:pt>
                <c:pt idx="1404">
                  <c:v>40322</c:v>
                </c:pt>
                <c:pt idx="1405">
                  <c:v>40323</c:v>
                </c:pt>
                <c:pt idx="1406">
                  <c:v>40324</c:v>
                </c:pt>
                <c:pt idx="1407">
                  <c:v>40325</c:v>
                </c:pt>
                <c:pt idx="1408">
                  <c:v>40326</c:v>
                </c:pt>
                <c:pt idx="1409">
                  <c:v>40329</c:v>
                </c:pt>
                <c:pt idx="1410">
                  <c:v>40330</c:v>
                </c:pt>
                <c:pt idx="1411">
                  <c:v>40331</c:v>
                </c:pt>
                <c:pt idx="1412">
                  <c:v>40332</c:v>
                </c:pt>
                <c:pt idx="1413">
                  <c:v>40333</c:v>
                </c:pt>
                <c:pt idx="1414">
                  <c:v>40336</c:v>
                </c:pt>
                <c:pt idx="1415">
                  <c:v>40337</c:v>
                </c:pt>
                <c:pt idx="1416">
                  <c:v>40338</c:v>
                </c:pt>
                <c:pt idx="1417">
                  <c:v>40339</c:v>
                </c:pt>
                <c:pt idx="1418">
                  <c:v>40340</c:v>
                </c:pt>
                <c:pt idx="1419">
                  <c:v>40343</c:v>
                </c:pt>
                <c:pt idx="1420">
                  <c:v>40344</c:v>
                </c:pt>
                <c:pt idx="1421">
                  <c:v>40345</c:v>
                </c:pt>
                <c:pt idx="1422">
                  <c:v>40346</c:v>
                </c:pt>
                <c:pt idx="1423">
                  <c:v>40347</c:v>
                </c:pt>
                <c:pt idx="1424">
                  <c:v>40350</c:v>
                </c:pt>
                <c:pt idx="1425">
                  <c:v>40351</c:v>
                </c:pt>
                <c:pt idx="1426">
                  <c:v>40352</c:v>
                </c:pt>
                <c:pt idx="1427">
                  <c:v>40353</c:v>
                </c:pt>
                <c:pt idx="1428">
                  <c:v>40354</c:v>
                </c:pt>
                <c:pt idx="1429">
                  <c:v>40357</c:v>
                </c:pt>
                <c:pt idx="1430">
                  <c:v>40358</c:v>
                </c:pt>
                <c:pt idx="1431">
                  <c:v>40359</c:v>
                </c:pt>
                <c:pt idx="1432">
                  <c:v>40360</c:v>
                </c:pt>
                <c:pt idx="1433">
                  <c:v>40361</c:v>
                </c:pt>
                <c:pt idx="1434">
                  <c:v>40364</c:v>
                </c:pt>
                <c:pt idx="1435">
                  <c:v>40365</c:v>
                </c:pt>
                <c:pt idx="1436">
                  <c:v>40366</c:v>
                </c:pt>
                <c:pt idx="1437">
                  <c:v>40367</c:v>
                </c:pt>
                <c:pt idx="1438">
                  <c:v>40368</c:v>
                </c:pt>
                <c:pt idx="1439">
                  <c:v>40371</c:v>
                </c:pt>
                <c:pt idx="1440">
                  <c:v>40372</c:v>
                </c:pt>
                <c:pt idx="1441">
                  <c:v>40373</c:v>
                </c:pt>
                <c:pt idx="1442">
                  <c:v>40374</c:v>
                </c:pt>
                <c:pt idx="1443">
                  <c:v>40375</c:v>
                </c:pt>
                <c:pt idx="1444">
                  <c:v>40378</c:v>
                </c:pt>
                <c:pt idx="1445">
                  <c:v>40379</c:v>
                </c:pt>
                <c:pt idx="1446">
                  <c:v>40380</c:v>
                </c:pt>
                <c:pt idx="1447">
                  <c:v>40381</c:v>
                </c:pt>
                <c:pt idx="1448">
                  <c:v>40382</c:v>
                </c:pt>
                <c:pt idx="1449">
                  <c:v>40385</c:v>
                </c:pt>
                <c:pt idx="1450">
                  <c:v>40386</c:v>
                </c:pt>
                <c:pt idx="1451">
                  <c:v>40387</c:v>
                </c:pt>
                <c:pt idx="1452">
                  <c:v>40388</c:v>
                </c:pt>
                <c:pt idx="1453">
                  <c:v>40389</c:v>
                </c:pt>
                <c:pt idx="1454">
                  <c:v>40392</c:v>
                </c:pt>
                <c:pt idx="1455">
                  <c:v>40393</c:v>
                </c:pt>
                <c:pt idx="1456">
                  <c:v>40394</c:v>
                </c:pt>
                <c:pt idx="1457">
                  <c:v>40395</c:v>
                </c:pt>
                <c:pt idx="1458">
                  <c:v>40396</c:v>
                </c:pt>
                <c:pt idx="1459">
                  <c:v>40399</c:v>
                </c:pt>
                <c:pt idx="1460">
                  <c:v>40400</c:v>
                </c:pt>
                <c:pt idx="1461">
                  <c:v>40401</c:v>
                </c:pt>
                <c:pt idx="1462">
                  <c:v>40402</c:v>
                </c:pt>
                <c:pt idx="1463">
                  <c:v>40403</c:v>
                </c:pt>
                <c:pt idx="1464">
                  <c:v>40406</c:v>
                </c:pt>
                <c:pt idx="1465">
                  <c:v>40407</c:v>
                </c:pt>
                <c:pt idx="1466">
                  <c:v>40408</c:v>
                </c:pt>
                <c:pt idx="1467">
                  <c:v>40409</c:v>
                </c:pt>
                <c:pt idx="1468">
                  <c:v>40410</c:v>
                </c:pt>
                <c:pt idx="1469">
                  <c:v>40413</c:v>
                </c:pt>
                <c:pt idx="1470">
                  <c:v>40414</c:v>
                </c:pt>
                <c:pt idx="1471">
                  <c:v>40415</c:v>
                </c:pt>
                <c:pt idx="1472">
                  <c:v>40416</c:v>
                </c:pt>
                <c:pt idx="1473">
                  <c:v>40417</c:v>
                </c:pt>
                <c:pt idx="1474">
                  <c:v>40420</c:v>
                </c:pt>
                <c:pt idx="1475">
                  <c:v>40421</c:v>
                </c:pt>
                <c:pt idx="1476">
                  <c:v>40422</c:v>
                </c:pt>
                <c:pt idx="1477">
                  <c:v>40423</c:v>
                </c:pt>
                <c:pt idx="1478">
                  <c:v>40424</c:v>
                </c:pt>
                <c:pt idx="1479">
                  <c:v>40427</c:v>
                </c:pt>
                <c:pt idx="1480">
                  <c:v>40428</c:v>
                </c:pt>
                <c:pt idx="1481">
                  <c:v>40429</c:v>
                </c:pt>
                <c:pt idx="1482">
                  <c:v>40430</c:v>
                </c:pt>
                <c:pt idx="1483">
                  <c:v>40431</c:v>
                </c:pt>
                <c:pt idx="1484">
                  <c:v>40434</c:v>
                </c:pt>
                <c:pt idx="1485">
                  <c:v>40435</c:v>
                </c:pt>
                <c:pt idx="1486">
                  <c:v>40436</c:v>
                </c:pt>
                <c:pt idx="1487">
                  <c:v>40437</c:v>
                </c:pt>
                <c:pt idx="1488">
                  <c:v>40438</c:v>
                </c:pt>
                <c:pt idx="1489">
                  <c:v>40441</c:v>
                </c:pt>
                <c:pt idx="1490">
                  <c:v>40442</c:v>
                </c:pt>
                <c:pt idx="1491">
                  <c:v>40443</c:v>
                </c:pt>
                <c:pt idx="1492">
                  <c:v>40444</c:v>
                </c:pt>
                <c:pt idx="1493">
                  <c:v>40445</c:v>
                </c:pt>
                <c:pt idx="1494">
                  <c:v>40448</c:v>
                </c:pt>
                <c:pt idx="1495">
                  <c:v>40449</c:v>
                </c:pt>
                <c:pt idx="1496">
                  <c:v>40450</c:v>
                </c:pt>
                <c:pt idx="1497">
                  <c:v>40451</c:v>
                </c:pt>
                <c:pt idx="1498">
                  <c:v>40452</c:v>
                </c:pt>
                <c:pt idx="1499">
                  <c:v>40455</c:v>
                </c:pt>
                <c:pt idx="1500">
                  <c:v>40456</c:v>
                </c:pt>
                <c:pt idx="1501">
                  <c:v>40457</c:v>
                </c:pt>
                <c:pt idx="1502">
                  <c:v>40458</c:v>
                </c:pt>
                <c:pt idx="1503">
                  <c:v>40459</c:v>
                </c:pt>
                <c:pt idx="1504">
                  <c:v>40462</c:v>
                </c:pt>
                <c:pt idx="1505">
                  <c:v>40463</c:v>
                </c:pt>
                <c:pt idx="1506">
                  <c:v>40464</c:v>
                </c:pt>
                <c:pt idx="1507">
                  <c:v>40465</c:v>
                </c:pt>
                <c:pt idx="1508">
                  <c:v>40466</c:v>
                </c:pt>
                <c:pt idx="1509">
                  <c:v>40469</c:v>
                </c:pt>
                <c:pt idx="1510">
                  <c:v>40470</c:v>
                </c:pt>
                <c:pt idx="1511">
                  <c:v>40471</c:v>
                </c:pt>
                <c:pt idx="1512">
                  <c:v>40472</c:v>
                </c:pt>
                <c:pt idx="1513">
                  <c:v>40473</c:v>
                </c:pt>
                <c:pt idx="1514">
                  <c:v>40476</c:v>
                </c:pt>
                <c:pt idx="1515">
                  <c:v>40477</c:v>
                </c:pt>
                <c:pt idx="1516">
                  <c:v>40478</c:v>
                </c:pt>
                <c:pt idx="1517">
                  <c:v>40479</c:v>
                </c:pt>
                <c:pt idx="1518">
                  <c:v>40480</c:v>
                </c:pt>
                <c:pt idx="1519">
                  <c:v>40483</c:v>
                </c:pt>
                <c:pt idx="1520">
                  <c:v>40484</c:v>
                </c:pt>
                <c:pt idx="1521">
                  <c:v>40485</c:v>
                </c:pt>
                <c:pt idx="1522">
                  <c:v>40486</c:v>
                </c:pt>
                <c:pt idx="1523">
                  <c:v>40487</c:v>
                </c:pt>
                <c:pt idx="1524">
                  <c:v>40490</c:v>
                </c:pt>
                <c:pt idx="1525">
                  <c:v>40491</c:v>
                </c:pt>
                <c:pt idx="1526">
                  <c:v>40492</c:v>
                </c:pt>
                <c:pt idx="1527">
                  <c:v>40493</c:v>
                </c:pt>
                <c:pt idx="1528">
                  <c:v>40494</c:v>
                </c:pt>
                <c:pt idx="1529">
                  <c:v>40497</c:v>
                </c:pt>
                <c:pt idx="1530">
                  <c:v>40498</c:v>
                </c:pt>
                <c:pt idx="1531">
                  <c:v>40499</c:v>
                </c:pt>
                <c:pt idx="1532">
                  <c:v>40500</c:v>
                </c:pt>
                <c:pt idx="1533">
                  <c:v>40501</c:v>
                </c:pt>
                <c:pt idx="1534">
                  <c:v>40504</c:v>
                </c:pt>
                <c:pt idx="1535">
                  <c:v>40505</c:v>
                </c:pt>
                <c:pt idx="1536">
                  <c:v>40506</c:v>
                </c:pt>
                <c:pt idx="1537">
                  <c:v>40507</c:v>
                </c:pt>
                <c:pt idx="1538">
                  <c:v>40508</c:v>
                </c:pt>
                <c:pt idx="1539">
                  <c:v>40511</c:v>
                </c:pt>
                <c:pt idx="1540">
                  <c:v>40512</c:v>
                </c:pt>
                <c:pt idx="1541">
                  <c:v>40513</c:v>
                </c:pt>
                <c:pt idx="1542">
                  <c:v>40514</c:v>
                </c:pt>
                <c:pt idx="1543">
                  <c:v>40515</c:v>
                </c:pt>
                <c:pt idx="1544">
                  <c:v>40518</c:v>
                </c:pt>
                <c:pt idx="1545">
                  <c:v>40519</c:v>
                </c:pt>
                <c:pt idx="1546">
                  <c:v>40520</c:v>
                </c:pt>
                <c:pt idx="1547">
                  <c:v>40521</c:v>
                </c:pt>
                <c:pt idx="1548">
                  <c:v>40522</c:v>
                </c:pt>
                <c:pt idx="1549">
                  <c:v>40525</c:v>
                </c:pt>
                <c:pt idx="1550">
                  <c:v>40526</c:v>
                </c:pt>
                <c:pt idx="1551">
                  <c:v>40527</c:v>
                </c:pt>
                <c:pt idx="1552">
                  <c:v>40528</c:v>
                </c:pt>
                <c:pt idx="1553">
                  <c:v>40529</c:v>
                </c:pt>
                <c:pt idx="1554">
                  <c:v>40532</c:v>
                </c:pt>
                <c:pt idx="1555">
                  <c:v>40533</c:v>
                </c:pt>
                <c:pt idx="1556">
                  <c:v>40534</c:v>
                </c:pt>
                <c:pt idx="1557">
                  <c:v>40535</c:v>
                </c:pt>
                <c:pt idx="1558">
                  <c:v>40536</c:v>
                </c:pt>
                <c:pt idx="1559">
                  <c:v>40539</c:v>
                </c:pt>
                <c:pt idx="1560">
                  <c:v>40540</c:v>
                </c:pt>
                <c:pt idx="1561">
                  <c:v>40541</c:v>
                </c:pt>
                <c:pt idx="1562">
                  <c:v>40542</c:v>
                </c:pt>
                <c:pt idx="1563">
                  <c:v>40543</c:v>
                </c:pt>
                <c:pt idx="1564">
                  <c:v>40546</c:v>
                </c:pt>
                <c:pt idx="1565">
                  <c:v>40547</c:v>
                </c:pt>
                <c:pt idx="1566">
                  <c:v>40548</c:v>
                </c:pt>
                <c:pt idx="1567">
                  <c:v>40549</c:v>
                </c:pt>
                <c:pt idx="1568">
                  <c:v>40550</c:v>
                </c:pt>
                <c:pt idx="1569">
                  <c:v>40553</c:v>
                </c:pt>
                <c:pt idx="1570">
                  <c:v>40554</c:v>
                </c:pt>
                <c:pt idx="1571">
                  <c:v>40555</c:v>
                </c:pt>
                <c:pt idx="1572">
                  <c:v>40556</c:v>
                </c:pt>
                <c:pt idx="1573">
                  <c:v>40557</c:v>
                </c:pt>
                <c:pt idx="1574">
                  <c:v>40560</c:v>
                </c:pt>
                <c:pt idx="1575">
                  <c:v>40561</c:v>
                </c:pt>
                <c:pt idx="1576">
                  <c:v>40562</c:v>
                </c:pt>
                <c:pt idx="1577">
                  <c:v>40563</c:v>
                </c:pt>
                <c:pt idx="1578">
                  <c:v>40564</c:v>
                </c:pt>
                <c:pt idx="1579">
                  <c:v>40567</c:v>
                </c:pt>
                <c:pt idx="1580">
                  <c:v>40568</c:v>
                </c:pt>
                <c:pt idx="1581">
                  <c:v>40569</c:v>
                </c:pt>
                <c:pt idx="1582">
                  <c:v>40570</c:v>
                </c:pt>
                <c:pt idx="1583">
                  <c:v>40571</c:v>
                </c:pt>
                <c:pt idx="1584">
                  <c:v>40574</c:v>
                </c:pt>
                <c:pt idx="1585">
                  <c:v>40575</c:v>
                </c:pt>
                <c:pt idx="1586">
                  <c:v>40576</c:v>
                </c:pt>
                <c:pt idx="1587">
                  <c:v>40577</c:v>
                </c:pt>
                <c:pt idx="1588">
                  <c:v>40578</c:v>
                </c:pt>
                <c:pt idx="1589">
                  <c:v>40581</c:v>
                </c:pt>
                <c:pt idx="1590">
                  <c:v>40582</c:v>
                </c:pt>
                <c:pt idx="1591">
                  <c:v>40583</c:v>
                </c:pt>
                <c:pt idx="1592">
                  <c:v>40584</c:v>
                </c:pt>
                <c:pt idx="1593">
                  <c:v>40585</c:v>
                </c:pt>
                <c:pt idx="1594">
                  <c:v>40588</c:v>
                </c:pt>
                <c:pt idx="1595">
                  <c:v>40589</c:v>
                </c:pt>
                <c:pt idx="1596">
                  <c:v>40590</c:v>
                </c:pt>
                <c:pt idx="1597">
                  <c:v>40591</c:v>
                </c:pt>
                <c:pt idx="1598">
                  <c:v>40592</c:v>
                </c:pt>
                <c:pt idx="1599">
                  <c:v>40595</c:v>
                </c:pt>
                <c:pt idx="1600">
                  <c:v>40596</c:v>
                </c:pt>
                <c:pt idx="1601">
                  <c:v>40597</c:v>
                </c:pt>
                <c:pt idx="1602">
                  <c:v>40598</c:v>
                </c:pt>
                <c:pt idx="1603">
                  <c:v>40599</c:v>
                </c:pt>
                <c:pt idx="1604">
                  <c:v>40602</c:v>
                </c:pt>
                <c:pt idx="1605">
                  <c:v>40603</c:v>
                </c:pt>
                <c:pt idx="1606">
                  <c:v>40604</c:v>
                </c:pt>
                <c:pt idx="1607">
                  <c:v>40605</c:v>
                </c:pt>
                <c:pt idx="1608">
                  <c:v>40606</c:v>
                </c:pt>
                <c:pt idx="1609">
                  <c:v>40609</c:v>
                </c:pt>
                <c:pt idx="1610">
                  <c:v>40610</c:v>
                </c:pt>
                <c:pt idx="1611">
                  <c:v>40611</c:v>
                </c:pt>
                <c:pt idx="1612">
                  <c:v>40612</c:v>
                </c:pt>
                <c:pt idx="1613">
                  <c:v>40613</c:v>
                </c:pt>
                <c:pt idx="1614">
                  <c:v>40616</c:v>
                </c:pt>
                <c:pt idx="1615">
                  <c:v>40617</c:v>
                </c:pt>
                <c:pt idx="1616">
                  <c:v>40618</c:v>
                </c:pt>
                <c:pt idx="1617">
                  <c:v>40619</c:v>
                </c:pt>
                <c:pt idx="1618">
                  <c:v>40620</c:v>
                </c:pt>
                <c:pt idx="1619">
                  <c:v>40623</c:v>
                </c:pt>
                <c:pt idx="1620">
                  <c:v>40624</c:v>
                </c:pt>
                <c:pt idx="1621">
                  <c:v>40625</c:v>
                </c:pt>
                <c:pt idx="1622">
                  <c:v>40626</c:v>
                </c:pt>
                <c:pt idx="1623">
                  <c:v>40627</c:v>
                </c:pt>
                <c:pt idx="1624">
                  <c:v>40630</c:v>
                </c:pt>
                <c:pt idx="1625">
                  <c:v>40631</c:v>
                </c:pt>
                <c:pt idx="1626">
                  <c:v>40632</c:v>
                </c:pt>
                <c:pt idx="1627">
                  <c:v>40633</c:v>
                </c:pt>
                <c:pt idx="1628">
                  <c:v>40634</c:v>
                </c:pt>
                <c:pt idx="1629">
                  <c:v>40637</c:v>
                </c:pt>
                <c:pt idx="1630">
                  <c:v>40638</c:v>
                </c:pt>
                <c:pt idx="1631">
                  <c:v>40639</c:v>
                </c:pt>
                <c:pt idx="1632">
                  <c:v>40640</c:v>
                </c:pt>
                <c:pt idx="1633">
                  <c:v>40641</c:v>
                </c:pt>
                <c:pt idx="1634">
                  <c:v>40644</c:v>
                </c:pt>
                <c:pt idx="1635">
                  <c:v>40645</c:v>
                </c:pt>
                <c:pt idx="1636">
                  <c:v>40646</c:v>
                </c:pt>
                <c:pt idx="1637">
                  <c:v>40647</c:v>
                </c:pt>
                <c:pt idx="1638">
                  <c:v>40648</c:v>
                </c:pt>
                <c:pt idx="1639">
                  <c:v>40651</c:v>
                </c:pt>
                <c:pt idx="1640">
                  <c:v>40652</c:v>
                </c:pt>
                <c:pt idx="1641">
                  <c:v>40653</c:v>
                </c:pt>
                <c:pt idx="1642">
                  <c:v>40654</c:v>
                </c:pt>
                <c:pt idx="1643">
                  <c:v>40655</c:v>
                </c:pt>
                <c:pt idx="1644">
                  <c:v>40658</c:v>
                </c:pt>
                <c:pt idx="1645">
                  <c:v>40659</c:v>
                </c:pt>
                <c:pt idx="1646">
                  <c:v>40660</c:v>
                </c:pt>
                <c:pt idx="1647">
                  <c:v>40661</c:v>
                </c:pt>
                <c:pt idx="1648">
                  <c:v>40662</c:v>
                </c:pt>
                <c:pt idx="1649">
                  <c:v>40665</c:v>
                </c:pt>
                <c:pt idx="1650">
                  <c:v>40666</c:v>
                </c:pt>
                <c:pt idx="1651">
                  <c:v>40667</c:v>
                </c:pt>
                <c:pt idx="1652">
                  <c:v>40668</c:v>
                </c:pt>
                <c:pt idx="1653">
                  <c:v>40669</c:v>
                </c:pt>
                <c:pt idx="1654">
                  <c:v>40672</c:v>
                </c:pt>
                <c:pt idx="1655">
                  <c:v>40673</c:v>
                </c:pt>
                <c:pt idx="1656">
                  <c:v>40674</c:v>
                </c:pt>
                <c:pt idx="1657">
                  <c:v>40675</c:v>
                </c:pt>
                <c:pt idx="1658">
                  <c:v>40676</c:v>
                </c:pt>
                <c:pt idx="1659">
                  <c:v>40679</c:v>
                </c:pt>
                <c:pt idx="1660">
                  <c:v>40680</c:v>
                </c:pt>
                <c:pt idx="1661">
                  <c:v>40681</c:v>
                </c:pt>
                <c:pt idx="1662">
                  <c:v>40682</c:v>
                </c:pt>
                <c:pt idx="1663">
                  <c:v>40683</c:v>
                </c:pt>
                <c:pt idx="1664">
                  <c:v>40686</c:v>
                </c:pt>
                <c:pt idx="1665">
                  <c:v>40687</c:v>
                </c:pt>
                <c:pt idx="1666">
                  <c:v>40688</c:v>
                </c:pt>
                <c:pt idx="1667">
                  <c:v>40689</c:v>
                </c:pt>
                <c:pt idx="1668">
                  <c:v>40690</c:v>
                </c:pt>
                <c:pt idx="1669">
                  <c:v>40693</c:v>
                </c:pt>
                <c:pt idx="1670">
                  <c:v>40694</c:v>
                </c:pt>
                <c:pt idx="1671">
                  <c:v>40695</c:v>
                </c:pt>
                <c:pt idx="1672">
                  <c:v>40696</c:v>
                </c:pt>
                <c:pt idx="1673">
                  <c:v>40697</c:v>
                </c:pt>
                <c:pt idx="1674">
                  <c:v>40700</c:v>
                </c:pt>
                <c:pt idx="1675">
                  <c:v>40701</c:v>
                </c:pt>
                <c:pt idx="1676">
                  <c:v>40702</c:v>
                </c:pt>
                <c:pt idx="1677">
                  <c:v>40703</c:v>
                </c:pt>
                <c:pt idx="1678">
                  <c:v>40704</c:v>
                </c:pt>
                <c:pt idx="1679">
                  <c:v>40707</c:v>
                </c:pt>
                <c:pt idx="1680">
                  <c:v>40708</c:v>
                </c:pt>
                <c:pt idx="1681">
                  <c:v>40709</c:v>
                </c:pt>
                <c:pt idx="1682">
                  <c:v>40710</c:v>
                </c:pt>
                <c:pt idx="1683">
                  <c:v>40711</c:v>
                </c:pt>
                <c:pt idx="1684">
                  <c:v>40714</c:v>
                </c:pt>
                <c:pt idx="1685">
                  <c:v>40715</c:v>
                </c:pt>
                <c:pt idx="1686">
                  <c:v>40716</c:v>
                </c:pt>
                <c:pt idx="1687">
                  <c:v>40717</c:v>
                </c:pt>
                <c:pt idx="1688">
                  <c:v>40718</c:v>
                </c:pt>
                <c:pt idx="1689">
                  <c:v>40721</c:v>
                </c:pt>
                <c:pt idx="1690">
                  <c:v>40722</c:v>
                </c:pt>
                <c:pt idx="1691">
                  <c:v>40723</c:v>
                </c:pt>
                <c:pt idx="1692">
                  <c:v>40724</c:v>
                </c:pt>
                <c:pt idx="1693">
                  <c:v>40725</c:v>
                </c:pt>
                <c:pt idx="1694">
                  <c:v>40728</c:v>
                </c:pt>
                <c:pt idx="1695">
                  <c:v>40729</c:v>
                </c:pt>
                <c:pt idx="1696">
                  <c:v>40730</c:v>
                </c:pt>
                <c:pt idx="1697">
                  <c:v>40731</c:v>
                </c:pt>
                <c:pt idx="1698">
                  <c:v>40732</c:v>
                </c:pt>
                <c:pt idx="1699">
                  <c:v>40735</c:v>
                </c:pt>
                <c:pt idx="1700">
                  <c:v>40736</c:v>
                </c:pt>
                <c:pt idx="1701">
                  <c:v>40737</c:v>
                </c:pt>
                <c:pt idx="1702">
                  <c:v>40738</c:v>
                </c:pt>
                <c:pt idx="1703">
                  <c:v>40739</c:v>
                </c:pt>
                <c:pt idx="1704">
                  <c:v>40742</c:v>
                </c:pt>
                <c:pt idx="1705">
                  <c:v>40743</c:v>
                </c:pt>
                <c:pt idx="1706">
                  <c:v>40744</c:v>
                </c:pt>
                <c:pt idx="1707">
                  <c:v>40745</c:v>
                </c:pt>
                <c:pt idx="1708">
                  <c:v>40746</c:v>
                </c:pt>
                <c:pt idx="1709">
                  <c:v>40749</c:v>
                </c:pt>
                <c:pt idx="1710">
                  <c:v>40750</c:v>
                </c:pt>
                <c:pt idx="1711">
                  <c:v>40751</c:v>
                </c:pt>
                <c:pt idx="1712">
                  <c:v>40752</c:v>
                </c:pt>
                <c:pt idx="1713">
                  <c:v>40753</c:v>
                </c:pt>
                <c:pt idx="1714">
                  <c:v>40756</c:v>
                </c:pt>
                <c:pt idx="1715">
                  <c:v>40757</c:v>
                </c:pt>
                <c:pt idx="1716">
                  <c:v>40758</c:v>
                </c:pt>
                <c:pt idx="1717">
                  <c:v>40759</c:v>
                </c:pt>
                <c:pt idx="1718">
                  <c:v>40760</c:v>
                </c:pt>
                <c:pt idx="1719">
                  <c:v>40763</c:v>
                </c:pt>
                <c:pt idx="1720">
                  <c:v>40764</c:v>
                </c:pt>
                <c:pt idx="1721">
                  <c:v>40765</c:v>
                </c:pt>
                <c:pt idx="1722">
                  <c:v>40766</c:v>
                </c:pt>
                <c:pt idx="1723">
                  <c:v>40767</c:v>
                </c:pt>
                <c:pt idx="1724">
                  <c:v>40770</c:v>
                </c:pt>
                <c:pt idx="1725">
                  <c:v>40771</c:v>
                </c:pt>
                <c:pt idx="1726">
                  <c:v>40772</c:v>
                </c:pt>
                <c:pt idx="1727">
                  <c:v>40773</c:v>
                </c:pt>
                <c:pt idx="1728">
                  <c:v>40774</c:v>
                </c:pt>
                <c:pt idx="1729">
                  <c:v>40777</c:v>
                </c:pt>
                <c:pt idx="1730">
                  <c:v>40778</c:v>
                </c:pt>
                <c:pt idx="1731">
                  <c:v>40779</c:v>
                </c:pt>
                <c:pt idx="1732">
                  <c:v>40780</c:v>
                </c:pt>
                <c:pt idx="1733">
                  <c:v>40781</c:v>
                </c:pt>
                <c:pt idx="1734">
                  <c:v>40784</c:v>
                </c:pt>
                <c:pt idx="1735">
                  <c:v>40785</c:v>
                </c:pt>
                <c:pt idx="1736">
                  <c:v>40786</c:v>
                </c:pt>
                <c:pt idx="1737">
                  <c:v>40787</c:v>
                </c:pt>
                <c:pt idx="1738">
                  <c:v>40788</c:v>
                </c:pt>
                <c:pt idx="1739">
                  <c:v>40791</c:v>
                </c:pt>
                <c:pt idx="1740">
                  <c:v>40792</c:v>
                </c:pt>
                <c:pt idx="1741">
                  <c:v>40793</c:v>
                </c:pt>
                <c:pt idx="1742">
                  <c:v>40794</c:v>
                </c:pt>
                <c:pt idx="1743">
                  <c:v>40795</c:v>
                </c:pt>
                <c:pt idx="1744">
                  <c:v>40798</c:v>
                </c:pt>
                <c:pt idx="1745">
                  <c:v>40799</c:v>
                </c:pt>
                <c:pt idx="1746">
                  <c:v>40800</c:v>
                </c:pt>
                <c:pt idx="1747">
                  <c:v>40801</c:v>
                </c:pt>
                <c:pt idx="1748">
                  <c:v>40802</c:v>
                </c:pt>
                <c:pt idx="1749">
                  <c:v>40805</c:v>
                </c:pt>
                <c:pt idx="1750">
                  <c:v>40806</c:v>
                </c:pt>
                <c:pt idx="1751">
                  <c:v>40807</c:v>
                </c:pt>
                <c:pt idx="1752">
                  <c:v>40808</c:v>
                </c:pt>
                <c:pt idx="1753">
                  <c:v>40809</c:v>
                </c:pt>
                <c:pt idx="1754">
                  <c:v>40812</c:v>
                </c:pt>
                <c:pt idx="1755">
                  <c:v>40813</c:v>
                </c:pt>
                <c:pt idx="1756">
                  <c:v>40814</c:v>
                </c:pt>
                <c:pt idx="1757">
                  <c:v>40815</c:v>
                </c:pt>
                <c:pt idx="1758">
                  <c:v>40816</c:v>
                </c:pt>
                <c:pt idx="1759">
                  <c:v>40819</c:v>
                </c:pt>
                <c:pt idx="1760">
                  <c:v>40820</c:v>
                </c:pt>
                <c:pt idx="1761">
                  <c:v>40821</c:v>
                </c:pt>
                <c:pt idx="1762">
                  <c:v>40822</c:v>
                </c:pt>
                <c:pt idx="1763">
                  <c:v>40823</c:v>
                </c:pt>
                <c:pt idx="1764">
                  <c:v>40826</c:v>
                </c:pt>
                <c:pt idx="1765">
                  <c:v>40827</c:v>
                </c:pt>
                <c:pt idx="1766">
                  <c:v>40828</c:v>
                </c:pt>
                <c:pt idx="1767">
                  <c:v>40829</c:v>
                </c:pt>
                <c:pt idx="1768">
                  <c:v>40830</c:v>
                </c:pt>
                <c:pt idx="1769">
                  <c:v>40833</c:v>
                </c:pt>
                <c:pt idx="1770">
                  <c:v>40834</c:v>
                </c:pt>
                <c:pt idx="1771">
                  <c:v>40835</c:v>
                </c:pt>
                <c:pt idx="1772">
                  <c:v>40836</c:v>
                </c:pt>
                <c:pt idx="1773">
                  <c:v>40837</c:v>
                </c:pt>
                <c:pt idx="1774">
                  <c:v>40840</c:v>
                </c:pt>
                <c:pt idx="1775">
                  <c:v>40841</c:v>
                </c:pt>
                <c:pt idx="1776">
                  <c:v>40842</c:v>
                </c:pt>
                <c:pt idx="1777">
                  <c:v>40843</c:v>
                </c:pt>
                <c:pt idx="1778">
                  <c:v>40844</c:v>
                </c:pt>
                <c:pt idx="1779">
                  <c:v>40847</c:v>
                </c:pt>
                <c:pt idx="1780">
                  <c:v>40848</c:v>
                </c:pt>
                <c:pt idx="1781">
                  <c:v>40849</c:v>
                </c:pt>
                <c:pt idx="1782">
                  <c:v>40850</c:v>
                </c:pt>
                <c:pt idx="1783">
                  <c:v>40851</c:v>
                </c:pt>
                <c:pt idx="1784">
                  <c:v>40854</c:v>
                </c:pt>
                <c:pt idx="1785">
                  <c:v>40855</c:v>
                </c:pt>
                <c:pt idx="1786">
                  <c:v>40856</c:v>
                </c:pt>
                <c:pt idx="1787">
                  <c:v>40857</c:v>
                </c:pt>
                <c:pt idx="1788">
                  <c:v>40858</c:v>
                </c:pt>
                <c:pt idx="1789">
                  <c:v>40861</c:v>
                </c:pt>
                <c:pt idx="1790">
                  <c:v>40862</c:v>
                </c:pt>
                <c:pt idx="1791">
                  <c:v>40863</c:v>
                </c:pt>
                <c:pt idx="1792">
                  <c:v>40864</c:v>
                </c:pt>
                <c:pt idx="1793">
                  <c:v>40865</c:v>
                </c:pt>
                <c:pt idx="1794">
                  <c:v>40868</c:v>
                </c:pt>
                <c:pt idx="1795">
                  <c:v>40869</c:v>
                </c:pt>
                <c:pt idx="1796">
                  <c:v>40870</c:v>
                </c:pt>
                <c:pt idx="1797">
                  <c:v>40871</c:v>
                </c:pt>
                <c:pt idx="1798">
                  <c:v>40872</c:v>
                </c:pt>
                <c:pt idx="1799">
                  <c:v>40875</c:v>
                </c:pt>
                <c:pt idx="1800">
                  <c:v>40876</c:v>
                </c:pt>
                <c:pt idx="1801">
                  <c:v>40877</c:v>
                </c:pt>
                <c:pt idx="1802">
                  <c:v>40878</c:v>
                </c:pt>
                <c:pt idx="1803">
                  <c:v>40879</c:v>
                </c:pt>
                <c:pt idx="1804">
                  <c:v>40882</c:v>
                </c:pt>
                <c:pt idx="1805">
                  <c:v>40883</c:v>
                </c:pt>
                <c:pt idx="1806">
                  <c:v>40884</c:v>
                </c:pt>
                <c:pt idx="1807">
                  <c:v>40885</c:v>
                </c:pt>
                <c:pt idx="1808">
                  <c:v>40886</c:v>
                </c:pt>
                <c:pt idx="1809">
                  <c:v>40889</c:v>
                </c:pt>
                <c:pt idx="1810">
                  <c:v>40890</c:v>
                </c:pt>
                <c:pt idx="1811">
                  <c:v>40891</c:v>
                </c:pt>
                <c:pt idx="1812">
                  <c:v>40892</c:v>
                </c:pt>
                <c:pt idx="1813">
                  <c:v>40893</c:v>
                </c:pt>
                <c:pt idx="1814">
                  <c:v>40896</c:v>
                </c:pt>
                <c:pt idx="1815">
                  <c:v>40897</c:v>
                </c:pt>
                <c:pt idx="1816">
                  <c:v>40898</c:v>
                </c:pt>
                <c:pt idx="1817">
                  <c:v>40899</c:v>
                </c:pt>
                <c:pt idx="1818">
                  <c:v>40900</c:v>
                </c:pt>
                <c:pt idx="1819">
                  <c:v>40903</c:v>
                </c:pt>
                <c:pt idx="1820">
                  <c:v>40904</c:v>
                </c:pt>
                <c:pt idx="1821">
                  <c:v>40905</c:v>
                </c:pt>
                <c:pt idx="1822">
                  <c:v>40906</c:v>
                </c:pt>
                <c:pt idx="1823">
                  <c:v>40907</c:v>
                </c:pt>
                <c:pt idx="1824">
                  <c:v>40910</c:v>
                </c:pt>
                <c:pt idx="1825">
                  <c:v>40911</c:v>
                </c:pt>
                <c:pt idx="1826">
                  <c:v>40912</c:v>
                </c:pt>
                <c:pt idx="1827">
                  <c:v>40913</c:v>
                </c:pt>
                <c:pt idx="1828">
                  <c:v>40914</c:v>
                </c:pt>
                <c:pt idx="1829">
                  <c:v>40917</c:v>
                </c:pt>
                <c:pt idx="1830">
                  <c:v>40918</c:v>
                </c:pt>
                <c:pt idx="1831">
                  <c:v>40919</c:v>
                </c:pt>
                <c:pt idx="1832">
                  <c:v>40920</c:v>
                </c:pt>
                <c:pt idx="1833">
                  <c:v>40921</c:v>
                </c:pt>
                <c:pt idx="1834">
                  <c:v>40924</c:v>
                </c:pt>
                <c:pt idx="1835">
                  <c:v>40925</c:v>
                </c:pt>
                <c:pt idx="1836">
                  <c:v>40926</c:v>
                </c:pt>
                <c:pt idx="1837">
                  <c:v>40927</c:v>
                </c:pt>
                <c:pt idx="1838">
                  <c:v>40928</c:v>
                </c:pt>
                <c:pt idx="1839">
                  <c:v>40931</c:v>
                </c:pt>
                <c:pt idx="1840">
                  <c:v>40932</c:v>
                </c:pt>
                <c:pt idx="1841">
                  <c:v>40933</c:v>
                </c:pt>
                <c:pt idx="1842">
                  <c:v>40934</c:v>
                </c:pt>
                <c:pt idx="1843">
                  <c:v>40935</c:v>
                </c:pt>
                <c:pt idx="1844">
                  <c:v>40938</c:v>
                </c:pt>
                <c:pt idx="1845">
                  <c:v>40939</c:v>
                </c:pt>
                <c:pt idx="1846">
                  <c:v>40940</c:v>
                </c:pt>
                <c:pt idx="1847">
                  <c:v>40941</c:v>
                </c:pt>
                <c:pt idx="1848">
                  <c:v>40942</c:v>
                </c:pt>
                <c:pt idx="1849">
                  <c:v>40945</c:v>
                </c:pt>
                <c:pt idx="1850">
                  <c:v>40946</c:v>
                </c:pt>
                <c:pt idx="1851">
                  <c:v>40947</c:v>
                </c:pt>
                <c:pt idx="1852">
                  <c:v>40948</c:v>
                </c:pt>
                <c:pt idx="1853">
                  <c:v>40949</c:v>
                </c:pt>
                <c:pt idx="1854">
                  <c:v>40952</c:v>
                </c:pt>
                <c:pt idx="1855">
                  <c:v>40953</c:v>
                </c:pt>
                <c:pt idx="1856">
                  <c:v>40954</c:v>
                </c:pt>
                <c:pt idx="1857">
                  <c:v>40955</c:v>
                </c:pt>
                <c:pt idx="1858">
                  <c:v>40956</c:v>
                </c:pt>
                <c:pt idx="1859">
                  <c:v>40959</c:v>
                </c:pt>
                <c:pt idx="1860">
                  <c:v>40960</c:v>
                </c:pt>
                <c:pt idx="1861">
                  <c:v>40961</c:v>
                </c:pt>
                <c:pt idx="1862">
                  <c:v>40962</c:v>
                </c:pt>
                <c:pt idx="1863">
                  <c:v>40963</c:v>
                </c:pt>
                <c:pt idx="1864">
                  <c:v>40966</c:v>
                </c:pt>
                <c:pt idx="1865">
                  <c:v>40967</c:v>
                </c:pt>
                <c:pt idx="1866">
                  <c:v>40968</c:v>
                </c:pt>
                <c:pt idx="1867">
                  <c:v>40969</c:v>
                </c:pt>
                <c:pt idx="1868">
                  <c:v>40970</c:v>
                </c:pt>
                <c:pt idx="1869">
                  <c:v>40973</c:v>
                </c:pt>
                <c:pt idx="1870">
                  <c:v>40974</c:v>
                </c:pt>
                <c:pt idx="1871">
                  <c:v>40975</c:v>
                </c:pt>
                <c:pt idx="1872">
                  <c:v>40976</c:v>
                </c:pt>
                <c:pt idx="1873">
                  <c:v>40977</c:v>
                </c:pt>
                <c:pt idx="1874">
                  <c:v>40980</c:v>
                </c:pt>
                <c:pt idx="1875">
                  <c:v>40981</c:v>
                </c:pt>
                <c:pt idx="1876">
                  <c:v>40982</c:v>
                </c:pt>
                <c:pt idx="1877">
                  <c:v>40983</c:v>
                </c:pt>
                <c:pt idx="1878">
                  <c:v>40984</c:v>
                </c:pt>
                <c:pt idx="1879">
                  <c:v>40987</c:v>
                </c:pt>
                <c:pt idx="1880">
                  <c:v>40988</c:v>
                </c:pt>
                <c:pt idx="1881">
                  <c:v>40989</c:v>
                </c:pt>
                <c:pt idx="1882">
                  <c:v>40990</c:v>
                </c:pt>
                <c:pt idx="1883">
                  <c:v>40991</c:v>
                </c:pt>
                <c:pt idx="1884">
                  <c:v>40994</c:v>
                </c:pt>
                <c:pt idx="1885">
                  <c:v>40995</c:v>
                </c:pt>
                <c:pt idx="1886">
                  <c:v>40996</c:v>
                </c:pt>
                <c:pt idx="1887">
                  <c:v>40997</c:v>
                </c:pt>
                <c:pt idx="1888">
                  <c:v>40998</c:v>
                </c:pt>
                <c:pt idx="1889">
                  <c:v>41001</c:v>
                </c:pt>
                <c:pt idx="1890">
                  <c:v>41002</c:v>
                </c:pt>
                <c:pt idx="1891">
                  <c:v>41003</c:v>
                </c:pt>
                <c:pt idx="1892">
                  <c:v>41004</c:v>
                </c:pt>
                <c:pt idx="1893">
                  <c:v>41005</c:v>
                </c:pt>
                <c:pt idx="1894">
                  <c:v>41008</c:v>
                </c:pt>
                <c:pt idx="1895">
                  <c:v>41009</c:v>
                </c:pt>
                <c:pt idx="1896">
                  <c:v>41010</c:v>
                </c:pt>
                <c:pt idx="1897">
                  <c:v>41011</c:v>
                </c:pt>
                <c:pt idx="1898">
                  <c:v>41012</c:v>
                </c:pt>
                <c:pt idx="1899">
                  <c:v>41015</c:v>
                </c:pt>
                <c:pt idx="1900">
                  <c:v>41016</c:v>
                </c:pt>
                <c:pt idx="1901">
                  <c:v>41017</c:v>
                </c:pt>
                <c:pt idx="1902">
                  <c:v>41018</c:v>
                </c:pt>
                <c:pt idx="1903">
                  <c:v>41019</c:v>
                </c:pt>
                <c:pt idx="1904">
                  <c:v>41022</c:v>
                </c:pt>
                <c:pt idx="1905">
                  <c:v>41023</c:v>
                </c:pt>
                <c:pt idx="1906">
                  <c:v>41024</c:v>
                </c:pt>
                <c:pt idx="1907">
                  <c:v>41025</c:v>
                </c:pt>
                <c:pt idx="1908">
                  <c:v>41026</c:v>
                </c:pt>
                <c:pt idx="1909">
                  <c:v>41029</c:v>
                </c:pt>
                <c:pt idx="1910">
                  <c:v>41030</c:v>
                </c:pt>
                <c:pt idx="1911">
                  <c:v>41031</c:v>
                </c:pt>
                <c:pt idx="1912">
                  <c:v>41032</c:v>
                </c:pt>
                <c:pt idx="1913">
                  <c:v>41033</c:v>
                </c:pt>
                <c:pt idx="1914">
                  <c:v>41036</c:v>
                </c:pt>
                <c:pt idx="1915">
                  <c:v>41037</c:v>
                </c:pt>
                <c:pt idx="1916">
                  <c:v>41038</c:v>
                </c:pt>
                <c:pt idx="1917">
                  <c:v>41039</c:v>
                </c:pt>
                <c:pt idx="1918">
                  <c:v>41040</c:v>
                </c:pt>
                <c:pt idx="1919">
                  <c:v>41043</c:v>
                </c:pt>
                <c:pt idx="1920">
                  <c:v>41044</c:v>
                </c:pt>
                <c:pt idx="1921">
                  <c:v>41045</c:v>
                </c:pt>
                <c:pt idx="1922">
                  <c:v>41046</c:v>
                </c:pt>
                <c:pt idx="1923">
                  <c:v>41047</c:v>
                </c:pt>
                <c:pt idx="1924">
                  <c:v>41050</c:v>
                </c:pt>
                <c:pt idx="1925">
                  <c:v>41051</c:v>
                </c:pt>
                <c:pt idx="1926">
                  <c:v>41052</c:v>
                </c:pt>
                <c:pt idx="1927">
                  <c:v>41053</c:v>
                </c:pt>
                <c:pt idx="1928">
                  <c:v>41054</c:v>
                </c:pt>
                <c:pt idx="1929">
                  <c:v>41057</c:v>
                </c:pt>
                <c:pt idx="1930">
                  <c:v>41058</c:v>
                </c:pt>
                <c:pt idx="1931">
                  <c:v>41059</c:v>
                </c:pt>
                <c:pt idx="1932">
                  <c:v>41060</c:v>
                </c:pt>
                <c:pt idx="1933">
                  <c:v>41061</c:v>
                </c:pt>
                <c:pt idx="1934">
                  <c:v>41064</c:v>
                </c:pt>
                <c:pt idx="1935">
                  <c:v>41065</c:v>
                </c:pt>
                <c:pt idx="1936">
                  <c:v>41066</c:v>
                </c:pt>
                <c:pt idx="1937">
                  <c:v>41067</c:v>
                </c:pt>
                <c:pt idx="1938">
                  <c:v>41068</c:v>
                </c:pt>
                <c:pt idx="1939">
                  <c:v>41071</c:v>
                </c:pt>
                <c:pt idx="1940">
                  <c:v>41072</c:v>
                </c:pt>
                <c:pt idx="1941">
                  <c:v>41073</c:v>
                </c:pt>
                <c:pt idx="1942">
                  <c:v>41074</c:v>
                </c:pt>
                <c:pt idx="1943">
                  <c:v>41075</c:v>
                </c:pt>
                <c:pt idx="1944">
                  <c:v>41078</c:v>
                </c:pt>
                <c:pt idx="1945">
                  <c:v>41079</c:v>
                </c:pt>
                <c:pt idx="1946">
                  <c:v>41080</c:v>
                </c:pt>
                <c:pt idx="1947">
                  <c:v>41081</c:v>
                </c:pt>
                <c:pt idx="1948">
                  <c:v>41082</c:v>
                </c:pt>
                <c:pt idx="1949">
                  <c:v>41085</c:v>
                </c:pt>
                <c:pt idx="1950">
                  <c:v>41086</c:v>
                </c:pt>
                <c:pt idx="1951">
                  <c:v>41087</c:v>
                </c:pt>
                <c:pt idx="1952">
                  <c:v>41088</c:v>
                </c:pt>
                <c:pt idx="1953">
                  <c:v>41089</c:v>
                </c:pt>
                <c:pt idx="1954">
                  <c:v>41092</c:v>
                </c:pt>
                <c:pt idx="1955">
                  <c:v>41093</c:v>
                </c:pt>
                <c:pt idx="1956">
                  <c:v>41094</c:v>
                </c:pt>
                <c:pt idx="1957">
                  <c:v>41095</c:v>
                </c:pt>
                <c:pt idx="1958">
                  <c:v>41096</c:v>
                </c:pt>
                <c:pt idx="1959">
                  <c:v>41099</c:v>
                </c:pt>
                <c:pt idx="1960">
                  <c:v>41100</c:v>
                </c:pt>
                <c:pt idx="1961">
                  <c:v>41101</c:v>
                </c:pt>
                <c:pt idx="1962">
                  <c:v>41102</c:v>
                </c:pt>
                <c:pt idx="1963">
                  <c:v>41103</c:v>
                </c:pt>
                <c:pt idx="1964">
                  <c:v>41106</c:v>
                </c:pt>
                <c:pt idx="1965">
                  <c:v>41107</c:v>
                </c:pt>
                <c:pt idx="1966">
                  <c:v>41108</c:v>
                </c:pt>
                <c:pt idx="1967">
                  <c:v>41109</c:v>
                </c:pt>
                <c:pt idx="1968">
                  <c:v>41110</c:v>
                </c:pt>
                <c:pt idx="1969">
                  <c:v>41113</c:v>
                </c:pt>
                <c:pt idx="1970">
                  <c:v>41114</c:v>
                </c:pt>
                <c:pt idx="1971">
                  <c:v>41115</c:v>
                </c:pt>
                <c:pt idx="1972">
                  <c:v>41116</c:v>
                </c:pt>
                <c:pt idx="1973">
                  <c:v>41117</c:v>
                </c:pt>
                <c:pt idx="1974">
                  <c:v>41120</c:v>
                </c:pt>
                <c:pt idx="1975">
                  <c:v>41121</c:v>
                </c:pt>
                <c:pt idx="1976">
                  <c:v>41122</c:v>
                </c:pt>
                <c:pt idx="1977">
                  <c:v>41123</c:v>
                </c:pt>
                <c:pt idx="1978">
                  <c:v>41124</c:v>
                </c:pt>
                <c:pt idx="1979">
                  <c:v>41127</c:v>
                </c:pt>
                <c:pt idx="1980">
                  <c:v>41128</c:v>
                </c:pt>
                <c:pt idx="1981">
                  <c:v>41129</c:v>
                </c:pt>
                <c:pt idx="1982">
                  <c:v>41130</c:v>
                </c:pt>
                <c:pt idx="1983">
                  <c:v>41131</c:v>
                </c:pt>
                <c:pt idx="1984">
                  <c:v>41134</c:v>
                </c:pt>
                <c:pt idx="1985">
                  <c:v>41135</c:v>
                </c:pt>
                <c:pt idx="1986">
                  <c:v>41136</c:v>
                </c:pt>
                <c:pt idx="1987">
                  <c:v>41137</c:v>
                </c:pt>
                <c:pt idx="1988">
                  <c:v>41138</c:v>
                </c:pt>
                <c:pt idx="1989">
                  <c:v>41141</c:v>
                </c:pt>
                <c:pt idx="1990">
                  <c:v>41142</c:v>
                </c:pt>
                <c:pt idx="1991">
                  <c:v>41143</c:v>
                </c:pt>
                <c:pt idx="1992">
                  <c:v>41144</c:v>
                </c:pt>
                <c:pt idx="1993">
                  <c:v>41145</c:v>
                </c:pt>
                <c:pt idx="1994">
                  <c:v>41148</c:v>
                </c:pt>
                <c:pt idx="1995">
                  <c:v>41149</c:v>
                </c:pt>
                <c:pt idx="1996">
                  <c:v>41150</c:v>
                </c:pt>
                <c:pt idx="1997">
                  <c:v>41151</c:v>
                </c:pt>
                <c:pt idx="1998">
                  <c:v>41152</c:v>
                </c:pt>
                <c:pt idx="1999">
                  <c:v>41155</c:v>
                </c:pt>
                <c:pt idx="2000">
                  <c:v>41156</c:v>
                </c:pt>
                <c:pt idx="2001">
                  <c:v>41157</c:v>
                </c:pt>
                <c:pt idx="2002">
                  <c:v>41158</c:v>
                </c:pt>
                <c:pt idx="2003">
                  <c:v>41159</c:v>
                </c:pt>
                <c:pt idx="2004">
                  <c:v>41162</c:v>
                </c:pt>
                <c:pt idx="2005">
                  <c:v>41163</c:v>
                </c:pt>
                <c:pt idx="2006">
                  <c:v>41164</c:v>
                </c:pt>
                <c:pt idx="2007">
                  <c:v>41165</c:v>
                </c:pt>
                <c:pt idx="2008">
                  <c:v>41166</c:v>
                </c:pt>
                <c:pt idx="2009">
                  <c:v>41169</c:v>
                </c:pt>
                <c:pt idx="2010">
                  <c:v>41170</c:v>
                </c:pt>
                <c:pt idx="2011">
                  <c:v>41171</c:v>
                </c:pt>
                <c:pt idx="2012">
                  <c:v>41172</c:v>
                </c:pt>
                <c:pt idx="2013">
                  <c:v>41173</c:v>
                </c:pt>
                <c:pt idx="2014">
                  <c:v>41176</c:v>
                </c:pt>
                <c:pt idx="2015">
                  <c:v>41177</c:v>
                </c:pt>
                <c:pt idx="2016">
                  <c:v>41178</c:v>
                </c:pt>
                <c:pt idx="2017">
                  <c:v>41179</c:v>
                </c:pt>
                <c:pt idx="2018">
                  <c:v>41180</c:v>
                </c:pt>
                <c:pt idx="2019">
                  <c:v>41183</c:v>
                </c:pt>
                <c:pt idx="2020">
                  <c:v>41184</c:v>
                </c:pt>
                <c:pt idx="2021">
                  <c:v>41185</c:v>
                </c:pt>
                <c:pt idx="2022">
                  <c:v>41186</c:v>
                </c:pt>
                <c:pt idx="2023">
                  <c:v>41187</c:v>
                </c:pt>
                <c:pt idx="2024">
                  <c:v>41190</c:v>
                </c:pt>
                <c:pt idx="2025">
                  <c:v>41191</c:v>
                </c:pt>
                <c:pt idx="2026">
                  <c:v>41192</c:v>
                </c:pt>
                <c:pt idx="2027">
                  <c:v>41193</c:v>
                </c:pt>
                <c:pt idx="2028">
                  <c:v>41194</c:v>
                </c:pt>
                <c:pt idx="2029">
                  <c:v>41197</c:v>
                </c:pt>
                <c:pt idx="2030">
                  <c:v>41198</c:v>
                </c:pt>
                <c:pt idx="2031">
                  <c:v>41199</c:v>
                </c:pt>
                <c:pt idx="2032">
                  <c:v>41200</c:v>
                </c:pt>
                <c:pt idx="2033">
                  <c:v>41201</c:v>
                </c:pt>
                <c:pt idx="2034">
                  <c:v>41204</c:v>
                </c:pt>
                <c:pt idx="2035">
                  <c:v>41205</c:v>
                </c:pt>
                <c:pt idx="2036">
                  <c:v>41206</c:v>
                </c:pt>
                <c:pt idx="2037">
                  <c:v>41207</c:v>
                </c:pt>
                <c:pt idx="2038">
                  <c:v>41208</c:v>
                </c:pt>
                <c:pt idx="2039">
                  <c:v>41211</c:v>
                </c:pt>
                <c:pt idx="2040">
                  <c:v>41212</c:v>
                </c:pt>
                <c:pt idx="2041">
                  <c:v>41213</c:v>
                </c:pt>
                <c:pt idx="2042">
                  <c:v>41214</c:v>
                </c:pt>
                <c:pt idx="2043">
                  <c:v>41215</c:v>
                </c:pt>
                <c:pt idx="2044">
                  <c:v>41218</c:v>
                </c:pt>
                <c:pt idx="2045">
                  <c:v>41219</c:v>
                </c:pt>
                <c:pt idx="2046">
                  <c:v>41220</c:v>
                </c:pt>
                <c:pt idx="2047">
                  <c:v>41221</c:v>
                </c:pt>
                <c:pt idx="2048">
                  <c:v>41222</c:v>
                </c:pt>
                <c:pt idx="2049">
                  <c:v>41225</c:v>
                </c:pt>
                <c:pt idx="2050">
                  <c:v>41226</c:v>
                </c:pt>
                <c:pt idx="2051">
                  <c:v>41227</c:v>
                </c:pt>
                <c:pt idx="2052">
                  <c:v>41228</c:v>
                </c:pt>
                <c:pt idx="2053">
                  <c:v>41229</c:v>
                </c:pt>
                <c:pt idx="2054">
                  <c:v>41232</c:v>
                </c:pt>
                <c:pt idx="2055">
                  <c:v>41233</c:v>
                </c:pt>
                <c:pt idx="2056">
                  <c:v>41234</c:v>
                </c:pt>
                <c:pt idx="2057">
                  <c:v>41235</c:v>
                </c:pt>
                <c:pt idx="2058">
                  <c:v>41236</c:v>
                </c:pt>
                <c:pt idx="2059">
                  <c:v>41239</c:v>
                </c:pt>
                <c:pt idx="2060">
                  <c:v>41240</c:v>
                </c:pt>
                <c:pt idx="2061">
                  <c:v>41241</c:v>
                </c:pt>
                <c:pt idx="2062">
                  <c:v>41242</c:v>
                </c:pt>
                <c:pt idx="2063">
                  <c:v>41243</c:v>
                </c:pt>
                <c:pt idx="2064">
                  <c:v>41246</c:v>
                </c:pt>
                <c:pt idx="2065">
                  <c:v>41247</c:v>
                </c:pt>
                <c:pt idx="2066">
                  <c:v>41248</c:v>
                </c:pt>
                <c:pt idx="2067">
                  <c:v>41249</c:v>
                </c:pt>
                <c:pt idx="2068">
                  <c:v>41250</c:v>
                </c:pt>
                <c:pt idx="2069">
                  <c:v>41253</c:v>
                </c:pt>
                <c:pt idx="2070">
                  <c:v>41254</c:v>
                </c:pt>
                <c:pt idx="2071">
                  <c:v>41255</c:v>
                </c:pt>
                <c:pt idx="2072">
                  <c:v>41256</c:v>
                </c:pt>
                <c:pt idx="2073">
                  <c:v>41257</c:v>
                </c:pt>
                <c:pt idx="2074">
                  <c:v>41260</c:v>
                </c:pt>
                <c:pt idx="2075">
                  <c:v>41261</c:v>
                </c:pt>
                <c:pt idx="2076">
                  <c:v>41262</c:v>
                </c:pt>
                <c:pt idx="2077">
                  <c:v>41263</c:v>
                </c:pt>
                <c:pt idx="2078">
                  <c:v>41264</c:v>
                </c:pt>
                <c:pt idx="2079">
                  <c:v>41267</c:v>
                </c:pt>
                <c:pt idx="2080">
                  <c:v>41268</c:v>
                </c:pt>
                <c:pt idx="2081">
                  <c:v>41269</c:v>
                </c:pt>
                <c:pt idx="2082">
                  <c:v>41270</c:v>
                </c:pt>
                <c:pt idx="2083">
                  <c:v>41271</c:v>
                </c:pt>
                <c:pt idx="2084">
                  <c:v>41274</c:v>
                </c:pt>
                <c:pt idx="2085">
                  <c:v>41275</c:v>
                </c:pt>
                <c:pt idx="2086">
                  <c:v>41276</c:v>
                </c:pt>
                <c:pt idx="2087">
                  <c:v>41277</c:v>
                </c:pt>
                <c:pt idx="2088">
                  <c:v>41278</c:v>
                </c:pt>
                <c:pt idx="2089">
                  <c:v>41281</c:v>
                </c:pt>
                <c:pt idx="2090">
                  <c:v>41282</c:v>
                </c:pt>
                <c:pt idx="2091">
                  <c:v>41283</c:v>
                </c:pt>
                <c:pt idx="2092">
                  <c:v>41284</c:v>
                </c:pt>
                <c:pt idx="2093">
                  <c:v>41285</c:v>
                </c:pt>
                <c:pt idx="2094">
                  <c:v>41288</c:v>
                </c:pt>
                <c:pt idx="2095">
                  <c:v>41289</c:v>
                </c:pt>
                <c:pt idx="2096">
                  <c:v>41290</c:v>
                </c:pt>
                <c:pt idx="2097">
                  <c:v>41291</c:v>
                </c:pt>
                <c:pt idx="2098">
                  <c:v>41292</c:v>
                </c:pt>
                <c:pt idx="2099">
                  <c:v>41295</c:v>
                </c:pt>
                <c:pt idx="2100">
                  <c:v>41296</c:v>
                </c:pt>
                <c:pt idx="2101">
                  <c:v>41297</c:v>
                </c:pt>
                <c:pt idx="2102">
                  <c:v>41298</c:v>
                </c:pt>
                <c:pt idx="2103">
                  <c:v>41299</c:v>
                </c:pt>
                <c:pt idx="2104">
                  <c:v>41302</c:v>
                </c:pt>
                <c:pt idx="2105">
                  <c:v>41303</c:v>
                </c:pt>
                <c:pt idx="2106">
                  <c:v>41304</c:v>
                </c:pt>
                <c:pt idx="2107">
                  <c:v>41305</c:v>
                </c:pt>
                <c:pt idx="2108">
                  <c:v>41306</c:v>
                </c:pt>
                <c:pt idx="2109">
                  <c:v>41309</c:v>
                </c:pt>
                <c:pt idx="2110">
                  <c:v>41310</c:v>
                </c:pt>
                <c:pt idx="2111">
                  <c:v>41311</c:v>
                </c:pt>
                <c:pt idx="2112">
                  <c:v>41312</c:v>
                </c:pt>
                <c:pt idx="2113">
                  <c:v>41313</c:v>
                </c:pt>
                <c:pt idx="2114">
                  <c:v>41316</c:v>
                </c:pt>
                <c:pt idx="2115">
                  <c:v>41317</c:v>
                </c:pt>
                <c:pt idx="2116">
                  <c:v>41318</c:v>
                </c:pt>
                <c:pt idx="2117">
                  <c:v>41319</c:v>
                </c:pt>
                <c:pt idx="2118">
                  <c:v>41320</c:v>
                </c:pt>
                <c:pt idx="2119">
                  <c:v>41323</c:v>
                </c:pt>
                <c:pt idx="2120">
                  <c:v>41324</c:v>
                </c:pt>
                <c:pt idx="2121">
                  <c:v>41325</c:v>
                </c:pt>
                <c:pt idx="2122">
                  <c:v>41326</c:v>
                </c:pt>
                <c:pt idx="2123">
                  <c:v>41327</c:v>
                </c:pt>
                <c:pt idx="2124">
                  <c:v>41330</c:v>
                </c:pt>
                <c:pt idx="2125">
                  <c:v>41331</c:v>
                </c:pt>
                <c:pt idx="2126">
                  <c:v>41332</c:v>
                </c:pt>
                <c:pt idx="2127">
                  <c:v>41333</c:v>
                </c:pt>
                <c:pt idx="2128">
                  <c:v>41334</c:v>
                </c:pt>
                <c:pt idx="2129">
                  <c:v>41337</c:v>
                </c:pt>
                <c:pt idx="2130">
                  <c:v>41338</c:v>
                </c:pt>
                <c:pt idx="2131">
                  <c:v>41339</c:v>
                </c:pt>
                <c:pt idx="2132">
                  <c:v>41340</c:v>
                </c:pt>
                <c:pt idx="2133">
                  <c:v>41341</c:v>
                </c:pt>
                <c:pt idx="2134">
                  <c:v>41344</c:v>
                </c:pt>
                <c:pt idx="2135">
                  <c:v>41345</c:v>
                </c:pt>
                <c:pt idx="2136">
                  <c:v>41346</c:v>
                </c:pt>
                <c:pt idx="2137">
                  <c:v>41347</c:v>
                </c:pt>
                <c:pt idx="2138">
                  <c:v>41348</c:v>
                </c:pt>
                <c:pt idx="2139">
                  <c:v>41351</c:v>
                </c:pt>
                <c:pt idx="2140">
                  <c:v>41352</c:v>
                </c:pt>
                <c:pt idx="2141">
                  <c:v>41353</c:v>
                </c:pt>
                <c:pt idx="2142">
                  <c:v>41354</c:v>
                </c:pt>
                <c:pt idx="2143">
                  <c:v>41355</c:v>
                </c:pt>
                <c:pt idx="2144">
                  <c:v>41358</c:v>
                </c:pt>
                <c:pt idx="2145">
                  <c:v>41359</c:v>
                </c:pt>
                <c:pt idx="2146">
                  <c:v>41360</c:v>
                </c:pt>
                <c:pt idx="2147">
                  <c:v>41361</c:v>
                </c:pt>
                <c:pt idx="2148">
                  <c:v>41362</c:v>
                </c:pt>
                <c:pt idx="2149">
                  <c:v>41365</c:v>
                </c:pt>
                <c:pt idx="2150">
                  <c:v>41366</c:v>
                </c:pt>
                <c:pt idx="2151">
                  <c:v>41367</c:v>
                </c:pt>
                <c:pt idx="2152">
                  <c:v>41368</c:v>
                </c:pt>
                <c:pt idx="2153">
                  <c:v>41369</c:v>
                </c:pt>
                <c:pt idx="2154">
                  <c:v>41372</c:v>
                </c:pt>
                <c:pt idx="2155">
                  <c:v>41373</c:v>
                </c:pt>
                <c:pt idx="2156">
                  <c:v>41374</c:v>
                </c:pt>
                <c:pt idx="2157">
                  <c:v>41375</c:v>
                </c:pt>
                <c:pt idx="2158">
                  <c:v>41376</c:v>
                </c:pt>
                <c:pt idx="2159">
                  <c:v>41379</c:v>
                </c:pt>
                <c:pt idx="2160">
                  <c:v>41380</c:v>
                </c:pt>
                <c:pt idx="2161">
                  <c:v>41381</c:v>
                </c:pt>
                <c:pt idx="2162">
                  <c:v>41382</c:v>
                </c:pt>
                <c:pt idx="2163">
                  <c:v>41383</c:v>
                </c:pt>
                <c:pt idx="2164">
                  <c:v>41386</c:v>
                </c:pt>
                <c:pt idx="2165">
                  <c:v>41387</c:v>
                </c:pt>
                <c:pt idx="2166">
                  <c:v>41388</c:v>
                </c:pt>
                <c:pt idx="2167">
                  <c:v>41389</c:v>
                </c:pt>
                <c:pt idx="2168">
                  <c:v>41390</c:v>
                </c:pt>
                <c:pt idx="2169">
                  <c:v>41393</c:v>
                </c:pt>
                <c:pt idx="2170">
                  <c:v>41394</c:v>
                </c:pt>
                <c:pt idx="2171">
                  <c:v>41395</c:v>
                </c:pt>
                <c:pt idx="2172">
                  <c:v>41396</c:v>
                </c:pt>
                <c:pt idx="2173">
                  <c:v>41397</c:v>
                </c:pt>
                <c:pt idx="2174">
                  <c:v>41400</c:v>
                </c:pt>
                <c:pt idx="2175">
                  <c:v>41401</c:v>
                </c:pt>
                <c:pt idx="2176">
                  <c:v>41402</c:v>
                </c:pt>
                <c:pt idx="2177">
                  <c:v>41403</c:v>
                </c:pt>
                <c:pt idx="2178">
                  <c:v>41404</c:v>
                </c:pt>
                <c:pt idx="2179">
                  <c:v>41407</c:v>
                </c:pt>
                <c:pt idx="2180">
                  <c:v>41408</c:v>
                </c:pt>
                <c:pt idx="2181">
                  <c:v>41409</c:v>
                </c:pt>
                <c:pt idx="2182">
                  <c:v>41410</c:v>
                </c:pt>
                <c:pt idx="2183">
                  <c:v>41411</c:v>
                </c:pt>
                <c:pt idx="2184">
                  <c:v>41414</c:v>
                </c:pt>
                <c:pt idx="2185">
                  <c:v>41415</c:v>
                </c:pt>
                <c:pt idx="2186">
                  <c:v>41416</c:v>
                </c:pt>
                <c:pt idx="2187">
                  <c:v>41417</c:v>
                </c:pt>
                <c:pt idx="2188">
                  <c:v>41418</c:v>
                </c:pt>
                <c:pt idx="2189">
                  <c:v>41421</c:v>
                </c:pt>
                <c:pt idx="2190">
                  <c:v>41422</c:v>
                </c:pt>
                <c:pt idx="2191">
                  <c:v>41423</c:v>
                </c:pt>
                <c:pt idx="2192">
                  <c:v>41424</c:v>
                </c:pt>
                <c:pt idx="2193">
                  <c:v>41425</c:v>
                </c:pt>
                <c:pt idx="2194">
                  <c:v>41428</c:v>
                </c:pt>
                <c:pt idx="2195">
                  <c:v>41429</c:v>
                </c:pt>
                <c:pt idx="2196">
                  <c:v>41430</c:v>
                </c:pt>
                <c:pt idx="2197">
                  <c:v>41431</c:v>
                </c:pt>
                <c:pt idx="2198">
                  <c:v>41432</c:v>
                </c:pt>
                <c:pt idx="2199">
                  <c:v>41435</c:v>
                </c:pt>
                <c:pt idx="2200">
                  <c:v>41436</c:v>
                </c:pt>
                <c:pt idx="2201">
                  <c:v>41437</c:v>
                </c:pt>
                <c:pt idx="2202">
                  <c:v>41438</c:v>
                </c:pt>
                <c:pt idx="2203">
                  <c:v>41439</c:v>
                </c:pt>
                <c:pt idx="2204">
                  <c:v>41442</c:v>
                </c:pt>
                <c:pt idx="2205">
                  <c:v>41443</c:v>
                </c:pt>
                <c:pt idx="2206">
                  <c:v>41444</c:v>
                </c:pt>
                <c:pt idx="2207">
                  <c:v>41445</c:v>
                </c:pt>
                <c:pt idx="2208">
                  <c:v>41446</c:v>
                </c:pt>
                <c:pt idx="2209">
                  <c:v>41449</c:v>
                </c:pt>
                <c:pt idx="2210">
                  <c:v>41450</c:v>
                </c:pt>
                <c:pt idx="2211">
                  <c:v>41451</c:v>
                </c:pt>
                <c:pt idx="2212">
                  <c:v>41452</c:v>
                </c:pt>
                <c:pt idx="2213">
                  <c:v>41453</c:v>
                </c:pt>
                <c:pt idx="2214">
                  <c:v>41456</c:v>
                </c:pt>
                <c:pt idx="2215">
                  <c:v>41457</c:v>
                </c:pt>
                <c:pt idx="2216">
                  <c:v>41458</c:v>
                </c:pt>
                <c:pt idx="2217">
                  <c:v>41459</c:v>
                </c:pt>
                <c:pt idx="2218">
                  <c:v>41460</c:v>
                </c:pt>
                <c:pt idx="2219">
                  <c:v>41463</c:v>
                </c:pt>
                <c:pt idx="2220">
                  <c:v>41464</c:v>
                </c:pt>
                <c:pt idx="2221">
                  <c:v>41465</c:v>
                </c:pt>
                <c:pt idx="2222">
                  <c:v>41466</c:v>
                </c:pt>
                <c:pt idx="2223">
                  <c:v>41467</c:v>
                </c:pt>
                <c:pt idx="2224">
                  <c:v>41470</c:v>
                </c:pt>
                <c:pt idx="2225">
                  <c:v>41471</c:v>
                </c:pt>
                <c:pt idx="2226">
                  <c:v>41472</c:v>
                </c:pt>
                <c:pt idx="2227">
                  <c:v>41473</c:v>
                </c:pt>
                <c:pt idx="2228">
                  <c:v>41474</c:v>
                </c:pt>
                <c:pt idx="2229">
                  <c:v>41477</c:v>
                </c:pt>
                <c:pt idx="2230">
                  <c:v>41478</c:v>
                </c:pt>
                <c:pt idx="2231">
                  <c:v>41479</c:v>
                </c:pt>
                <c:pt idx="2232">
                  <c:v>41480</c:v>
                </c:pt>
                <c:pt idx="2233">
                  <c:v>41481</c:v>
                </c:pt>
                <c:pt idx="2234">
                  <c:v>41484</c:v>
                </c:pt>
                <c:pt idx="2235">
                  <c:v>41485</c:v>
                </c:pt>
                <c:pt idx="2236">
                  <c:v>41486</c:v>
                </c:pt>
                <c:pt idx="2237">
                  <c:v>41487</c:v>
                </c:pt>
                <c:pt idx="2238">
                  <c:v>41488</c:v>
                </c:pt>
                <c:pt idx="2239">
                  <c:v>41491</c:v>
                </c:pt>
                <c:pt idx="2240">
                  <c:v>41492</c:v>
                </c:pt>
                <c:pt idx="2241">
                  <c:v>41493</c:v>
                </c:pt>
                <c:pt idx="2242">
                  <c:v>41494</c:v>
                </c:pt>
                <c:pt idx="2243">
                  <c:v>41495</c:v>
                </c:pt>
                <c:pt idx="2244">
                  <c:v>41498</c:v>
                </c:pt>
                <c:pt idx="2245">
                  <c:v>41499</c:v>
                </c:pt>
                <c:pt idx="2246">
                  <c:v>41500</c:v>
                </c:pt>
                <c:pt idx="2247">
                  <c:v>41501</c:v>
                </c:pt>
                <c:pt idx="2248">
                  <c:v>41502</c:v>
                </c:pt>
                <c:pt idx="2249">
                  <c:v>41505</c:v>
                </c:pt>
                <c:pt idx="2250">
                  <c:v>41506</c:v>
                </c:pt>
                <c:pt idx="2251">
                  <c:v>41507</c:v>
                </c:pt>
                <c:pt idx="2252">
                  <c:v>41508</c:v>
                </c:pt>
                <c:pt idx="2253">
                  <c:v>41509</c:v>
                </c:pt>
                <c:pt idx="2254">
                  <c:v>41512</c:v>
                </c:pt>
                <c:pt idx="2255">
                  <c:v>41513</c:v>
                </c:pt>
                <c:pt idx="2256">
                  <c:v>41514</c:v>
                </c:pt>
                <c:pt idx="2257">
                  <c:v>41515</c:v>
                </c:pt>
                <c:pt idx="2258">
                  <c:v>41516</c:v>
                </c:pt>
                <c:pt idx="2259">
                  <c:v>41519</c:v>
                </c:pt>
                <c:pt idx="2260">
                  <c:v>41520</c:v>
                </c:pt>
                <c:pt idx="2261">
                  <c:v>41521</c:v>
                </c:pt>
                <c:pt idx="2262">
                  <c:v>41522</c:v>
                </c:pt>
                <c:pt idx="2263">
                  <c:v>41523</c:v>
                </c:pt>
                <c:pt idx="2264">
                  <c:v>41526</c:v>
                </c:pt>
                <c:pt idx="2265">
                  <c:v>41527</c:v>
                </c:pt>
                <c:pt idx="2266">
                  <c:v>41528</c:v>
                </c:pt>
                <c:pt idx="2267">
                  <c:v>41529</c:v>
                </c:pt>
                <c:pt idx="2268">
                  <c:v>41530</c:v>
                </c:pt>
                <c:pt idx="2269">
                  <c:v>41533</c:v>
                </c:pt>
                <c:pt idx="2270">
                  <c:v>41534</c:v>
                </c:pt>
                <c:pt idx="2271">
                  <c:v>41535</c:v>
                </c:pt>
                <c:pt idx="2272">
                  <c:v>41536</c:v>
                </c:pt>
                <c:pt idx="2273">
                  <c:v>41537</c:v>
                </c:pt>
                <c:pt idx="2274">
                  <c:v>41540</c:v>
                </c:pt>
                <c:pt idx="2275">
                  <c:v>41541</c:v>
                </c:pt>
                <c:pt idx="2276">
                  <c:v>41542</c:v>
                </c:pt>
                <c:pt idx="2277">
                  <c:v>41543</c:v>
                </c:pt>
                <c:pt idx="2278">
                  <c:v>41544</c:v>
                </c:pt>
                <c:pt idx="2279">
                  <c:v>41547</c:v>
                </c:pt>
                <c:pt idx="2280">
                  <c:v>41548</c:v>
                </c:pt>
                <c:pt idx="2281">
                  <c:v>41549</c:v>
                </c:pt>
                <c:pt idx="2282">
                  <c:v>41550</c:v>
                </c:pt>
                <c:pt idx="2283">
                  <c:v>41551</c:v>
                </c:pt>
                <c:pt idx="2284">
                  <c:v>41554</c:v>
                </c:pt>
                <c:pt idx="2285">
                  <c:v>41555</c:v>
                </c:pt>
                <c:pt idx="2286">
                  <c:v>41556</c:v>
                </c:pt>
                <c:pt idx="2287">
                  <c:v>41557</c:v>
                </c:pt>
                <c:pt idx="2288">
                  <c:v>41558</c:v>
                </c:pt>
                <c:pt idx="2289">
                  <c:v>41561</c:v>
                </c:pt>
                <c:pt idx="2290">
                  <c:v>41562</c:v>
                </c:pt>
                <c:pt idx="2291">
                  <c:v>41563</c:v>
                </c:pt>
                <c:pt idx="2292">
                  <c:v>41564</c:v>
                </c:pt>
                <c:pt idx="2293">
                  <c:v>41565</c:v>
                </c:pt>
                <c:pt idx="2294">
                  <c:v>41568</c:v>
                </c:pt>
                <c:pt idx="2295">
                  <c:v>41569</c:v>
                </c:pt>
                <c:pt idx="2296">
                  <c:v>41570</c:v>
                </c:pt>
                <c:pt idx="2297">
                  <c:v>41571</c:v>
                </c:pt>
                <c:pt idx="2298">
                  <c:v>41572</c:v>
                </c:pt>
                <c:pt idx="2299">
                  <c:v>41575</c:v>
                </c:pt>
                <c:pt idx="2300">
                  <c:v>41576</c:v>
                </c:pt>
                <c:pt idx="2301">
                  <c:v>41577</c:v>
                </c:pt>
                <c:pt idx="2302">
                  <c:v>41578</c:v>
                </c:pt>
                <c:pt idx="2303">
                  <c:v>41579</c:v>
                </c:pt>
                <c:pt idx="2304">
                  <c:v>41582</c:v>
                </c:pt>
                <c:pt idx="2305">
                  <c:v>41583</c:v>
                </c:pt>
                <c:pt idx="2306">
                  <c:v>41584</c:v>
                </c:pt>
                <c:pt idx="2307">
                  <c:v>41585</c:v>
                </c:pt>
                <c:pt idx="2308">
                  <c:v>41586</c:v>
                </c:pt>
                <c:pt idx="2309">
                  <c:v>41589</c:v>
                </c:pt>
                <c:pt idx="2310">
                  <c:v>41590</c:v>
                </c:pt>
                <c:pt idx="2311">
                  <c:v>41591</c:v>
                </c:pt>
                <c:pt idx="2312">
                  <c:v>41592</c:v>
                </c:pt>
                <c:pt idx="2313">
                  <c:v>41593</c:v>
                </c:pt>
                <c:pt idx="2314">
                  <c:v>41596</c:v>
                </c:pt>
                <c:pt idx="2315">
                  <c:v>41597</c:v>
                </c:pt>
                <c:pt idx="2316">
                  <c:v>41598</c:v>
                </c:pt>
                <c:pt idx="2317">
                  <c:v>41599</c:v>
                </c:pt>
                <c:pt idx="2318">
                  <c:v>41600</c:v>
                </c:pt>
                <c:pt idx="2319">
                  <c:v>41603</c:v>
                </c:pt>
                <c:pt idx="2320">
                  <c:v>41604</c:v>
                </c:pt>
                <c:pt idx="2321">
                  <c:v>41605</c:v>
                </c:pt>
                <c:pt idx="2322">
                  <c:v>41606</c:v>
                </c:pt>
                <c:pt idx="2323">
                  <c:v>41607</c:v>
                </c:pt>
                <c:pt idx="2324">
                  <c:v>41610</c:v>
                </c:pt>
                <c:pt idx="2325">
                  <c:v>41611</c:v>
                </c:pt>
                <c:pt idx="2326">
                  <c:v>41612</c:v>
                </c:pt>
                <c:pt idx="2327">
                  <c:v>41613</c:v>
                </c:pt>
                <c:pt idx="2328">
                  <c:v>41614</c:v>
                </c:pt>
                <c:pt idx="2329">
                  <c:v>41617</c:v>
                </c:pt>
                <c:pt idx="2330">
                  <c:v>41618</c:v>
                </c:pt>
                <c:pt idx="2331">
                  <c:v>41619</c:v>
                </c:pt>
                <c:pt idx="2332">
                  <c:v>41620</c:v>
                </c:pt>
                <c:pt idx="2333">
                  <c:v>41621</c:v>
                </c:pt>
                <c:pt idx="2334">
                  <c:v>41624</c:v>
                </c:pt>
                <c:pt idx="2335">
                  <c:v>41625</c:v>
                </c:pt>
                <c:pt idx="2336">
                  <c:v>41626</c:v>
                </c:pt>
                <c:pt idx="2337">
                  <c:v>41627</c:v>
                </c:pt>
                <c:pt idx="2338">
                  <c:v>41628</c:v>
                </c:pt>
                <c:pt idx="2339">
                  <c:v>41631</c:v>
                </c:pt>
                <c:pt idx="2340">
                  <c:v>41632</c:v>
                </c:pt>
                <c:pt idx="2341">
                  <c:v>41633</c:v>
                </c:pt>
                <c:pt idx="2342">
                  <c:v>41634</c:v>
                </c:pt>
                <c:pt idx="2343">
                  <c:v>41635</c:v>
                </c:pt>
                <c:pt idx="2344">
                  <c:v>41638</c:v>
                </c:pt>
                <c:pt idx="2345">
                  <c:v>41639</c:v>
                </c:pt>
                <c:pt idx="2346">
                  <c:v>41640</c:v>
                </c:pt>
                <c:pt idx="2347">
                  <c:v>41641</c:v>
                </c:pt>
                <c:pt idx="2348">
                  <c:v>41642</c:v>
                </c:pt>
                <c:pt idx="2349">
                  <c:v>41645</c:v>
                </c:pt>
                <c:pt idx="2350">
                  <c:v>41646</c:v>
                </c:pt>
                <c:pt idx="2351">
                  <c:v>41647</c:v>
                </c:pt>
                <c:pt idx="2352">
                  <c:v>41648</c:v>
                </c:pt>
                <c:pt idx="2353">
                  <c:v>41649</c:v>
                </c:pt>
                <c:pt idx="2354">
                  <c:v>41652</c:v>
                </c:pt>
                <c:pt idx="2355">
                  <c:v>41653</c:v>
                </c:pt>
                <c:pt idx="2356">
                  <c:v>41654</c:v>
                </c:pt>
                <c:pt idx="2357">
                  <c:v>41655</c:v>
                </c:pt>
                <c:pt idx="2358">
                  <c:v>41656</c:v>
                </c:pt>
                <c:pt idx="2359">
                  <c:v>41659</c:v>
                </c:pt>
                <c:pt idx="2360">
                  <c:v>41660</c:v>
                </c:pt>
                <c:pt idx="2361">
                  <c:v>41661</c:v>
                </c:pt>
                <c:pt idx="2362">
                  <c:v>41662</c:v>
                </c:pt>
                <c:pt idx="2363">
                  <c:v>41663</c:v>
                </c:pt>
                <c:pt idx="2364">
                  <c:v>41666</c:v>
                </c:pt>
                <c:pt idx="2365">
                  <c:v>41667</c:v>
                </c:pt>
                <c:pt idx="2366">
                  <c:v>41668</c:v>
                </c:pt>
                <c:pt idx="2367">
                  <c:v>41669</c:v>
                </c:pt>
                <c:pt idx="2368">
                  <c:v>41670</c:v>
                </c:pt>
                <c:pt idx="2369">
                  <c:v>41673</c:v>
                </c:pt>
                <c:pt idx="2370">
                  <c:v>41674</c:v>
                </c:pt>
                <c:pt idx="2371">
                  <c:v>41675</c:v>
                </c:pt>
                <c:pt idx="2372">
                  <c:v>41676</c:v>
                </c:pt>
                <c:pt idx="2373">
                  <c:v>41677</c:v>
                </c:pt>
                <c:pt idx="2374">
                  <c:v>41680</c:v>
                </c:pt>
                <c:pt idx="2375">
                  <c:v>41681</c:v>
                </c:pt>
                <c:pt idx="2376">
                  <c:v>41682</c:v>
                </c:pt>
                <c:pt idx="2377">
                  <c:v>41683</c:v>
                </c:pt>
                <c:pt idx="2378">
                  <c:v>41684</c:v>
                </c:pt>
                <c:pt idx="2379">
                  <c:v>41687</c:v>
                </c:pt>
                <c:pt idx="2380">
                  <c:v>41688</c:v>
                </c:pt>
                <c:pt idx="2381">
                  <c:v>41689</c:v>
                </c:pt>
                <c:pt idx="2382">
                  <c:v>41690</c:v>
                </c:pt>
                <c:pt idx="2383">
                  <c:v>41691</c:v>
                </c:pt>
                <c:pt idx="2384">
                  <c:v>41694</c:v>
                </c:pt>
                <c:pt idx="2385">
                  <c:v>41695</c:v>
                </c:pt>
                <c:pt idx="2386">
                  <c:v>41696</c:v>
                </c:pt>
                <c:pt idx="2387">
                  <c:v>41697</c:v>
                </c:pt>
                <c:pt idx="2388">
                  <c:v>41698</c:v>
                </c:pt>
                <c:pt idx="2389">
                  <c:v>41701</c:v>
                </c:pt>
                <c:pt idx="2390">
                  <c:v>41702</c:v>
                </c:pt>
                <c:pt idx="2391">
                  <c:v>41703</c:v>
                </c:pt>
                <c:pt idx="2392">
                  <c:v>41704</c:v>
                </c:pt>
                <c:pt idx="2393">
                  <c:v>41705</c:v>
                </c:pt>
                <c:pt idx="2394">
                  <c:v>41708</c:v>
                </c:pt>
                <c:pt idx="2395">
                  <c:v>41709</c:v>
                </c:pt>
                <c:pt idx="2396">
                  <c:v>41710</c:v>
                </c:pt>
                <c:pt idx="2397">
                  <c:v>41711</c:v>
                </c:pt>
                <c:pt idx="2398">
                  <c:v>41712</c:v>
                </c:pt>
                <c:pt idx="2399">
                  <c:v>41715</c:v>
                </c:pt>
                <c:pt idx="2400">
                  <c:v>41716</c:v>
                </c:pt>
                <c:pt idx="2401">
                  <c:v>41717</c:v>
                </c:pt>
                <c:pt idx="2402">
                  <c:v>41718</c:v>
                </c:pt>
                <c:pt idx="2403">
                  <c:v>41719</c:v>
                </c:pt>
                <c:pt idx="2404">
                  <c:v>41722</c:v>
                </c:pt>
                <c:pt idx="2405">
                  <c:v>41723</c:v>
                </c:pt>
                <c:pt idx="2406">
                  <c:v>41724</c:v>
                </c:pt>
                <c:pt idx="2407">
                  <c:v>41725</c:v>
                </c:pt>
                <c:pt idx="2408">
                  <c:v>41726</c:v>
                </c:pt>
                <c:pt idx="2409">
                  <c:v>41729</c:v>
                </c:pt>
                <c:pt idx="2410">
                  <c:v>41730</c:v>
                </c:pt>
                <c:pt idx="2411">
                  <c:v>41731</c:v>
                </c:pt>
                <c:pt idx="2412">
                  <c:v>41732</c:v>
                </c:pt>
                <c:pt idx="2413">
                  <c:v>41733</c:v>
                </c:pt>
                <c:pt idx="2414">
                  <c:v>41736</c:v>
                </c:pt>
                <c:pt idx="2415">
                  <c:v>41737</c:v>
                </c:pt>
                <c:pt idx="2416">
                  <c:v>41738</c:v>
                </c:pt>
                <c:pt idx="2417">
                  <c:v>41739</c:v>
                </c:pt>
                <c:pt idx="2418">
                  <c:v>41740</c:v>
                </c:pt>
                <c:pt idx="2419">
                  <c:v>41743</c:v>
                </c:pt>
                <c:pt idx="2420">
                  <c:v>41744</c:v>
                </c:pt>
                <c:pt idx="2421">
                  <c:v>41745</c:v>
                </c:pt>
                <c:pt idx="2422">
                  <c:v>41746</c:v>
                </c:pt>
                <c:pt idx="2423">
                  <c:v>41747</c:v>
                </c:pt>
                <c:pt idx="2424">
                  <c:v>41750</c:v>
                </c:pt>
                <c:pt idx="2425">
                  <c:v>41751</c:v>
                </c:pt>
                <c:pt idx="2426">
                  <c:v>41752</c:v>
                </c:pt>
                <c:pt idx="2427">
                  <c:v>41753</c:v>
                </c:pt>
                <c:pt idx="2428">
                  <c:v>41754</c:v>
                </c:pt>
                <c:pt idx="2429">
                  <c:v>41757</c:v>
                </c:pt>
                <c:pt idx="2430">
                  <c:v>41758</c:v>
                </c:pt>
                <c:pt idx="2431">
                  <c:v>41759</c:v>
                </c:pt>
                <c:pt idx="2432">
                  <c:v>41760</c:v>
                </c:pt>
                <c:pt idx="2433">
                  <c:v>41761</c:v>
                </c:pt>
                <c:pt idx="2434">
                  <c:v>41764</c:v>
                </c:pt>
                <c:pt idx="2435">
                  <c:v>41765</c:v>
                </c:pt>
                <c:pt idx="2436">
                  <c:v>41766</c:v>
                </c:pt>
                <c:pt idx="2437">
                  <c:v>41767</c:v>
                </c:pt>
                <c:pt idx="2438">
                  <c:v>41768</c:v>
                </c:pt>
                <c:pt idx="2439">
                  <c:v>41771</c:v>
                </c:pt>
                <c:pt idx="2440">
                  <c:v>41772</c:v>
                </c:pt>
                <c:pt idx="2441">
                  <c:v>41773</c:v>
                </c:pt>
                <c:pt idx="2442">
                  <c:v>41774</c:v>
                </c:pt>
                <c:pt idx="2443">
                  <c:v>41775</c:v>
                </c:pt>
                <c:pt idx="2444">
                  <c:v>41778</c:v>
                </c:pt>
                <c:pt idx="2445">
                  <c:v>41779</c:v>
                </c:pt>
                <c:pt idx="2446">
                  <c:v>41780</c:v>
                </c:pt>
                <c:pt idx="2447">
                  <c:v>41781</c:v>
                </c:pt>
                <c:pt idx="2448">
                  <c:v>41782</c:v>
                </c:pt>
                <c:pt idx="2449">
                  <c:v>41785</c:v>
                </c:pt>
                <c:pt idx="2450">
                  <c:v>41786</c:v>
                </c:pt>
                <c:pt idx="2451">
                  <c:v>41787</c:v>
                </c:pt>
                <c:pt idx="2452">
                  <c:v>41788</c:v>
                </c:pt>
                <c:pt idx="2453">
                  <c:v>41789</c:v>
                </c:pt>
                <c:pt idx="2454">
                  <c:v>41792</c:v>
                </c:pt>
                <c:pt idx="2455">
                  <c:v>41793</c:v>
                </c:pt>
                <c:pt idx="2456">
                  <c:v>41794</c:v>
                </c:pt>
                <c:pt idx="2457">
                  <c:v>41795</c:v>
                </c:pt>
                <c:pt idx="2458">
                  <c:v>41796</c:v>
                </c:pt>
                <c:pt idx="2459">
                  <c:v>41799</c:v>
                </c:pt>
                <c:pt idx="2460">
                  <c:v>41800</c:v>
                </c:pt>
                <c:pt idx="2461">
                  <c:v>41801</c:v>
                </c:pt>
                <c:pt idx="2462">
                  <c:v>41802</c:v>
                </c:pt>
                <c:pt idx="2463">
                  <c:v>41803</c:v>
                </c:pt>
                <c:pt idx="2464">
                  <c:v>41806</c:v>
                </c:pt>
                <c:pt idx="2465">
                  <c:v>41807</c:v>
                </c:pt>
                <c:pt idx="2466">
                  <c:v>41808</c:v>
                </c:pt>
                <c:pt idx="2467">
                  <c:v>41809</c:v>
                </c:pt>
                <c:pt idx="2468">
                  <c:v>41810</c:v>
                </c:pt>
                <c:pt idx="2469">
                  <c:v>41813</c:v>
                </c:pt>
                <c:pt idx="2470">
                  <c:v>41814</c:v>
                </c:pt>
                <c:pt idx="2471">
                  <c:v>41815</c:v>
                </c:pt>
                <c:pt idx="2472">
                  <c:v>41816</c:v>
                </c:pt>
                <c:pt idx="2473">
                  <c:v>41817</c:v>
                </c:pt>
                <c:pt idx="2474">
                  <c:v>41820</c:v>
                </c:pt>
                <c:pt idx="2475">
                  <c:v>41821</c:v>
                </c:pt>
                <c:pt idx="2476">
                  <c:v>41822</c:v>
                </c:pt>
                <c:pt idx="2477">
                  <c:v>41823</c:v>
                </c:pt>
                <c:pt idx="2478">
                  <c:v>41824</c:v>
                </c:pt>
                <c:pt idx="2479">
                  <c:v>41827</c:v>
                </c:pt>
                <c:pt idx="2480">
                  <c:v>41828</c:v>
                </c:pt>
                <c:pt idx="2481">
                  <c:v>41829</c:v>
                </c:pt>
                <c:pt idx="2482">
                  <c:v>41830</c:v>
                </c:pt>
                <c:pt idx="2483">
                  <c:v>41831</c:v>
                </c:pt>
                <c:pt idx="2484">
                  <c:v>41834</c:v>
                </c:pt>
                <c:pt idx="2485">
                  <c:v>41835</c:v>
                </c:pt>
                <c:pt idx="2486">
                  <c:v>41836</c:v>
                </c:pt>
                <c:pt idx="2487">
                  <c:v>41837</c:v>
                </c:pt>
                <c:pt idx="2488">
                  <c:v>41838</c:v>
                </c:pt>
                <c:pt idx="2489">
                  <c:v>41841</c:v>
                </c:pt>
                <c:pt idx="2490">
                  <c:v>41842</c:v>
                </c:pt>
                <c:pt idx="2491">
                  <c:v>41843</c:v>
                </c:pt>
                <c:pt idx="2492">
                  <c:v>41844</c:v>
                </c:pt>
                <c:pt idx="2493">
                  <c:v>41845</c:v>
                </c:pt>
                <c:pt idx="2494">
                  <c:v>41848</c:v>
                </c:pt>
                <c:pt idx="2495">
                  <c:v>41849</c:v>
                </c:pt>
                <c:pt idx="2496">
                  <c:v>41850</c:v>
                </c:pt>
                <c:pt idx="2497">
                  <c:v>41851</c:v>
                </c:pt>
                <c:pt idx="2498">
                  <c:v>41852</c:v>
                </c:pt>
                <c:pt idx="2499">
                  <c:v>41855</c:v>
                </c:pt>
                <c:pt idx="2500">
                  <c:v>41856</c:v>
                </c:pt>
                <c:pt idx="2501">
                  <c:v>41857</c:v>
                </c:pt>
                <c:pt idx="2502">
                  <c:v>41858</c:v>
                </c:pt>
                <c:pt idx="2503">
                  <c:v>41859</c:v>
                </c:pt>
                <c:pt idx="2504">
                  <c:v>41862</c:v>
                </c:pt>
                <c:pt idx="2505">
                  <c:v>41863</c:v>
                </c:pt>
                <c:pt idx="2506">
                  <c:v>41864</c:v>
                </c:pt>
                <c:pt idx="2507">
                  <c:v>41865</c:v>
                </c:pt>
                <c:pt idx="2508">
                  <c:v>41866</c:v>
                </c:pt>
                <c:pt idx="2509">
                  <c:v>41869</c:v>
                </c:pt>
                <c:pt idx="2510">
                  <c:v>41870</c:v>
                </c:pt>
                <c:pt idx="2511">
                  <c:v>41871</c:v>
                </c:pt>
                <c:pt idx="2512">
                  <c:v>41872</c:v>
                </c:pt>
                <c:pt idx="2513">
                  <c:v>41873</c:v>
                </c:pt>
                <c:pt idx="2514">
                  <c:v>41876</c:v>
                </c:pt>
                <c:pt idx="2515">
                  <c:v>41877</c:v>
                </c:pt>
                <c:pt idx="2516">
                  <c:v>41878</c:v>
                </c:pt>
                <c:pt idx="2517">
                  <c:v>41879</c:v>
                </c:pt>
                <c:pt idx="2518">
                  <c:v>41880</c:v>
                </c:pt>
                <c:pt idx="2519">
                  <c:v>41883</c:v>
                </c:pt>
                <c:pt idx="2520">
                  <c:v>41884</c:v>
                </c:pt>
                <c:pt idx="2521">
                  <c:v>41885</c:v>
                </c:pt>
                <c:pt idx="2522">
                  <c:v>41886</c:v>
                </c:pt>
                <c:pt idx="2523">
                  <c:v>41887</c:v>
                </c:pt>
                <c:pt idx="2524">
                  <c:v>41890</c:v>
                </c:pt>
                <c:pt idx="2525">
                  <c:v>41891</c:v>
                </c:pt>
                <c:pt idx="2526">
                  <c:v>41892</c:v>
                </c:pt>
                <c:pt idx="2527">
                  <c:v>41893</c:v>
                </c:pt>
                <c:pt idx="2528">
                  <c:v>41894</c:v>
                </c:pt>
                <c:pt idx="2529">
                  <c:v>41897</c:v>
                </c:pt>
                <c:pt idx="2530">
                  <c:v>41898</c:v>
                </c:pt>
                <c:pt idx="2531">
                  <c:v>41899</c:v>
                </c:pt>
                <c:pt idx="2532">
                  <c:v>41900</c:v>
                </c:pt>
                <c:pt idx="2533">
                  <c:v>41901</c:v>
                </c:pt>
                <c:pt idx="2534">
                  <c:v>41904</c:v>
                </c:pt>
                <c:pt idx="2535">
                  <c:v>41905</c:v>
                </c:pt>
                <c:pt idx="2536">
                  <c:v>41906</c:v>
                </c:pt>
                <c:pt idx="2537">
                  <c:v>41907</c:v>
                </c:pt>
                <c:pt idx="2538">
                  <c:v>41908</c:v>
                </c:pt>
                <c:pt idx="2539">
                  <c:v>41911</c:v>
                </c:pt>
                <c:pt idx="2540">
                  <c:v>41912</c:v>
                </c:pt>
                <c:pt idx="2541">
                  <c:v>41913</c:v>
                </c:pt>
                <c:pt idx="2542">
                  <c:v>41914</c:v>
                </c:pt>
                <c:pt idx="2543">
                  <c:v>41915</c:v>
                </c:pt>
                <c:pt idx="2544">
                  <c:v>41918</c:v>
                </c:pt>
                <c:pt idx="2545">
                  <c:v>41919</c:v>
                </c:pt>
                <c:pt idx="2546">
                  <c:v>41920</c:v>
                </c:pt>
                <c:pt idx="2547">
                  <c:v>41921</c:v>
                </c:pt>
                <c:pt idx="2548">
                  <c:v>41922</c:v>
                </c:pt>
                <c:pt idx="2549">
                  <c:v>41925</c:v>
                </c:pt>
                <c:pt idx="2550">
                  <c:v>41926</c:v>
                </c:pt>
                <c:pt idx="2551">
                  <c:v>41927</c:v>
                </c:pt>
                <c:pt idx="2552">
                  <c:v>41928</c:v>
                </c:pt>
                <c:pt idx="2553">
                  <c:v>41929</c:v>
                </c:pt>
                <c:pt idx="2554">
                  <c:v>41932</c:v>
                </c:pt>
                <c:pt idx="2555">
                  <c:v>41933</c:v>
                </c:pt>
                <c:pt idx="2556">
                  <c:v>41934</c:v>
                </c:pt>
                <c:pt idx="2557">
                  <c:v>41935</c:v>
                </c:pt>
                <c:pt idx="2558">
                  <c:v>41936</c:v>
                </c:pt>
                <c:pt idx="2559">
                  <c:v>41939</c:v>
                </c:pt>
                <c:pt idx="2560">
                  <c:v>41940</c:v>
                </c:pt>
                <c:pt idx="2561">
                  <c:v>41941</c:v>
                </c:pt>
                <c:pt idx="2562">
                  <c:v>41942</c:v>
                </c:pt>
                <c:pt idx="2563">
                  <c:v>41943</c:v>
                </c:pt>
                <c:pt idx="2564">
                  <c:v>41946</c:v>
                </c:pt>
                <c:pt idx="2565">
                  <c:v>41947</c:v>
                </c:pt>
                <c:pt idx="2566">
                  <c:v>41948</c:v>
                </c:pt>
                <c:pt idx="2567">
                  <c:v>41949</c:v>
                </c:pt>
                <c:pt idx="2568">
                  <c:v>41950</c:v>
                </c:pt>
                <c:pt idx="2569">
                  <c:v>41953</c:v>
                </c:pt>
                <c:pt idx="2570">
                  <c:v>41954</c:v>
                </c:pt>
                <c:pt idx="2571">
                  <c:v>41955</c:v>
                </c:pt>
                <c:pt idx="2572">
                  <c:v>41956</c:v>
                </c:pt>
                <c:pt idx="2573">
                  <c:v>41957</c:v>
                </c:pt>
                <c:pt idx="2574">
                  <c:v>41960</c:v>
                </c:pt>
                <c:pt idx="2575">
                  <c:v>41961</c:v>
                </c:pt>
                <c:pt idx="2576">
                  <c:v>41962</c:v>
                </c:pt>
                <c:pt idx="2577">
                  <c:v>41963</c:v>
                </c:pt>
                <c:pt idx="2578">
                  <c:v>41964</c:v>
                </c:pt>
                <c:pt idx="2579">
                  <c:v>41967</c:v>
                </c:pt>
                <c:pt idx="2580">
                  <c:v>41968</c:v>
                </c:pt>
                <c:pt idx="2581">
                  <c:v>41969</c:v>
                </c:pt>
                <c:pt idx="2582">
                  <c:v>41970</c:v>
                </c:pt>
                <c:pt idx="2583">
                  <c:v>41971</c:v>
                </c:pt>
                <c:pt idx="2584">
                  <c:v>41974</c:v>
                </c:pt>
                <c:pt idx="2585">
                  <c:v>41975</c:v>
                </c:pt>
                <c:pt idx="2586">
                  <c:v>41976</c:v>
                </c:pt>
                <c:pt idx="2587">
                  <c:v>41977</c:v>
                </c:pt>
                <c:pt idx="2588">
                  <c:v>41978</c:v>
                </c:pt>
                <c:pt idx="2589">
                  <c:v>41981</c:v>
                </c:pt>
                <c:pt idx="2590">
                  <c:v>41982</c:v>
                </c:pt>
                <c:pt idx="2591">
                  <c:v>41983</c:v>
                </c:pt>
                <c:pt idx="2592">
                  <c:v>41984</c:v>
                </c:pt>
                <c:pt idx="2593">
                  <c:v>41985</c:v>
                </c:pt>
                <c:pt idx="2594">
                  <c:v>41988</c:v>
                </c:pt>
                <c:pt idx="2595">
                  <c:v>41989</c:v>
                </c:pt>
                <c:pt idx="2596">
                  <c:v>41990</c:v>
                </c:pt>
                <c:pt idx="2597">
                  <c:v>41991</c:v>
                </c:pt>
                <c:pt idx="2598">
                  <c:v>41992</c:v>
                </c:pt>
                <c:pt idx="2599">
                  <c:v>41995</c:v>
                </c:pt>
                <c:pt idx="2600">
                  <c:v>41996</c:v>
                </c:pt>
                <c:pt idx="2601">
                  <c:v>41997</c:v>
                </c:pt>
                <c:pt idx="2602">
                  <c:v>41998</c:v>
                </c:pt>
                <c:pt idx="2603">
                  <c:v>41999</c:v>
                </c:pt>
                <c:pt idx="2604">
                  <c:v>42002</c:v>
                </c:pt>
                <c:pt idx="2605">
                  <c:v>42003</c:v>
                </c:pt>
                <c:pt idx="2606">
                  <c:v>42004</c:v>
                </c:pt>
                <c:pt idx="2607">
                  <c:v>42005</c:v>
                </c:pt>
                <c:pt idx="2608">
                  <c:v>42006</c:v>
                </c:pt>
                <c:pt idx="2609">
                  <c:v>42009</c:v>
                </c:pt>
                <c:pt idx="2610">
                  <c:v>42010</c:v>
                </c:pt>
                <c:pt idx="2611">
                  <c:v>42011</c:v>
                </c:pt>
                <c:pt idx="2612">
                  <c:v>42012</c:v>
                </c:pt>
                <c:pt idx="2613">
                  <c:v>42013</c:v>
                </c:pt>
                <c:pt idx="2614">
                  <c:v>42016</c:v>
                </c:pt>
                <c:pt idx="2615">
                  <c:v>42017</c:v>
                </c:pt>
                <c:pt idx="2616">
                  <c:v>42018</c:v>
                </c:pt>
                <c:pt idx="2617">
                  <c:v>42019</c:v>
                </c:pt>
                <c:pt idx="2618">
                  <c:v>42020</c:v>
                </c:pt>
                <c:pt idx="2619">
                  <c:v>42023</c:v>
                </c:pt>
                <c:pt idx="2620">
                  <c:v>42024</c:v>
                </c:pt>
                <c:pt idx="2621">
                  <c:v>42025</c:v>
                </c:pt>
                <c:pt idx="2622">
                  <c:v>42026</c:v>
                </c:pt>
                <c:pt idx="2623">
                  <c:v>42027</c:v>
                </c:pt>
                <c:pt idx="2624">
                  <c:v>42030</c:v>
                </c:pt>
                <c:pt idx="2625">
                  <c:v>42031</c:v>
                </c:pt>
                <c:pt idx="2626">
                  <c:v>42032</c:v>
                </c:pt>
                <c:pt idx="2627">
                  <c:v>42033</c:v>
                </c:pt>
                <c:pt idx="2628">
                  <c:v>42034</c:v>
                </c:pt>
                <c:pt idx="2629">
                  <c:v>42037</c:v>
                </c:pt>
                <c:pt idx="2630">
                  <c:v>42038</c:v>
                </c:pt>
                <c:pt idx="2631">
                  <c:v>42039</c:v>
                </c:pt>
                <c:pt idx="2632">
                  <c:v>42040</c:v>
                </c:pt>
                <c:pt idx="2633">
                  <c:v>42041</c:v>
                </c:pt>
                <c:pt idx="2634">
                  <c:v>42044</c:v>
                </c:pt>
                <c:pt idx="2635">
                  <c:v>42045</c:v>
                </c:pt>
                <c:pt idx="2636">
                  <c:v>42046</c:v>
                </c:pt>
                <c:pt idx="2637">
                  <c:v>42047</c:v>
                </c:pt>
                <c:pt idx="2638">
                  <c:v>42048</c:v>
                </c:pt>
                <c:pt idx="2639">
                  <c:v>42051</c:v>
                </c:pt>
                <c:pt idx="2640">
                  <c:v>42052</c:v>
                </c:pt>
                <c:pt idx="2641">
                  <c:v>42053</c:v>
                </c:pt>
                <c:pt idx="2642">
                  <c:v>42054</c:v>
                </c:pt>
                <c:pt idx="2643">
                  <c:v>42055</c:v>
                </c:pt>
                <c:pt idx="2644">
                  <c:v>42058</c:v>
                </c:pt>
                <c:pt idx="2645">
                  <c:v>42059</c:v>
                </c:pt>
                <c:pt idx="2646">
                  <c:v>42060</c:v>
                </c:pt>
                <c:pt idx="2647">
                  <c:v>42061</c:v>
                </c:pt>
                <c:pt idx="2648">
                  <c:v>42062</c:v>
                </c:pt>
                <c:pt idx="2649">
                  <c:v>42065</c:v>
                </c:pt>
                <c:pt idx="2650">
                  <c:v>42066</c:v>
                </c:pt>
                <c:pt idx="2651">
                  <c:v>42067</c:v>
                </c:pt>
                <c:pt idx="2652">
                  <c:v>42068</c:v>
                </c:pt>
                <c:pt idx="2653">
                  <c:v>42069</c:v>
                </c:pt>
                <c:pt idx="2654">
                  <c:v>42072</c:v>
                </c:pt>
                <c:pt idx="2655">
                  <c:v>42073</c:v>
                </c:pt>
                <c:pt idx="2656">
                  <c:v>42074</c:v>
                </c:pt>
                <c:pt idx="2657">
                  <c:v>42075</c:v>
                </c:pt>
                <c:pt idx="2658">
                  <c:v>42076</c:v>
                </c:pt>
                <c:pt idx="2659">
                  <c:v>42079</c:v>
                </c:pt>
                <c:pt idx="2660">
                  <c:v>42080</c:v>
                </c:pt>
                <c:pt idx="2661">
                  <c:v>42081</c:v>
                </c:pt>
                <c:pt idx="2662">
                  <c:v>42082</c:v>
                </c:pt>
                <c:pt idx="2663">
                  <c:v>42083</c:v>
                </c:pt>
                <c:pt idx="2664">
                  <c:v>42086</c:v>
                </c:pt>
                <c:pt idx="2665">
                  <c:v>42087</c:v>
                </c:pt>
                <c:pt idx="2666">
                  <c:v>42088</c:v>
                </c:pt>
                <c:pt idx="2667">
                  <c:v>42089</c:v>
                </c:pt>
                <c:pt idx="2668">
                  <c:v>42090</c:v>
                </c:pt>
                <c:pt idx="2669">
                  <c:v>42093</c:v>
                </c:pt>
                <c:pt idx="2670">
                  <c:v>42094</c:v>
                </c:pt>
                <c:pt idx="2671">
                  <c:v>42095</c:v>
                </c:pt>
                <c:pt idx="2672">
                  <c:v>42096</c:v>
                </c:pt>
                <c:pt idx="2673">
                  <c:v>42097</c:v>
                </c:pt>
                <c:pt idx="2674">
                  <c:v>42100</c:v>
                </c:pt>
                <c:pt idx="2675">
                  <c:v>42101</c:v>
                </c:pt>
                <c:pt idx="2676">
                  <c:v>42102</c:v>
                </c:pt>
                <c:pt idx="2677">
                  <c:v>42103</c:v>
                </c:pt>
                <c:pt idx="2678">
                  <c:v>42104</c:v>
                </c:pt>
                <c:pt idx="2679">
                  <c:v>42107</c:v>
                </c:pt>
                <c:pt idx="2680">
                  <c:v>42108</c:v>
                </c:pt>
                <c:pt idx="2681">
                  <c:v>42109</c:v>
                </c:pt>
                <c:pt idx="2682">
                  <c:v>42110</c:v>
                </c:pt>
                <c:pt idx="2683">
                  <c:v>42111</c:v>
                </c:pt>
                <c:pt idx="2684">
                  <c:v>42114</c:v>
                </c:pt>
                <c:pt idx="2685">
                  <c:v>42115</c:v>
                </c:pt>
                <c:pt idx="2686">
                  <c:v>42116</c:v>
                </c:pt>
                <c:pt idx="2687">
                  <c:v>42117</c:v>
                </c:pt>
                <c:pt idx="2688">
                  <c:v>42118</c:v>
                </c:pt>
                <c:pt idx="2689">
                  <c:v>42121</c:v>
                </c:pt>
                <c:pt idx="2690">
                  <c:v>42122</c:v>
                </c:pt>
                <c:pt idx="2691">
                  <c:v>42123</c:v>
                </c:pt>
                <c:pt idx="2692">
                  <c:v>42124</c:v>
                </c:pt>
                <c:pt idx="2693">
                  <c:v>42125</c:v>
                </c:pt>
                <c:pt idx="2694">
                  <c:v>42128</c:v>
                </c:pt>
                <c:pt idx="2695">
                  <c:v>42129</c:v>
                </c:pt>
                <c:pt idx="2696">
                  <c:v>42130</c:v>
                </c:pt>
                <c:pt idx="2697">
                  <c:v>42131</c:v>
                </c:pt>
                <c:pt idx="2698">
                  <c:v>42132</c:v>
                </c:pt>
                <c:pt idx="2699">
                  <c:v>42135</c:v>
                </c:pt>
                <c:pt idx="2700">
                  <c:v>42136</c:v>
                </c:pt>
                <c:pt idx="2701">
                  <c:v>42137</c:v>
                </c:pt>
                <c:pt idx="2702">
                  <c:v>42138</c:v>
                </c:pt>
                <c:pt idx="2703">
                  <c:v>42139</c:v>
                </c:pt>
                <c:pt idx="2704">
                  <c:v>42142</c:v>
                </c:pt>
                <c:pt idx="2705">
                  <c:v>42143</c:v>
                </c:pt>
                <c:pt idx="2706">
                  <c:v>42144</c:v>
                </c:pt>
                <c:pt idx="2707">
                  <c:v>42145</c:v>
                </c:pt>
                <c:pt idx="2708">
                  <c:v>42146</c:v>
                </c:pt>
                <c:pt idx="2709">
                  <c:v>42149</c:v>
                </c:pt>
                <c:pt idx="2710">
                  <c:v>42150</c:v>
                </c:pt>
                <c:pt idx="2711">
                  <c:v>42151</c:v>
                </c:pt>
                <c:pt idx="2712">
                  <c:v>42152</c:v>
                </c:pt>
                <c:pt idx="2713">
                  <c:v>42153</c:v>
                </c:pt>
                <c:pt idx="2714">
                  <c:v>42156</c:v>
                </c:pt>
                <c:pt idx="2715">
                  <c:v>42157</c:v>
                </c:pt>
                <c:pt idx="2716">
                  <c:v>42158</c:v>
                </c:pt>
                <c:pt idx="2717">
                  <c:v>42159</c:v>
                </c:pt>
                <c:pt idx="2718">
                  <c:v>42160</c:v>
                </c:pt>
                <c:pt idx="2719">
                  <c:v>42163</c:v>
                </c:pt>
                <c:pt idx="2720">
                  <c:v>42164</c:v>
                </c:pt>
                <c:pt idx="2721">
                  <c:v>42165</c:v>
                </c:pt>
                <c:pt idx="2722">
                  <c:v>42166</c:v>
                </c:pt>
                <c:pt idx="2723">
                  <c:v>42167</c:v>
                </c:pt>
                <c:pt idx="2724">
                  <c:v>42170</c:v>
                </c:pt>
                <c:pt idx="2725">
                  <c:v>42171</c:v>
                </c:pt>
                <c:pt idx="2726">
                  <c:v>42172</c:v>
                </c:pt>
                <c:pt idx="2727">
                  <c:v>42173</c:v>
                </c:pt>
                <c:pt idx="2728">
                  <c:v>42174</c:v>
                </c:pt>
                <c:pt idx="2729">
                  <c:v>42177</c:v>
                </c:pt>
                <c:pt idx="2730">
                  <c:v>42178</c:v>
                </c:pt>
                <c:pt idx="2731">
                  <c:v>42179</c:v>
                </c:pt>
                <c:pt idx="2732">
                  <c:v>42180</c:v>
                </c:pt>
                <c:pt idx="2733">
                  <c:v>42181</c:v>
                </c:pt>
                <c:pt idx="2734">
                  <c:v>42184</c:v>
                </c:pt>
                <c:pt idx="2735">
                  <c:v>42185</c:v>
                </c:pt>
                <c:pt idx="2736">
                  <c:v>42186</c:v>
                </c:pt>
                <c:pt idx="2737">
                  <c:v>42187</c:v>
                </c:pt>
                <c:pt idx="2738">
                  <c:v>42188</c:v>
                </c:pt>
                <c:pt idx="2739">
                  <c:v>42191</c:v>
                </c:pt>
                <c:pt idx="2740">
                  <c:v>42192</c:v>
                </c:pt>
                <c:pt idx="2741">
                  <c:v>42193</c:v>
                </c:pt>
                <c:pt idx="2742">
                  <c:v>42194</c:v>
                </c:pt>
                <c:pt idx="2743">
                  <c:v>42195</c:v>
                </c:pt>
                <c:pt idx="2744">
                  <c:v>42198</c:v>
                </c:pt>
                <c:pt idx="2745">
                  <c:v>42199</c:v>
                </c:pt>
                <c:pt idx="2746">
                  <c:v>42200</c:v>
                </c:pt>
                <c:pt idx="2747">
                  <c:v>42201</c:v>
                </c:pt>
                <c:pt idx="2748">
                  <c:v>42202</c:v>
                </c:pt>
                <c:pt idx="2749">
                  <c:v>42205</c:v>
                </c:pt>
                <c:pt idx="2750">
                  <c:v>42206</c:v>
                </c:pt>
                <c:pt idx="2751">
                  <c:v>42207</c:v>
                </c:pt>
                <c:pt idx="2752">
                  <c:v>42208</c:v>
                </c:pt>
                <c:pt idx="2753">
                  <c:v>42209</c:v>
                </c:pt>
                <c:pt idx="2754">
                  <c:v>42212</c:v>
                </c:pt>
                <c:pt idx="2755">
                  <c:v>42213</c:v>
                </c:pt>
                <c:pt idx="2756">
                  <c:v>42214</c:v>
                </c:pt>
                <c:pt idx="2757">
                  <c:v>42215</c:v>
                </c:pt>
                <c:pt idx="2758">
                  <c:v>42216</c:v>
                </c:pt>
                <c:pt idx="2759">
                  <c:v>42219</c:v>
                </c:pt>
                <c:pt idx="2760">
                  <c:v>42220</c:v>
                </c:pt>
                <c:pt idx="2761">
                  <c:v>42221</c:v>
                </c:pt>
                <c:pt idx="2762">
                  <c:v>42222</c:v>
                </c:pt>
                <c:pt idx="2763">
                  <c:v>42223</c:v>
                </c:pt>
                <c:pt idx="2764">
                  <c:v>42226</c:v>
                </c:pt>
                <c:pt idx="2765">
                  <c:v>42227</c:v>
                </c:pt>
                <c:pt idx="2766">
                  <c:v>42228</c:v>
                </c:pt>
                <c:pt idx="2767">
                  <c:v>42229</c:v>
                </c:pt>
                <c:pt idx="2768">
                  <c:v>42230</c:v>
                </c:pt>
                <c:pt idx="2769">
                  <c:v>42233</c:v>
                </c:pt>
                <c:pt idx="2770">
                  <c:v>42234</c:v>
                </c:pt>
                <c:pt idx="2771">
                  <c:v>42235</c:v>
                </c:pt>
                <c:pt idx="2772">
                  <c:v>42236</c:v>
                </c:pt>
                <c:pt idx="2773">
                  <c:v>42237</c:v>
                </c:pt>
                <c:pt idx="2774">
                  <c:v>42240</c:v>
                </c:pt>
                <c:pt idx="2775">
                  <c:v>42241</c:v>
                </c:pt>
                <c:pt idx="2776">
                  <c:v>42242</c:v>
                </c:pt>
                <c:pt idx="2777">
                  <c:v>42243</c:v>
                </c:pt>
                <c:pt idx="2778">
                  <c:v>42244</c:v>
                </c:pt>
                <c:pt idx="2779">
                  <c:v>42247</c:v>
                </c:pt>
                <c:pt idx="2780">
                  <c:v>42248</c:v>
                </c:pt>
                <c:pt idx="2781">
                  <c:v>42249</c:v>
                </c:pt>
                <c:pt idx="2782">
                  <c:v>42250</c:v>
                </c:pt>
                <c:pt idx="2783">
                  <c:v>42251</c:v>
                </c:pt>
                <c:pt idx="2784">
                  <c:v>42254</c:v>
                </c:pt>
                <c:pt idx="2785">
                  <c:v>42255</c:v>
                </c:pt>
                <c:pt idx="2786">
                  <c:v>42256</c:v>
                </c:pt>
                <c:pt idx="2787">
                  <c:v>42257</c:v>
                </c:pt>
                <c:pt idx="2788">
                  <c:v>42258</c:v>
                </c:pt>
                <c:pt idx="2789">
                  <c:v>42261</c:v>
                </c:pt>
                <c:pt idx="2790">
                  <c:v>42262</c:v>
                </c:pt>
                <c:pt idx="2791">
                  <c:v>42263</c:v>
                </c:pt>
                <c:pt idx="2792">
                  <c:v>42264</c:v>
                </c:pt>
                <c:pt idx="2793">
                  <c:v>42265</c:v>
                </c:pt>
                <c:pt idx="2794">
                  <c:v>42268</c:v>
                </c:pt>
                <c:pt idx="2795">
                  <c:v>42269</c:v>
                </c:pt>
                <c:pt idx="2796">
                  <c:v>42270</c:v>
                </c:pt>
                <c:pt idx="2797">
                  <c:v>42271</c:v>
                </c:pt>
                <c:pt idx="2798">
                  <c:v>42272</c:v>
                </c:pt>
                <c:pt idx="2799">
                  <c:v>42275</c:v>
                </c:pt>
                <c:pt idx="2800">
                  <c:v>42276</c:v>
                </c:pt>
                <c:pt idx="2801">
                  <c:v>42277</c:v>
                </c:pt>
                <c:pt idx="2802">
                  <c:v>42278</c:v>
                </c:pt>
                <c:pt idx="2803">
                  <c:v>42279</c:v>
                </c:pt>
                <c:pt idx="2804">
                  <c:v>42282</c:v>
                </c:pt>
                <c:pt idx="2805">
                  <c:v>42283</c:v>
                </c:pt>
                <c:pt idx="2806">
                  <c:v>42284</c:v>
                </c:pt>
                <c:pt idx="2807">
                  <c:v>42285</c:v>
                </c:pt>
                <c:pt idx="2808">
                  <c:v>42286</c:v>
                </c:pt>
                <c:pt idx="2809">
                  <c:v>42289</c:v>
                </c:pt>
                <c:pt idx="2810">
                  <c:v>42290</c:v>
                </c:pt>
                <c:pt idx="2811">
                  <c:v>42291</c:v>
                </c:pt>
                <c:pt idx="2812">
                  <c:v>42292</c:v>
                </c:pt>
                <c:pt idx="2813">
                  <c:v>42293</c:v>
                </c:pt>
                <c:pt idx="2814">
                  <c:v>42296</c:v>
                </c:pt>
                <c:pt idx="2815">
                  <c:v>42297</c:v>
                </c:pt>
                <c:pt idx="2816">
                  <c:v>42298</c:v>
                </c:pt>
                <c:pt idx="2817">
                  <c:v>42299</c:v>
                </c:pt>
                <c:pt idx="2818">
                  <c:v>42300</c:v>
                </c:pt>
                <c:pt idx="2819">
                  <c:v>42303</c:v>
                </c:pt>
                <c:pt idx="2820">
                  <c:v>42304</c:v>
                </c:pt>
                <c:pt idx="2821">
                  <c:v>42305</c:v>
                </c:pt>
                <c:pt idx="2822">
                  <c:v>42306</c:v>
                </c:pt>
                <c:pt idx="2823">
                  <c:v>42307</c:v>
                </c:pt>
                <c:pt idx="2824">
                  <c:v>42310</c:v>
                </c:pt>
                <c:pt idx="2825">
                  <c:v>42311</c:v>
                </c:pt>
                <c:pt idx="2826">
                  <c:v>42312</c:v>
                </c:pt>
                <c:pt idx="2827">
                  <c:v>42313</c:v>
                </c:pt>
                <c:pt idx="2828">
                  <c:v>42314</c:v>
                </c:pt>
                <c:pt idx="2829">
                  <c:v>42317</c:v>
                </c:pt>
                <c:pt idx="2830">
                  <c:v>42318</c:v>
                </c:pt>
                <c:pt idx="2831">
                  <c:v>42319</c:v>
                </c:pt>
                <c:pt idx="2832">
                  <c:v>42320</c:v>
                </c:pt>
                <c:pt idx="2833">
                  <c:v>42321</c:v>
                </c:pt>
                <c:pt idx="2834">
                  <c:v>42324</c:v>
                </c:pt>
                <c:pt idx="2835">
                  <c:v>42325</c:v>
                </c:pt>
                <c:pt idx="2836">
                  <c:v>42326</c:v>
                </c:pt>
                <c:pt idx="2837">
                  <c:v>42327</c:v>
                </c:pt>
                <c:pt idx="2838">
                  <c:v>42328</c:v>
                </c:pt>
                <c:pt idx="2839">
                  <c:v>42331</c:v>
                </c:pt>
                <c:pt idx="2840">
                  <c:v>42332</c:v>
                </c:pt>
                <c:pt idx="2841">
                  <c:v>42333</c:v>
                </c:pt>
                <c:pt idx="2842">
                  <c:v>42334</c:v>
                </c:pt>
                <c:pt idx="2843">
                  <c:v>42335</c:v>
                </c:pt>
                <c:pt idx="2844">
                  <c:v>42338</c:v>
                </c:pt>
                <c:pt idx="2845">
                  <c:v>42339</c:v>
                </c:pt>
                <c:pt idx="2846">
                  <c:v>42340</c:v>
                </c:pt>
                <c:pt idx="2847">
                  <c:v>42341</c:v>
                </c:pt>
                <c:pt idx="2848">
                  <c:v>42342</c:v>
                </c:pt>
                <c:pt idx="2849">
                  <c:v>42345</c:v>
                </c:pt>
                <c:pt idx="2850">
                  <c:v>42346</c:v>
                </c:pt>
                <c:pt idx="2851">
                  <c:v>42347</c:v>
                </c:pt>
                <c:pt idx="2852">
                  <c:v>42348</c:v>
                </c:pt>
                <c:pt idx="2853">
                  <c:v>42349</c:v>
                </c:pt>
                <c:pt idx="2854">
                  <c:v>42352</c:v>
                </c:pt>
                <c:pt idx="2855">
                  <c:v>42353</c:v>
                </c:pt>
                <c:pt idx="2856">
                  <c:v>42354</c:v>
                </c:pt>
                <c:pt idx="2857">
                  <c:v>42355</c:v>
                </c:pt>
                <c:pt idx="2858">
                  <c:v>42356</c:v>
                </c:pt>
                <c:pt idx="2859">
                  <c:v>42359</c:v>
                </c:pt>
                <c:pt idx="2860">
                  <c:v>42360</c:v>
                </c:pt>
                <c:pt idx="2861">
                  <c:v>42361</c:v>
                </c:pt>
                <c:pt idx="2862">
                  <c:v>42362</c:v>
                </c:pt>
                <c:pt idx="2863">
                  <c:v>42363</c:v>
                </c:pt>
                <c:pt idx="2864">
                  <c:v>42366</c:v>
                </c:pt>
                <c:pt idx="2865">
                  <c:v>42367</c:v>
                </c:pt>
                <c:pt idx="2866">
                  <c:v>42368</c:v>
                </c:pt>
                <c:pt idx="2867">
                  <c:v>42369</c:v>
                </c:pt>
                <c:pt idx="2868">
                  <c:v>42370</c:v>
                </c:pt>
                <c:pt idx="2869">
                  <c:v>42373</c:v>
                </c:pt>
                <c:pt idx="2870">
                  <c:v>42374</c:v>
                </c:pt>
                <c:pt idx="2871">
                  <c:v>42375</c:v>
                </c:pt>
                <c:pt idx="2872">
                  <c:v>42376</c:v>
                </c:pt>
                <c:pt idx="2873">
                  <c:v>42377</c:v>
                </c:pt>
                <c:pt idx="2874">
                  <c:v>42380</c:v>
                </c:pt>
                <c:pt idx="2875">
                  <c:v>42381</c:v>
                </c:pt>
                <c:pt idx="2876">
                  <c:v>42382</c:v>
                </c:pt>
                <c:pt idx="2877">
                  <c:v>42383</c:v>
                </c:pt>
                <c:pt idx="2878">
                  <c:v>42384</c:v>
                </c:pt>
                <c:pt idx="2879">
                  <c:v>42387</c:v>
                </c:pt>
                <c:pt idx="2880">
                  <c:v>42388</c:v>
                </c:pt>
                <c:pt idx="2881">
                  <c:v>42389</c:v>
                </c:pt>
                <c:pt idx="2882">
                  <c:v>42390</c:v>
                </c:pt>
                <c:pt idx="2883">
                  <c:v>42391</c:v>
                </c:pt>
                <c:pt idx="2884">
                  <c:v>42394</c:v>
                </c:pt>
                <c:pt idx="2885">
                  <c:v>42395</c:v>
                </c:pt>
                <c:pt idx="2886">
                  <c:v>42396</c:v>
                </c:pt>
                <c:pt idx="2887">
                  <c:v>42397</c:v>
                </c:pt>
                <c:pt idx="2888">
                  <c:v>42398</c:v>
                </c:pt>
                <c:pt idx="2889">
                  <c:v>42401</c:v>
                </c:pt>
                <c:pt idx="2890">
                  <c:v>42402</c:v>
                </c:pt>
                <c:pt idx="2891">
                  <c:v>42403</c:v>
                </c:pt>
                <c:pt idx="2892">
                  <c:v>42404</c:v>
                </c:pt>
                <c:pt idx="2893">
                  <c:v>42405</c:v>
                </c:pt>
                <c:pt idx="2894">
                  <c:v>42408</c:v>
                </c:pt>
                <c:pt idx="2895">
                  <c:v>42409</c:v>
                </c:pt>
                <c:pt idx="2896">
                  <c:v>42410</c:v>
                </c:pt>
                <c:pt idx="2897">
                  <c:v>42411</c:v>
                </c:pt>
                <c:pt idx="2898">
                  <c:v>42412</c:v>
                </c:pt>
                <c:pt idx="2899">
                  <c:v>42415</c:v>
                </c:pt>
                <c:pt idx="2900">
                  <c:v>42416</c:v>
                </c:pt>
                <c:pt idx="2901">
                  <c:v>42417</c:v>
                </c:pt>
                <c:pt idx="2902">
                  <c:v>42418</c:v>
                </c:pt>
                <c:pt idx="2903">
                  <c:v>42419</c:v>
                </c:pt>
                <c:pt idx="2904">
                  <c:v>42422</c:v>
                </c:pt>
                <c:pt idx="2905">
                  <c:v>42423</c:v>
                </c:pt>
                <c:pt idx="2906">
                  <c:v>42424</c:v>
                </c:pt>
                <c:pt idx="2907">
                  <c:v>42425</c:v>
                </c:pt>
                <c:pt idx="2908">
                  <c:v>42426</c:v>
                </c:pt>
                <c:pt idx="2909">
                  <c:v>42429</c:v>
                </c:pt>
                <c:pt idx="2910">
                  <c:v>42430</c:v>
                </c:pt>
                <c:pt idx="2911">
                  <c:v>42431</c:v>
                </c:pt>
                <c:pt idx="2912">
                  <c:v>42432</c:v>
                </c:pt>
                <c:pt idx="2913">
                  <c:v>42433</c:v>
                </c:pt>
                <c:pt idx="2914">
                  <c:v>42436</c:v>
                </c:pt>
                <c:pt idx="2915">
                  <c:v>42437</c:v>
                </c:pt>
                <c:pt idx="2916">
                  <c:v>42438</c:v>
                </c:pt>
                <c:pt idx="2917">
                  <c:v>42439</c:v>
                </c:pt>
                <c:pt idx="2918">
                  <c:v>42440</c:v>
                </c:pt>
                <c:pt idx="2919">
                  <c:v>42443</c:v>
                </c:pt>
                <c:pt idx="2920">
                  <c:v>42444</c:v>
                </c:pt>
                <c:pt idx="2921">
                  <c:v>42445</c:v>
                </c:pt>
                <c:pt idx="2922">
                  <c:v>42446</c:v>
                </c:pt>
                <c:pt idx="2923">
                  <c:v>42447</c:v>
                </c:pt>
                <c:pt idx="2924">
                  <c:v>42450</c:v>
                </c:pt>
                <c:pt idx="2925">
                  <c:v>42451</c:v>
                </c:pt>
                <c:pt idx="2926">
                  <c:v>42452</c:v>
                </c:pt>
                <c:pt idx="2927">
                  <c:v>42453</c:v>
                </c:pt>
                <c:pt idx="2928">
                  <c:v>42454</c:v>
                </c:pt>
                <c:pt idx="2929">
                  <c:v>42457</c:v>
                </c:pt>
                <c:pt idx="2930">
                  <c:v>42458</c:v>
                </c:pt>
                <c:pt idx="2931">
                  <c:v>42459</c:v>
                </c:pt>
                <c:pt idx="2932">
                  <c:v>42460</c:v>
                </c:pt>
                <c:pt idx="2933">
                  <c:v>42461</c:v>
                </c:pt>
                <c:pt idx="2934">
                  <c:v>42464</c:v>
                </c:pt>
                <c:pt idx="2935">
                  <c:v>42465</c:v>
                </c:pt>
                <c:pt idx="2936">
                  <c:v>42466</c:v>
                </c:pt>
                <c:pt idx="2937">
                  <c:v>42467</c:v>
                </c:pt>
                <c:pt idx="2938">
                  <c:v>42468</c:v>
                </c:pt>
                <c:pt idx="2939">
                  <c:v>42471</c:v>
                </c:pt>
                <c:pt idx="2940">
                  <c:v>42472</c:v>
                </c:pt>
                <c:pt idx="2941">
                  <c:v>42473</c:v>
                </c:pt>
                <c:pt idx="2942">
                  <c:v>42474</c:v>
                </c:pt>
                <c:pt idx="2943">
                  <c:v>42475</c:v>
                </c:pt>
                <c:pt idx="2944">
                  <c:v>42478</c:v>
                </c:pt>
                <c:pt idx="2945">
                  <c:v>42479</c:v>
                </c:pt>
                <c:pt idx="2946">
                  <c:v>42480</c:v>
                </c:pt>
                <c:pt idx="2947">
                  <c:v>42481</c:v>
                </c:pt>
                <c:pt idx="2948">
                  <c:v>42482</c:v>
                </c:pt>
                <c:pt idx="2949">
                  <c:v>42485</c:v>
                </c:pt>
                <c:pt idx="2950">
                  <c:v>42486</c:v>
                </c:pt>
                <c:pt idx="2951">
                  <c:v>42487</c:v>
                </c:pt>
                <c:pt idx="2952">
                  <c:v>42488</c:v>
                </c:pt>
                <c:pt idx="2953">
                  <c:v>42489</c:v>
                </c:pt>
                <c:pt idx="2954">
                  <c:v>42492</c:v>
                </c:pt>
                <c:pt idx="2955">
                  <c:v>42493</c:v>
                </c:pt>
                <c:pt idx="2956">
                  <c:v>42494</c:v>
                </c:pt>
                <c:pt idx="2957">
                  <c:v>42495</c:v>
                </c:pt>
                <c:pt idx="2958">
                  <c:v>42496</c:v>
                </c:pt>
                <c:pt idx="2959">
                  <c:v>42499</c:v>
                </c:pt>
                <c:pt idx="2960">
                  <c:v>42500</c:v>
                </c:pt>
                <c:pt idx="2961">
                  <c:v>42501</c:v>
                </c:pt>
                <c:pt idx="2962">
                  <c:v>42502</c:v>
                </c:pt>
                <c:pt idx="2963">
                  <c:v>42503</c:v>
                </c:pt>
                <c:pt idx="2964">
                  <c:v>42506</c:v>
                </c:pt>
                <c:pt idx="2965">
                  <c:v>42507</c:v>
                </c:pt>
                <c:pt idx="2966">
                  <c:v>42508</c:v>
                </c:pt>
                <c:pt idx="2967">
                  <c:v>42509</c:v>
                </c:pt>
                <c:pt idx="2968">
                  <c:v>42510</c:v>
                </c:pt>
                <c:pt idx="2969">
                  <c:v>42513</c:v>
                </c:pt>
                <c:pt idx="2970">
                  <c:v>42514</c:v>
                </c:pt>
                <c:pt idx="2971">
                  <c:v>42515</c:v>
                </c:pt>
                <c:pt idx="2972">
                  <c:v>42516</c:v>
                </c:pt>
                <c:pt idx="2973">
                  <c:v>42517</c:v>
                </c:pt>
                <c:pt idx="2974">
                  <c:v>42520</c:v>
                </c:pt>
                <c:pt idx="2975">
                  <c:v>42521</c:v>
                </c:pt>
                <c:pt idx="2976">
                  <c:v>42522</c:v>
                </c:pt>
                <c:pt idx="2977">
                  <c:v>42523</c:v>
                </c:pt>
                <c:pt idx="2978">
                  <c:v>42524</c:v>
                </c:pt>
                <c:pt idx="2979">
                  <c:v>42527</c:v>
                </c:pt>
                <c:pt idx="2980">
                  <c:v>42528</c:v>
                </c:pt>
                <c:pt idx="2981">
                  <c:v>42529</c:v>
                </c:pt>
                <c:pt idx="2982">
                  <c:v>42530</c:v>
                </c:pt>
                <c:pt idx="2983">
                  <c:v>42531</c:v>
                </c:pt>
                <c:pt idx="2984">
                  <c:v>42534</c:v>
                </c:pt>
                <c:pt idx="2985">
                  <c:v>42535</c:v>
                </c:pt>
                <c:pt idx="2986">
                  <c:v>42536</c:v>
                </c:pt>
                <c:pt idx="2987">
                  <c:v>42537</c:v>
                </c:pt>
                <c:pt idx="2988">
                  <c:v>42538</c:v>
                </c:pt>
                <c:pt idx="2989">
                  <c:v>42541</c:v>
                </c:pt>
                <c:pt idx="2990">
                  <c:v>42542</c:v>
                </c:pt>
                <c:pt idx="2991">
                  <c:v>42543</c:v>
                </c:pt>
                <c:pt idx="2992">
                  <c:v>42544</c:v>
                </c:pt>
                <c:pt idx="2993">
                  <c:v>42545</c:v>
                </c:pt>
                <c:pt idx="2994">
                  <c:v>42548</c:v>
                </c:pt>
                <c:pt idx="2995">
                  <c:v>42549</c:v>
                </c:pt>
                <c:pt idx="2996">
                  <c:v>42550</c:v>
                </c:pt>
                <c:pt idx="2997">
                  <c:v>42551</c:v>
                </c:pt>
                <c:pt idx="2998">
                  <c:v>42552</c:v>
                </c:pt>
                <c:pt idx="2999">
                  <c:v>42555</c:v>
                </c:pt>
                <c:pt idx="3000">
                  <c:v>42556</c:v>
                </c:pt>
                <c:pt idx="3001">
                  <c:v>42557</c:v>
                </c:pt>
                <c:pt idx="3002">
                  <c:v>42558</c:v>
                </c:pt>
                <c:pt idx="3003">
                  <c:v>42559</c:v>
                </c:pt>
                <c:pt idx="3004">
                  <c:v>42562</c:v>
                </c:pt>
                <c:pt idx="3005">
                  <c:v>42563</c:v>
                </c:pt>
                <c:pt idx="3006">
                  <c:v>42564</c:v>
                </c:pt>
                <c:pt idx="3007">
                  <c:v>42565</c:v>
                </c:pt>
                <c:pt idx="3008">
                  <c:v>42566</c:v>
                </c:pt>
                <c:pt idx="3009">
                  <c:v>42569</c:v>
                </c:pt>
                <c:pt idx="3010">
                  <c:v>42570</c:v>
                </c:pt>
                <c:pt idx="3011">
                  <c:v>42571</c:v>
                </c:pt>
                <c:pt idx="3012">
                  <c:v>42572</c:v>
                </c:pt>
                <c:pt idx="3013">
                  <c:v>42573</c:v>
                </c:pt>
                <c:pt idx="3014">
                  <c:v>42576</c:v>
                </c:pt>
                <c:pt idx="3015">
                  <c:v>42577</c:v>
                </c:pt>
                <c:pt idx="3016">
                  <c:v>42578</c:v>
                </c:pt>
                <c:pt idx="3017">
                  <c:v>42579</c:v>
                </c:pt>
                <c:pt idx="3018">
                  <c:v>42580</c:v>
                </c:pt>
                <c:pt idx="3019">
                  <c:v>42583</c:v>
                </c:pt>
                <c:pt idx="3020">
                  <c:v>42584</c:v>
                </c:pt>
                <c:pt idx="3021">
                  <c:v>42585</c:v>
                </c:pt>
                <c:pt idx="3022">
                  <c:v>42586</c:v>
                </c:pt>
                <c:pt idx="3023">
                  <c:v>42587</c:v>
                </c:pt>
                <c:pt idx="3024">
                  <c:v>42590</c:v>
                </c:pt>
                <c:pt idx="3025">
                  <c:v>42591</c:v>
                </c:pt>
                <c:pt idx="3026">
                  <c:v>42592</c:v>
                </c:pt>
                <c:pt idx="3027">
                  <c:v>42593</c:v>
                </c:pt>
                <c:pt idx="3028">
                  <c:v>42594</c:v>
                </c:pt>
                <c:pt idx="3029">
                  <c:v>42597</c:v>
                </c:pt>
                <c:pt idx="3030">
                  <c:v>42598</c:v>
                </c:pt>
                <c:pt idx="3031">
                  <c:v>42599</c:v>
                </c:pt>
                <c:pt idx="3032">
                  <c:v>42600</c:v>
                </c:pt>
                <c:pt idx="3033">
                  <c:v>42601</c:v>
                </c:pt>
                <c:pt idx="3034">
                  <c:v>42604</c:v>
                </c:pt>
                <c:pt idx="3035">
                  <c:v>42605</c:v>
                </c:pt>
                <c:pt idx="3036">
                  <c:v>42606</c:v>
                </c:pt>
                <c:pt idx="3037">
                  <c:v>42607</c:v>
                </c:pt>
                <c:pt idx="3038">
                  <c:v>42608</c:v>
                </c:pt>
                <c:pt idx="3039">
                  <c:v>42611</c:v>
                </c:pt>
                <c:pt idx="3040">
                  <c:v>42612</c:v>
                </c:pt>
                <c:pt idx="3041">
                  <c:v>42613</c:v>
                </c:pt>
                <c:pt idx="3042">
                  <c:v>42614</c:v>
                </c:pt>
                <c:pt idx="3043">
                  <c:v>42615</c:v>
                </c:pt>
                <c:pt idx="3044">
                  <c:v>42618</c:v>
                </c:pt>
                <c:pt idx="3045">
                  <c:v>42619</c:v>
                </c:pt>
                <c:pt idx="3046">
                  <c:v>42620</c:v>
                </c:pt>
                <c:pt idx="3047">
                  <c:v>42621</c:v>
                </c:pt>
                <c:pt idx="3048">
                  <c:v>42622</c:v>
                </c:pt>
                <c:pt idx="3049">
                  <c:v>42625</c:v>
                </c:pt>
                <c:pt idx="3050">
                  <c:v>42626</c:v>
                </c:pt>
                <c:pt idx="3051">
                  <c:v>42627</c:v>
                </c:pt>
                <c:pt idx="3052">
                  <c:v>42628</c:v>
                </c:pt>
                <c:pt idx="3053">
                  <c:v>42629</c:v>
                </c:pt>
                <c:pt idx="3054">
                  <c:v>42632</c:v>
                </c:pt>
                <c:pt idx="3055">
                  <c:v>42633</c:v>
                </c:pt>
                <c:pt idx="3056">
                  <c:v>42634</c:v>
                </c:pt>
                <c:pt idx="3057">
                  <c:v>42635</c:v>
                </c:pt>
                <c:pt idx="3058">
                  <c:v>42636</c:v>
                </c:pt>
                <c:pt idx="3059">
                  <c:v>42639</c:v>
                </c:pt>
                <c:pt idx="3060">
                  <c:v>42640</c:v>
                </c:pt>
                <c:pt idx="3061">
                  <c:v>42641</c:v>
                </c:pt>
                <c:pt idx="3062">
                  <c:v>42642</c:v>
                </c:pt>
                <c:pt idx="3063">
                  <c:v>42643</c:v>
                </c:pt>
                <c:pt idx="3064">
                  <c:v>42646</c:v>
                </c:pt>
                <c:pt idx="3065">
                  <c:v>42647</c:v>
                </c:pt>
                <c:pt idx="3066">
                  <c:v>42648</c:v>
                </c:pt>
                <c:pt idx="3067">
                  <c:v>42649</c:v>
                </c:pt>
                <c:pt idx="3068">
                  <c:v>42650</c:v>
                </c:pt>
                <c:pt idx="3069">
                  <c:v>42653</c:v>
                </c:pt>
                <c:pt idx="3070">
                  <c:v>42654</c:v>
                </c:pt>
                <c:pt idx="3071">
                  <c:v>42655</c:v>
                </c:pt>
                <c:pt idx="3072">
                  <c:v>42656</c:v>
                </c:pt>
                <c:pt idx="3073">
                  <c:v>42657</c:v>
                </c:pt>
                <c:pt idx="3074">
                  <c:v>42660</c:v>
                </c:pt>
                <c:pt idx="3075">
                  <c:v>42661</c:v>
                </c:pt>
                <c:pt idx="3076">
                  <c:v>42662</c:v>
                </c:pt>
                <c:pt idx="3077">
                  <c:v>42663</c:v>
                </c:pt>
                <c:pt idx="3078">
                  <c:v>42664</c:v>
                </c:pt>
                <c:pt idx="3079">
                  <c:v>42667</c:v>
                </c:pt>
                <c:pt idx="3080">
                  <c:v>42668</c:v>
                </c:pt>
                <c:pt idx="3081">
                  <c:v>42669</c:v>
                </c:pt>
                <c:pt idx="3082">
                  <c:v>42670</c:v>
                </c:pt>
                <c:pt idx="3083">
                  <c:v>42671</c:v>
                </c:pt>
                <c:pt idx="3084">
                  <c:v>42674</c:v>
                </c:pt>
                <c:pt idx="3085">
                  <c:v>42675</c:v>
                </c:pt>
                <c:pt idx="3086">
                  <c:v>42676</c:v>
                </c:pt>
                <c:pt idx="3087">
                  <c:v>42677</c:v>
                </c:pt>
                <c:pt idx="3088">
                  <c:v>42678</c:v>
                </c:pt>
                <c:pt idx="3089">
                  <c:v>42681</c:v>
                </c:pt>
                <c:pt idx="3090">
                  <c:v>42682</c:v>
                </c:pt>
                <c:pt idx="3091">
                  <c:v>42683</c:v>
                </c:pt>
                <c:pt idx="3092">
                  <c:v>42684</c:v>
                </c:pt>
                <c:pt idx="3093">
                  <c:v>42685</c:v>
                </c:pt>
                <c:pt idx="3094">
                  <c:v>42688</c:v>
                </c:pt>
                <c:pt idx="3095">
                  <c:v>42689</c:v>
                </c:pt>
                <c:pt idx="3096">
                  <c:v>42690</c:v>
                </c:pt>
                <c:pt idx="3097">
                  <c:v>42691</c:v>
                </c:pt>
                <c:pt idx="3098">
                  <c:v>42692</c:v>
                </c:pt>
                <c:pt idx="3099">
                  <c:v>42695</c:v>
                </c:pt>
                <c:pt idx="3100">
                  <c:v>42696</c:v>
                </c:pt>
                <c:pt idx="3101">
                  <c:v>42697</c:v>
                </c:pt>
                <c:pt idx="3102">
                  <c:v>42698</c:v>
                </c:pt>
                <c:pt idx="3103">
                  <c:v>42699</c:v>
                </c:pt>
                <c:pt idx="3104">
                  <c:v>42702</c:v>
                </c:pt>
                <c:pt idx="3105">
                  <c:v>42703</c:v>
                </c:pt>
                <c:pt idx="3106">
                  <c:v>42704</c:v>
                </c:pt>
                <c:pt idx="3107">
                  <c:v>42705</c:v>
                </c:pt>
                <c:pt idx="3108">
                  <c:v>42706</c:v>
                </c:pt>
                <c:pt idx="3109">
                  <c:v>42709</c:v>
                </c:pt>
                <c:pt idx="3110">
                  <c:v>42710</c:v>
                </c:pt>
                <c:pt idx="3111">
                  <c:v>42711</c:v>
                </c:pt>
                <c:pt idx="3112">
                  <c:v>42712</c:v>
                </c:pt>
                <c:pt idx="3113">
                  <c:v>42713</c:v>
                </c:pt>
                <c:pt idx="3114">
                  <c:v>42716</c:v>
                </c:pt>
                <c:pt idx="3115">
                  <c:v>42717</c:v>
                </c:pt>
                <c:pt idx="3116">
                  <c:v>42718</c:v>
                </c:pt>
                <c:pt idx="3117">
                  <c:v>42719</c:v>
                </c:pt>
                <c:pt idx="3118">
                  <c:v>42720</c:v>
                </c:pt>
                <c:pt idx="3119">
                  <c:v>42723</c:v>
                </c:pt>
                <c:pt idx="3120">
                  <c:v>42724</c:v>
                </c:pt>
                <c:pt idx="3121">
                  <c:v>42725</c:v>
                </c:pt>
                <c:pt idx="3122">
                  <c:v>42726</c:v>
                </c:pt>
                <c:pt idx="3123">
                  <c:v>42727</c:v>
                </c:pt>
                <c:pt idx="3124">
                  <c:v>42730</c:v>
                </c:pt>
                <c:pt idx="3125">
                  <c:v>42731</c:v>
                </c:pt>
                <c:pt idx="3126">
                  <c:v>42732</c:v>
                </c:pt>
                <c:pt idx="3127">
                  <c:v>42733</c:v>
                </c:pt>
                <c:pt idx="3128">
                  <c:v>42734</c:v>
                </c:pt>
                <c:pt idx="3129">
                  <c:v>42737</c:v>
                </c:pt>
                <c:pt idx="3130">
                  <c:v>42738</c:v>
                </c:pt>
                <c:pt idx="3131">
                  <c:v>42739</c:v>
                </c:pt>
                <c:pt idx="3132">
                  <c:v>42740</c:v>
                </c:pt>
                <c:pt idx="3133">
                  <c:v>42741</c:v>
                </c:pt>
                <c:pt idx="3134">
                  <c:v>42744</c:v>
                </c:pt>
                <c:pt idx="3135">
                  <c:v>42745</c:v>
                </c:pt>
                <c:pt idx="3136">
                  <c:v>42746</c:v>
                </c:pt>
                <c:pt idx="3137">
                  <c:v>42747</c:v>
                </c:pt>
                <c:pt idx="3138">
                  <c:v>42748</c:v>
                </c:pt>
                <c:pt idx="3139">
                  <c:v>42751</c:v>
                </c:pt>
                <c:pt idx="3140">
                  <c:v>42752</c:v>
                </c:pt>
                <c:pt idx="3141">
                  <c:v>42753</c:v>
                </c:pt>
                <c:pt idx="3142">
                  <c:v>42754</c:v>
                </c:pt>
                <c:pt idx="3143">
                  <c:v>42755</c:v>
                </c:pt>
                <c:pt idx="3144">
                  <c:v>42758</c:v>
                </c:pt>
                <c:pt idx="3145">
                  <c:v>42759</c:v>
                </c:pt>
                <c:pt idx="3146">
                  <c:v>42760</c:v>
                </c:pt>
                <c:pt idx="3147">
                  <c:v>42761</c:v>
                </c:pt>
                <c:pt idx="3148">
                  <c:v>42762</c:v>
                </c:pt>
                <c:pt idx="3149">
                  <c:v>42765</c:v>
                </c:pt>
                <c:pt idx="3150">
                  <c:v>42766</c:v>
                </c:pt>
                <c:pt idx="3151">
                  <c:v>42767</c:v>
                </c:pt>
                <c:pt idx="3152">
                  <c:v>42768</c:v>
                </c:pt>
                <c:pt idx="3153">
                  <c:v>42769</c:v>
                </c:pt>
                <c:pt idx="3154">
                  <c:v>42772</c:v>
                </c:pt>
                <c:pt idx="3155">
                  <c:v>42773</c:v>
                </c:pt>
                <c:pt idx="3156">
                  <c:v>42774</c:v>
                </c:pt>
                <c:pt idx="3157">
                  <c:v>42775</c:v>
                </c:pt>
                <c:pt idx="3158">
                  <c:v>42776</c:v>
                </c:pt>
                <c:pt idx="3159">
                  <c:v>42779</c:v>
                </c:pt>
                <c:pt idx="3160">
                  <c:v>42780</c:v>
                </c:pt>
                <c:pt idx="3161">
                  <c:v>42781</c:v>
                </c:pt>
                <c:pt idx="3162">
                  <c:v>42782</c:v>
                </c:pt>
                <c:pt idx="3163">
                  <c:v>42783</c:v>
                </c:pt>
                <c:pt idx="3164">
                  <c:v>42786</c:v>
                </c:pt>
                <c:pt idx="3165">
                  <c:v>42787</c:v>
                </c:pt>
                <c:pt idx="3166">
                  <c:v>42788</c:v>
                </c:pt>
                <c:pt idx="3167">
                  <c:v>42789</c:v>
                </c:pt>
                <c:pt idx="3168">
                  <c:v>42790</c:v>
                </c:pt>
                <c:pt idx="3169">
                  <c:v>42793</c:v>
                </c:pt>
                <c:pt idx="3170">
                  <c:v>42794</c:v>
                </c:pt>
                <c:pt idx="3171">
                  <c:v>42795</c:v>
                </c:pt>
                <c:pt idx="3172">
                  <c:v>42796</c:v>
                </c:pt>
                <c:pt idx="3173">
                  <c:v>42797</c:v>
                </c:pt>
                <c:pt idx="3174">
                  <c:v>42800</c:v>
                </c:pt>
                <c:pt idx="3175">
                  <c:v>42801</c:v>
                </c:pt>
                <c:pt idx="3176">
                  <c:v>42802</c:v>
                </c:pt>
                <c:pt idx="3177">
                  <c:v>42803</c:v>
                </c:pt>
                <c:pt idx="3178">
                  <c:v>42804</c:v>
                </c:pt>
                <c:pt idx="3179">
                  <c:v>42807</c:v>
                </c:pt>
                <c:pt idx="3180">
                  <c:v>42808</c:v>
                </c:pt>
                <c:pt idx="3181">
                  <c:v>42809</c:v>
                </c:pt>
                <c:pt idx="3182">
                  <c:v>42810</c:v>
                </c:pt>
                <c:pt idx="3183">
                  <c:v>42811</c:v>
                </c:pt>
                <c:pt idx="3184">
                  <c:v>42814</c:v>
                </c:pt>
                <c:pt idx="3185">
                  <c:v>42815</c:v>
                </c:pt>
                <c:pt idx="3186">
                  <c:v>42816</c:v>
                </c:pt>
                <c:pt idx="3187">
                  <c:v>42817</c:v>
                </c:pt>
                <c:pt idx="3188">
                  <c:v>42818</c:v>
                </c:pt>
                <c:pt idx="3189">
                  <c:v>42821</c:v>
                </c:pt>
                <c:pt idx="3190">
                  <c:v>42822</c:v>
                </c:pt>
                <c:pt idx="3191">
                  <c:v>42823</c:v>
                </c:pt>
                <c:pt idx="3192">
                  <c:v>42824</c:v>
                </c:pt>
                <c:pt idx="3193">
                  <c:v>42825</c:v>
                </c:pt>
                <c:pt idx="3194">
                  <c:v>42828</c:v>
                </c:pt>
                <c:pt idx="3195">
                  <c:v>42829</c:v>
                </c:pt>
                <c:pt idx="3196">
                  <c:v>42830</c:v>
                </c:pt>
                <c:pt idx="3197">
                  <c:v>42831</c:v>
                </c:pt>
                <c:pt idx="3198">
                  <c:v>42832</c:v>
                </c:pt>
                <c:pt idx="3199">
                  <c:v>42835</c:v>
                </c:pt>
                <c:pt idx="3200">
                  <c:v>42836</c:v>
                </c:pt>
                <c:pt idx="3201">
                  <c:v>42837</c:v>
                </c:pt>
                <c:pt idx="3202">
                  <c:v>42838</c:v>
                </c:pt>
                <c:pt idx="3203">
                  <c:v>42839</c:v>
                </c:pt>
                <c:pt idx="3204">
                  <c:v>42842</c:v>
                </c:pt>
                <c:pt idx="3205">
                  <c:v>42843</c:v>
                </c:pt>
                <c:pt idx="3206">
                  <c:v>42844</c:v>
                </c:pt>
                <c:pt idx="3207">
                  <c:v>42845</c:v>
                </c:pt>
                <c:pt idx="3208">
                  <c:v>42846</c:v>
                </c:pt>
                <c:pt idx="3209">
                  <c:v>42849</c:v>
                </c:pt>
                <c:pt idx="3210">
                  <c:v>42850</c:v>
                </c:pt>
                <c:pt idx="3211">
                  <c:v>42851</c:v>
                </c:pt>
                <c:pt idx="3212">
                  <c:v>42852</c:v>
                </c:pt>
                <c:pt idx="3213">
                  <c:v>42853</c:v>
                </c:pt>
                <c:pt idx="3214">
                  <c:v>42856</c:v>
                </c:pt>
                <c:pt idx="3215">
                  <c:v>42857</c:v>
                </c:pt>
                <c:pt idx="3216">
                  <c:v>42858</c:v>
                </c:pt>
                <c:pt idx="3217">
                  <c:v>42859</c:v>
                </c:pt>
                <c:pt idx="3218">
                  <c:v>42860</c:v>
                </c:pt>
                <c:pt idx="3219">
                  <c:v>42863</c:v>
                </c:pt>
                <c:pt idx="3220">
                  <c:v>42864</c:v>
                </c:pt>
                <c:pt idx="3221">
                  <c:v>42865</c:v>
                </c:pt>
                <c:pt idx="3222">
                  <c:v>42866</c:v>
                </c:pt>
                <c:pt idx="3223">
                  <c:v>42867</c:v>
                </c:pt>
                <c:pt idx="3224">
                  <c:v>42870</c:v>
                </c:pt>
                <c:pt idx="3225">
                  <c:v>42871</c:v>
                </c:pt>
                <c:pt idx="3226">
                  <c:v>42872</c:v>
                </c:pt>
                <c:pt idx="3227">
                  <c:v>42873</c:v>
                </c:pt>
                <c:pt idx="3228">
                  <c:v>42874</c:v>
                </c:pt>
                <c:pt idx="3229">
                  <c:v>42877</c:v>
                </c:pt>
                <c:pt idx="3230">
                  <c:v>42878</c:v>
                </c:pt>
                <c:pt idx="3231">
                  <c:v>42879</c:v>
                </c:pt>
                <c:pt idx="3232">
                  <c:v>42880</c:v>
                </c:pt>
                <c:pt idx="3233">
                  <c:v>42881</c:v>
                </c:pt>
                <c:pt idx="3234">
                  <c:v>42884</c:v>
                </c:pt>
                <c:pt idx="3235">
                  <c:v>42885</c:v>
                </c:pt>
                <c:pt idx="3236">
                  <c:v>42886</c:v>
                </c:pt>
                <c:pt idx="3237">
                  <c:v>42887</c:v>
                </c:pt>
                <c:pt idx="3238">
                  <c:v>42888</c:v>
                </c:pt>
                <c:pt idx="3239">
                  <c:v>42891</c:v>
                </c:pt>
                <c:pt idx="3240">
                  <c:v>42892</c:v>
                </c:pt>
                <c:pt idx="3241">
                  <c:v>42893</c:v>
                </c:pt>
                <c:pt idx="3242">
                  <c:v>42894</c:v>
                </c:pt>
                <c:pt idx="3243">
                  <c:v>42895</c:v>
                </c:pt>
                <c:pt idx="3244">
                  <c:v>42898</c:v>
                </c:pt>
                <c:pt idx="3245">
                  <c:v>42899</c:v>
                </c:pt>
                <c:pt idx="3246">
                  <c:v>42900</c:v>
                </c:pt>
                <c:pt idx="3247">
                  <c:v>42901</c:v>
                </c:pt>
                <c:pt idx="3248">
                  <c:v>42902</c:v>
                </c:pt>
                <c:pt idx="3249">
                  <c:v>42905</c:v>
                </c:pt>
                <c:pt idx="3250">
                  <c:v>42906</c:v>
                </c:pt>
                <c:pt idx="3251">
                  <c:v>42907</c:v>
                </c:pt>
                <c:pt idx="3252">
                  <c:v>42908</c:v>
                </c:pt>
                <c:pt idx="3253">
                  <c:v>42909</c:v>
                </c:pt>
                <c:pt idx="3254">
                  <c:v>42912</c:v>
                </c:pt>
                <c:pt idx="3255">
                  <c:v>42913</c:v>
                </c:pt>
                <c:pt idx="3256">
                  <c:v>42914</c:v>
                </c:pt>
                <c:pt idx="3257">
                  <c:v>42915</c:v>
                </c:pt>
                <c:pt idx="3258">
                  <c:v>42916</c:v>
                </c:pt>
                <c:pt idx="3259">
                  <c:v>42919</c:v>
                </c:pt>
                <c:pt idx="3260">
                  <c:v>42920</c:v>
                </c:pt>
                <c:pt idx="3261">
                  <c:v>42921</c:v>
                </c:pt>
                <c:pt idx="3262">
                  <c:v>42922</c:v>
                </c:pt>
                <c:pt idx="3263">
                  <c:v>42923</c:v>
                </c:pt>
                <c:pt idx="3264">
                  <c:v>42926</c:v>
                </c:pt>
                <c:pt idx="3265">
                  <c:v>42927</c:v>
                </c:pt>
                <c:pt idx="3266">
                  <c:v>42928</c:v>
                </c:pt>
                <c:pt idx="3267">
                  <c:v>42929</c:v>
                </c:pt>
                <c:pt idx="3268">
                  <c:v>42930</c:v>
                </c:pt>
                <c:pt idx="3269">
                  <c:v>42933</c:v>
                </c:pt>
                <c:pt idx="3270">
                  <c:v>42934</c:v>
                </c:pt>
                <c:pt idx="3271">
                  <c:v>42935</c:v>
                </c:pt>
                <c:pt idx="3272">
                  <c:v>42936</c:v>
                </c:pt>
                <c:pt idx="3273">
                  <c:v>42937</c:v>
                </c:pt>
                <c:pt idx="3274">
                  <c:v>42940</c:v>
                </c:pt>
                <c:pt idx="3275">
                  <c:v>42941</c:v>
                </c:pt>
                <c:pt idx="3276">
                  <c:v>42942</c:v>
                </c:pt>
                <c:pt idx="3277">
                  <c:v>42943</c:v>
                </c:pt>
                <c:pt idx="3278">
                  <c:v>42944</c:v>
                </c:pt>
                <c:pt idx="3279">
                  <c:v>42947</c:v>
                </c:pt>
                <c:pt idx="3280">
                  <c:v>42948</c:v>
                </c:pt>
                <c:pt idx="3281">
                  <c:v>42949</c:v>
                </c:pt>
                <c:pt idx="3282">
                  <c:v>42950</c:v>
                </c:pt>
                <c:pt idx="3283">
                  <c:v>42951</c:v>
                </c:pt>
                <c:pt idx="3284">
                  <c:v>42954</c:v>
                </c:pt>
                <c:pt idx="3285">
                  <c:v>42955</c:v>
                </c:pt>
                <c:pt idx="3286">
                  <c:v>42956</c:v>
                </c:pt>
                <c:pt idx="3287">
                  <c:v>42957</c:v>
                </c:pt>
                <c:pt idx="3288">
                  <c:v>42958</c:v>
                </c:pt>
                <c:pt idx="3289">
                  <c:v>42961</c:v>
                </c:pt>
                <c:pt idx="3290">
                  <c:v>42962</c:v>
                </c:pt>
                <c:pt idx="3291">
                  <c:v>42963</c:v>
                </c:pt>
                <c:pt idx="3292">
                  <c:v>42964</c:v>
                </c:pt>
                <c:pt idx="3293">
                  <c:v>42965</c:v>
                </c:pt>
                <c:pt idx="3294">
                  <c:v>42968</c:v>
                </c:pt>
                <c:pt idx="3295">
                  <c:v>42969</c:v>
                </c:pt>
                <c:pt idx="3296">
                  <c:v>42970</c:v>
                </c:pt>
                <c:pt idx="3297">
                  <c:v>42971</c:v>
                </c:pt>
                <c:pt idx="3298">
                  <c:v>42972</c:v>
                </c:pt>
                <c:pt idx="3299">
                  <c:v>42975</c:v>
                </c:pt>
                <c:pt idx="3300">
                  <c:v>42976</c:v>
                </c:pt>
                <c:pt idx="3301">
                  <c:v>42977</c:v>
                </c:pt>
                <c:pt idx="3302">
                  <c:v>42978</c:v>
                </c:pt>
                <c:pt idx="3303">
                  <c:v>42979</c:v>
                </c:pt>
                <c:pt idx="3304">
                  <c:v>42982</c:v>
                </c:pt>
                <c:pt idx="3305">
                  <c:v>42983</c:v>
                </c:pt>
                <c:pt idx="3306">
                  <c:v>42984</c:v>
                </c:pt>
                <c:pt idx="3307">
                  <c:v>42985</c:v>
                </c:pt>
                <c:pt idx="3308">
                  <c:v>42986</c:v>
                </c:pt>
                <c:pt idx="3309">
                  <c:v>42989</c:v>
                </c:pt>
                <c:pt idx="3310">
                  <c:v>42990</c:v>
                </c:pt>
                <c:pt idx="3311">
                  <c:v>42991</c:v>
                </c:pt>
                <c:pt idx="3312">
                  <c:v>42992</c:v>
                </c:pt>
                <c:pt idx="3313">
                  <c:v>42993</c:v>
                </c:pt>
                <c:pt idx="3314">
                  <c:v>42996</c:v>
                </c:pt>
                <c:pt idx="3315">
                  <c:v>42997</c:v>
                </c:pt>
                <c:pt idx="3316">
                  <c:v>42998</c:v>
                </c:pt>
                <c:pt idx="3317">
                  <c:v>42999</c:v>
                </c:pt>
                <c:pt idx="3318">
                  <c:v>43000</c:v>
                </c:pt>
                <c:pt idx="3319">
                  <c:v>43003</c:v>
                </c:pt>
                <c:pt idx="3320">
                  <c:v>43004</c:v>
                </c:pt>
                <c:pt idx="3321">
                  <c:v>43005</c:v>
                </c:pt>
                <c:pt idx="3322">
                  <c:v>43006</c:v>
                </c:pt>
                <c:pt idx="3323">
                  <c:v>43007</c:v>
                </c:pt>
                <c:pt idx="3324">
                  <c:v>43010</c:v>
                </c:pt>
                <c:pt idx="3325">
                  <c:v>43011</c:v>
                </c:pt>
                <c:pt idx="3326">
                  <c:v>43012</c:v>
                </c:pt>
                <c:pt idx="3327">
                  <c:v>43013</c:v>
                </c:pt>
                <c:pt idx="3328">
                  <c:v>43014</c:v>
                </c:pt>
                <c:pt idx="3329">
                  <c:v>43017</c:v>
                </c:pt>
                <c:pt idx="3330">
                  <c:v>43018</c:v>
                </c:pt>
                <c:pt idx="3331">
                  <c:v>43019</c:v>
                </c:pt>
                <c:pt idx="3332">
                  <c:v>43020</c:v>
                </c:pt>
                <c:pt idx="3333">
                  <c:v>43021</c:v>
                </c:pt>
                <c:pt idx="3334">
                  <c:v>43024</c:v>
                </c:pt>
                <c:pt idx="3335">
                  <c:v>43025</c:v>
                </c:pt>
                <c:pt idx="3336">
                  <c:v>43026</c:v>
                </c:pt>
                <c:pt idx="3337">
                  <c:v>43027</c:v>
                </c:pt>
                <c:pt idx="3338">
                  <c:v>43028</c:v>
                </c:pt>
                <c:pt idx="3339">
                  <c:v>43031</c:v>
                </c:pt>
                <c:pt idx="3340">
                  <c:v>43032</c:v>
                </c:pt>
                <c:pt idx="3341">
                  <c:v>43033</c:v>
                </c:pt>
                <c:pt idx="3342">
                  <c:v>43034</c:v>
                </c:pt>
                <c:pt idx="3343">
                  <c:v>43035</c:v>
                </c:pt>
                <c:pt idx="3344">
                  <c:v>43038</c:v>
                </c:pt>
                <c:pt idx="3345">
                  <c:v>43039</c:v>
                </c:pt>
                <c:pt idx="3346">
                  <c:v>43040</c:v>
                </c:pt>
                <c:pt idx="3347">
                  <c:v>43041</c:v>
                </c:pt>
                <c:pt idx="3348">
                  <c:v>43042</c:v>
                </c:pt>
                <c:pt idx="3349">
                  <c:v>43045</c:v>
                </c:pt>
                <c:pt idx="3350">
                  <c:v>43046</c:v>
                </c:pt>
                <c:pt idx="3351">
                  <c:v>43047</c:v>
                </c:pt>
                <c:pt idx="3352">
                  <c:v>43048</c:v>
                </c:pt>
                <c:pt idx="3353">
                  <c:v>43049</c:v>
                </c:pt>
                <c:pt idx="3354">
                  <c:v>43052</c:v>
                </c:pt>
                <c:pt idx="3355">
                  <c:v>43053</c:v>
                </c:pt>
                <c:pt idx="3356">
                  <c:v>43054</c:v>
                </c:pt>
                <c:pt idx="3357">
                  <c:v>43055</c:v>
                </c:pt>
                <c:pt idx="3358">
                  <c:v>43056</c:v>
                </c:pt>
                <c:pt idx="3359">
                  <c:v>43059</c:v>
                </c:pt>
                <c:pt idx="3360">
                  <c:v>43060</c:v>
                </c:pt>
                <c:pt idx="3361">
                  <c:v>43061</c:v>
                </c:pt>
                <c:pt idx="3362">
                  <c:v>43062</c:v>
                </c:pt>
                <c:pt idx="3363">
                  <c:v>43063</c:v>
                </c:pt>
                <c:pt idx="3364">
                  <c:v>43066</c:v>
                </c:pt>
                <c:pt idx="3365">
                  <c:v>43067</c:v>
                </c:pt>
                <c:pt idx="3366">
                  <c:v>43068</c:v>
                </c:pt>
                <c:pt idx="3367">
                  <c:v>43069</c:v>
                </c:pt>
                <c:pt idx="3368">
                  <c:v>43070</c:v>
                </c:pt>
                <c:pt idx="3369">
                  <c:v>43073</c:v>
                </c:pt>
                <c:pt idx="3370">
                  <c:v>43074</c:v>
                </c:pt>
                <c:pt idx="3371">
                  <c:v>43075</c:v>
                </c:pt>
                <c:pt idx="3372">
                  <c:v>43076</c:v>
                </c:pt>
                <c:pt idx="3373">
                  <c:v>43077</c:v>
                </c:pt>
                <c:pt idx="3374">
                  <c:v>43080</c:v>
                </c:pt>
                <c:pt idx="3375">
                  <c:v>43081</c:v>
                </c:pt>
                <c:pt idx="3376">
                  <c:v>43082</c:v>
                </c:pt>
                <c:pt idx="3377">
                  <c:v>43083</c:v>
                </c:pt>
                <c:pt idx="3378">
                  <c:v>43084</c:v>
                </c:pt>
                <c:pt idx="3379">
                  <c:v>43087</c:v>
                </c:pt>
                <c:pt idx="3380">
                  <c:v>43088</c:v>
                </c:pt>
                <c:pt idx="3381">
                  <c:v>43089</c:v>
                </c:pt>
                <c:pt idx="3382">
                  <c:v>43090</c:v>
                </c:pt>
                <c:pt idx="3383">
                  <c:v>43091</c:v>
                </c:pt>
                <c:pt idx="3384">
                  <c:v>43094</c:v>
                </c:pt>
                <c:pt idx="3385">
                  <c:v>43095</c:v>
                </c:pt>
                <c:pt idx="3386">
                  <c:v>43096</c:v>
                </c:pt>
                <c:pt idx="3387">
                  <c:v>43097</c:v>
                </c:pt>
                <c:pt idx="3388">
                  <c:v>43098</c:v>
                </c:pt>
                <c:pt idx="3389">
                  <c:v>43101</c:v>
                </c:pt>
                <c:pt idx="3390">
                  <c:v>43102</c:v>
                </c:pt>
                <c:pt idx="3391">
                  <c:v>43103</c:v>
                </c:pt>
                <c:pt idx="3392">
                  <c:v>43104</c:v>
                </c:pt>
                <c:pt idx="3393">
                  <c:v>43105</c:v>
                </c:pt>
                <c:pt idx="3394">
                  <c:v>43108</c:v>
                </c:pt>
                <c:pt idx="3395">
                  <c:v>43109</c:v>
                </c:pt>
                <c:pt idx="3396">
                  <c:v>43110</c:v>
                </c:pt>
                <c:pt idx="3397">
                  <c:v>43111</c:v>
                </c:pt>
                <c:pt idx="3398">
                  <c:v>43112</c:v>
                </c:pt>
                <c:pt idx="3399">
                  <c:v>43115</c:v>
                </c:pt>
                <c:pt idx="3400">
                  <c:v>43116</c:v>
                </c:pt>
                <c:pt idx="3401">
                  <c:v>43117</c:v>
                </c:pt>
                <c:pt idx="3402">
                  <c:v>43118</c:v>
                </c:pt>
                <c:pt idx="3403">
                  <c:v>43119</c:v>
                </c:pt>
                <c:pt idx="3404">
                  <c:v>43122</c:v>
                </c:pt>
                <c:pt idx="3405">
                  <c:v>43123</c:v>
                </c:pt>
                <c:pt idx="3406">
                  <c:v>43124</c:v>
                </c:pt>
                <c:pt idx="3407">
                  <c:v>43125</c:v>
                </c:pt>
                <c:pt idx="3408">
                  <c:v>43126</c:v>
                </c:pt>
                <c:pt idx="3409">
                  <c:v>43129</c:v>
                </c:pt>
                <c:pt idx="3410">
                  <c:v>43130</c:v>
                </c:pt>
                <c:pt idx="3411">
                  <c:v>43131</c:v>
                </c:pt>
                <c:pt idx="3412">
                  <c:v>43132</c:v>
                </c:pt>
                <c:pt idx="3413">
                  <c:v>43133</c:v>
                </c:pt>
                <c:pt idx="3414">
                  <c:v>43136</c:v>
                </c:pt>
                <c:pt idx="3415">
                  <c:v>43137</c:v>
                </c:pt>
                <c:pt idx="3416">
                  <c:v>43138</c:v>
                </c:pt>
                <c:pt idx="3417">
                  <c:v>43139</c:v>
                </c:pt>
                <c:pt idx="3418">
                  <c:v>43140</c:v>
                </c:pt>
                <c:pt idx="3419">
                  <c:v>43143</c:v>
                </c:pt>
                <c:pt idx="3420">
                  <c:v>43144</c:v>
                </c:pt>
                <c:pt idx="3421">
                  <c:v>43145</c:v>
                </c:pt>
                <c:pt idx="3422">
                  <c:v>43146</c:v>
                </c:pt>
                <c:pt idx="3423">
                  <c:v>43147</c:v>
                </c:pt>
                <c:pt idx="3424">
                  <c:v>43150</c:v>
                </c:pt>
                <c:pt idx="3425">
                  <c:v>43151</c:v>
                </c:pt>
                <c:pt idx="3426">
                  <c:v>43152</c:v>
                </c:pt>
                <c:pt idx="3427">
                  <c:v>43153</c:v>
                </c:pt>
                <c:pt idx="3428">
                  <c:v>43154</c:v>
                </c:pt>
                <c:pt idx="3429">
                  <c:v>43157</c:v>
                </c:pt>
                <c:pt idx="3430">
                  <c:v>43158</c:v>
                </c:pt>
                <c:pt idx="3431">
                  <c:v>43159</c:v>
                </c:pt>
                <c:pt idx="3432">
                  <c:v>43160</c:v>
                </c:pt>
                <c:pt idx="3433">
                  <c:v>43161</c:v>
                </c:pt>
                <c:pt idx="3434">
                  <c:v>43164</c:v>
                </c:pt>
                <c:pt idx="3435">
                  <c:v>43165</c:v>
                </c:pt>
                <c:pt idx="3436">
                  <c:v>43166</c:v>
                </c:pt>
                <c:pt idx="3437">
                  <c:v>43167</c:v>
                </c:pt>
                <c:pt idx="3438">
                  <c:v>43168</c:v>
                </c:pt>
                <c:pt idx="3439">
                  <c:v>43171</c:v>
                </c:pt>
                <c:pt idx="3440">
                  <c:v>43172</c:v>
                </c:pt>
                <c:pt idx="3441">
                  <c:v>43173</c:v>
                </c:pt>
                <c:pt idx="3442">
                  <c:v>43174</c:v>
                </c:pt>
                <c:pt idx="3443">
                  <c:v>43175</c:v>
                </c:pt>
                <c:pt idx="3444">
                  <c:v>43178</c:v>
                </c:pt>
                <c:pt idx="3445">
                  <c:v>43179</c:v>
                </c:pt>
                <c:pt idx="3446">
                  <c:v>43180</c:v>
                </c:pt>
                <c:pt idx="3447">
                  <c:v>43181</c:v>
                </c:pt>
                <c:pt idx="3448">
                  <c:v>43182</c:v>
                </c:pt>
                <c:pt idx="3449">
                  <c:v>43185</c:v>
                </c:pt>
                <c:pt idx="3450">
                  <c:v>43186</c:v>
                </c:pt>
                <c:pt idx="3451">
                  <c:v>43187</c:v>
                </c:pt>
                <c:pt idx="3452">
                  <c:v>43188</c:v>
                </c:pt>
                <c:pt idx="3453">
                  <c:v>43189</c:v>
                </c:pt>
                <c:pt idx="3454">
                  <c:v>43192</c:v>
                </c:pt>
                <c:pt idx="3455">
                  <c:v>43193</c:v>
                </c:pt>
                <c:pt idx="3456">
                  <c:v>43194</c:v>
                </c:pt>
                <c:pt idx="3457">
                  <c:v>43195</c:v>
                </c:pt>
                <c:pt idx="3458">
                  <c:v>43196</c:v>
                </c:pt>
                <c:pt idx="3459">
                  <c:v>43199</c:v>
                </c:pt>
                <c:pt idx="3460">
                  <c:v>43200</c:v>
                </c:pt>
                <c:pt idx="3461">
                  <c:v>43201</c:v>
                </c:pt>
                <c:pt idx="3462">
                  <c:v>43202</c:v>
                </c:pt>
                <c:pt idx="3463">
                  <c:v>43203</c:v>
                </c:pt>
                <c:pt idx="3464">
                  <c:v>43206</c:v>
                </c:pt>
                <c:pt idx="3465">
                  <c:v>43207</c:v>
                </c:pt>
                <c:pt idx="3466">
                  <c:v>43208</c:v>
                </c:pt>
                <c:pt idx="3467">
                  <c:v>43209</c:v>
                </c:pt>
                <c:pt idx="3468">
                  <c:v>43210</c:v>
                </c:pt>
                <c:pt idx="3469">
                  <c:v>43213</c:v>
                </c:pt>
                <c:pt idx="3470">
                  <c:v>43214</c:v>
                </c:pt>
                <c:pt idx="3471">
                  <c:v>43215</c:v>
                </c:pt>
                <c:pt idx="3472">
                  <c:v>43216</c:v>
                </c:pt>
                <c:pt idx="3473">
                  <c:v>43217</c:v>
                </c:pt>
                <c:pt idx="3474">
                  <c:v>43220</c:v>
                </c:pt>
                <c:pt idx="3475">
                  <c:v>43221</c:v>
                </c:pt>
                <c:pt idx="3476">
                  <c:v>43222</c:v>
                </c:pt>
                <c:pt idx="3477">
                  <c:v>43223</c:v>
                </c:pt>
                <c:pt idx="3478">
                  <c:v>43224</c:v>
                </c:pt>
                <c:pt idx="3479">
                  <c:v>43227</c:v>
                </c:pt>
                <c:pt idx="3480">
                  <c:v>43228</c:v>
                </c:pt>
                <c:pt idx="3481">
                  <c:v>43229</c:v>
                </c:pt>
                <c:pt idx="3482">
                  <c:v>43230</c:v>
                </c:pt>
                <c:pt idx="3483">
                  <c:v>43231</c:v>
                </c:pt>
                <c:pt idx="3484">
                  <c:v>43234</c:v>
                </c:pt>
                <c:pt idx="3485">
                  <c:v>43235</c:v>
                </c:pt>
                <c:pt idx="3486">
                  <c:v>43236</c:v>
                </c:pt>
                <c:pt idx="3487">
                  <c:v>43237</c:v>
                </c:pt>
                <c:pt idx="3488">
                  <c:v>43238</c:v>
                </c:pt>
                <c:pt idx="3489">
                  <c:v>43241</c:v>
                </c:pt>
                <c:pt idx="3490">
                  <c:v>43242</c:v>
                </c:pt>
                <c:pt idx="3491">
                  <c:v>43243</c:v>
                </c:pt>
                <c:pt idx="3492">
                  <c:v>43244</c:v>
                </c:pt>
                <c:pt idx="3493">
                  <c:v>43245</c:v>
                </c:pt>
                <c:pt idx="3494">
                  <c:v>43248</c:v>
                </c:pt>
                <c:pt idx="3495">
                  <c:v>43249</c:v>
                </c:pt>
                <c:pt idx="3496">
                  <c:v>43250</c:v>
                </c:pt>
                <c:pt idx="3497">
                  <c:v>43251</c:v>
                </c:pt>
                <c:pt idx="3498">
                  <c:v>43252</c:v>
                </c:pt>
                <c:pt idx="3499">
                  <c:v>43255</c:v>
                </c:pt>
                <c:pt idx="3500">
                  <c:v>43256</c:v>
                </c:pt>
                <c:pt idx="3501">
                  <c:v>43257</c:v>
                </c:pt>
                <c:pt idx="3502">
                  <c:v>43258</c:v>
                </c:pt>
                <c:pt idx="3503">
                  <c:v>43259</c:v>
                </c:pt>
                <c:pt idx="3504">
                  <c:v>43262</c:v>
                </c:pt>
                <c:pt idx="3505">
                  <c:v>43263</c:v>
                </c:pt>
                <c:pt idx="3506">
                  <c:v>43264</c:v>
                </c:pt>
                <c:pt idx="3507">
                  <c:v>43265</c:v>
                </c:pt>
                <c:pt idx="3508">
                  <c:v>43266</c:v>
                </c:pt>
                <c:pt idx="3509">
                  <c:v>43269</c:v>
                </c:pt>
                <c:pt idx="3510">
                  <c:v>43270</c:v>
                </c:pt>
                <c:pt idx="3511">
                  <c:v>43271</c:v>
                </c:pt>
                <c:pt idx="3512">
                  <c:v>43272</c:v>
                </c:pt>
                <c:pt idx="3513">
                  <c:v>43273</c:v>
                </c:pt>
                <c:pt idx="3514">
                  <c:v>43276</c:v>
                </c:pt>
                <c:pt idx="3515">
                  <c:v>43277</c:v>
                </c:pt>
                <c:pt idx="3516">
                  <c:v>43278</c:v>
                </c:pt>
                <c:pt idx="3517">
                  <c:v>43279</c:v>
                </c:pt>
                <c:pt idx="3518">
                  <c:v>43280</c:v>
                </c:pt>
                <c:pt idx="3519">
                  <c:v>43283</c:v>
                </c:pt>
                <c:pt idx="3520">
                  <c:v>43284</c:v>
                </c:pt>
                <c:pt idx="3521">
                  <c:v>43285</c:v>
                </c:pt>
                <c:pt idx="3522">
                  <c:v>43286</c:v>
                </c:pt>
                <c:pt idx="3523">
                  <c:v>43287</c:v>
                </c:pt>
                <c:pt idx="3524">
                  <c:v>43290</c:v>
                </c:pt>
                <c:pt idx="3525">
                  <c:v>43291</c:v>
                </c:pt>
                <c:pt idx="3526">
                  <c:v>43292</c:v>
                </c:pt>
                <c:pt idx="3527">
                  <c:v>43293</c:v>
                </c:pt>
                <c:pt idx="3528">
                  <c:v>43294</c:v>
                </c:pt>
                <c:pt idx="3529">
                  <c:v>43297</c:v>
                </c:pt>
                <c:pt idx="3530">
                  <c:v>43298</c:v>
                </c:pt>
                <c:pt idx="3531">
                  <c:v>43299</c:v>
                </c:pt>
                <c:pt idx="3532">
                  <c:v>43300</c:v>
                </c:pt>
                <c:pt idx="3533">
                  <c:v>43301</c:v>
                </c:pt>
                <c:pt idx="3534">
                  <c:v>43304</c:v>
                </c:pt>
                <c:pt idx="3535">
                  <c:v>43305</c:v>
                </c:pt>
                <c:pt idx="3536">
                  <c:v>43306</c:v>
                </c:pt>
                <c:pt idx="3537">
                  <c:v>43307</c:v>
                </c:pt>
                <c:pt idx="3538">
                  <c:v>43308</c:v>
                </c:pt>
                <c:pt idx="3539">
                  <c:v>43311</c:v>
                </c:pt>
                <c:pt idx="3540">
                  <c:v>43312</c:v>
                </c:pt>
                <c:pt idx="3541">
                  <c:v>43313</c:v>
                </c:pt>
                <c:pt idx="3542">
                  <c:v>43314</c:v>
                </c:pt>
                <c:pt idx="3543">
                  <c:v>43315</c:v>
                </c:pt>
                <c:pt idx="3544">
                  <c:v>43318</c:v>
                </c:pt>
                <c:pt idx="3545">
                  <c:v>43319</c:v>
                </c:pt>
                <c:pt idx="3546">
                  <c:v>43320</c:v>
                </c:pt>
                <c:pt idx="3547">
                  <c:v>43321</c:v>
                </c:pt>
                <c:pt idx="3548">
                  <c:v>43322</c:v>
                </c:pt>
                <c:pt idx="3549">
                  <c:v>43325</c:v>
                </c:pt>
                <c:pt idx="3550">
                  <c:v>43326</c:v>
                </c:pt>
                <c:pt idx="3551">
                  <c:v>43327</c:v>
                </c:pt>
                <c:pt idx="3552">
                  <c:v>43328</c:v>
                </c:pt>
                <c:pt idx="3553">
                  <c:v>43329</c:v>
                </c:pt>
                <c:pt idx="3554">
                  <c:v>43332</c:v>
                </c:pt>
                <c:pt idx="3555">
                  <c:v>43333</c:v>
                </c:pt>
                <c:pt idx="3556">
                  <c:v>43334</c:v>
                </c:pt>
                <c:pt idx="3557">
                  <c:v>43335</c:v>
                </c:pt>
                <c:pt idx="3558">
                  <c:v>43336</c:v>
                </c:pt>
                <c:pt idx="3559">
                  <c:v>43339</c:v>
                </c:pt>
                <c:pt idx="3560">
                  <c:v>43340</c:v>
                </c:pt>
                <c:pt idx="3561">
                  <c:v>43341</c:v>
                </c:pt>
                <c:pt idx="3562">
                  <c:v>43342</c:v>
                </c:pt>
                <c:pt idx="3563">
                  <c:v>43343</c:v>
                </c:pt>
                <c:pt idx="3564">
                  <c:v>43346</c:v>
                </c:pt>
                <c:pt idx="3565">
                  <c:v>43347</c:v>
                </c:pt>
                <c:pt idx="3566">
                  <c:v>43348</c:v>
                </c:pt>
                <c:pt idx="3567">
                  <c:v>43349</c:v>
                </c:pt>
                <c:pt idx="3568">
                  <c:v>43350</c:v>
                </c:pt>
                <c:pt idx="3569">
                  <c:v>43353</c:v>
                </c:pt>
                <c:pt idx="3570">
                  <c:v>43354</c:v>
                </c:pt>
                <c:pt idx="3571">
                  <c:v>43355</c:v>
                </c:pt>
                <c:pt idx="3572">
                  <c:v>43356</c:v>
                </c:pt>
                <c:pt idx="3573">
                  <c:v>43357</c:v>
                </c:pt>
                <c:pt idx="3574">
                  <c:v>43360</c:v>
                </c:pt>
                <c:pt idx="3575">
                  <c:v>43361</c:v>
                </c:pt>
                <c:pt idx="3576">
                  <c:v>43362</c:v>
                </c:pt>
                <c:pt idx="3577">
                  <c:v>43363</c:v>
                </c:pt>
                <c:pt idx="3578">
                  <c:v>43364</c:v>
                </c:pt>
                <c:pt idx="3579">
                  <c:v>43367</c:v>
                </c:pt>
                <c:pt idx="3580">
                  <c:v>43368</c:v>
                </c:pt>
                <c:pt idx="3581">
                  <c:v>43369</c:v>
                </c:pt>
                <c:pt idx="3582">
                  <c:v>43370</c:v>
                </c:pt>
                <c:pt idx="3583">
                  <c:v>43371</c:v>
                </c:pt>
                <c:pt idx="3584">
                  <c:v>43374</c:v>
                </c:pt>
                <c:pt idx="3585">
                  <c:v>43375</c:v>
                </c:pt>
                <c:pt idx="3586">
                  <c:v>43376</c:v>
                </c:pt>
                <c:pt idx="3587">
                  <c:v>43377</c:v>
                </c:pt>
                <c:pt idx="3588">
                  <c:v>43378</c:v>
                </c:pt>
                <c:pt idx="3589">
                  <c:v>43381</c:v>
                </c:pt>
                <c:pt idx="3590">
                  <c:v>43382</c:v>
                </c:pt>
                <c:pt idx="3591">
                  <c:v>43383</c:v>
                </c:pt>
                <c:pt idx="3592">
                  <c:v>43384</c:v>
                </c:pt>
                <c:pt idx="3593">
                  <c:v>43385</c:v>
                </c:pt>
                <c:pt idx="3594">
                  <c:v>43388</c:v>
                </c:pt>
                <c:pt idx="3595">
                  <c:v>43389</c:v>
                </c:pt>
                <c:pt idx="3596">
                  <c:v>43390</c:v>
                </c:pt>
                <c:pt idx="3597">
                  <c:v>43391</c:v>
                </c:pt>
                <c:pt idx="3598">
                  <c:v>43392</c:v>
                </c:pt>
                <c:pt idx="3599">
                  <c:v>43395</c:v>
                </c:pt>
                <c:pt idx="3600">
                  <c:v>43396</c:v>
                </c:pt>
                <c:pt idx="3601">
                  <c:v>43397</c:v>
                </c:pt>
                <c:pt idx="3602">
                  <c:v>43398</c:v>
                </c:pt>
                <c:pt idx="3603">
                  <c:v>43399</c:v>
                </c:pt>
                <c:pt idx="3604">
                  <c:v>43402</c:v>
                </c:pt>
                <c:pt idx="3605">
                  <c:v>43403</c:v>
                </c:pt>
                <c:pt idx="3606">
                  <c:v>43404</c:v>
                </c:pt>
                <c:pt idx="3607">
                  <c:v>43405</c:v>
                </c:pt>
                <c:pt idx="3608">
                  <c:v>43406</c:v>
                </c:pt>
                <c:pt idx="3609">
                  <c:v>43409</c:v>
                </c:pt>
                <c:pt idx="3610">
                  <c:v>43410</c:v>
                </c:pt>
                <c:pt idx="3611">
                  <c:v>43411</c:v>
                </c:pt>
                <c:pt idx="3612">
                  <c:v>43412</c:v>
                </c:pt>
                <c:pt idx="3613">
                  <c:v>43413</c:v>
                </c:pt>
                <c:pt idx="3614">
                  <c:v>43416</c:v>
                </c:pt>
                <c:pt idx="3615">
                  <c:v>43417</c:v>
                </c:pt>
                <c:pt idx="3616">
                  <c:v>43418</c:v>
                </c:pt>
                <c:pt idx="3617">
                  <c:v>43419</c:v>
                </c:pt>
                <c:pt idx="3618">
                  <c:v>43420</c:v>
                </c:pt>
                <c:pt idx="3619">
                  <c:v>43423</c:v>
                </c:pt>
                <c:pt idx="3620">
                  <c:v>43424</c:v>
                </c:pt>
                <c:pt idx="3621">
                  <c:v>43425</c:v>
                </c:pt>
                <c:pt idx="3622">
                  <c:v>43426</c:v>
                </c:pt>
                <c:pt idx="3623">
                  <c:v>43427</c:v>
                </c:pt>
                <c:pt idx="3624">
                  <c:v>43430</c:v>
                </c:pt>
                <c:pt idx="3625">
                  <c:v>43431</c:v>
                </c:pt>
                <c:pt idx="3626">
                  <c:v>43432</c:v>
                </c:pt>
                <c:pt idx="3627">
                  <c:v>43433</c:v>
                </c:pt>
                <c:pt idx="3628">
                  <c:v>43434</c:v>
                </c:pt>
                <c:pt idx="3629">
                  <c:v>43437</c:v>
                </c:pt>
                <c:pt idx="3630">
                  <c:v>43438</c:v>
                </c:pt>
                <c:pt idx="3631">
                  <c:v>43439</c:v>
                </c:pt>
                <c:pt idx="3632">
                  <c:v>43440</c:v>
                </c:pt>
                <c:pt idx="3633">
                  <c:v>43441</c:v>
                </c:pt>
                <c:pt idx="3634">
                  <c:v>43444</c:v>
                </c:pt>
                <c:pt idx="3635">
                  <c:v>43445</c:v>
                </c:pt>
                <c:pt idx="3636">
                  <c:v>43446</c:v>
                </c:pt>
                <c:pt idx="3637">
                  <c:v>43447</c:v>
                </c:pt>
                <c:pt idx="3638">
                  <c:v>43448</c:v>
                </c:pt>
                <c:pt idx="3639">
                  <c:v>43451</c:v>
                </c:pt>
                <c:pt idx="3640">
                  <c:v>43452</c:v>
                </c:pt>
                <c:pt idx="3641">
                  <c:v>43453</c:v>
                </c:pt>
                <c:pt idx="3642">
                  <c:v>43454</c:v>
                </c:pt>
                <c:pt idx="3643">
                  <c:v>43455</c:v>
                </c:pt>
                <c:pt idx="3644">
                  <c:v>43458</c:v>
                </c:pt>
                <c:pt idx="3645">
                  <c:v>43459</c:v>
                </c:pt>
                <c:pt idx="3646">
                  <c:v>43460</c:v>
                </c:pt>
                <c:pt idx="3647">
                  <c:v>43461</c:v>
                </c:pt>
                <c:pt idx="3648">
                  <c:v>43462</c:v>
                </c:pt>
                <c:pt idx="3649">
                  <c:v>43465</c:v>
                </c:pt>
                <c:pt idx="3650">
                  <c:v>43466</c:v>
                </c:pt>
                <c:pt idx="3651">
                  <c:v>43467</c:v>
                </c:pt>
                <c:pt idx="3652">
                  <c:v>43468</c:v>
                </c:pt>
                <c:pt idx="3653">
                  <c:v>43469</c:v>
                </c:pt>
                <c:pt idx="3654">
                  <c:v>43472</c:v>
                </c:pt>
                <c:pt idx="3655">
                  <c:v>43473</c:v>
                </c:pt>
                <c:pt idx="3656">
                  <c:v>43474</c:v>
                </c:pt>
                <c:pt idx="3657">
                  <c:v>43475</c:v>
                </c:pt>
                <c:pt idx="3658">
                  <c:v>43476</c:v>
                </c:pt>
                <c:pt idx="3659">
                  <c:v>43479</c:v>
                </c:pt>
                <c:pt idx="3660">
                  <c:v>43480</c:v>
                </c:pt>
                <c:pt idx="3661">
                  <c:v>43481</c:v>
                </c:pt>
                <c:pt idx="3662">
                  <c:v>43482</c:v>
                </c:pt>
                <c:pt idx="3663">
                  <c:v>43483</c:v>
                </c:pt>
                <c:pt idx="3664">
                  <c:v>43486</c:v>
                </c:pt>
                <c:pt idx="3665">
                  <c:v>43487</c:v>
                </c:pt>
                <c:pt idx="3666">
                  <c:v>43488</c:v>
                </c:pt>
                <c:pt idx="3667">
                  <c:v>43489</c:v>
                </c:pt>
                <c:pt idx="3668">
                  <c:v>43490</c:v>
                </c:pt>
                <c:pt idx="3669">
                  <c:v>43493</c:v>
                </c:pt>
                <c:pt idx="3670">
                  <c:v>43494</c:v>
                </c:pt>
                <c:pt idx="3671">
                  <c:v>43495</c:v>
                </c:pt>
                <c:pt idx="3672">
                  <c:v>43496</c:v>
                </c:pt>
                <c:pt idx="3673">
                  <c:v>43497</c:v>
                </c:pt>
                <c:pt idx="3674">
                  <c:v>43500</c:v>
                </c:pt>
                <c:pt idx="3675">
                  <c:v>43501</c:v>
                </c:pt>
                <c:pt idx="3676">
                  <c:v>43502</c:v>
                </c:pt>
                <c:pt idx="3677">
                  <c:v>43503</c:v>
                </c:pt>
                <c:pt idx="3678">
                  <c:v>43504</c:v>
                </c:pt>
                <c:pt idx="3679">
                  <c:v>43507</c:v>
                </c:pt>
                <c:pt idx="3680">
                  <c:v>43508</c:v>
                </c:pt>
                <c:pt idx="3681">
                  <c:v>43509</c:v>
                </c:pt>
                <c:pt idx="3682">
                  <c:v>43510</c:v>
                </c:pt>
                <c:pt idx="3683">
                  <c:v>43511</c:v>
                </c:pt>
                <c:pt idx="3684">
                  <c:v>43514</c:v>
                </c:pt>
                <c:pt idx="3685">
                  <c:v>43515</c:v>
                </c:pt>
                <c:pt idx="3686">
                  <c:v>43516</c:v>
                </c:pt>
                <c:pt idx="3687">
                  <c:v>43517</c:v>
                </c:pt>
                <c:pt idx="3688">
                  <c:v>43518</c:v>
                </c:pt>
                <c:pt idx="3689">
                  <c:v>43521</c:v>
                </c:pt>
                <c:pt idx="3690">
                  <c:v>43522</c:v>
                </c:pt>
                <c:pt idx="3691">
                  <c:v>43523</c:v>
                </c:pt>
                <c:pt idx="3692">
                  <c:v>43524</c:v>
                </c:pt>
                <c:pt idx="3693">
                  <c:v>43525</c:v>
                </c:pt>
                <c:pt idx="3694">
                  <c:v>43528</c:v>
                </c:pt>
                <c:pt idx="3695">
                  <c:v>43529</c:v>
                </c:pt>
                <c:pt idx="3696">
                  <c:v>43530</c:v>
                </c:pt>
                <c:pt idx="3697">
                  <c:v>43531</c:v>
                </c:pt>
                <c:pt idx="3698">
                  <c:v>43532</c:v>
                </c:pt>
                <c:pt idx="3699">
                  <c:v>43535</c:v>
                </c:pt>
                <c:pt idx="3700">
                  <c:v>43536</c:v>
                </c:pt>
                <c:pt idx="3701">
                  <c:v>43537</c:v>
                </c:pt>
                <c:pt idx="3702">
                  <c:v>43538</c:v>
                </c:pt>
                <c:pt idx="3703">
                  <c:v>43539</c:v>
                </c:pt>
                <c:pt idx="3704">
                  <c:v>43542</c:v>
                </c:pt>
                <c:pt idx="3705">
                  <c:v>43543</c:v>
                </c:pt>
                <c:pt idx="3706">
                  <c:v>43544</c:v>
                </c:pt>
                <c:pt idx="3707">
                  <c:v>43545</c:v>
                </c:pt>
                <c:pt idx="3708">
                  <c:v>43546</c:v>
                </c:pt>
                <c:pt idx="3709">
                  <c:v>43549</c:v>
                </c:pt>
                <c:pt idx="3710">
                  <c:v>43550</c:v>
                </c:pt>
                <c:pt idx="3711">
                  <c:v>43551</c:v>
                </c:pt>
                <c:pt idx="3712">
                  <c:v>43552</c:v>
                </c:pt>
                <c:pt idx="3713">
                  <c:v>43553</c:v>
                </c:pt>
                <c:pt idx="3714">
                  <c:v>43556</c:v>
                </c:pt>
                <c:pt idx="3715">
                  <c:v>43557</c:v>
                </c:pt>
                <c:pt idx="3716">
                  <c:v>43558</c:v>
                </c:pt>
                <c:pt idx="3717">
                  <c:v>43559</c:v>
                </c:pt>
                <c:pt idx="3718">
                  <c:v>43560</c:v>
                </c:pt>
                <c:pt idx="3719">
                  <c:v>43563</c:v>
                </c:pt>
                <c:pt idx="3720">
                  <c:v>43564</c:v>
                </c:pt>
                <c:pt idx="3721">
                  <c:v>43565</c:v>
                </c:pt>
                <c:pt idx="3722">
                  <c:v>43566</c:v>
                </c:pt>
                <c:pt idx="3723">
                  <c:v>43567</c:v>
                </c:pt>
                <c:pt idx="3724">
                  <c:v>43570</c:v>
                </c:pt>
                <c:pt idx="3725">
                  <c:v>43571</c:v>
                </c:pt>
                <c:pt idx="3726">
                  <c:v>43572</c:v>
                </c:pt>
                <c:pt idx="3727">
                  <c:v>43573</c:v>
                </c:pt>
                <c:pt idx="3728">
                  <c:v>43574</c:v>
                </c:pt>
                <c:pt idx="3729">
                  <c:v>43577</c:v>
                </c:pt>
                <c:pt idx="3730">
                  <c:v>43578</c:v>
                </c:pt>
                <c:pt idx="3731">
                  <c:v>43579</c:v>
                </c:pt>
                <c:pt idx="3732">
                  <c:v>43580</c:v>
                </c:pt>
                <c:pt idx="3733">
                  <c:v>43581</c:v>
                </c:pt>
                <c:pt idx="3734">
                  <c:v>43584</c:v>
                </c:pt>
                <c:pt idx="3735">
                  <c:v>43585</c:v>
                </c:pt>
                <c:pt idx="3736">
                  <c:v>43586</c:v>
                </c:pt>
                <c:pt idx="3737">
                  <c:v>43587</c:v>
                </c:pt>
                <c:pt idx="3738">
                  <c:v>43588</c:v>
                </c:pt>
                <c:pt idx="3739">
                  <c:v>43591</c:v>
                </c:pt>
                <c:pt idx="3740">
                  <c:v>43592</c:v>
                </c:pt>
                <c:pt idx="3741">
                  <c:v>43593</c:v>
                </c:pt>
                <c:pt idx="3742">
                  <c:v>43594</c:v>
                </c:pt>
                <c:pt idx="3743">
                  <c:v>43595</c:v>
                </c:pt>
                <c:pt idx="3744">
                  <c:v>43598</c:v>
                </c:pt>
                <c:pt idx="3745">
                  <c:v>43599</c:v>
                </c:pt>
                <c:pt idx="3746">
                  <c:v>43600</c:v>
                </c:pt>
                <c:pt idx="3747">
                  <c:v>43601</c:v>
                </c:pt>
                <c:pt idx="3748">
                  <c:v>43602</c:v>
                </c:pt>
                <c:pt idx="3749">
                  <c:v>43605</c:v>
                </c:pt>
                <c:pt idx="3750">
                  <c:v>43606</c:v>
                </c:pt>
                <c:pt idx="3751">
                  <c:v>43607</c:v>
                </c:pt>
                <c:pt idx="3752">
                  <c:v>43608</c:v>
                </c:pt>
                <c:pt idx="3753">
                  <c:v>43609</c:v>
                </c:pt>
                <c:pt idx="3754">
                  <c:v>43612</c:v>
                </c:pt>
                <c:pt idx="3755">
                  <c:v>43613</c:v>
                </c:pt>
                <c:pt idx="3756">
                  <c:v>43614</c:v>
                </c:pt>
                <c:pt idx="3757">
                  <c:v>43615</c:v>
                </c:pt>
                <c:pt idx="3758">
                  <c:v>43616</c:v>
                </c:pt>
                <c:pt idx="3759">
                  <c:v>43619</c:v>
                </c:pt>
                <c:pt idx="3760">
                  <c:v>43620</c:v>
                </c:pt>
                <c:pt idx="3761">
                  <c:v>43621</c:v>
                </c:pt>
                <c:pt idx="3762">
                  <c:v>43622</c:v>
                </c:pt>
                <c:pt idx="3763">
                  <c:v>43623</c:v>
                </c:pt>
                <c:pt idx="3764">
                  <c:v>43626</c:v>
                </c:pt>
                <c:pt idx="3765">
                  <c:v>43627</c:v>
                </c:pt>
                <c:pt idx="3766">
                  <c:v>43628</c:v>
                </c:pt>
                <c:pt idx="3767">
                  <c:v>43629</c:v>
                </c:pt>
                <c:pt idx="3768">
                  <c:v>43630</c:v>
                </c:pt>
                <c:pt idx="3769">
                  <c:v>43633</c:v>
                </c:pt>
                <c:pt idx="3770">
                  <c:v>43634</c:v>
                </c:pt>
                <c:pt idx="3771">
                  <c:v>43635</c:v>
                </c:pt>
                <c:pt idx="3772">
                  <c:v>43636</c:v>
                </c:pt>
                <c:pt idx="3773">
                  <c:v>43637</c:v>
                </c:pt>
                <c:pt idx="3774">
                  <c:v>43640</c:v>
                </c:pt>
                <c:pt idx="3775">
                  <c:v>43641</c:v>
                </c:pt>
                <c:pt idx="3776">
                  <c:v>43642</c:v>
                </c:pt>
                <c:pt idx="3777">
                  <c:v>43643</c:v>
                </c:pt>
                <c:pt idx="3778">
                  <c:v>43644</c:v>
                </c:pt>
                <c:pt idx="3779">
                  <c:v>43647</c:v>
                </c:pt>
                <c:pt idx="3780">
                  <c:v>43648</c:v>
                </c:pt>
                <c:pt idx="3781">
                  <c:v>43649</c:v>
                </c:pt>
                <c:pt idx="3782">
                  <c:v>43650</c:v>
                </c:pt>
                <c:pt idx="3783">
                  <c:v>43651</c:v>
                </c:pt>
                <c:pt idx="3784">
                  <c:v>43654</c:v>
                </c:pt>
                <c:pt idx="3785">
                  <c:v>43655</c:v>
                </c:pt>
                <c:pt idx="3786">
                  <c:v>43656</c:v>
                </c:pt>
                <c:pt idx="3787">
                  <c:v>43657</c:v>
                </c:pt>
                <c:pt idx="3788">
                  <c:v>43658</c:v>
                </c:pt>
                <c:pt idx="3789">
                  <c:v>43661</c:v>
                </c:pt>
                <c:pt idx="3790">
                  <c:v>43662</c:v>
                </c:pt>
                <c:pt idx="3791">
                  <c:v>43663</c:v>
                </c:pt>
                <c:pt idx="3792">
                  <c:v>43664</c:v>
                </c:pt>
                <c:pt idx="3793">
                  <c:v>43665</c:v>
                </c:pt>
                <c:pt idx="3794">
                  <c:v>43668</c:v>
                </c:pt>
                <c:pt idx="3795">
                  <c:v>43669</c:v>
                </c:pt>
                <c:pt idx="3796">
                  <c:v>43670</c:v>
                </c:pt>
                <c:pt idx="3797">
                  <c:v>43671</c:v>
                </c:pt>
                <c:pt idx="3798">
                  <c:v>43672</c:v>
                </c:pt>
                <c:pt idx="3799">
                  <c:v>43675</c:v>
                </c:pt>
                <c:pt idx="3800">
                  <c:v>43676</c:v>
                </c:pt>
                <c:pt idx="3801">
                  <c:v>43677</c:v>
                </c:pt>
                <c:pt idx="3802">
                  <c:v>43678</c:v>
                </c:pt>
                <c:pt idx="3803">
                  <c:v>43679</c:v>
                </c:pt>
                <c:pt idx="3804">
                  <c:v>43682</c:v>
                </c:pt>
                <c:pt idx="3805">
                  <c:v>43683</c:v>
                </c:pt>
                <c:pt idx="3806">
                  <c:v>43684</c:v>
                </c:pt>
                <c:pt idx="3807">
                  <c:v>43685</c:v>
                </c:pt>
                <c:pt idx="3808">
                  <c:v>43686</c:v>
                </c:pt>
                <c:pt idx="3809">
                  <c:v>43689</c:v>
                </c:pt>
                <c:pt idx="3810">
                  <c:v>43690</c:v>
                </c:pt>
                <c:pt idx="3811">
                  <c:v>43691</c:v>
                </c:pt>
                <c:pt idx="3812">
                  <c:v>43692</c:v>
                </c:pt>
                <c:pt idx="3813">
                  <c:v>43693</c:v>
                </c:pt>
                <c:pt idx="3814">
                  <c:v>43696</c:v>
                </c:pt>
                <c:pt idx="3815">
                  <c:v>43697</c:v>
                </c:pt>
                <c:pt idx="3816">
                  <c:v>43698</c:v>
                </c:pt>
                <c:pt idx="3817">
                  <c:v>43699</c:v>
                </c:pt>
                <c:pt idx="3818">
                  <c:v>43700</c:v>
                </c:pt>
                <c:pt idx="3819">
                  <c:v>43703</c:v>
                </c:pt>
                <c:pt idx="3820">
                  <c:v>43704</c:v>
                </c:pt>
                <c:pt idx="3821">
                  <c:v>43705</c:v>
                </c:pt>
              </c:numCache>
            </c:numRef>
          </c:cat>
          <c:val>
            <c:numRef>
              <c:f>Sheet1!$C$8:$C$3829</c:f>
              <c:numCache>
                <c:formatCode>General</c:formatCode>
                <c:ptCount val="3822"/>
                <c:pt idx="0">
                  <c:v>2.88</c:v>
                </c:pt>
                <c:pt idx="1">
                  <c:v>2.8050000000000002</c:v>
                </c:pt>
                <c:pt idx="2">
                  <c:v>2.8250000000000002</c:v>
                </c:pt>
                <c:pt idx="3">
                  <c:v>2.8449999999999998</c:v>
                </c:pt>
                <c:pt idx="4">
                  <c:v>2.81</c:v>
                </c:pt>
                <c:pt idx="5">
                  <c:v>2.7949999999999999</c:v>
                </c:pt>
                <c:pt idx="6">
                  <c:v>2.8</c:v>
                </c:pt>
                <c:pt idx="7">
                  <c:v>2.7749999999999999</c:v>
                </c:pt>
                <c:pt idx="8">
                  <c:v>2.8250000000000002</c:v>
                </c:pt>
                <c:pt idx="9">
                  <c:v>2.83</c:v>
                </c:pt>
                <c:pt idx="10">
                  <c:v>2.83</c:v>
                </c:pt>
                <c:pt idx="11">
                  <c:v>2.8849999999999998</c:v>
                </c:pt>
                <c:pt idx="12">
                  <c:v>2.855</c:v>
                </c:pt>
                <c:pt idx="13">
                  <c:v>2.8250000000000002</c:v>
                </c:pt>
                <c:pt idx="14">
                  <c:v>2.8050000000000002</c:v>
                </c:pt>
                <c:pt idx="15">
                  <c:v>2.7800000000000002</c:v>
                </c:pt>
                <c:pt idx="16">
                  <c:v>2.7149999999999999</c:v>
                </c:pt>
                <c:pt idx="17">
                  <c:v>2.7749999999999999</c:v>
                </c:pt>
                <c:pt idx="18">
                  <c:v>2.7749999999999999</c:v>
                </c:pt>
                <c:pt idx="19">
                  <c:v>2.6949999999999998</c:v>
                </c:pt>
                <c:pt idx="20">
                  <c:v>2.7949999999999999</c:v>
                </c:pt>
                <c:pt idx="21">
                  <c:v>2.7549999999999999</c:v>
                </c:pt>
                <c:pt idx="22">
                  <c:v>2.7450000000000001</c:v>
                </c:pt>
                <c:pt idx="23">
                  <c:v>2.6949999999999998</c:v>
                </c:pt>
                <c:pt idx="24">
                  <c:v>2.69</c:v>
                </c:pt>
                <c:pt idx="25">
                  <c:v>2.7</c:v>
                </c:pt>
                <c:pt idx="26">
                  <c:v>2.7450000000000001</c:v>
                </c:pt>
                <c:pt idx="27">
                  <c:v>2.7050000000000001</c:v>
                </c:pt>
                <c:pt idx="28">
                  <c:v>2.6949999999999998</c:v>
                </c:pt>
                <c:pt idx="29">
                  <c:v>2.6949999999999998</c:v>
                </c:pt>
                <c:pt idx="30">
                  <c:v>2.69</c:v>
                </c:pt>
                <c:pt idx="31">
                  <c:v>2.69</c:v>
                </c:pt>
                <c:pt idx="32">
                  <c:v>2.69</c:v>
                </c:pt>
                <c:pt idx="33">
                  <c:v>2.8250000000000002</c:v>
                </c:pt>
                <c:pt idx="34">
                  <c:v>2.83</c:v>
                </c:pt>
                <c:pt idx="35">
                  <c:v>2.83</c:v>
                </c:pt>
                <c:pt idx="36">
                  <c:v>2.83</c:v>
                </c:pt>
                <c:pt idx="37">
                  <c:v>2.83</c:v>
                </c:pt>
                <c:pt idx="38">
                  <c:v>2.83</c:v>
                </c:pt>
                <c:pt idx="39">
                  <c:v>2.835</c:v>
                </c:pt>
                <c:pt idx="40">
                  <c:v>2.875</c:v>
                </c:pt>
                <c:pt idx="41">
                  <c:v>2.895</c:v>
                </c:pt>
                <c:pt idx="42">
                  <c:v>2.9</c:v>
                </c:pt>
                <c:pt idx="43">
                  <c:v>2.8650000000000002</c:v>
                </c:pt>
                <c:pt idx="44">
                  <c:v>2.8849999999999998</c:v>
                </c:pt>
                <c:pt idx="45">
                  <c:v>2.9050000000000002</c:v>
                </c:pt>
                <c:pt idx="46">
                  <c:v>2.915</c:v>
                </c:pt>
                <c:pt idx="47">
                  <c:v>2.9449999999999998</c:v>
                </c:pt>
                <c:pt idx="48">
                  <c:v>2.9050000000000002</c:v>
                </c:pt>
                <c:pt idx="49">
                  <c:v>2.95</c:v>
                </c:pt>
                <c:pt idx="50">
                  <c:v>2.89</c:v>
                </c:pt>
                <c:pt idx="51">
                  <c:v>2.94</c:v>
                </c:pt>
                <c:pt idx="52">
                  <c:v>2.9350000000000001</c:v>
                </c:pt>
                <c:pt idx="53">
                  <c:v>2.98</c:v>
                </c:pt>
                <c:pt idx="54">
                  <c:v>2.98</c:v>
                </c:pt>
                <c:pt idx="55">
                  <c:v>2.98</c:v>
                </c:pt>
                <c:pt idx="56">
                  <c:v>2.92</c:v>
                </c:pt>
                <c:pt idx="57">
                  <c:v>2.92</c:v>
                </c:pt>
                <c:pt idx="58">
                  <c:v>2.92</c:v>
                </c:pt>
                <c:pt idx="59">
                  <c:v>2.92</c:v>
                </c:pt>
                <c:pt idx="60">
                  <c:v>2.8849999999999998</c:v>
                </c:pt>
                <c:pt idx="61">
                  <c:v>2.9</c:v>
                </c:pt>
                <c:pt idx="62">
                  <c:v>2.9</c:v>
                </c:pt>
                <c:pt idx="63">
                  <c:v>2.895</c:v>
                </c:pt>
                <c:pt idx="64">
                  <c:v>2.8650000000000002</c:v>
                </c:pt>
                <c:pt idx="65">
                  <c:v>2.87</c:v>
                </c:pt>
                <c:pt idx="66">
                  <c:v>2.87</c:v>
                </c:pt>
                <c:pt idx="67">
                  <c:v>2.8849999999999998</c:v>
                </c:pt>
                <c:pt idx="68">
                  <c:v>2.8849999999999998</c:v>
                </c:pt>
                <c:pt idx="69">
                  <c:v>2.875</c:v>
                </c:pt>
                <c:pt idx="70">
                  <c:v>2.9</c:v>
                </c:pt>
                <c:pt idx="71">
                  <c:v>2.93</c:v>
                </c:pt>
                <c:pt idx="72">
                  <c:v>2.915</c:v>
                </c:pt>
                <c:pt idx="73">
                  <c:v>2.88</c:v>
                </c:pt>
                <c:pt idx="74">
                  <c:v>2.8849999999999998</c:v>
                </c:pt>
                <c:pt idx="75">
                  <c:v>2.8849999999999998</c:v>
                </c:pt>
                <c:pt idx="76">
                  <c:v>2.89</c:v>
                </c:pt>
                <c:pt idx="77">
                  <c:v>2.875</c:v>
                </c:pt>
                <c:pt idx="78">
                  <c:v>2.875</c:v>
                </c:pt>
                <c:pt idx="79">
                  <c:v>2.85</c:v>
                </c:pt>
                <c:pt idx="80">
                  <c:v>2.8449999999999998</c:v>
                </c:pt>
                <c:pt idx="81">
                  <c:v>2.81</c:v>
                </c:pt>
                <c:pt idx="82">
                  <c:v>2.83</c:v>
                </c:pt>
                <c:pt idx="83">
                  <c:v>2.85</c:v>
                </c:pt>
                <c:pt idx="84">
                  <c:v>2.85</c:v>
                </c:pt>
                <c:pt idx="85">
                  <c:v>2.835</c:v>
                </c:pt>
                <c:pt idx="86">
                  <c:v>2.82</c:v>
                </c:pt>
                <c:pt idx="87">
                  <c:v>2.84</c:v>
                </c:pt>
                <c:pt idx="88">
                  <c:v>2.84</c:v>
                </c:pt>
                <c:pt idx="89">
                  <c:v>2.85</c:v>
                </c:pt>
                <c:pt idx="90">
                  <c:v>2.8149999999999999</c:v>
                </c:pt>
                <c:pt idx="91">
                  <c:v>2.7949999999999999</c:v>
                </c:pt>
                <c:pt idx="92">
                  <c:v>2.7749999999999999</c:v>
                </c:pt>
                <c:pt idx="93">
                  <c:v>2.74</c:v>
                </c:pt>
                <c:pt idx="94">
                  <c:v>2.7450000000000001</c:v>
                </c:pt>
                <c:pt idx="95">
                  <c:v>2.7349999999999999</c:v>
                </c:pt>
                <c:pt idx="96">
                  <c:v>2.69</c:v>
                </c:pt>
                <c:pt idx="97">
                  <c:v>2.64</c:v>
                </c:pt>
                <c:pt idx="98">
                  <c:v>2.6850000000000001</c:v>
                </c:pt>
                <c:pt idx="99">
                  <c:v>2.6850000000000001</c:v>
                </c:pt>
                <c:pt idx="100">
                  <c:v>2.6949999999999998</c:v>
                </c:pt>
                <c:pt idx="101">
                  <c:v>2.645</c:v>
                </c:pt>
                <c:pt idx="102">
                  <c:v>2.645</c:v>
                </c:pt>
                <c:pt idx="103">
                  <c:v>2.645</c:v>
                </c:pt>
                <c:pt idx="104">
                  <c:v>2.645</c:v>
                </c:pt>
                <c:pt idx="105">
                  <c:v>2.64</c:v>
                </c:pt>
                <c:pt idx="106">
                  <c:v>2.65</c:v>
                </c:pt>
                <c:pt idx="107">
                  <c:v>2.65</c:v>
                </c:pt>
                <c:pt idx="108">
                  <c:v>2.6</c:v>
                </c:pt>
                <c:pt idx="109">
                  <c:v>2.605</c:v>
                </c:pt>
                <c:pt idx="110">
                  <c:v>2.5649999999999999</c:v>
                </c:pt>
                <c:pt idx="111">
                  <c:v>2.5350000000000001</c:v>
                </c:pt>
                <c:pt idx="112">
                  <c:v>2.54</c:v>
                </c:pt>
                <c:pt idx="113">
                  <c:v>2.5499999999999998</c:v>
                </c:pt>
                <c:pt idx="114">
                  <c:v>2.5300000000000002</c:v>
                </c:pt>
                <c:pt idx="115">
                  <c:v>2.5249999999999999</c:v>
                </c:pt>
                <c:pt idx="116">
                  <c:v>2.4750000000000001</c:v>
                </c:pt>
                <c:pt idx="117">
                  <c:v>2.57</c:v>
                </c:pt>
                <c:pt idx="118">
                  <c:v>2.5499999999999998</c:v>
                </c:pt>
                <c:pt idx="119">
                  <c:v>2.5550000000000002</c:v>
                </c:pt>
                <c:pt idx="120">
                  <c:v>2.5649999999999999</c:v>
                </c:pt>
                <c:pt idx="121">
                  <c:v>2.5249999999999999</c:v>
                </c:pt>
                <c:pt idx="122">
                  <c:v>2.4950000000000001</c:v>
                </c:pt>
                <c:pt idx="123">
                  <c:v>2.4849999999999999</c:v>
                </c:pt>
                <c:pt idx="124">
                  <c:v>2.4750000000000001</c:v>
                </c:pt>
                <c:pt idx="125">
                  <c:v>2.5</c:v>
                </c:pt>
                <c:pt idx="126">
                  <c:v>2.4849999999999999</c:v>
                </c:pt>
                <c:pt idx="127">
                  <c:v>2.5150000000000001</c:v>
                </c:pt>
                <c:pt idx="128">
                  <c:v>2.5550000000000002</c:v>
                </c:pt>
                <c:pt idx="129">
                  <c:v>2.5550000000000002</c:v>
                </c:pt>
                <c:pt idx="130">
                  <c:v>2.4950000000000001</c:v>
                </c:pt>
                <c:pt idx="131">
                  <c:v>2.5300000000000002</c:v>
                </c:pt>
                <c:pt idx="132">
                  <c:v>2.5099999999999998</c:v>
                </c:pt>
                <c:pt idx="133">
                  <c:v>2.4750000000000001</c:v>
                </c:pt>
                <c:pt idx="134">
                  <c:v>2.5049999999999999</c:v>
                </c:pt>
                <c:pt idx="135">
                  <c:v>2.54</c:v>
                </c:pt>
                <c:pt idx="136">
                  <c:v>2.5499999999999998</c:v>
                </c:pt>
                <c:pt idx="137">
                  <c:v>2.4750000000000001</c:v>
                </c:pt>
                <c:pt idx="138">
                  <c:v>2.5300000000000002</c:v>
                </c:pt>
                <c:pt idx="139">
                  <c:v>2.5300000000000002</c:v>
                </c:pt>
                <c:pt idx="140">
                  <c:v>2.5300000000000002</c:v>
                </c:pt>
                <c:pt idx="141">
                  <c:v>2.5300000000000002</c:v>
                </c:pt>
                <c:pt idx="142">
                  <c:v>2.63</c:v>
                </c:pt>
                <c:pt idx="143">
                  <c:v>2.64</c:v>
                </c:pt>
                <c:pt idx="144">
                  <c:v>2.6550000000000002</c:v>
                </c:pt>
                <c:pt idx="145">
                  <c:v>2.5949999999999998</c:v>
                </c:pt>
                <c:pt idx="146">
                  <c:v>2.6949999999999998</c:v>
                </c:pt>
                <c:pt idx="147">
                  <c:v>2.68</c:v>
                </c:pt>
                <c:pt idx="148">
                  <c:v>2.7</c:v>
                </c:pt>
                <c:pt idx="149">
                  <c:v>2.7149999999999999</c:v>
                </c:pt>
                <c:pt idx="150">
                  <c:v>2.645</c:v>
                </c:pt>
                <c:pt idx="151">
                  <c:v>2.6949999999999998</c:v>
                </c:pt>
                <c:pt idx="152">
                  <c:v>2.6749999999999998</c:v>
                </c:pt>
                <c:pt idx="153">
                  <c:v>2.67</c:v>
                </c:pt>
                <c:pt idx="154">
                  <c:v>2.6850000000000001</c:v>
                </c:pt>
                <c:pt idx="155">
                  <c:v>2.7149999999999999</c:v>
                </c:pt>
                <c:pt idx="156">
                  <c:v>2.6550000000000002</c:v>
                </c:pt>
                <c:pt idx="157">
                  <c:v>2.6550000000000002</c:v>
                </c:pt>
                <c:pt idx="158">
                  <c:v>2.605</c:v>
                </c:pt>
                <c:pt idx="159">
                  <c:v>2.605</c:v>
                </c:pt>
                <c:pt idx="160">
                  <c:v>2.6349999999999998</c:v>
                </c:pt>
                <c:pt idx="161">
                  <c:v>2.63</c:v>
                </c:pt>
                <c:pt idx="162">
                  <c:v>2.63</c:v>
                </c:pt>
                <c:pt idx="163">
                  <c:v>2.6349999999999998</c:v>
                </c:pt>
                <c:pt idx="164">
                  <c:v>2.63</c:v>
                </c:pt>
                <c:pt idx="165">
                  <c:v>2.6150000000000002</c:v>
                </c:pt>
                <c:pt idx="166">
                  <c:v>2.6550000000000002</c:v>
                </c:pt>
                <c:pt idx="167">
                  <c:v>2.62</c:v>
                </c:pt>
                <c:pt idx="168">
                  <c:v>2.61</c:v>
                </c:pt>
                <c:pt idx="169">
                  <c:v>2.61</c:v>
                </c:pt>
                <c:pt idx="170">
                  <c:v>2.61</c:v>
                </c:pt>
                <c:pt idx="171">
                  <c:v>2.61</c:v>
                </c:pt>
                <c:pt idx="172">
                  <c:v>2.6574999999999998</c:v>
                </c:pt>
                <c:pt idx="173">
                  <c:v>2.6924999999999999</c:v>
                </c:pt>
                <c:pt idx="174">
                  <c:v>2.68</c:v>
                </c:pt>
                <c:pt idx="175">
                  <c:v>2.6875</c:v>
                </c:pt>
                <c:pt idx="176">
                  <c:v>2.71</c:v>
                </c:pt>
                <c:pt idx="177">
                  <c:v>2.7124999999999999</c:v>
                </c:pt>
                <c:pt idx="178">
                  <c:v>2.67</c:v>
                </c:pt>
                <c:pt idx="179">
                  <c:v>2.665</c:v>
                </c:pt>
                <c:pt idx="180">
                  <c:v>2.6349999999999998</c:v>
                </c:pt>
                <c:pt idx="181">
                  <c:v>2.7175000000000002</c:v>
                </c:pt>
                <c:pt idx="182">
                  <c:v>2.7749999999999999</c:v>
                </c:pt>
                <c:pt idx="183">
                  <c:v>2.7850000000000001</c:v>
                </c:pt>
                <c:pt idx="184">
                  <c:v>2.7774999999999999</c:v>
                </c:pt>
                <c:pt idx="185">
                  <c:v>2.7349999999999999</c:v>
                </c:pt>
                <c:pt idx="186">
                  <c:v>2.7050000000000001</c:v>
                </c:pt>
                <c:pt idx="187">
                  <c:v>2.7774999999999999</c:v>
                </c:pt>
                <c:pt idx="188">
                  <c:v>2.7774999999999999</c:v>
                </c:pt>
                <c:pt idx="189">
                  <c:v>2.73</c:v>
                </c:pt>
                <c:pt idx="190">
                  <c:v>2.7175000000000002</c:v>
                </c:pt>
                <c:pt idx="191">
                  <c:v>2.75</c:v>
                </c:pt>
                <c:pt idx="192">
                  <c:v>2.7574999999999998</c:v>
                </c:pt>
                <c:pt idx="193">
                  <c:v>2.7524999999999999</c:v>
                </c:pt>
                <c:pt idx="194">
                  <c:v>2.7625000000000002</c:v>
                </c:pt>
                <c:pt idx="195">
                  <c:v>2.7275</c:v>
                </c:pt>
                <c:pt idx="196">
                  <c:v>2.7225000000000001</c:v>
                </c:pt>
                <c:pt idx="197">
                  <c:v>2.7324999999999999</c:v>
                </c:pt>
                <c:pt idx="198">
                  <c:v>2.6775000000000002</c:v>
                </c:pt>
                <c:pt idx="199">
                  <c:v>2.68</c:v>
                </c:pt>
                <c:pt idx="200">
                  <c:v>2.7050000000000001</c:v>
                </c:pt>
                <c:pt idx="201">
                  <c:v>2.7625000000000002</c:v>
                </c:pt>
                <c:pt idx="202">
                  <c:v>2.7650000000000001</c:v>
                </c:pt>
                <c:pt idx="203">
                  <c:v>2.7925</c:v>
                </c:pt>
                <c:pt idx="204">
                  <c:v>2.8025000000000002</c:v>
                </c:pt>
                <c:pt idx="205">
                  <c:v>2.8047</c:v>
                </c:pt>
                <c:pt idx="206">
                  <c:v>2.7949999999999999</c:v>
                </c:pt>
                <c:pt idx="207">
                  <c:v>2.8025000000000002</c:v>
                </c:pt>
                <c:pt idx="208">
                  <c:v>2.7067000000000001</c:v>
                </c:pt>
                <c:pt idx="209">
                  <c:v>2.7324999999999999</c:v>
                </c:pt>
                <c:pt idx="210">
                  <c:v>2.7496999999999998</c:v>
                </c:pt>
                <c:pt idx="211">
                  <c:v>2.8025000000000002</c:v>
                </c:pt>
                <c:pt idx="212">
                  <c:v>2.8153999999999999</c:v>
                </c:pt>
                <c:pt idx="213">
                  <c:v>2.8279000000000001</c:v>
                </c:pt>
                <c:pt idx="214">
                  <c:v>2.8574999999999999</c:v>
                </c:pt>
                <c:pt idx="215">
                  <c:v>2.8675000000000002</c:v>
                </c:pt>
                <c:pt idx="216">
                  <c:v>2.9024999999999999</c:v>
                </c:pt>
                <c:pt idx="217">
                  <c:v>2.9224999999999999</c:v>
                </c:pt>
                <c:pt idx="218">
                  <c:v>2.9172000000000002</c:v>
                </c:pt>
                <c:pt idx="219">
                  <c:v>3.0125000000000002</c:v>
                </c:pt>
                <c:pt idx="220">
                  <c:v>2.9474999999999998</c:v>
                </c:pt>
                <c:pt idx="221">
                  <c:v>2.99</c:v>
                </c:pt>
                <c:pt idx="222">
                  <c:v>2.9</c:v>
                </c:pt>
                <c:pt idx="223">
                  <c:v>2.93</c:v>
                </c:pt>
                <c:pt idx="224">
                  <c:v>2.9125000000000001</c:v>
                </c:pt>
                <c:pt idx="225">
                  <c:v>2.895</c:v>
                </c:pt>
                <c:pt idx="226">
                  <c:v>2.8574999999999999</c:v>
                </c:pt>
                <c:pt idx="227">
                  <c:v>2.8425000000000002</c:v>
                </c:pt>
                <c:pt idx="228">
                  <c:v>2.86</c:v>
                </c:pt>
                <c:pt idx="229">
                  <c:v>2.7974999999999999</c:v>
                </c:pt>
                <c:pt idx="230">
                  <c:v>2.835</c:v>
                </c:pt>
                <c:pt idx="231">
                  <c:v>2.8372000000000002</c:v>
                </c:pt>
                <c:pt idx="232">
                  <c:v>2.8</c:v>
                </c:pt>
                <c:pt idx="233">
                  <c:v>2.8025000000000002</c:v>
                </c:pt>
                <c:pt idx="234">
                  <c:v>2.8374999999999999</c:v>
                </c:pt>
                <c:pt idx="235">
                  <c:v>2.8447</c:v>
                </c:pt>
                <c:pt idx="236">
                  <c:v>2.8675000000000002</c:v>
                </c:pt>
                <c:pt idx="237">
                  <c:v>2.8525</c:v>
                </c:pt>
                <c:pt idx="238">
                  <c:v>2.8050000000000002</c:v>
                </c:pt>
                <c:pt idx="239">
                  <c:v>2.915</c:v>
                </c:pt>
                <c:pt idx="240">
                  <c:v>2.8425000000000002</c:v>
                </c:pt>
                <c:pt idx="241">
                  <c:v>2.855</c:v>
                </c:pt>
                <c:pt idx="242">
                  <c:v>2.8174999999999999</c:v>
                </c:pt>
                <c:pt idx="243">
                  <c:v>2.8675000000000002</c:v>
                </c:pt>
                <c:pt idx="244">
                  <c:v>2.8650000000000002</c:v>
                </c:pt>
                <c:pt idx="245">
                  <c:v>2.8624999999999998</c:v>
                </c:pt>
                <c:pt idx="246">
                  <c:v>2.8224999999999998</c:v>
                </c:pt>
                <c:pt idx="247">
                  <c:v>2.8325</c:v>
                </c:pt>
                <c:pt idx="248">
                  <c:v>2.8174999999999999</c:v>
                </c:pt>
                <c:pt idx="249">
                  <c:v>2.8050000000000002</c:v>
                </c:pt>
                <c:pt idx="250">
                  <c:v>2.7875000000000001</c:v>
                </c:pt>
                <c:pt idx="251">
                  <c:v>2.7770000000000001</c:v>
                </c:pt>
                <c:pt idx="252">
                  <c:v>2.7970000000000002</c:v>
                </c:pt>
                <c:pt idx="253">
                  <c:v>2.79</c:v>
                </c:pt>
                <c:pt idx="254">
                  <c:v>2.7749999999999999</c:v>
                </c:pt>
                <c:pt idx="255">
                  <c:v>2.7549999999999999</c:v>
                </c:pt>
                <c:pt idx="256">
                  <c:v>2.7774999999999999</c:v>
                </c:pt>
                <c:pt idx="257">
                  <c:v>2.7475000000000001</c:v>
                </c:pt>
                <c:pt idx="258">
                  <c:v>2.8098000000000001</c:v>
                </c:pt>
                <c:pt idx="259">
                  <c:v>2.7850000000000001</c:v>
                </c:pt>
                <c:pt idx="260">
                  <c:v>2.8050000000000002</c:v>
                </c:pt>
                <c:pt idx="261">
                  <c:v>2.8050000000000002</c:v>
                </c:pt>
                <c:pt idx="262">
                  <c:v>2.7425000000000002</c:v>
                </c:pt>
                <c:pt idx="263">
                  <c:v>2.7050000000000001</c:v>
                </c:pt>
                <c:pt idx="264">
                  <c:v>2.7250000000000001</c:v>
                </c:pt>
                <c:pt idx="265">
                  <c:v>2.7974999999999999</c:v>
                </c:pt>
                <c:pt idx="266">
                  <c:v>2.8228999999999997</c:v>
                </c:pt>
                <c:pt idx="267">
                  <c:v>2.8025000000000002</c:v>
                </c:pt>
                <c:pt idx="268">
                  <c:v>2.7250000000000001</c:v>
                </c:pt>
                <c:pt idx="269">
                  <c:v>2.7275</c:v>
                </c:pt>
                <c:pt idx="270">
                  <c:v>2.7574999999999998</c:v>
                </c:pt>
                <c:pt idx="271">
                  <c:v>2.7850000000000001</c:v>
                </c:pt>
                <c:pt idx="272">
                  <c:v>2.8125</c:v>
                </c:pt>
                <c:pt idx="273">
                  <c:v>2.7824999999999998</c:v>
                </c:pt>
                <c:pt idx="274">
                  <c:v>2.7824999999999998</c:v>
                </c:pt>
                <c:pt idx="275">
                  <c:v>2.7625000000000002</c:v>
                </c:pt>
                <c:pt idx="276">
                  <c:v>2.8025000000000002</c:v>
                </c:pt>
                <c:pt idx="277">
                  <c:v>2.8849999999999998</c:v>
                </c:pt>
                <c:pt idx="278">
                  <c:v>2.9050000000000002</c:v>
                </c:pt>
                <c:pt idx="279">
                  <c:v>2.8624999999999998</c:v>
                </c:pt>
                <c:pt idx="280">
                  <c:v>2.8875000000000002</c:v>
                </c:pt>
                <c:pt idx="281">
                  <c:v>2.9</c:v>
                </c:pt>
                <c:pt idx="282">
                  <c:v>2.8824999999999998</c:v>
                </c:pt>
                <c:pt idx="283">
                  <c:v>2.8824999999999998</c:v>
                </c:pt>
                <c:pt idx="284">
                  <c:v>2.9275000000000002</c:v>
                </c:pt>
                <c:pt idx="285">
                  <c:v>2.93</c:v>
                </c:pt>
                <c:pt idx="286">
                  <c:v>2.9074999999999998</c:v>
                </c:pt>
                <c:pt idx="287">
                  <c:v>2.9375</c:v>
                </c:pt>
                <c:pt idx="288">
                  <c:v>2.8250000000000002</c:v>
                </c:pt>
                <c:pt idx="289">
                  <c:v>2.9525000000000001</c:v>
                </c:pt>
                <c:pt idx="290">
                  <c:v>2.8824999999999998</c:v>
                </c:pt>
                <c:pt idx="291">
                  <c:v>2.8525</c:v>
                </c:pt>
                <c:pt idx="292">
                  <c:v>2.8725000000000001</c:v>
                </c:pt>
                <c:pt idx="293">
                  <c:v>2.88</c:v>
                </c:pt>
                <c:pt idx="294">
                  <c:v>3.0550000000000002</c:v>
                </c:pt>
                <c:pt idx="295">
                  <c:v>2.875</c:v>
                </c:pt>
                <c:pt idx="296">
                  <c:v>2.8525</c:v>
                </c:pt>
                <c:pt idx="297">
                  <c:v>2.85</c:v>
                </c:pt>
                <c:pt idx="298">
                  <c:v>2.86</c:v>
                </c:pt>
                <c:pt idx="299">
                  <c:v>2.8224999999999998</c:v>
                </c:pt>
                <c:pt idx="300">
                  <c:v>2.8525</c:v>
                </c:pt>
                <c:pt idx="301">
                  <c:v>2.8824999999999998</c:v>
                </c:pt>
                <c:pt idx="302">
                  <c:v>2.9074999999999998</c:v>
                </c:pt>
                <c:pt idx="303">
                  <c:v>2.8961000000000001</c:v>
                </c:pt>
                <c:pt idx="304">
                  <c:v>2.9575</c:v>
                </c:pt>
                <c:pt idx="305">
                  <c:v>2.95</c:v>
                </c:pt>
                <c:pt idx="306">
                  <c:v>2.9175</c:v>
                </c:pt>
                <c:pt idx="307">
                  <c:v>2.9708999999999999</c:v>
                </c:pt>
                <c:pt idx="308">
                  <c:v>2.9161999999999999</c:v>
                </c:pt>
                <c:pt idx="309">
                  <c:v>2.8730000000000002</c:v>
                </c:pt>
                <c:pt idx="310">
                  <c:v>2.9298000000000002</c:v>
                </c:pt>
                <c:pt idx="311">
                  <c:v>2.9371999999999998</c:v>
                </c:pt>
                <c:pt idx="312">
                  <c:v>2.9009999999999998</c:v>
                </c:pt>
                <c:pt idx="313">
                  <c:v>2.8326000000000002</c:v>
                </c:pt>
                <c:pt idx="314">
                  <c:v>2.8104</c:v>
                </c:pt>
                <c:pt idx="315">
                  <c:v>2.7800000000000002</c:v>
                </c:pt>
                <c:pt idx="316">
                  <c:v>2.855</c:v>
                </c:pt>
                <c:pt idx="317">
                  <c:v>2.8524000000000003</c:v>
                </c:pt>
                <c:pt idx="318">
                  <c:v>2.875</c:v>
                </c:pt>
                <c:pt idx="319">
                  <c:v>2.9449999999999998</c:v>
                </c:pt>
                <c:pt idx="320">
                  <c:v>2.8242000000000003</c:v>
                </c:pt>
                <c:pt idx="321">
                  <c:v>2.9182000000000001</c:v>
                </c:pt>
                <c:pt idx="322">
                  <c:v>2.9249999999999998</c:v>
                </c:pt>
                <c:pt idx="323">
                  <c:v>2.95</c:v>
                </c:pt>
                <c:pt idx="324">
                  <c:v>2.9443999999999999</c:v>
                </c:pt>
                <c:pt idx="325">
                  <c:v>2.9008000000000003</c:v>
                </c:pt>
                <c:pt idx="326">
                  <c:v>2.9750000000000001</c:v>
                </c:pt>
                <c:pt idx="327">
                  <c:v>2.9032999999999998</c:v>
                </c:pt>
                <c:pt idx="328">
                  <c:v>2.9449999999999998</c:v>
                </c:pt>
                <c:pt idx="329">
                  <c:v>3.0550000000000002</c:v>
                </c:pt>
                <c:pt idx="330">
                  <c:v>2.9820000000000002</c:v>
                </c:pt>
                <c:pt idx="331">
                  <c:v>2.9220999999999999</c:v>
                </c:pt>
                <c:pt idx="332">
                  <c:v>2.99</c:v>
                </c:pt>
                <c:pt idx="333">
                  <c:v>3.0249999999999999</c:v>
                </c:pt>
                <c:pt idx="334">
                  <c:v>2.9411</c:v>
                </c:pt>
                <c:pt idx="335">
                  <c:v>3.0249999999999999</c:v>
                </c:pt>
                <c:pt idx="336">
                  <c:v>3.0750000000000002</c:v>
                </c:pt>
                <c:pt idx="337">
                  <c:v>3.0550000000000002</c:v>
                </c:pt>
                <c:pt idx="338">
                  <c:v>3.0649999999999999</c:v>
                </c:pt>
                <c:pt idx="339">
                  <c:v>2.9609999999999999</c:v>
                </c:pt>
                <c:pt idx="340">
                  <c:v>3.0255999999999998</c:v>
                </c:pt>
                <c:pt idx="341">
                  <c:v>3.0249999999999999</c:v>
                </c:pt>
                <c:pt idx="342">
                  <c:v>3.0550000000000002</c:v>
                </c:pt>
                <c:pt idx="343">
                  <c:v>3.0350000000000001</c:v>
                </c:pt>
                <c:pt idx="344">
                  <c:v>3.0836999999999999</c:v>
                </c:pt>
                <c:pt idx="345">
                  <c:v>3.125</c:v>
                </c:pt>
                <c:pt idx="346">
                  <c:v>3.07</c:v>
                </c:pt>
                <c:pt idx="347">
                  <c:v>3.1</c:v>
                </c:pt>
                <c:pt idx="348">
                  <c:v>3.0289999999999999</c:v>
                </c:pt>
                <c:pt idx="349">
                  <c:v>3.0950000000000002</c:v>
                </c:pt>
                <c:pt idx="350">
                  <c:v>3.0449999999999999</c:v>
                </c:pt>
                <c:pt idx="351">
                  <c:v>3.085</c:v>
                </c:pt>
                <c:pt idx="352">
                  <c:v>3.0649999999999999</c:v>
                </c:pt>
                <c:pt idx="353">
                  <c:v>3.0049999999999999</c:v>
                </c:pt>
                <c:pt idx="354">
                  <c:v>3.0649999999999999</c:v>
                </c:pt>
                <c:pt idx="355">
                  <c:v>3.0550000000000002</c:v>
                </c:pt>
                <c:pt idx="356">
                  <c:v>3.12</c:v>
                </c:pt>
                <c:pt idx="357">
                  <c:v>3.125</c:v>
                </c:pt>
                <c:pt idx="358">
                  <c:v>3.03</c:v>
                </c:pt>
                <c:pt idx="359">
                  <c:v>3.05</c:v>
                </c:pt>
                <c:pt idx="360">
                  <c:v>3.0350000000000001</c:v>
                </c:pt>
                <c:pt idx="361">
                  <c:v>2.9950000000000001</c:v>
                </c:pt>
                <c:pt idx="362">
                  <c:v>3.0350000000000001</c:v>
                </c:pt>
                <c:pt idx="363">
                  <c:v>2.9699999999999998</c:v>
                </c:pt>
                <c:pt idx="364">
                  <c:v>3.0150000000000001</c:v>
                </c:pt>
                <c:pt idx="365">
                  <c:v>3.12</c:v>
                </c:pt>
                <c:pt idx="366">
                  <c:v>3.1549999999999998</c:v>
                </c:pt>
                <c:pt idx="367">
                  <c:v>3.0550000000000002</c:v>
                </c:pt>
                <c:pt idx="368">
                  <c:v>3.0150000000000001</c:v>
                </c:pt>
                <c:pt idx="369">
                  <c:v>3.0924999999999998</c:v>
                </c:pt>
                <c:pt idx="370">
                  <c:v>3.0024999999999999</c:v>
                </c:pt>
                <c:pt idx="371">
                  <c:v>3.0074999999999998</c:v>
                </c:pt>
                <c:pt idx="372">
                  <c:v>2.9824999999999999</c:v>
                </c:pt>
                <c:pt idx="373">
                  <c:v>2.9449999999999998</c:v>
                </c:pt>
                <c:pt idx="374">
                  <c:v>2.9950000000000001</c:v>
                </c:pt>
                <c:pt idx="375">
                  <c:v>2.9775</c:v>
                </c:pt>
                <c:pt idx="376">
                  <c:v>3.0325000000000002</c:v>
                </c:pt>
                <c:pt idx="377">
                  <c:v>3.0575000000000001</c:v>
                </c:pt>
                <c:pt idx="378">
                  <c:v>3.0775000000000001</c:v>
                </c:pt>
                <c:pt idx="379">
                  <c:v>3.0625</c:v>
                </c:pt>
                <c:pt idx="380">
                  <c:v>3.0274999999999999</c:v>
                </c:pt>
                <c:pt idx="381">
                  <c:v>3.0750000000000002</c:v>
                </c:pt>
                <c:pt idx="382">
                  <c:v>3.0674999999999999</c:v>
                </c:pt>
                <c:pt idx="383">
                  <c:v>3.05</c:v>
                </c:pt>
                <c:pt idx="384">
                  <c:v>3.04</c:v>
                </c:pt>
                <c:pt idx="385">
                  <c:v>3.0024999999999999</c:v>
                </c:pt>
                <c:pt idx="386">
                  <c:v>3.0249999999999999</c:v>
                </c:pt>
                <c:pt idx="387">
                  <c:v>3.0724999999999998</c:v>
                </c:pt>
                <c:pt idx="388">
                  <c:v>3.0375000000000001</c:v>
                </c:pt>
                <c:pt idx="389">
                  <c:v>3.02</c:v>
                </c:pt>
                <c:pt idx="390">
                  <c:v>3.08</c:v>
                </c:pt>
                <c:pt idx="391">
                  <c:v>3.02</c:v>
                </c:pt>
                <c:pt idx="392">
                  <c:v>3.01</c:v>
                </c:pt>
                <c:pt idx="393">
                  <c:v>3.0175000000000001</c:v>
                </c:pt>
                <c:pt idx="394">
                  <c:v>3.02</c:v>
                </c:pt>
                <c:pt idx="395">
                  <c:v>3.0074999999999998</c:v>
                </c:pt>
                <c:pt idx="396">
                  <c:v>3.0074999999999998</c:v>
                </c:pt>
                <c:pt idx="397">
                  <c:v>3.0125000000000002</c:v>
                </c:pt>
                <c:pt idx="398">
                  <c:v>3.0375000000000001</c:v>
                </c:pt>
                <c:pt idx="399">
                  <c:v>3.02</c:v>
                </c:pt>
                <c:pt idx="400">
                  <c:v>3.0024999999999999</c:v>
                </c:pt>
                <c:pt idx="401">
                  <c:v>3.0225</c:v>
                </c:pt>
                <c:pt idx="402">
                  <c:v>3.0674999999999999</c:v>
                </c:pt>
                <c:pt idx="403">
                  <c:v>3.0125000000000002</c:v>
                </c:pt>
                <c:pt idx="404">
                  <c:v>3.0750000000000002</c:v>
                </c:pt>
                <c:pt idx="405">
                  <c:v>2.9750000000000001</c:v>
                </c:pt>
                <c:pt idx="406">
                  <c:v>3.0525000000000002</c:v>
                </c:pt>
                <c:pt idx="407">
                  <c:v>3.0874999999999999</c:v>
                </c:pt>
                <c:pt idx="408">
                  <c:v>3.085</c:v>
                </c:pt>
                <c:pt idx="409">
                  <c:v>3.0225</c:v>
                </c:pt>
                <c:pt idx="410">
                  <c:v>3.06</c:v>
                </c:pt>
                <c:pt idx="411">
                  <c:v>3.07</c:v>
                </c:pt>
                <c:pt idx="412">
                  <c:v>3.0825</c:v>
                </c:pt>
                <c:pt idx="413">
                  <c:v>3.0325000000000002</c:v>
                </c:pt>
                <c:pt idx="414">
                  <c:v>3.0425</c:v>
                </c:pt>
                <c:pt idx="415">
                  <c:v>3.11</c:v>
                </c:pt>
                <c:pt idx="416">
                  <c:v>3.1375000000000002</c:v>
                </c:pt>
                <c:pt idx="417">
                  <c:v>3.1124999999999998</c:v>
                </c:pt>
                <c:pt idx="418">
                  <c:v>3.125</c:v>
                </c:pt>
                <c:pt idx="419">
                  <c:v>3.05</c:v>
                </c:pt>
                <c:pt idx="420">
                  <c:v>3.01</c:v>
                </c:pt>
                <c:pt idx="421">
                  <c:v>2.9874999999999998</c:v>
                </c:pt>
                <c:pt idx="422">
                  <c:v>2.9775</c:v>
                </c:pt>
                <c:pt idx="423">
                  <c:v>3.0350000000000001</c:v>
                </c:pt>
                <c:pt idx="424">
                  <c:v>2.9675000000000002</c:v>
                </c:pt>
                <c:pt idx="425">
                  <c:v>3.01</c:v>
                </c:pt>
                <c:pt idx="426">
                  <c:v>3.0325000000000002</c:v>
                </c:pt>
                <c:pt idx="427">
                  <c:v>2.9325000000000001</c:v>
                </c:pt>
                <c:pt idx="428">
                  <c:v>3.0950000000000002</c:v>
                </c:pt>
                <c:pt idx="429">
                  <c:v>3.0750000000000002</c:v>
                </c:pt>
                <c:pt idx="430">
                  <c:v>2.9575</c:v>
                </c:pt>
                <c:pt idx="431">
                  <c:v>2.9449999999999998</c:v>
                </c:pt>
                <c:pt idx="432">
                  <c:v>2.9474999999999998</c:v>
                </c:pt>
                <c:pt idx="433">
                  <c:v>2.9575</c:v>
                </c:pt>
                <c:pt idx="434">
                  <c:v>2.94</c:v>
                </c:pt>
                <c:pt idx="435">
                  <c:v>3.0350000000000001</c:v>
                </c:pt>
                <c:pt idx="436">
                  <c:v>2.9675000000000002</c:v>
                </c:pt>
                <c:pt idx="437">
                  <c:v>2.94</c:v>
                </c:pt>
                <c:pt idx="438">
                  <c:v>2.9849999999999999</c:v>
                </c:pt>
                <c:pt idx="439">
                  <c:v>2.82</c:v>
                </c:pt>
                <c:pt idx="440">
                  <c:v>2.915</c:v>
                </c:pt>
                <c:pt idx="441">
                  <c:v>2.9074999999999998</c:v>
                </c:pt>
                <c:pt idx="442">
                  <c:v>2.9575</c:v>
                </c:pt>
                <c:pt idx="443">
                  <c:v>2.9224999999999999</c:v>
                </c:pt>
                <c:pt idx="444">
                  <c:v>2.9424999999999999</c:v>
                </c:pt>
                <c:pt idx="445">
                  <c:v>2.9175</c:v>
                </c:pt>
                <c:pt idx="446">
                  <c:v>2.8774999999999999</c:v>
                </c:pt>
                <c:pt idx="447">
                  <c:v>2.7625000000000002</c:v>
                </c:pt>
                <c:pt idx="448">
                  <c:v>2.8425000000000002</c:v>
                </c:pt>
                <c:pt idx="449">
                  <c:v>2.8525</c:v>
                </c:pt>
                <c:pt idx="450">
                  <c:v>2.8525</c:v>
                </c:pt>
                <c:pt idx="451">
                  <c:v>2.8725000000000001</c:v>
                </c:pt>
                <c:pt idx="452">
                  <c:v>2.8975</c:v>
                </c:pt>
                <c:pt idx="453">
                  <c:v>2.8774999999999999</c:v>
                </c:pt>
                <c:pt idx="454">
                  <c:v>2.875</c:v>
                </c:pt>
                <c:pt idx="455">
                  <c:v>2.88</c:v>
                </c:pt>
                <c:pt idx="456">
                  <c:v>2.8675000000000002</c:v>
                </c:pt>
                <c:pt idx="457">
                  <c:v>2.8624999999999998</c:v>
                </c:pt>
                <c:pt idx="458">
                  <c:v>2.8650000000000002</c:v>
                </c:pt>
                <c:pt idx="459">
                  <c:v>2.99</c:v>
                </c:pt>
                <c:pt idx="460">
                  <c:v>2.915</c:v>
                </c:pt>
                <c:pt idx="461">
                  <c:v>2.8774999999999999</c:v>
                </c:pt>
                <c:pt idx="462">
                  <c:v>2.8824999999999998</c:v>
                </c:pt>
                <c:pt idx="463">
                  <c:v>2.8925000000000001</c:v>
                </c:pt>
                <c:pt idx="464">
                  <c:v>2.9050000000000002</c:v>
                </c:pt>
                <c:pt idx="465">
                  <c:v>2.855</c:v>
                </c:pt>
                <c:pt idx="466">
                  <c:v>2.8525</c:v>
                </c:pt>
                <c:pt idx="467">
                  <c:v>2.8824999999999998</c:v>
                </c:pt>
                <c:pt idx="468">
                  <c:v>2.8449999999999998</c:v>
                </c:pt>
                <c:pt idx="469">
                  <c:v>2.8849999999999998</c:v>
                </c:pt>
                <c:pt idx="470">
                  <c:v>2.875</c:v>
                </c:pt>
                <c:pt idx="471">
                  <c:v>2.8925000000000001</c:v>
                </c:pt>
                <c:pt idx="472">
                  <c:v>2.8849999999999998</c:v>
                </c:pt>
                <c:pt idx="473">
                  <c:v>2.88</c:v>
                </c:pt>
                <c:pt idx="474">
                  <c:v>2.875</c:v>
                </c:pt>
                <c:pt idx="475">
                  <c:v>2.8824999999999998</c:v>
                </c:pt>
                <c:pt idx="476">
                  <c:v>2.9699999999999998</c:v>
                </c:pt>
                <c:pt idx="477">
                  <c:v>2.895</c:v>
                </c:pt>
                <c:pt idx="478">
                  <c:v>2.89</c:v>
                </c:pt>
                <c:pt idx="479">
                  <c:v>2.915</c:v>
                </c:pt>
                <c:pt idx="480">
                  <c:v>2.9275000000000002</c:v>
                </c:pt>
                <c:pt idx="481">
                  <c:v>2.9474999999999998</c:v>
                </c:pt>
                <c:pt idx="482">
                  <c:v>2.9474999999999998</c:v>
                </c:pt>
                <c:pt idx="483">
                  <c:v>2.9224999999999999</c:v>
                </c:pt>
                <c:pt idx="484">
                  <c:v>2.8624999999999998</c:v>
                </c:pt>
                <c:pt idx="485">
                  <c:v>2.8774999999999999</c:v>
                </c:pt>
                <c:pt idx="486">
                  <c:v>2.8975</c:v>
                </c:pt>
                <c:pt idx="487">
                  <c:v>2.8650000000000002</c:v>
                </c:pt>
                <c:pt idx="488">
                  <c:v>2.835</c:v>
                </c:pt>
                <c:pt idx="489">
                  <c:v>2.8025000000000002</c:v>
                </c:pt>
                <c:pt idx="490">
                  <c:v>2.7450000000000001</c:v>
                </c:pt>
                <c:pt idx="491">
                  <c:v>2.7800000000000002</c:v>
                </c:pt>
                <c:pt idx="492">
                  <c:v>2.87</c:v>
                </c:pt>
                <c:pt idx="493">
                  <c:v>2.8325</c:v>
                </c:pt>
                <c:pt idx="494">
                  <c:v>2.7949999999999999</c:v>
                </c:pt>
                <c:pt idx="495">
                  <c:v>2.7824999999999998</c:v>
                </c:pt>
                <c:pt idx="496">
                  <c:v>2.8125</c:v>
                </c:pt>
                <c:pt idx="497">
                  <c:v>2.8025000000000002</c:v>
                </c:pt>
                <c:pt idx="498">
                  <c:v>2.8604000000000003</c:v>
                </c:pt>
                <c:pt idx="499">
                  <c:v>2.8374999999999999</c:v>
                </c:pt>
                <c:pt idx="500">
                  <c:v>2.86</c:v>
                </c:pt>
                <c:pt idx="501">
                  <c:v>2.7650000000000001</c:v>
                </c:pt>
                <c:pt idx="502">
                  <c:v>2.7475000000000001</c:v>
                </c:pt>
                <c:pt idx="503">
                  <c:v>2.7725</c:v>
                </c:pt>
                <c:pt idx="504">
                  <c:v>2.7549999999999999</c:v>
                </c:pt>
                <c:pt idx="505">
                  <c:v>2.7450000000000001</c:v>
                </c:pt>
                <c:pt idx="506">
                  <c:v>2.7475000000000001</c:v>
                </c:pt>
                <c:pt idx="507">
                  <c:v>2.7175000000000002</c:v>
                </c:pt>
                <c:pt idx="508">
                  <c:v>2.7250000000000001</c:v>
                </c:pt>
                <c:pt idx="509">
                  <c:v>2.6825000000000001</c:v>
                </c:pt>
                <c:pt idx="510">
                  <c:v>2.7199999999999998</c:v>
                </c:pt>
                <c:pt idx="511">
                  <c:v>2.6974999999999998</c:v>
                </c:pt>
                <c:pt idx="512">
                  <c:v>2.6875</c:v>
                </c:pt>
                <c:pt idx="513">
                  <c:v>2.66</c:v>
                </c:pt>
                <c:pt idx="514">
                  <c:v>2.7349999999999999</c:v>
                </c:pt>
                <c:pt idx="515">
                  <c:v>2.7349999999999999</c:v>
                </c:pt>
                <c:pt idx="516">
                  <c:v>2.6974999999999998</c:v>
                </c:pt>
                <c:pt idx="517">
                  <c:v>2.7124999999999999</c:v>
                </c:pt>
                <c:pt idx="518">
                  <c:v>2.7250000000000001</c:v>
                </c:pt>
                <c:pt idx="519">
                  <c:v>2.6036999999999999</c:v>
                </c:pt>
                <c:pt idx="520">
                  <c:v>2.7275</c:v>
                </c:pt>
                <c:pt idx="521">
                  <c:v>2.7225000000000001</c:v>
                </c:pt>
                <c:pt idx="522">
                  <c:v>2.67</c:v>
                </c:pt>
                <c:pt idx="523">
                  <c:v>2.6924999999999999</c:v>
                </c:pt>
                <c:pt idx="524">
                  <c:v>2.6974999999999998</c:v>
                </c:pt>
                <c:pt idx="525">
                  <c:v>2.6775000000000002</c:v>
                </c:pt>
                <c:pt idx="526">
                  <c:v>2.6825000000000001</c:v>
                </c:pt>
                <c:pt idx="527">
                  <c:v>2.7175000000000002</c:v>
                </c:pt>
                <c:pt idx="528">
                  <c:v>2.7349999999999999</c:v>
                </c:pt>
                <c:pt idx="529">
                  <c:v>2.8425000000000002</c:v>
                </c:pt>
                <c:pt idx="530">
                  <c:v>2.7244999999999999</c:v>
                </c:pt>
                <c:pt idx="531">
                  <c:v>2.7425000000000002</c:v>
                </c:pt>
                <c:pt idx="532">
                  <c:v>2.7324999999999999</c:v>
                </c:pt>
                <c:pt idx="533">
                  <c:v>2.7725</c:v>
                </c:pt>
                <c:pt idx="534">
                  <c:v>2.7776999999999998</c:v>
                </c:pt>
                <c:pt idx="535">
                  <c:v>2.8425000000000002</c:v>
                </c:pt>
                <c:pt idx="536">
                  <c:v>2.8149999999999999</c:v>
                </c:pt>
                <c:pt idx="537">
                  <c:v>2.9249999999999998</c:v>
                </c:pt>
                <c:pt idx="538">
                  <c:v>2.8325</c:v>
                </c:pt>
                <c:pt idx="539">
                  <c:v>2.8325</c:v>
                </c:pt>
                <c:pt idx="540">
                  <c:v>2.8574999999999999</c:v>
                </c:pt>
                <c:pt idx="541">
                  <c:v>2.8525</c:v>
                </c:pt>
                <c:pt idx="542">
                  <c:v>2.823</c:v>
                </c:pt>
                <c:pt idx="543">
                  <c:v>2.8224999999999998</c:v>
                </c:pt>
                <c:pt idx="544">
                  <c:v>2.8165</c:v>
                </c:pt>
                <c:pt idx="545">
                  <c:v>2.7</c:v>
                </c:pt>
                <c:pt idx="546">
                  <c:v>2.7225000000000001</c:v>
                </c:pt>
                <c:pt idx="547">
                  <c:v>2.7387000000000001</c:v>
                </c:pt>
                <c:pt idx="548">
                  <c:v>2.7574999999999998</c:v>
                </c:pt>
                <c:pt idx="549">
                  <c:v>2.7610000000000001</c:v>
                </c:pt>
                <c:pt idx="550">
                  <c:v>2.7675000000000001</c:v>
                </c:pt>
                <c:pt idx="551">
                  <c:v>2.7427999999999999</c:v>
                </c:pt>
                <c:pt idx="552">
                  <c:v>2.7159</c:v>
                </c:pt>
                <c:pt idx="553">
                  <c:v>2.7336</c:v>
                </c:pt>
                <c:pt idx="554">
                  <c:v>2.7286999999999999</c:v>
                </c:pt>
                <c:pt idx="555">
                  <c:v>2.855</c:v>
                </c:pt>
                <c:pt idx="556">
                  <c:v>2.7673999999999999</c:v>
                </c:pt>
                <c:pt idx="557">
                  <c:v>2.6436999999999999</c:v>
                </c:pt>
                <c:pt idx="558">
                  <c:v>2.7233000000000001</c:v>
                </c:pt>
                <c:pt idx="559">
                  <c:v>2.7576999999999998</c:v>
                </c:pt>
                <c:pt idx="560">
                  <c:v>2.7800000000000002</c:v>
                </c:pt>
                <c:pt idx="561">
                  <c:v>2.8025000000000002</c:v>
                </c:pt>
                <c:pt idx="562">
                  <c:v>2.7774999999999999</c:v>
                </c:pt>
                <c:pt idx="563">
                  <c:v>2.895</c:v>
                </c:pt>
                <c:pt idx="564">
                  <c:v>2.835</c:v>
                </c:pt>
                <c:pt idx="565">
                  <c:v>2.7524999999999999</c:v>
                </c:pt>
                <c:pt idx="566">
                  <c:v>2.6924999999999999</c:v>
                </c:pt>
                <c:pt idx="567">
                  <c:v>2.71</c:v>
                </c:pt>
                <c:pt idx="568">
                  <c:v>2.7124999999999999</c:v>
                </c:pt>
                <c:pt idx="569">
                  <c:v>2.6949999999999998</c:v>
                </c:pt>
                <c:pt idx="570">
                  <c:v>2.7595000000000001</c:v>
                </c:pt>
                <c:pt idx="571">
                  <c:v>2.7124999999999999</c:v>
                </c:pt>
                <c:pt idx="572">
                  <c:v>2.85</c:v>
                </c:pt>
                <c:pt idx="573">
                  <c:v>2.83</c:v>
                </c:pt>
                <c:pt idx="574">
                  <c:v>2.7275</c:v>
                </c:pt>
                <c:pt idx="575">
                  <c:v>2.7549000000000001</c:v>
                </c:pt>
                <c:pt idx="576">
                  <c:v>2.7271000000000001</c:v>
                </c:pt>
                <c:pt idx="577">
                  <c:v>2.7218</c:v>
                </c:pt>
                <c:pt idx="578">
                  <c:v>2.79</c:v>
                </c:pt>
                <c:pt idx="579">
                  <c:v>2.8325</c:v>
                </c:pt>
                <c:pt idx="580">
                  <c:v>2.8275000000000001</c:v>
                </c:pt>
                <c:pt idx="581">
                  <c:v>2.84</c:v>
                </c:pt>
                <c:pt idx="582">
                  <c:v>2.8525</c:v>
                </c:pt>
                <c:pt idx="583">
                  <c:v>2.9350000000000001</c:v>
                </c:pt>
                <c:pt idx="584">
                  <c:v>2.8050000000000002</c:v>
                </c:pt>
                <c:pt idx="585">
                  <c:v>2.7725</c:v>
                </c:pt>
                <c:pt idx="586">
                  <c:v>2.875</c:v>
                </c:pt>
                <c:pt idx="587">
                  <c:v>2.9849999999999999</c:v>
                </c:pt>
                <c:pt idx="588">
                  <c:v>2.8</c:v>
                </c:pt>
                <c:pt idx="589">
                  <c:v>2.9350000000000001</c:v>
                </c:pt>
                <c:pt idx="590">
                  <c:v>2.8525</c:v>
                </c:pt>
                <c:pt idx="591">
                  <c:v>2.8555000000000001</c:v>
                </c:pt>
                <c:pt idx="592">
                  <c:v>2.8439999999999999</c:v>
                </c:pt>
                <c:pt idx="593">
                  <c:v>2.8540000000000001</c:v>
                </c:pt>
                <c:pt idx="594">
                  <c:v>2.8330000000000002</c:v>
                </c:pt>
                <c:pt idx="595">
                  <c:v>2.7690000000000001</c:v>
                </c:pt>
                <c:pt idx="596">
                  <c:v>2.823</c:v>
                </c:pt>
                <c:pt idx="597">
                  <c:v>2.8279999999999998</c:v>
                </c:pt>
                <c:pt idx="598">
                  <c:v>2.7880000000000003</c:v>
                </c:pt>
                <c:pt idx="599">
                  <c:v>2.8311000000000002</c:v>
                </c:pt>
                <c:pt idx="600">
                  <c:v>2.8129999999999997</c:v>
                </c:pt>
                <c:pt idx="601">
                  <c:v>2.8410000000000002</c:v>
                </c:pt>
                <c:pt idx="602">
                  <c:v>2.8079999999999998</c:v>
                </c:pt>
                <c:pt idx="603">
                  <c:v>2.79</c:v>
                </c:pt>
                <c:pt idx="604">
                  <c:v>2.835</c:v>
                </c:pt>
                <c:pt idx="605">
                  <c:v>2.8149999999999999</c:v>
                </c:pt>
                <c:pt idx="606">
                  <c:v>2.79</c:v>
                </c:pt>
                <c:pt idx="607">
                  <c:v>2.786</c:v>
                </c:pt>
                <c:pt idx="608">
                  <c:v>2.7509999999999999</c:v>
                </c:pt>
                <c:pt idx="609">
                  <c:v>2.7829999999999999</c:v>
                </c:pt>
                <c:pt idx="610">
                  <c:v>2.7970000000000002</c:v>
                </c:pt>
                <c:pt idx="611">
                  <c:v>2.7509999999999999</c:v>
                </c:pt>
                <c:pt idx="612">
                  <c:v>2.7549999999999999</c:v>
                </c:pt>
                <c:pt idx="613">
                  <c:v>2.794</c:v>
                </c:pt>
                <c:pt idx="614">
                  <c:v>2.7039999999999997</c:v>
                </c:pt>
                <c:pt idx="615">
                  <c:v>2.7610000000000001</c:v>
                </c:pt>
                <c:pt idx="616">
                  <c:v>2.7044000000000001</c:v>
                </c:pt>
                <c:pt idx="617">
                  <c:v>2.7160000000000002</c:v>
                </c:pt>
                <c:pt idx="618">
                  <c:v>2.7035999999999998</c:v>
                </c:pt>
                <c:pt idx="619">
                  <c:v>2.7349999999999999</c:v>
                </c:pt>
                <c:pt idx="620">
                  <c:v>2.7090000000000001</c:v>
                </c:pt>
                <c:pt idx="621">
                  <c:v>2.754</c:v>
                </c:pt>
                <c:pt idx="622">
                  <c:v>2.7189999999999999</c:v>
                </c:pt>
                <c:pt idx="623">
                  <c:v>2.8239999999999998</c:v>
                </c:pt>
                <c:pt idx="624">
                  <c:v>2.8</c:v>
                </c:pt>
                <c:pt idx="625">
                  <c:v>2.8129999999999997</c:v>
                </c:pt>
                <c:pt idx="626">
                  <c:v>2.8260000000000001</c:v>
                </c:pt>
                <c:pt idx="627">
                  <c:v>2.8159999999999998</c:v>
                </c:pt>
                <c:pt idx="628">
                  <c:v>2.8260000000000001</c:v>
                </c:pt>
                <c:pt idx="629">
                  <c:v>2.827</c:v>
                </c:pt>
                <c:pt idx="630">
                  <c:v>2.8449999999999998</c:v>
                </c:pt>
                <c:pt idx="631">
                  <c:v>2.8369999999999997</c:v>
                </c:pt>
                <c:pt idx="632">
                  <c:v>2.8679999999999999</c:v>
                </c:pt>
                <c:pt idx="633">
                  <c:v>2.956</c:v>
                </c:pt>
                <c:pt idx="634">
                  <c:v>3.012</c:v>
                </c:pt>
                <c:pt idx="635">
                  <c:v>3.0129999999999999</c:v>
                </c:pt>
                <c:pt idx="636">
                  <c:v>3.036</c:v>
                </c:pt>
                <c:pt idx="637">
                  <c:v>3.0975000000000001</c:v>
                </c:pt>
                <c:pt idx="638">
                  <c:v>3.0430000000000001</c:v>
                </c:pt>
                <c:pt idx="639">
                  <c:v>3.004</c:v>
                </c:pt>
                <c:pt idx="640">
                  <c:v>2.988</c:v>
                </c:pt>
                <c:pt idx="641">
                  <c:v>2.984</c:v>
                </c:pt>
                <c:pt idx="642">
                  <c:v>3.0049999999999999</c:v>
                </c:pt>
                <c:pt idx="643">
                  <c:v>3.0259999999999998</c:v>
                </c:pt>
                <c:pt idx="644">
                  <c:v>3.0510000000000002</c:v>
                </c:pt>
                <c:pt idx="645">
                  <c:v>3.044</c:v>
                </c:pt>
                <c:pt idx="646">
                  <c:v>3.08</c:v>
                </c:pt>
                <c:pt idx="647">
                  <c:v>3.012</c:v>
                </c:pt>
                <c:pt idx="648">
                  <c:v>2.9809999999999999</c:v>
                </c:pt>
                <c:pt idx="649">
                  <c:v>2.9889999999999999</c:v>
                </c:pt>
                <c:pt idx="650">
                  <c:v>3.0030000000000001</c:v>
                </c:pt>
                <c:pt idx="651">
                  <c:v>2.9889999999999999</c:v>
                </c:pt>
                <c:pt idx="652">
                  <c:v>2.9889999999999999</c:v>
                </c:pt>
                <c:pt idx="653">
                  <c:v>2.9889999999999999</c:v>
                </c:pt>
                <c:pt idx="654">
                  <c:v>3.0179999999999998</c:v>
                </c:pt>
                <c:pt idx="655">
                  <c:v>3.0049999999999999</c:v>
                </c:pt>
                <c:pt idx="656">
                  <c:v>3.0209999999999999</c:v>
                </c:pt>
                <c:pt idx="657">
                  <c:v>3.0129999999999999</c:v>
                </c:pt>
                <c:pt idx="658">
                  <c:v>3.0049999999999999</c:v>
                </c:pt>
                <c:pt idx="659">
                  <c:v>3.012</c:v>
                </c:pt>
                <c:pt idx="660">
                  <c:v>3.004</c:v>
                </c:pt>
                <c:pt idx="661">
                  <c:v>2.9870000000000001</c:v>
                </c:pt>
                <c:pt idx="662">
                  <c:v>2.9849999999999999</c:v>
                </c:pt>
                <c:pt idx="663">
                  <c:v>2.9790000000000001</c:v>
                </c:pt>
                <c:pt idx="664">
                  <c:v>2.9689999999999999</c:v>
                </c:pt>
                <c:pt idx="665">
                  <c:v>2.9689999999999999</c:v>
                </c:pt>
                <c:pt idx="666">
                  <c:v>2.9870000000000001</c:v>
                </c:pt>
                <c:pt idx="667">
                  <c:v>3.0569999999999999</c:v>
                </c:pt>
                <c:pt idx="668">
                  <c:v>3.1080000000000001</c:v>
                </c:pt>
                <c:pt idx="669">
                  <c:v>3.1349999999999998</c:v>
                </c:pt>
                <c:pt idx="670">
                  <c:v>3.1339999999999999</c:v>
                </c:pt>
                <c:pt idx="671">
                  <c:v>3.133</c:v>
                </c:pt>
                <c:pt idx="672">
                  <c:v>3.0720000000000001</c:v>
                </c:pt>
                <c:pt idx="673">
                  <c:v>3.073</c:v>
                </c:pt>
                <c:pt idx="674">
                  <c:v>3.0070000000000001</c:v>
                </c:pt>
                <c:pt idx="675">
                  <c:v>3.0259999999999998</c:v>
                </c:pt>
                <c:pt idx="676">
                  <c:v>3.0390000000000001</c:v>
                </c:pt>
                <c:pt idx="677">
                  <c:v>2.8660000000000001</c:v>
                </c:pt>
                <c:pt idx="678">
                  <c:v>3.0095000000000001</c:v>
                </c:pt>
                <c:pt idx="679">
                  <c:v>2.9809999999999999</c:v>
                </c:pt>
                <c:pt idx="680">
                  <c:v>2.9474999999999998</c:v>
                </c:pt>
                <c:pt idx="681">
                  <c:v>2.9615</c:v>
                </c:pt>
                <c:pt idx="682">
                  <c:v>3.0350000000000001</c:v>
                </c:pt>
                <c:pt idx="683">
                  <c:v>2.7890000000000001</c:v>
                </c:pt>
                <c:pt idx="684">
                  <c:v>2.9784999999999999</c:v>
                </c:pt>
                <c:pt idx="685">
                  <c:v>2.9569999999999999</c:v>
                </c:pt>
                <c:pt idx="686">
                  <c:v>3.0874999999999999</c:v>
                </c:pt>
                <c:pt idx="687">
                  <c:v>2.9365000000000001</c:v>
                </c:pt>
                <c:pt idx="688">
                  <c:v>3.18</c:v>
                </c:pt>
                <c:pt idx="689">
                  <c:v>3.5640000000000001</c:v>
                </c:pt>
                <c:pt idx="690">
                  <c:v>2.9615</c:v>
                </c:pt>
                <c:pt idx="691">
                  <c:v>2.8879999999999999</c:v>
                </c:pt>
                <c:pt idx="692">
                  <c:v>2.8919999999999999</c:v>
                </c:pt>
                <c:pt idx="693">
                  <c:v>2.86</c:v>
                </c:pt>
                <c:pt idx="694">
                  <c:v>2.86</c:v>
                </c:pt>
                <c:pt idx="695">
                  <c:v>2.83</c:v>
                </c:pt>
                <c:pt idx="696">
                  <c:v>2.96</c:v>
                </c:pt>
                <c:pt idx="697">
                  <c:v>2.9550000000000001</c:v>
                </c:pt>
                <c:pt idx="698">
                  <c:v>2.94</c:v>
                </c:pt>
                <c:pt idx="699">
                  <c:v>2.9420000000000002</c:v>
                </c:pt>
                <c:pt idx="700">
                  <c:v>2.923</c:v>
                </c:pt>
                <c:pt idx="701">
                  <c:v>2.9340000000000002</c:v>
                </c:pt>
                <c:pt idx="702">
                  <c:v>2.9359999999999999</c:v>
                </c:pt>
                <c:pt idx="703">
                  <c:v>2.9224999999999999</c:v>
                </c:pt>
                <c:pt idx="704">
                  <c:v>2.98</c:v>
                </c:pt>
                <c:pt idx="705">
                  <c:v>2.9729999999999999</c:v>
                </c:pt>
                <c:pt idx="706">
                  <c:v>2.9784999999999999</c:v>
                </c:pt>
                <c:pt idx="707">
                  <c:v>3.028</c:v>
                </c:pt>
                <c:pt idx="708">
                  <c:v>2.9950000000000001</c:v>
                </c:pt>
                <c:pt idx="709">
                  <c:v>2.9790000000000001</c:v>
                </c:pt>
                <c:pt idx="710">
                  <c:v>2.9430000000000001</c:v>
                </c:pt>
                <c:pt idx="711">
                  <c:v>2.9370000000000003</c:v>
                </c:pt>
                <c:pt idx="712">
                  <c:v>2.948</c:v>
                </c:pt>
                <c:pt idx="713">
                  <c:v>2.9895</c:v>
                </c:pt>
                <c:pt idx="714">
                  <c:v>2.9929999999999999</c:v>
                </c:pt>
                <c:pt idx="715">
                  <c:v>2.9725000000000001</c:v>
                </c:pt>
                <c:pt idx="716">
                  <c:v>2.9729999999999999</c:v>
                </c:pt>
                <c:pt idx="717">
                  <c:v>2.9275000000000002</c:v>
                </c:pt>
                <c:pt idx="718">
                  <c:v>2.95</c:v>
                </c:pt>
                <c:pt idx="719">
                  <c:v>3.2</c:v>
                </c:pt>
                <c:pt idx="720">
                  <c:v>2.9119999999999999</c:v>
                </c:pt>
                <c:pt idx="721">
                  <c:v>2.9325000000000001</c:v>
                </c:pt>
                <c:pt idx="722">
                  <c:v>2.9409999999999998</c:v>
                </c:pt>
                <c:pt idx="723">
                  <c:v>2.9260000000000002</c:v>
                </c:pt>
                <c:pt idx="724">
                  <c:v>2.9085000000000001</c:v>
                </c:pt>
                <c:pt idx="725">
                  <c:v>2.9275000000000002</c:v>
                </c:pt>
                <c:pt idx="726">
                  <c:v>2.9074999999999998</c:v>
                </c:pt>
                <c:pt idx="727">
                  <c:v>2.9195000000000002</c:v>
                </c:pt>
                <c:pt idx="728">
                  <c:v>2.9009999999999998</c:v>
                </c:pt>
                <c:pt idx="729">
                  <c:v>2.8895</c:v>
                </c:pt>
                <c:pt idx="730">
                  <c:v>2.899</c:v>
                </c:pt>
                <c:pt idx="731">
                  <c:v>2.8820000000000001</c:v>
                </c:pt>
                <c:pt idx="732">
                  <c:v>2.9140000000000001</c:v>
                </c:pt>
                <c:pt idx="733">
                  <c:v>2.92</c:v>
                </c:pt>
                <c:pt idx="734">
                  <c:v>2.8944999999999999</c:v>
                </c:pt>
                <c:pt idx="735">
                  <c:v>2.8925000000000001</c:v>
                </c:pt>
                <c:pt idx="736">
                  <c:v>2.8834999999999997</c:v>
                </c:pt>
                <c:pt idx="737">
                  <c:v>2.9119999999999999</c:v>
                </c:pt>
                <c:pt idx="738">
                  <c:v>2.9249999999999998</c:v>
                </c:pt>
                <c:pt idx="739">
                  <c:v>2.9220000000000002</c:v>
                </c:pt>
                <c:pt idx="740">
                  <c:v>2.9459999999999997</c:v>
                </c:pt>
                <c:pt idx="741">
                  <c:v>2.9239999999999999</c:v>
                </c:pt>
                <c:pt idx="742">
                  <c:v>2.9095</c:v>
                </c:pt>
                <c:pt idx="743">
                  <c:v>2.93</c:v>
                </c:pt>
                <c:pt idx="744">
                  <c:v>2.915</c:v>
                </c:pt>
                <c:pt idx="745">
                  <c:v>2.9359999999999999</c:v>
                </c:pt>
                <c:pt idx="746">
                  <c:v>2.9304999999999999</c:v>
                </c:pt>
                <c:pt idx="747">
                  <c:v>2.9239999999999999</c:v>
                </c:pt>
                <c:pt idx="748">
                  <c:v>2.8955000000000002</c:v>
                </c:pt>
                <c:pt idx="749">
                  <c:v>2.9224999999999999</c:v>
                </c:pt>
                <c:pt idx="750">
                  <c:v>2.915</c:v>
                </c:pt>
                <c:pt idx="751">
                  <c:v>2.9779999999999998</c:v>
                </c:pt>
                <c:pt idx="752">
                  <c:v>2.9249999999999998</c:v>
                </c:pt>
                <c:pt idx="753">
                  <c:v>2.9550000000000001</c:v>
                </c:pt>
                <c:pt idx="754">
                  <c:v>2.9510000000000001</c:v>
                </c:pt>
                <c:pt idx="755">
                  <c:v>2.9125000000000001</c:v>
                </c:pt>
                <c:pt idx="756">
                  <c:v>2.8134999999999999</c:v>
                </c:pt>
                <c:pt idx="757">
                  <c:v>2.8275000000000001</c:v>
                </c:pt>
                <c:pt idx="758">
                  <c:v>2.8325</c:v>
                </c:pt>
                <c:pt idx="759">
                  <c:v>2.7850000000000001</c:v>
                </c:pt>
                <c:pt idx="760">
                  <c:v>2.7829999999999999</c:v>
                </c:pt>
                <c:pt idx="761">
                  <c:v>2.7669999999999999</c:v>
                </c:pt>
                <c:pt idx="762">
                  <c:v>2.7635000000000001</c:v>
                </c:pt>
                <c:pt idx="763">
                  <c:v>2.782</c:v>
                </c:pt>
                <c:pt idx="764">
                  <c:v>2.7685</c:v>
                </c:pt>
                <c:pt idx="765">
                  <c:v>2.7664999999999997</c:v>
                </c:pt>
                <c:pt idx="766">
                  <c:v>2.7995000000000001</c:v>
                </c:pt>
                <c:pt idx="767">
                  <c:v>2.8460000000000001</c:v>
                </c:pt>
                <c:pt idx="768">
                  <c:v>2.831</c:v>
                </c:pt>
                <c:pt idx="769">
                  <c:v>2.8285</c:v>
                </c:pt>
                <c:pt idx="770">
                  <c:v>2.8129999999999997</c:v>
                </c:pt>
                <c:pt idx="771">
                  <c:v>2.7974999999999999</c:v>
                </c:pt>
                <c:pt idx="772">
                  <c:v>2.7694999999999999</c:v>
                </c:pt>
                <c:pt idx="773">
                  <c:v>2.8035000000000001</c:v>
                </c:pt>
                <c:pt idx="774">
                  <c:v>2.8254999999999999</c:v>
                </c:pt>
                <c:pt idx="775">
                  <c:v>2.8580000000000001</c:v>
                </c:pt>
                <c:pt idx="776">
                  <c:v>2.8279999999999998</c:v>
                </c:pt>
                <c:pt idx="777">
                  <c:v>2.8115000000000001</c:v>
                </c:pt>
                <c:pt idx="778">
                  <c:v>2.7744999999999997</c:v>
                </c:pt>
                <c:pt idx="779">
                  <c:v>2.84</c:v>
                </c:pt>
                <c:pt idx="780">
                  <c:v>2.7839999999999998</c:v>
                </c:pt>
                <c:pt idx="781">
                  <c:v>2.7774999999999999</c:v>
                </c:pt>
                <c:pt idx="782">
                  <c:v>2.7519999999999998</c:v>
                </c:pt>
                <c:pt idx="783">
                  <c:v>2.73</c:v>
                </c:pt>
                <c:pt idx="784">
                  <c:v>2.7810000000000001</c:v>
                </c:pt>
                <c:pt idx="785">
                  <c:v>2.7480000000000002</c:v>
                </c:pt>
                <c:pt idx="786">
                  <c:v>2.7119999999999997</c:v>
                </c:pt>
                <c:pt idx="787">
                  <c:v>2.7829999999999999</c:v>
                </c:pt>
                <c:pt idx="788">
                  <c:v>2.7555000000000001</c:v>
                </c:pt>
                <c:pt idx="789">
                  <c:v>2.7885</c:v>
                </c:pt>
                <c:pt idx="790">
                  <c:v>2.7730000000000001</c:v>
                </c:pt>
                <c:pt idx="791">
                  <c:v>2.7734999999999999</c:v>
                </c:pt>
                <c:pt idx="792">
                  <c:v>2.7759999999999998</c:v>
                </c:pt>
                <c:pt idx="793">
                  <c:v>2.75</c:v>
                </c:pt>
                <c:pt idx="794">
                  <c:v>2.79</c:v>
                </c:pt>
                <c:pt idx="795">
                  <c:v>2.8494999999999999</c:v>
                </c:pt>
                <c:pt idx="796">
                  <c:v>2.9050000000000002</c:v>
                </c:pt>
                <c:pt idx="797">
                  <c:v>2.8395000000000001</c:v>
                </c:pt>
                <c:pt idx="798">
                  <c:v>2.86</c:v>
                </c:pt>
                <c:pt idx="799">
                  <c:v>2.8570000000000002</c:v>
                </c:pt>
                <c:pt idx="800">
                  <c:v>2.9165000000000001</c:v>
                </c:pt>
                <c:pt idx="801">
                  <c:v>3.0135000000000001</c:v>
                </c:pt>
                <c:pt idx="802">
                  <c:v>2.8925000000000001</c:v>
                </c:pt>
                <c:pt idx="803">
                  <c:v>2.8895</c:v>
                </c:pt>
                <c:pt idx="804">
                  <c:v>2.8239999999999998</c:v>
                </c:pt>
                <c:pt idx="805">
                  <c:v>2.8565</c:v>
                </c:pt>
                <c:pt idx="806">
                  <c:v>2.9119999999999999</c:v>
                </c:pt>
                <c:pt idx="807">
                  <c:v>2.8694999999999999</c:v>
                </c:pt>
                <c:pt idx="808">
                  <c:v>2.91</c:v>
                </c:pt>
                <c:pt idx="809">
                  <c:v>2.9325000000000001</c:v>
                </c:pt>
                <c:pt idx="810">
                  <c:v>2.9849999999999999</c:v>
                </c:pt>
                <c:pt idx="811">
                  <c:v>2.9045000000000001</c:v>
                </c:pt>
                <c:pt idx="812">
                  <c:v>2.8665000000000003</c:v>
                </c:pt>
                <c:pt idx="813">
                  <c:v>2.88</c:v>
                </c:pt>
                <c:pt idx="814">
                  <c:v>3.0249999999999999</c:v>
                </c:pt>
                <c:pt idx="815">
                  <c:v>2.9295</c:v>
                </c:pt>
                <c:pt idx="816">
                  <c:v>3.004</c:v>
                </c:pt>
                <c:pt idx="817">
                  <c:v>2.9630000000000001</c:v>
                </c:pt>
                <c:pt idx="818">
                  <c:v>2.9180000000000001</c:v>
                </c:pt>
                <c:pt idx="819">
                  <c:v>2.9845000000000002</c:v>
                </c:pt>
                <c:pt idx="820">
                  <c:v>3.0169999999999999</c:v>
                </c:pt>
                <c:pt idx="821">
                  <c:v>3.0865</c:v>
                </c:pt>
                <c:pt idx="822">
                  <c:v>3.0434999999999999</c:v>
                </c:pt>
                <c:pt idx="823">
                  <c:v>3.0520999999999998</c:v>
                </c:pt>
                <c:pt idx="824">
                  <c:v>3.0804999999999998</c:v>
                </c:pt>
                <c:pt idx="825">
                  <c:v>3.149</c:v>
                </c:pt>
                <c:pt idx="826">
                  <c:v>3.294</c:v>
                </c:pt>
                <c:pt idx="827">
                  <c:v>3.2189999999999999</c:v>
                </c:pt>
                <c:pt idx="828">
                  <c:v>3.3570000000000002</c:v>
                </c:pt>
                <c:pt idx="829">
                  <c:v>3.2480000000000002</c:v>
                </c:pt>
                <c:pt idx="830">
                  <c:v>3.25</c:v>
                </c:pt>
                <c:pt idx="831">
                  <c:v>3.2645</c:v>
                </c:pt>
                <c:pt idx="832">
                  <c:v>3.2098</c:v>
                </c:pt>
                <c:pt idx="833">
                  <c:v>3.1006999999999998</c:v>
                </c:pt>
                <c:pt idx="834">
                  <c:v>3.077</c:v>
                </c:pt>
                <c:pt idx="835">
                  <c:v>3.0615000000000001</c:v>
                </c:pt>
                <c:pt idx="836">
                  <c:v>3.0402</c:v>
                </c:pt>
                <c:pt idx="837">
                  <c:v>3.1429999999999998</c:v>
                </c:pt>
                <c:pt idx="838">
                  <c:v>3.1358999999999999</c:v>
                </c:pt>
                <c:pt idx="839">
                  <c:v>3.1703999999999999</c:v>
                </c:pt>
                <c:pt idx="840">
                  <c:v>2.8771</c:v>
                </c:pt>
                <c:pt idx="841">
                  <c:v>2.8490000000000002</c:v>
                </c:pt>
                <c:pt idx="842">
                  <c:v>2.94</c:v>
                </c:pt>
                <c:pt idx="843">
                  <c:v>2.8308999999999997</c:v>
                </c:pt>
                <c:pt idx="844">
                  <c:v>2.9529999999999998</c:v>
                </c:pt>
                <c:pt idx="845">
                  <c:v>2.9817</c:v>
                </c:pt>
                <c:pt idx="846">
                  <c:v>2.9415</c:v>
                </c:pt>
                <c:pt idx="847">
                  <c:v>2.891</c:v>
                </c:pt>
                <c:pt idx="848">
                  <c:v>2.7713000000000001</c:v>
                </c:pt>
                <c:pt idx="849">
                  <c:v>2.7980999999999998</c:v>
                </c:pt>
                <c:pt idx="850">
                  <c:v>2.8843000000000001</c:v>
                </c:pt>
                <c:pt idx="851">
                  <c:v>2.8454999999999999</c:v>
                </c:pt>
                <c:pt idx="852">
                  <c:v>2.8458000000000001</c:v>
                </c:pt>
                <c:pt idx="853">
                  <c:v>2.8988</c:v>
                </c:pt>
                <c:pt idx="854">
                  <c:v>2.9081000000000001</c:v>
                </c:pt>
                <c:pt idx="855">
                  <c:v>2.8895999999999997</c:v>
                </c:pt>
                <c:pt idx="856">
                  <c:v>2.8207</c:v>
                </c:pt>
                <c:pt idx="857">
                  <c:v>2.9018000000000002</c:v>
                </c:pt>
                <c:pt idx="858">
                  <c:v>2.8818000000000001</c:v>
                </c:pt>
                <c:pt idx="859">
                  <c:v>2.7917000000000001</c:v>
                </c:pt>
                <c:pt idx="860">
                  <c:v>2.8593999999999999</c:v>
                </c:pt>
                <c:pt idx="861">
                  <c:v>2.7909999999999999</c:v>
                </c:pt>
                <c:pt idx="862">
                  <c:v>2.8387000000000002</c:v>
                </c:pt>
                <c:pt idx="863">
                  <c:v>2.9393000000000002</c:v>
                </c:pt>
                <c:pt idx="864">
                  <c:v>2.8041999999999998</c:v>
                </c:pt>
                <c:pt idx="865">
                  <c:v>2.798</c:v>
                </c:pt>
                <c:pt idx="866">
                  <c:v>2.7484999999999999</c:v>
                </c:pt>
                <c:pt idx="867">
                  <c:v>2.8037999999999998</c:v>
                </c:pt>
                <c:pt idx="868">
                  <c:v>2.88</c:v>
                </c:pt>
                <c:pt idx="869">
                  <c:v>2.8986000000000001</c:v>
                </c:pt>
                <c:pt idx="870">
                  <c:v>2.883</c:v>
                </c:pt>
                <c:pt idx="871">
                  <c:v>2.7875000000000001</c:v>
                </c:pt>
                <c:pt idx="872">
                  <c:v>2.7960000000000003</c:v>
                </c:pt>
                <c:pt idx="873">
                  <c:v>2.8689999999999998</c:v>
                </c:pt>
                <c:pt idx="874">
                  <c:v>2.8820000000000001</c:v>
                </c:pt>
                <c:pt idx="875">
                  <c:v>2.9245000000000001</c:v>
                </c:pt>
                <c:pt idx="876">
                  <c:v>2.9765000000000001</c:v>
                </c:pt>
                <c:pt idx="877">
                  <c:v>2.972</c:v>
                </c:pt>
                <c:pt idx="878">
                  <c:v>3.0190000000000001</c:v>
                </c:pt>
                <c:pt idx="879">
                  <c:v>2.9529999999999998</c:v>
                </c:pt>
                <c:pt idx="880">
                  <c:v>2.964</c:v>
                </c:pt>
                <c:pt idx="881">
                  <c:v>2.9405000000000001</c:v>
                </c:pt>
                <c:pt idx="882">
                  <c:v>2.9169999999999998</c:v>
                </c:pt>
                <c:pt idx="883">
                  <c:v>2.9379999999999997</c:v>
                </c:pt>
                <c:pt idx="884">
                  <c:v>2.9889999999999999</c:v>
                </c:pt>
                <c:pt idx="885">
                  <c:v>2.9695</c:v>
                </c:pt>
                <c:pt idx="886">
                  <c:v>2.944</c:v>
                </c:pt>
                <c:pt idx="887">
                  <c:v>2.9335</c:v>
                </c:pt>
                <c:pt idx="888">
                  <c:v>3.0345</c:v>
                </c:pt>
                <c:pt idx="889">
                  <c:v>2.9794999999999998</c:v>
                </c:pt>
                <c:pt idx="890">
                  <c:v>2.8460000000000001</c:v>
                </c:pt>
                <c:pt idx="891">
                  <c:v>2.7919999999999998</c:v>
                </c:pt>
                <c:pt idx="892">
                  <c:v>2.9089999999999998</c:v>
                </c:pt>
                <c:pt idx="893">
                  <c:v>2.8704999999999998</c:v>
                </c:pt>
                <c:pt idx="894">
                  <c:v>2.9489999999999998</c:v>
                </c:pt>
                <c:pt idx="895">
                  <c:v>2.9740000000000002</c:v>
                </c:pt>
                <c:pt idx="896">
                  <c:v>2.9529999999999998</c:v>
                </c:pt>
                <c:pt idx="897">
                  <c:v>2.8940000000000001</c:v>
                </c:pt>
                <c:pt idx="898">
                  <c:v>2.9660000000000002</c:v>
                </c:pt>
                <c:pt idx="899">
                  <c:v>2.9470000000000001</c:v>
                </c:pt>
                <c:pt idx="900">
                  <c:v>2.879</c:v>
                </c:pt>
                <c:pt idx="901">
                  <c:v>2.8460000000000001</c:v>
                </c:pt>
                <c:pt idx="902">
                  <c:v>2.9144999999999999</c:v>
                </c:pt>
                <c:pt idx="903">
                  <c:v>2.8834999999999997</c:v>
                </c:pt>
                <c:pt idx="904">
                  <c:v>2.8885000000000001</c:v>
                </c:pt>
                <c:pt idx="905">
                  <c:v>2.7839999999999998</c:v>
                </c:pt>
                <c:pt idx="906">
                  <c:v>2.8140000000000001</c:v>
                </c:pt>
                <c:pt idx="907">
                  <c:v>2.87</c:v>
                </c:pt>
                <c:pt idx="908">
                  <c:v>2.7519999999999998</c:v>
                </c:pt>
                <c:pt idx="909">
                  <c:v>2.7605</c:v>
                </c:pt>
                <c:pt idx="910">
                  <c:v>2.8810000000000002</c:v>
                </c:pt>
                <c:pt idx="911">
                  <c:v>2.8214999999999999</c:v>
                </c:pt>
                <c:pt idx="912">
                  <c:v>2.8109999999999999</c:v>
                </c:pt>
                <c:pt idx="913">
                  <c:v>2.8879999999999999</c:v>
                </c:pt>
                <c:pt idx="914">
                  <c:v>2.798</c:v>
                </c:pt>
                <c:pt idx="915">
                  <c:v>2.806</c:v>
                </c:pt>
                <c:pt idx="916">
                  <c:v>2.8220000000000001</c:v>
                </c:pt>
                <c:pt idx="917">
                  <c:v>2.7530000000000001</c:v>
                </c:pt>
                <c:pt idx="918">
                  <c:v>2.87</c:v>
                </c:pt>
                <c:pt idx="919">
                  <c:v>2.9180000000000001</c:v>
                </c:pt>
                <c:pt idx="920">
                  <c:v>2.6779999999999999</c:v>
                </c:pt>
                <c:pt idx="921">
                  <c:v>2.9135</c:v>
                </c:pt>
                <c:pt idx="922">
                  <c:v>2.944</c:v>
                </c:pt>
                <c:pt idx="923">
                  <c:v>2.8540000000000001</c:v>
                </c:pt>
                <c:pt idx="924">
                  <c:v>2.8285</c:v>
                </c:pt>
                <c:pt idx="925">
                  <c:v>2.8890000000000002</c:v>
                </c:pt>
                <c:pt idx="926">
                  <c:v>2.8395000000000001</c:v>
                </c:pt>
                <c:pt idx="927">
                  <c:v>2.8860000000000001</c:v>
                </c:pt>
                <c:pt idx="928">
                  <c:v>2.9290000000000003</c:v>
                </c:pt>
                <c:pt idx="929">
                  <c:v>2.94</c:v>
                </c:pt>
                <c:pt idx="930">
                  <c:v>2.8719999999999999</c:v>
                </c:pt>
                <c:pt idx="931">
                  <c:v>2.895</c:v>
                </c:pt>
                <c:pt idx="932">
                  <c:v>2.8820000000000001</c:v>
                </c:pt>
                <c:pt idx="933">
                  <c:v>2.9005000000000001</c:v>
                </c:pt>
                <c:pt idx="934">
                  <c:v>2.9039999999999999</c:v>
                </c:pt>
                <c:pt idx="935">
                  <c:v>2.9820000000000002</c:v>
                </c:pt>
                <c:pt idx="936">
                  <c:v>2.8380000000000001</c:v>
                </c:pt>
                <c:pt idx="937">
                  <c:v>2.7930000000000001</c:v>
                </c:pt>
                <c:pt idx="938">
                  <c:v>2.9095</c:v>
                </c:pt>
                <c:pt idx="939">
                  <c:v>2.831</c:v>
                </c:pt>
                <c:pt idx="940">
                  <c:v>2.8105000000000002</c:v>
                </c:pt>
                <c:pt idx="941">
                  <c:v>2.831</c:v>
                </c:pt>
                <c:pt idx="942">
                  <c:v>2.8359999999999999</c:v>
                </c:pt>
                <c:pt idx="943">
                  <c:v>2.8315000000000001</c:v>
                </c:pt>
                <c:pt idx="944">
                  <c:v>2.8330000000000002</c:v>
                </c:pt>
                <c:pt idx="945">
                  <c:v>2.8445</c:v>
                </c:pt>
                <c:pt idx="946">
                  <c:v>2.8795000000000002</c:v>
                </c:pt>
                <c:pt idx="947">
                  <c:v>2.86</c:v>
                </c:pt>
                <c:pt idx="948">
                  <c:v>2.7989999999999999</c:v>
                </c:pt>
                <c:pt idx="949">
                  <c:v>2.6320000000000001</c:v>
                </c:pt>
                <c:pt idx="950">
                  <c:v>2.7906</c:v>
                </c:pt>
                <c:pt idx="951">
                  <c:v>2.7374999999999998</c:v>
                </c:pt>
                <c:pt idx="952">
                  <c:v>2.8260000000000001</c:v>
                </c:pt>
                <c:pt idx="953">
                  <c:v>2.8260000000000001</c:v>
                </c:pt>
                <c:pt idx="954">
                  <c:v>2.5220000000000002</c:v>
                </c:pt>
                <c:pt idx="955">
                  <c:v>2.6339999999999999</c:v>
                </c:pt>
                <c:pt idx="956">
                  <c:v>2.5884999999999998</c:v>
                </c:pt>
                <c:pt idx="957">
                  <c:v>2.5460000000000003</c:v>
                </c:pt>
                <c:pt idx="958">
                  <c:v>2.6364999999999998</c:v>
                </c:pt>
                <c:pt idx="959">
                  <c:v>2.6139999999999999</c:v>
                </c:pt>
                <c:pt idx="960">
                  <c:v>2.64</c:v>
                </c:pt>
                <c:pt idx="961">
                  <c:v>2.6509999999999998</c:v>
                </c:pt>
                <c:pt idx="962">
                  <c:v>2.6265000000000001</c:v>
                </c:pt>
                <c:pt idx="963">
                  <c:v>2.6829999999999998</c:v>
                </c:pt>
                <c:pt idx="964">
                  <c:v>2.585</c:v>
                </c:pt>
                <c:pt idx="965">
                  <c:v>2.5705</c:v>
                </c:pt>
                <c:pt idx="966">
                  <c:v>2.2004999999999999</c:v>
                </c:pt>
                <c:pt idx="967">
                  <c:v>2.4249999999999998</c:v>
                </c:pt>
                <c:pt idx="968">
                  <c:v>2.7725</c:v>
                </c:pt>
                <c:pt idx="969">
                  <c:v>2.8</c:v>
                </c:pt>
                <c:pt idx="970">
                  <c:v>2.8519999999999999</c:v>
                </c:pt>
                <c:pt idx="971">
                  <c:v>2.7759999999999998</c:v>
                </c:pt>
                <c:pt idx="972">
                  <c:v>2.706</c:v>
                </c:pt>
                <c:pt idx="973">
                  <c:v>2.5935000000000001</c:v>
                </c:pt>
                <c:pt idx="974">
                  <c:v>2.5034999999999998</c:v>
                </c:pt>
                <c:pt idx="975">
                  <c:v>2.2930000000000001</c:v>
                </c:pt>
                <c:pt idx="976">
                  <c:v>2.3624999999999998</c:v>
                </c:pt>
                <c:pt idx="977">
                  <c:v>2.4159999999999999</c:v>
                </c:pt>
                <c:pt idx="978">
                  <c:v>2.2480000000000002</c:v>
                </c:pt>
                <c:pt idx="979">
                  <c:v>2.1219999999999999</c:v>
                </c:pt>
                <c:pt idx="980">
                  <c:v>1.9470000000000001</c:v>
                </c:pt>
                <c:pt idx="981">
                  <c:v>2.3214999999999999</c:v>
                </c:pt>
                <c:pt idx="982">
                  <c:v>2.5154999999999998</c:v>
                </c:pt>
                <c:pt idx="983">
                  <c:v>2.0750000000000002</c:v>
                </c:pt>
                <c:pt idx="984">
                  <c:v>2.0750000000000002</c:v>
                </c:pt>
                <c:pt idx="985">
                  <c:v>2.4575</c:v>
                </c:pt>
                <c:pt idx="986">
                  <c:v>2.5419999999999998</c:v>
                </c:pt>
                <c:pt idx="987">
                  <c:v>2.4055</c:v>
                </c:pt>
                <c:pt idx="988">
                  <c:v>2.3304999999999998</c:v>
                </c:pt>
                <c:pt idx="989">
                  <c:v>2.6185</c:v>
                </c:pt>
                <c:pt idx="990">
                  <c:v>2.6635</c:v>
                </c:pt>
                <c:pt idx="991">
                  <c:v>2.5945</c:v>
                </c:pt>
                <c:pt idx="992">
                  <c:v>2.5514999999999999</c:v>
                </c:pt>
                <c:pt idx="993">
                  <c:v>2.1724999999999999</c:v>
                </c:pt>
                <c:pt idx="994">
                  <c:v>2.5510000000000002</c:v>
                </c:pt>
                <c:pt idx="995">
                  <c:v>2.7090000000000001</c:v>
                </c:pt>
                <c:pt idx="996">
                  <c:v>3.1139999999999999</c:v>
                </c:pt>
                <c:pt idx="997">
                  <c:v>3</c:v>
                </c:pt>
                <c:pt idx="998">
                  <c:v>2.7765</c:v>
                </c:pt>
                <c:pt idx="999">
                  <c:v>2.9424999999999999</c:v>
                </c:pt>
                <c:pt idx="1000">
                  <c:v>2.879</c:v>
                </c:pt>
                <c:pt idx="1001">
                  <c:v>3.1055000000000001</c:v>
                </c:pt>
                <c:pt idx="1002">
                  <c:v>3.3165</c:v>
                </c:pt>
                <c:pt idx="1003">
                  <c:v>3.1949999999999998</c:v>
                </c:pt>
                <c:pt idx="1004">
                  <c:v>3.302</c:v>
                </c:pt>
                <c:pt idx="1005">
                  <c:v>3.048</c:v>
                </c:pt>
                <c:pt idx="1006">
                  <c:v>3.0265</c:v>
                </c:pt>
                <c:pt idx="1007">
                  <c:v>2.8719999999999999</c:v>
                </c:pt>
                <c:pt idx="1008">
                  <c:v>3.0954999999999999</c:v>
                </c:pt>
                <c:pt idx="1009">
                  <c:v>3.0510000000000002</c:v>
                </c:pt>
                <c:pt idx="1010">
                  <c:v>2.9169999999999998</c:v>
                </c:pt>
                <c:pt idx="1011">
                  <c:v>2.4609999999999999</c:v>
                </c:pt>
                <c:pt idx="1012">
                  <c:v>2.1385000000000001</c:v>
                </c:pt>
                <c:pt idx="1013">
                  <c:v>2.1160000000000001</c:v>
                </c:pt>
                <c:pt idx="1014">
                  <c:v>2.298</c:v>
                </c:pt>
                <c:pt idx="1015">
                  <c:v>2.4670000000000001</c:v>
                </c:pt>
                <c:pt idx="1016">
                  <c:v>2.4590000000000001</c:v>
                </c:pt>
                <c:pt idx="1017">
                  <c:v>2.6150000000000002</c:v>
                </c:pt>
                <c:pt idx="1018">
                  <c:v>2.512</c:v>
                </c:pt>
                <c:pt idx="1019">
                  <c:v>2.6470000000000002</c:v>
                </c:pt>
                <c:pt idx="1020">
                  <c:v>2.9279999999999999</c:v>
                </c:pt>
                <c:pt idx="1021">
                  <c:v>3.4704999999999999</c:v>
                </c:pt>
                <c:pt idx="1022">
                  <c:v>3.6455000000000002</c:v>
                </c:pt>
                <c:pt idx="1023">
                  <c:v>3.6465000000000001</c:v>
                </c:pt>
                <c:pt idx="1024">
                  <c:v>2.9035000000000002</c:v>
                </c:pt>
                <c:pt idx="1025">
                  <c:v>2.8105000000000002</c:v>
                </c:pt>
                <c:pt idx="1026">
                  <c:v>3.1814999999999998</c:v>
                </c:pt>
                <c:pt idx="1027">
                  <c:v>3.0350000000000001</c:v>
                </c:pt>
                <c:pt idx="1028">
                  <c:v>3.1495000000000002</c:v>
                </c:pt>
                <c:pt idx="1029">
                  <c:v>3.1469999999999998</c:v>
                </c:pt>
                <c:pt idx="1030">
                  <c:v>3.0874999999999999</c:v>
                </c:pt>
                <c:pt idx="1031">
                  <c:v>3.5365000000000002</c:v>
                </c:pt>
                <c:pt idx="1032">
                  <c:v>3.3449999999999998</c:v>
                </c:pt>
                <c:pt idx="1033">
                  <c:v>3.0590000000000002</c:v>
                </c:pt>
                <c:pt idx="1034">
                  <c:v>3.097</c:v>
                </c:pt>
                <c:pt idx="1035">
                  <c:v>3.0710000000000002</c:v>
                </c:pt>
                <c:pt idx="1036">
                  <c:v>3.0710000000000002</c:v>
                </c:pt>
                <c:pt idx="1037">
                  <c:v>3.0710000000000002</c:v>
                </c:pt>
                <c:pt idx="1038">
                  <c:v>3.0710000000000002</c:v>
                </c:pt>
                <c:pt idx="1039">
                  <c:v>3.2814999999999999</c:v>
                </c:pt>
                <c:pt idx="1040">
                  <c:v>3.1625000000000001</c:v>
                </c:pt>
                <c:pt idx="1041">
                  <c:v>2.9670000000000001</c:v>
                </c:pt>
                <c:pt idx="1042">
                  <c:v>2.9821999999999997</c:v>
                </c:pt>
                <c:pt idx="1043">
                  <c:v>3.1675</c:v>
                </c:pt>
                <c:pt idx="1044">
                  <c:v>3.0445000000000002</c:v>
                </c:pt>
                <c:pt idx="1045">
                  <c:v>2.5825</c:v>
                </c:pt>
                <c:pt idx="1046">
                  <c:v>3.0554999999999999</c:v>
                </c:pt>
                <c:pt idx="1047">
                  <c:v>3.2800000000000002</c:v>
                </c:pt>
                <c:pt idx="1048">
                  <c:v>3.1244999999999998</c:v>
                </c:pt>
                <c:pt idx="1049">
                  <c:v>2.9039999999999999</c:v>
                </c:pt>
                <c:pt idx="1050">
                  <c:v>2.758</c:v>
                </c:pt>
                <c:pt idx="1051">
                  <c:v>2.8824999999999998</c:v>
                </c:pt>
                <c:pt idx="1052">
                  <c:v>2.6974999999999998</c:v>
                </c:pt>
                <c:pt idx="1053">
                  <c:v>2.7824999999999998</c:v>
                </c:pt>
                <c:pt idx="1054">
                  <c:v>2.6284999999999998</c:v>
                </c:pt>
                <c:pt idx="1055">
                  <c:v>2.4074999999999998</c:v>
                </c:pt>
                <c:pt idx="1056">
                  <c:v>2.7555000000000001</c:v>
                </c:pt>
                <c:pt idx="1057">
                  <c:v>2.3570000000000002</c:v>
                </c:pt>
                <c:pt idx="1058">
                  <c:v>2.4039999999999999</c:v>
                </c:pt>
                <c:pt idx="1059">
                  <c:v>2.8405</c:v>
                </c:pt>
                <c:pt idx="1060">
                  <c:v>2.6989999999999998</c:v>
                </c:pt>
                <c:pt idx="1061">
                  <c:v>3.1265000000000001</c:v>
                </c:pt>
                <c:pt idx="1062">
                  <c:v>3.06</c:v>
                </c:pt>
                <c:pt idx="1063">
                  <c:v>3.2439999999999998</c:v>
                </c:pt>
                <c:pt idx="1064">
                  <c:v>3.0295000000000001</c:v>
                </c:pt>
                <c:pt idx="1065">
                  <c:v>2.9965000000000002</c:v>
                </c:pt>
                <c:pt idx="1066">
                  <c:v>3.18</c:v>
                </c:pt>
                <c:pt idx="1067">
                  <c:v>2.9910000000000001</c:v>
                </c:pt>
                <c:pt idx="1068">
                  <c:v>3.0539000000000001</c:v>
                </c:pt>
                <c:pt idx="1069">
                  <c:v>3.1716000000000002</c:v>
                </c:pt>
                <c:pt idx="1070">
                  <c:v>2.9470000000000001</c:v>
                </c:pt>
                <c:pt idx="1071">
                  <c:v>3.0878999999999999</c:v>
                </c:pt>
                <c:pt idx="1072">
                  <c:v>3.0152000000000001</c:v>
                </c:pt>
                <c:pt idx="1073">
                  <c:v>3.2294999999999998</c:v>
                </c:pt>
                <c:pt idx="1074">
                  <c:v>3.1859999999999999</c:v>
                </c:pt>
                <c:pt idx="1075">
                  <c:v>3.3188</c:v>
                </c:pt>
                <c:pt idx="1076">
                  <c:v>3.11</c:v>
                </c:pt>
                <c:pt idx="1077">
                  <c:v>3.0457000000000001</c:v>
                </c:pt>
                <c:pt idx="1078">
                  <c:v>3.0487000000000002</c:v>
                </c:pt>
                <c:pt idx="1079">
                  <c:v>3.1036000000000001</c:v>
                </c:pt>
                <c:pt idx="1080">
                  <c:v>3.0478000000000001</c:v>
                </c:pt>
                <c:pt idx="1081">
                  <c:v>2.8980000000000001</c:v>
                </c:pt>
                <c:pt idx="1082">
                  <c:v>3.0017999999999998</c:v>
                </c:pt>
                <c:pt idx="1083">
                  <c:v>3.0076000000000001</c:v>
                </c:pt>
                <c:pt idx="1084">
                  <c:v>3.0078</c:v>
                </c:pt>
                <c:pt idx="1085">
                  <c:v>3.1092</c:v>
                </c:pt>
                <c:pt idx="1086">
                  <c:v>3.1328</c:v>
                </c:pt>
                <c:pt idx="1087">
                  <c:v>3</c:v>
                </c:pt>
                <c:pt idx="1088">
                  <c:v>2.9169999999999998</c:v>
                </c:pt>
                <c:pt idx="1089">
                  <c:v>2.9138000000000002</c:v>
                </c:pt>
                <c:pt idx="1090">
                  <c:v>2.9576000000000002</c:v>
                </c:pt>
                <c:pt idx="1091">
                  <c:v>3.0072000000000001</c:v>
                </c:pt>
                <c:pt idx="1092">
                  <c:v>3.2694000000000001</c:v>
                </c:pt>
                <c:pt idx="1093">
                  <c:v>3.1840999999999999</c:v>
                </c:pt>
                <c:pt idx="1094">
                  <c:v>3.2648000000000001</c:v>
                </c:pt>
                <c:pt idx="1095">
                  <c:v>3.2702999999999998</c:v>
                </c:pt>
                <c:pt idx="1096">
                  <c:v>3.3309000000000002</c:v>
                </c:pt>
                <c:pt idx="1097">
                  <c:v>3.4771000000000001</c:v>
                </c:pt>
                <c:pt idx="1098">
                  <c:v>3.2974000000000001</c:v>
                </c:pt>
                <c:pt idx="1099">
                  <c:v>3.3811</c:v>
                </c:pt>
                <c:pt idx="1100">
                  <c:v>3.3816000000000002</c:v>
                </c:pt>
                <c:pt idx="1101">
                  <c:v>3.4460999999999999</c:v>
                </c:pt>
                <c:pt idx="1102">
                  <c:v>3.4790000000000001</c:v>
                </c:pt>
                <c:pt idx="1103">
                  <c:v>3.2307000000000001</c:v>
                </c:pt>
                <c:pt idx="1104">
                  <c:v>3.2292999999999998</c:v>
                </c:pt>
                <c:pt idx="1105">
                  <c:v>3.0844</c:v>
                </c:pt>
                <c:pt idx="1106">
                  <c:v>3.0808</c:v>
                </c:pt>
                <c:pt idx="1107">
                  <c:v>3.1697000000000002</c:v>
                </c:pt>
                <c:pt idx="1108">
                  <c:v>3.2530000000000001</c:v>
                </c:pt>
                <c:pt idx="1109">
                  <c:v>3.2298</c:v>
                </c:pt>
                <c:pt idx="1110">
                  <c:v>2.9834000000000001</c:v>
                </c:pt>
                <c:pt idx="1111">
                  <c:v>2.9830999999999999</c:v>
                </c:pt>
                <c:pt idx="1112">
                  <c:v>3.0036999999999998</c:v>
                </c:pt>
                <c:pt idx="1113">
                  <c:v>2.9872999999999998</c:v>
                </c:pt>
                <c:pt idx="1114">
                  <c:v>2.9872999999999998</c:v>
                </c:pt>
                <c:pt idx="1115">
                  <c:v>3.0188000000000001</c:v>
                </c:pt>
                <c:pt idx="1116">
                  <c:v>2.9409999999999998</c:v>
                </c:pt>
                <c:pt idx="1117">
                  <c:v>2.8319999999999999</c:v>
                </c:pt>
                <c:pt idx="1118">
                  <c:v>2.7852999999999999</c:v>
                </c:pt>
                <c:pt idx="1119">
                  <c:v>2.7685</c:v>
                </c:pt>
                <c:pt idx="1120">
                  <c:v>2.6334999999999997</c:v>
                </c:pt>
                <c:pt idx="1121">
                  <c:v>2.6442000000000001</c:v>
                </c:pt>
                <c:pt idx="1122">
                  <c:v>2.8311000000000002</c:v>
                </c:pt>
                <c:pt idx="1123">
                  <c:v>2.903</c:v>
                </c:pt>
                <c:pt idx="1124">
                  <c:v>2.9018000000000002</c:v>
                </c:pt>
                <c:pt idx="1125">
                  <c:v>2.8058000000000001</c:v>
                </c:pt>
                <c:pt idx="1126">
                  <c:v>2.7690000000000001</c:v>
                </c:pt>
                <c:pt idx="1127">
                  <c:v>2.7122000000000002</c:v>
                </c:pt>
                <c:pt idx="1128">
                  <c:v>2.6353</c:v>
                </c:pt>
                <c:pt idx="1129">
                  <c:v>2.6280000000000001</c:v>
                </c:pt>
                <c:pt idx="1130">
                  <c:v>2.6168</c:v>
                </c:pt>
                <c:pt idx="1131">
                  <c:v>2.5453999999999999</c:v>
                </c:pt>
                <c:pt idx="1132">
                  <c:v>2.8166000000000002</c:v>
                </c:pt>
                <c:pt idx="1133">
                  <c:v>2.8115999999999999</c:v>
                </c:pt>
                <c:pt idx="1134">
                  <c:v>2.7290000000000001</c:v>
                </c:pt>
                <c:pt idx="1135">
                  <c:v>2.7608999999999999</c:v>
                </c:pt>
                <c:pt idx="1136">
                  <c:v>2.7274000000000003</c:v>
                </c:pt>
                <c:pt idx="1137">
                  <c:v>2.6779999999999999</c:v>
                </c:pt>
                <c:pt idx="1138">
                  <c:v>2.7584</c:v>
                </c:pt>
                <c:pt idx="1139">
                  <c:v>2.8146</c:v>
                </c:pt>
                <c:pt idx="1140">
                  <c:v>2.8079999999999998</c:v>
                </c:pt>
                <c:pt idx="1141">
                  <c:v>2.8877999999999999</c:v>
                </c:pt>
                <c:pt idx="1142">
                  <c:v>2.9973000000000001</c:v>
                </c:pt>
                <c:pt idx="1143">
                  <c:v>2.9655</c:v>
                </c:pt>
                <c:pt idx="1144">
                  <c:v>3</c:v>
                </c:pt>
                <c:pt idx="1145">
                  <c:v>3.0672000000000001</c:v>
                </c:pt>
                <c:pt idx="1146">
                  <c:v>3.1553</c:v>
                </c:pt>
                <c:pt idx="1147">
                  <c:v>3.0886</c:v>
                </c:pt>
                <c:pt idx="1148">
                  <c:v>3.0543</c:v>
                </c:pt>
                <c:pt idx="1149">
                  <c:v>3.1903999999999999</c:v>
                </c:pt>
                <c:pt idx="1150">
                  <c:v>3.2393999999999998</c:v>
                </c:pt>
                <c:pt idx="1151">
                  <c:v>3.1366999999999998</c:v>
                </c:pt>
                <c:pt idx="1152">
                  <c:v>3.1945999999999999</c:v>
                </c:pt>
                <c:pt idx="1153">
                  <c:v>3.2627000000000002</c:v>
                </c:pt>
                <c:pt idx="1154">
                  <c:v>3.2964000000000002</c:v>
                </c:pt>
                <c:pt idx="1155">
                  <c:v>3.2589000000000001</c:v>
                </c:pt>
                <c:pt idx="1156">
                  <c:v>3.2757999999999998</c:v>
                </c:pt>
                <c:pt idx="1157">
                  <c:v>3.2254</c:v>
                </c:pt>
                <c:pt idx="1158">
                  <c:v>3.1057999999999999</c:v>
                </c:pt>
                <c:pt idx="1159">
                  <c:v>3.0222000000000002</c:v>
                </c:pt>
                <c:pt idx="1160">
                  <c:v>2.9459</c:v>
                </c:pt>
                <c:pt idx="1161">
                  <c:v>3.0428000000000002</c:v>
                </c:pt>
                <c:pt idx="1162">
                  <c:v>3.1817000000000002</c:v>
                </c:pt>
                <c:pt idx="1163">
                  <c:v>3.2887</c:v>
                </c:pt>
                <c:pt idx="1164">
                  <c:v>3.1457000000000002</c:v>
                </c:pt>
                <c:pt idx="1165">
                  <c:v>3.1812</c:v>
                </c:pt>
                <c:pt idx="1166">
                  <c:v>3.2319</c:v>
                </c:pt>
                <c:pt idx="1167">
                  <c:v>3.2025999999999999</c:v>
                </c:pt>
                <c:pt idx="1168">
                  <c:v>3.1486999999999998</c:v>
                </c:pt>
                <c:pt idx="1169">
                  <c:v>3.1676000000000002</c:v>
                </c:pt>
                <c:pt idx="1170">
                  <c:v>3.2521</c:v>
                </c:pt>
                <c:pt idx="1171">
                  <c:v>3.1760999999999999</c:v>
                </c:pt>
                <c:pt idx="1172">
                  <c:v>3.1091000000000002</c:v>
                </c:pt>
                <c:pt idx="1173">
                  <c:v>3.1</c:v>
                </c:pt>
                <c:pt idx="1174">
                  <c:v>3.1175000000000002</c:v>
                </c:pt>
                <c:pt idx="1175">
                  <c:v>3.1261000000000001</c:v>
                </c:pt>
                <c:pt idx="1176">
                  <c:v>3.1011000000000002</c:v>
                </c:pt>
                <c:pt idx="1177">
                  <c:v>3.097</c:v>
                </c:pt>
                <c:pt idx="1178">
                  <c:v>3.1223000000000001</c:v>
                </c:pt>
                <c:pt idx="1179">
                  <c:v>3.1088</c:v>
                </c:pt>
                <c:pt idx="1180">
                  <c:v>3.2578</c:v>
                </c:pt>
                <c:pt idx="1181">
                  <c:v>3.3504999999999998</c:v>
                </c:pt>
                <c:pt idx="1182">
                  <c:v>3.3715999999999999</c:v>
                </c:pt>
                <c:pt idx="1183">
                  <c:v>3.4138999999999999</c:v>
                </c:pt>
                <c:pt idx="1184">
                  <c:v>3.4964</c:v>
                </c:pt>
                <c:pt idx="1185">
                  <c:v>3.3498000000000001</c:v>
                </c:pt>
                <c:pt idx="1186">
                  <c:v>3.3449</c:v>
                </c:pt>
                <c:pt idx="1187">
                  <c:v>3.3622999999999998</c:v>
                </c:pt>
                <c:pt idx="1188">
                  <c:v>3.3866000000000001</c:v>
                </c:pt>
                <c:pt idx="1189">
                  <c:v>3.4142000000000001</c:v>
                </c:pt>
                <c:pt idx="1190">
                  <c:v>3.3822000000000001</c:v>
                </c:pt>
                <c:pt idx="1191">
                  <c:v>3.3601999999999999</c:v>
                </c:pt>
                <c:pt idx="1192">
                  <c:v>3.4523999999999999</c:v>
                </c:pt>
                <c:pt idx="1193">
                  <c:v>3.3229000000000002</c:v>
                </c:pt>
                <c:pt idx="1194">
                  <c:v>3.5066999999999999</c:v>
                </c:pt>
                <c:pt idx="1195">
                  <c:v>3.4853000000000001</c:v>
                </c:pt>
                <c:pt idx="1196">
                  <c:v>3.5587</c:v>
                </c:pt>
                <c:pt idx="1197">
                  <c:v>3.5629999999999997</c:v>
                </c:pt>
                <c:pt idx="1198">
                  <c:v>3.6461999999999999</c:v>
                </c:pt>
                <c:pt idx="1199">
                  <c:v>3.5762999999999998</c:v>
                </c:pt>
                <c:pt idx="1200">
                  <c:v>3.496</c:v>
                </c:pt>
                <c:pt idx="1201">
                  <c:v>3.49</c:v>
                </c:pt>
                <c:pt idx="1202">
                  <c:v>3.3733</c:v>
                </c:pt>
                <c:pt idx="1203">
                  <c:v>3.3506999999999998</c:v>
                </c:pt>
                <c:pt idx="1204">
                  <c:v>3.3058000000000001</c:v>
                </c:pt>
                <c:pt idx="1205">
                  <c:v>3.3645999999999998</c:v>
                </c:pt>
                <c:pt idx="1206">
                  <c:v>3.3300999999999998</c:v>
                </c:pt>
                <c:pt idx="1207">
                  <c:v>3.4007000000000001</c:v>
                </c:pt>
                <c:pt idx="1208">
                  <c:v>3.4161000000000001</c:v>
                </c:pt>
                <c:pt idx="1209">
                  <c:v>3.3208000000000002</c:v>
                </c:pt>
                <c:pt idx="1210">
                  <c:v>3.2488999999999999</c:v>
                </c:pt>
                <c:pt idx="1211">
                  <c:v>3.2193000000000001</c:v>
                </c:pt>
                <c:pt idx="1212">
                  <c:v>3.2187000000000001</c:v>
                </c:pt>
                <c:pt idx="1213">
                  <c:v>3.2412000000000001</c:v>
                </c:pt>
                <c:pt idx="1214">
                  <c:v>3.1789999999999998</c:v>
                </c:pt>
                <c:pt idx="1215">
                  <c:v>3.1829999999999998</c:v>
                </c:pt>
                <c:pt idx="1216">
                  <c:v>3.1160999999999999</c:v>
                </c:pt>
                <c:pt idx="1217">
                  <c:v>3.1983999999999999</c:v>
                </c:pt>
                <c:pt idx="1218">
                  <c:v>3.2865000000000002</c:v>
                </c:pt>
                <c:pt idx="1219">
                  <c:v>3.2054999999999998</c:v>
                </c:pt>
                <c:pt idx="1220">
                  <c:v>3.2927</c:v>
                </c:pt>
                <c:pt idx="1221">
                  <c:v>3.2330000000000001</c:v>
                </c:pt>
                <c:pt idx="1222">
                  <c:v>3.1781999999999999</c:v>
                </c:pt>
                <c:pt idx="1223">
                  <c:v>3.1402000000000001</c:v>
                </c:pt>
                <c:pt idx="1224">
                  <c:v>3.1046999999999998</c:v>
                </c:pt>
                <c:pt idx="1225">
                  <c:v>3.1781000000000001</c:v>
                </c:pt>
                <c:pt idx="1226">
                  <c:v>3.2429999999999999</c:v>
                </c:pt>
                <c:pt idx="1227">
                  <c:v>3.1842999999999999</c:v>
                </c:pt>
                <c:pt idx="1228">
                  <c:v>3.1865000000000001</c:v>
                </c:pt>
                <c:pt idx="1229">
                  <c:v>3.2410000000000001</c:v>
                </c:pt>
                <c:pt idx="1230">
                  <c:v>3.1732</c:v>
                </c:pt>
                <c:pt idx="1231">
                  <c:v>3.1095000000000002</c:v>
                </c:pt>
                <c:pt idx="1232">
                  <c:v>3.1070000000000002</c:v>
                </c:pt>
                <c:pt idx="1233">
                  <c:v>3.0619000000000001</c:v>
                </c:pt>
                <c:pt idx="1234">
                  <c:v>2.9264999999999999</c:v>
                </c:pt>
                <c:pt idx="1235">
                  <c:v>2.9489000000000001</c:v>
                </c:pt>
                <c:pt idx="1236">
                  <c:v>2.9580000000000002</c:v>
                </c:pt>
                <c:pt idx="1237">
                  <c:v>2.8874</c:v>
                </c:pt>
                <c:pt idx="1238">
                  <c:v>2.8531</c:v>
                </c:pt>
                <c:pt idx="1239">
                  <c:v>2.9232</c:v>
                </c:pt>
                <c:pt idx="1240">
                  <c:v>2.927</c:v>
                </c:pt>
                <c:pt idx="1241">
                  <c:v>2.8942000000000001</c:v>
                </c:pt>
                <c:pt idx="1242">
                  <c:v>2.9815</c:v>
                </c:pt>
                <c:pt idx="1243">
                  <c:v>2.9572000000000003</c:v>
                </c:pt>
                <c:pt idx="1244">
                  <c:v>2.976</c:v>
                </c:pt>
                <c:pt idx="1245">
                  <c:v>3.0186000000000002</c:v>
                </c:pt>
                <c:pt idx="1246">
                  <c:v>3.0724</c:v>
                </c:pt>
                <c:pt idx="1247">
                  <c:v>3.1040999999999999</c:v>
                </c:pt>
                <c:pt idx="1248">
                  <c:v>3.0802</c:v>
                </c:pt>
                <c:pt idx="1249">
                  <c:v>3.1368</c:v>
                </c:pt>
                <c:pt idx="1250">
                  <c:v>3.0954000000000002</c:v>
                </c:pt>
                <c:pt idx="1251">
                  <c:v>3.1539000000000001</c:v>
                </c:pt>
                <c:pt idx="1252">
                  <c:v>3.0880000000000001</c:v>
                </c:pt>
                <c:pt idx="1253">
                  <c:v>3.1028000000000002</c:v>
                </c:pt>
                <c:pt idx="1254">
                  <c:v>3.0160999999999998</c:v>
                </c:pt>
                <c:pt idx="1255">
                  <c:v>3.0182000000000002</c:v>
                </c:pt>
                <c:pt idx="1256">
                  <c:v>2.9952000000000001</c:v>
                </c:pt>
                <c:pt idx="1257">
                  <c:v>3.0985999999999998</c:v>
                </c:pt>
                <c:pt idx="1258">
                  <c:v>3.0102000000000002</c:v>
                </c:pt>
                <c:pt idx="1259">
                  <c:v>3.0367999999999999</c:v>
                </c:pt>
                <c:pt idx="1260">
                  <c:v>3.0634000000000001</c:v>
                </c:pt>
                <c:pt idx="1261">
                  <c:v>3.1305999999999998</c:v>
                </c:pt>
                <c:pt idx="1262">
                  <c:v>3.1328</c:v>
                </c:pt>
                <c:pt idx="1263">
                  <c:v>3.1545999999999998</c:v>
                </c:pt>
                <c:pt idx="1264">
                  <c:v>3.19</c:v>
                </c:pt>
                <c:pt idx="1265">
                  <c:v>3.1215999999999999</c:v>
                </c:pt>
                <c:pt idx="1266">
                  <c:v>3.1684999999999999</c:v>
                </c:pt>
                <c:pt idx="1267">
                  <c:v>3.0992000000000002</c:v>
                </c:pt>
                <c:pt idx="1268">
                  <c:v>3.1414</c:v>
                </c:pt>
                <c:pt idx="1269">
                  <c:v>3.1326000000000001</c:v>
                </c:pt>
                <c:pt idx="1270">
                  <c:v>3.1276000000000002</c:v>
                </c:pt>
                <c:pt idx="1271">
                  <c:v>3.1711999999999998</c:v>
                </c:pt>
                <c:pt idx="1272">
                  <c:v>3.1682000000000001</c:v>
                </c:pt>
                <c:pt idx="1273">
                  <c:v>3.2025999999999999</c:v>
                </c:pt>
                <c:pt idx="1274">
                  <c:v>3.2061999999999999</c:v>
                </c:pt>
                <c:pt idx="1275">
                  <c:v>3.0911</c:v>
                </c:pt>
                <c:pt idx="1276">
                  <c:v>3.0851999999999999</c:v>
                </c:pt>
                <c:pt idx="1277">
                  <c:v>3.1194999999999999</c:v>
                </c:pt>
                <c:pt idx="1278">
                  <c:v>3.0548000000000002</c:v>
                </c:pt>
                <c:pt idx="1279">
                  <c:v>3.0756000000000001</c:v>
                </c:pt>
                <c:pt idx="1280">
                  <c:v>3.1374</c:v>
                </c:pt>
                <c:pt idx="1281">
                  <c:v>3.1328</c:v>
                </c:pt>
                <c:pt idx="1282">
                  <c:v>3.1545999999999998</c:v>
                </c:pt>
                <c:pt idx="1283">
                  <c:v>3.157</c:v>
                </c:pt>
                <c:pt idx="1284">
                  <c:v>3.1339999999999999</c:v>
                </c:pt>
                <c:pt idx="1285">
                  <c:v>3.1718000000000002</c:v>
                </c:pt>
                <c:pt idx="1286">
                  <c:v>3.1789999999999998</c:v>
                </c:pt>
                <c:pt idx="1287">
                  <c:v>3.1949999999999998</c:v>
                </c:pt>
                <c:pt idx="1288">
                  <c:v>3.2530000000000001</c:v>
                </c:pt>
                <c:pt idx="1289">
                  <c:v>3.2951999999999999</c:v>
                </c:pt>
                <c:pt idx="1290">
                  <c:v>3.3104</c:v>
                </c:pt>
                <c:pt idx="1291">
                  <c:v>3.3124000000000002</c:v>
                </c:pt>
                <c:pt idx="1292">
                  <c:v>3.262</c:v>
                </c:pt>
                <c:pt idx="1293">
                  <c:v>3.3184</c:v>
                </c:pt>
                <c:pt idx="1294">
                  <c:v>3.3778999999999999</c:v>
                </c:pt>
                <c:pt idx="1295">
                  <c:v>3.3782999999999999</c:v>
                </c:pt>
                <c:pt idx="1296">
                  <c:v>3.3498999999999999</c:v>
                </c:pt>
                <c:pt idx="1297">
                  <c:v>3.3567999999999998</c:v>
                </c:pt>
                <c:pt idx="1298">
                  <c:v>3.3768000000000002</c:v>
                </c:pt>
                <c:pt idx="1299">
                  <c:v>3.3357999999999999</c:v>
                </c:pt>
                <c:pt idx="1300">
                  <c:v>3.3285</c:v>
                </c:pt>
                <c:pt idx="1301">
                  <c:v>3.3235999999999999</c:v>
                </c:pt>
                <c:pt idx="1302">
                  <c:v>3.3397999999999999</c:v>
                </c:pt>
                <c:pt idx="1303">
                  <c:v>3.3397999999999999</c:v>
                </c:pt>
                <c:pt idx="1304">
                  <c:v>3.2978000000000001</c:v>
                </c:pt>
                <c:pt idx="1305">
                  <c:v>3.2161</c:v>
                </c:pt>
                <c:pt idx="1306">
                  <c:v>3.2374000000000001</c:v>
                </c:pt>
                <c:pt idx="1307">
                  <c:v>3.2839999999999998</c:v>
                </c:pt>
                <c:pt idx="1308">
                  <c:v>3.3557000000000001</c:v>
                </c:pt>
                <c:pt idx="1309">
                  <c:v>3.306</c:v>
                </c:pt>
                <c:pt idx="1310">
                  <c:v>3.2561999999999998</c:v>
                </c:pt>
                <c:pt idx="1311">
                  <c:v>3.2286000000000001</c:v>
                </c:pt>
                <c:pt idx="1312">
                  <c:v>3.2273999999999998</c:v>
                </c:pt>
                <c:pt idx="1313">
                  <c:v>3.1741999999999999</c:v>
                </c:pt>
                <c:pt idx="1314">
                  <c:v>3.1850000000000001</c:v>
                </c:pt>
                <c:pt idx="1315">
                  <c:v>3.1398000000000001</c:v>
                </c:pt>
                <c:pt idx="1316">
                  <c:v>3.1114000000000002</c:v>
                </c:pt>
                <c:pt idx="1317">
                  <c:v>3.1297999999999999</c:v>
                </c:pt>
                <c:pt idx="1318">
                  <c:v>3.1193</c:v>
                </c:pt>
                <c:pt idx="1319">
                  <c:v>3.1322000000000001</c:v>
                </c:pt>
                <c:pt idx="1320">
                  <c:v>3.1736</c:v>
                </c:pt>
                <c:pt idx="1321">
                  <c:v>3.1602000000000001</c:v>
                </c:pt>
                <c:pt idx="1322">
                  <c:v>3.1648000000000001</c:v>
                </c:pt>
                <c:pt idx="1323">
                  <c:v>3.2450000000000001</c:v>
                </c:pt>
                <c:pt idx="1324">
                  <c:v>3.2742</c:v>
                </c:pt>
                <c:pt idx="1325">
                  <c:v>3.2576000000000001</c:v>
                </c:pt>
                <c:pt idx="1326">
                  <c:v>3.2172000000000001</c:v>
                </c:pt>
                <c:pt idx="1327">
                  <c:v>3.1692999999999998</c:v>
                </c:pt>
                <c:pt idx="1328">
                  <c:v>3.1173999999999999</c:v>
                </c:pt>
                <c:pt idx="1329">
                  <c:v>3.1101000000000001</c:v>
                </c:pt>
                <c:pt idx="1330">
                  <c:v>3.1269999999999998</c:v>
                </c:pt>
                <c:pt idx="1331">
                  <c:v>3.1385000000000001</c:v>
                </c:pt>
                <c:pt idx="1332">
                  <c:v>3.0682</c:v>
                </c:pt>
                <c:pt idx="1333">
                  <c:v>3.0756000000000001</c:v>
                </c:pt>
                <c:pt idx="1334">
                  <c:v>3.0419999999999998</c:v>
                </c:pt>
                <c:pt idx="1335">
                  <c:v>3.077</c:v>
                </c:pt>
                <c:pt idx="1336">
                  <c:v>3.0844</c:v>
                </c:pt>
                <c:pt idx="1337">
                  <c:v>3.1316000000000002</c:v>
                </c:pt>
                <c:pt idx="1338">
                  <c:v>3.1495000000000002</c:v>
                </c:pt>
                <c:pt idx="1339">
                  <c:v>3.0985999999999998</c:v>
                </c:pt>
                <c:pt idx="1340">
                  <c:v>3.0162</c:v>
                </c:pt>
                <c:pt idx="1341">
                  <c:v>3.0179999999999998</c:v>
                </c:pt>
                <c:pt idx="1342">
                  <c:v>3.0049999999999999</c:v>
                </c:pt>
                <c:pt idx="1343">
                  <c:v>3.032</c:v>
                </c:pt>
                <c:pt idx="1344">
                  <c:v>2.9896000000000003</c:v>
                </c:pt>
                <c:pt idx="1345">
                  <c:v>3.0044</c:v>
                </c:pt>
                <c:pt idx="1346">
                  <c:v>3.0044</c:v>
                </c:pt>
                <c:pt idx="1347">
                  <c:v>2.9434</c:v>
                </c:pt>
                <c:pt idx="1348">
                  <c:v>3.0503999999999998</c:v>
                </c:pt>
                <c:pt idx="1349">
                  <c:v>3.0581999999999998</c:v>
                </c:pt>
                <c:pt idx="1350">
                  <c:v>3.1095999999999999</c:v>
                </c:pt>
                <c:pt idx="1351">
                  <c:v>3.0760000000000001</c:v>
                </c:pt>
                <c:pt idx="1352">
                  <c:v>3.0771999999999999</c:v>
                </c:pt>
                <c:pt idx="1353">
                  <c:v>3.0937999999999999</c:v>
                </c:pt>
                <c:pt idx="1354">
                  <c:v>3.0823999999999998</c:v>
                </c:pt>
                <c:pt idx="1355">
                  <c:v>3.0691999999999999</c:v>
                </c:pt>
                <c:pt idx="1356">
                  <c:v>3.0848</c:v>
                </c:pt>
                <c:pt idx="1357">
                  <c:v>3.0457999999999998</c:v>
                </c:pt>
                <c:pt idx="1358">
                  <c:v>3.0718000000000001</c:v>
                </c:pt>
                <c:pt idx="1359">
                  <c:v>3.0579999999999998</c:v>
                </c:pt>
                <c:pt idx="1360">
                  <c:v>3.0952999999999999</c:v>
                </c:pt>
                <c:pt idx="1361">
                  <c:v>3.0735999999999999</c:v>
                </c:pt>
                <c:pt idx="1362">
                  <c:v>3.0655999999999999</c:v>
                </c:pt>
                <c:pt idx="1363">
                  <c:v>3.0442</c:v>
                </c:pt>
                <c:pt idx="1364">
                  <c:v>3.0291999999999999</c:v>
                </c:pt>
                <c:pt idx="1365">
                  <c:v>3.0287999999999999</c:v>
                </c:pt>
                <c:pt idx="1366">
                  <c:v>3.0264000000000002</c:v>
                </c:pt>
                <c:pt idx="1367">
                  <c:v>3.0728</c:v>
                </c:pt>
                <c:pt idx="1368">
                  <c:v>3.0672000000000001</c:v>
                </c:pt>
                <c:pt idx="1369">
                  <c:v>3.121</c:v>
                </c:pt>
                <c:pt idx="1370">
                  <c:v>3.129</c:v>
                </c:pt>
                <c:pt idx="1371">
                  <c:v>3.12</c:v>
                </c:pt>
                <c:pt idx="1372">
                  <c:v>3.1282000000000001</c:v>
                </c:pt>
                <c:pt idx="1373">
                  <c:v>3.1634000000000002</c:v>
                </c:pt>
                <c:pt idx="1374">
                  <c:v>3.169</c:v>
                </c:pt>
                <c:pt idx="1375">
                  <c:v>3.133</c:v>
                </c:pt>
                <c:pt idx="1376">
                  <c:v>3.1884000000000001</c:v>
                </c:pt>
                <c:pt idx="1377">
                  <c:v>3.1996000000000002</c:v>
                </c:pt>
                <c:pt idx="1378">
                  <c:v>3.1705000000000001</c:v>
                </c:pt>
                <c:pt idx="1379">
                  <c:v>3.1623000000000001</c:v>
                </c:pt>
                <c:pt idx="1380">
                  <c:v>3.1629999999999998</c:v>
                </c:pt>
                <c:pt idx="1381">
                  <c:v>3.1686000000000001</c:v>
                </c:pt>
                <c:pt idx="1382">
                  <c:v>3.1701999999999999</c:v>
                </c:pt>
                <c:pt idx="1383">
                  <c:v>3.1892</c:v>
                </c:pt>
                <c:pt idx="1384">
                  <c:v>3.2227999999999999</c:v>
                </c:pt>
                <c:pt idx="1385">
                  <c:v>3.1854</c:v>
                </c:pt>
                <c:pt idx="1386">
                  <c:v>3.2444000000000002</c:v>
                </c:pt>
                <c:pt idx="1387">
                  <c:v>3.2803</c:v>
                </c:pt>
                <c:pt idx="1388">
                  <c:v>3.2439999999999998</c:v>
                </c:pt>
                <c:pt idx="1389">
                  <c:v>3.2404000000000002</c:v>
                </c:pt>
                <c:pt idx="1390">
                  <c:v>3.1286999999999998</c:v>
                </c:pt>
                <c:pt idx="1391">
                  <c:v>3.1004</c:v>
                </c:pt>
                <c:pt idx="1392">
                  <c:v>2.9458000000000002</c:v>
                </c:pt>
                <c:pt idx="1393">
                  <c:v>3.0640000000000001</c:v>
                </c:pt>
                <c:pt idx="1394">
                  <c:v>3.1402000000000001</c:v>
                </c:pt>
                <c:pt idx="1395">
                  <c:v>3.1456</c:v>
                </c:pt>
                <c:pt idx="1396">
                  <c:v>3.2246000000000001</c:v>
                </c:pt>
                <c:pt idx="1397">
                  <c:v>3.1621999999999999</c:v>
                </c:pt>
                <c:pt idx="1398">
                  <c:v>3.1046</c:v>
                </c:pt>
                <c:pt idx="1399">
                  <c:v>3.0844</c:v>
                </c:pt>
                <c:pt idx="1400">
                  <c:v>3.0182000000000002</c:v>
                </c:pt>
                <c:pt idx="1401">
                  <c:v>2.9485999999999999</c:v>
                </c:pt>
                <c:pt idx="1402">
                  <c:v>2.8418999999999999</c:v>
                </c:pt>
                <c:pt idx="1403">
                  <c:v>2.9072</c:v>
                </c:pt>
                <c:pt idx="1404">
                  <c:v>2.9487999999999999</c:v>
                </c:pt>
                <c:pt idx="1405">
                  <c:v>2.8279999999999998</c:v>
                </c:pt>
                <c:pt idx="1406">
                  <c:v>2.9209000000000001</c:v>
                </c:pt>
                <c:pt idx="1407">
                  <c:v>3.0876000000000001</c:v>
                </c:pt>
                <c:pt idx="1408">
                  <c:v>3.0116000000000001</c:v>
                </c:pt>
                <c:pt idx="1409">
                  <c:v>3.09</c:v>
                </c:pt>
                <c:pt idx="1410">
                  <c:v>3.0251999999999999</c:v>
                </c:pt>
                <c:pt idx="1411">
                  <c:v>3.1063000000000001</c:v>
                </c:pt>
                <c:pt idx="1412">
                  <c:v>3.1318000000000001</c:v>
                </c:pt>
                <c:pt idx="1413">
                  <c:v>3.0423</c:v>
                </c:pt>
                <c:pt idx="1414">
                  <c:v>2.9891000000000001</c:v>
                </c:pt>
                <c:pt idx="1415">
                  <c:v>2.9906999999999999</c:v>
                </c:pt>
                <c:pt idx="1416">
                  <c:v>2.9556</c:v>
                </c:pt>
                <c:pt idx="1417">
                  <c:v>3.0535999999999999</c:v>
                </c:pt>
                <c:pt idx="1418">
                  <c:v>2.9943999999999997</c:v>
                </c:pt>
                <c:pt idx="1419">
                  <c:v>3.0468999999999999</c:v>
                </c:pt>
                <c:pt idx="1420">
                  <c:v>3.1227</c:v>
                </c:pt>
                <c:pt idx="1421">
                  <c:v>3.0244</c:v>
                </c:pt>
                <c:pt idx="1422">
                  <c:v>3.0802999999999998</c:v>
                </c:pt>
                <c:pt idx="1423">
                  <c:v>3.1288</c:v>
                </c:pt>
                <c:pt idx="1424">
                  <c:v>3.1385999999999998</c:v>
                </c:pt>
                <c:pt idx="1425">
                  <c:v>3.0655999999999999</c:v>
                </c:pt>
                <c:pt idx="1426">
                  <c:v>3.0773999999999999</c:v>
                </c:pt>
                <c:pt idx="1427">
                  <c:v>3.0324</c:v>
                </c:pt>
                <c:pt idx="1428">
                  <c:v>2.9628999999999999</c:v>
                </c:pt>
                <c:pt idx="1429">
                  <c:v>2.9681999999999999</c:v>
                </c:pt>
                <c:pt idx="1430">
                  <c:v>2.9285999999999999</c:v>
                </c:pt>
                <c:pt idx="1431">
                  <c:v>2.8721999999999999</c:v>
                </c:pt>
                <c:pt idx="1432">
                  <c:v>2.8801000000000001</c:v>
                </c:pt>
                <c:pt idx="1433">
                  <c:v>2.8504</c:v>
                </c:pt>
                <c:pt idx="1434">
                  <c:v>2.8170000000000002</c:v>
                </c:pt>
                <c:pt idx="1435">
                  <c:v>2.8298999999999999</c:v>
                </c:pt>
                <c:pt idx="1436">
                  <c:v>2.8835999999999999</c:v>
                </c:pt>
                <c:pt idx="1437">
                  <c:v>2.9394</c:v>
                </c:pt>
                <c:pt idx="1438">
                  <c:v>2.9896000000000003</c:v>
                </c:pt>
                <c:pt idx="1439">
                  <c:v>3.0082</c:v>
                </c:pt>
                <c:pt idx="1440">
                  <c:v>3.0670000000000002</c:v>
                </c:pt>
                <c:pt idx="1441">
                  <c:v>2.9725999999999999</c:v>
                </c:pt>
                <c:pt idx="1442">
                  <c:v>2.9569000000000001</c:v>
                </c:pt>
                <c:pt idx="1443">
                  <c:v>2.8231999999999999</c:v>
                </c:pt>
                <c:pt idx="1444">
                  <c:v>2.8134000000000001</c:v>
                </c:pt>
                <c:pt idx="1445">
                  <c:v>2.867</c:v>
                </c:pt>
                <c:pt idx="1446">
                  <c:v>2.86</c:v>
                </c:pt>
                <c:pt idx="1447">
                  <c:v>2.879</c:v>
                </c:pt>
                <c:pt idx="1448">
                  <c:v>2.8525</c:v>
                </c:pt>
                <c:pt idx="1449">
                  <c:v>2.9260000000000002</c:v>
                </c:pt>
                <c:pt idx="1450">
                  <c:v>2.9279999999999999</c:v>
                </c:pt>
                <c:pt idx="1451">
                  <c:v>2.9020000000000001</c:v>
                </c:pt>
                <c:pt idx="1452">
                  <c:v>2.8679999999999999</c:v>
                </c:pt>
                <c:pt idx="1453">
                  <c:v>2.8609999999999998</c:v>
                </c:pt>
                <c:pt idx="1454">
                  <c:v>2.9009999999999998</c:v>
                </c:pt>
                <c:pt idx="1455">
                  <c:v>2.8754999999999997</c:v>
                </c:pt>
                <c:pt idx="1456">
                  <c:v>2.8490000000000002</c:v>
                </c:pt>
                <c:pt idx="1457">
                  <c:v>2.8014999999999999</c:v>
                </c:pt>
                <c:pt idx="1458">
                  <c:v>2.85</c:v>
                </c:pt>
                <c:pt idx="1459">
                  <c:v>2.7989999999999999</c:v>
                </c:pt>
                <c:pt idx="1460">
                  <c:v>2.8120000000000003</c:v>
                </c:pt>
                <c:pt idx="1461">
                  <c:v>2.83</c:v>
                </c:pt>
                <c:pt idx="1462">
                  <c:v>2.8519999999999999</c:v>
                </c:pt>
                <c:pt idx="1463">
                  <c:v>2.7720000000000002</c:v>
                </c:pt>
                <c:pt idx="1464">
                  <c:v>2.7330000000000001</c:v>
                </c:pt>
                <c:pt idx="1465">
                  <c:v>2.738</c:v>
                </c:pt>
                <c:pt idx="1466">
                  <c:v>2.718</c:v>
                </c:pt>
                <c:pt idx="1467">
                  <c:v>2.7080000000000002</c:v>
                </c:pt>
                <c:pt idx="1468">
                  <c:v>2.6684999999999999</c:v>
                </c:pt>
                <c:pt idx="1469">
                  <c:v>2.6819999999999999</c:v>
                </c:pt>
                <c:pt idx="1470">
                  <c:v>2.6345000000000001</c:v>
                </c:pt>
                <c:pt idx="1471">
                  <c:v>2.673</c:v>
                </c:pt>
                <c:pt idx="1472">
                  <c:v>2.6320000000000001</c:v>
                </c:pt>
                <c:pt idx="1473">
                  <c:v>2.6315</c:v>
                </c:pt>
                <c:pt idx="1474">
                  <c:v>2.6480000000000001</c:v>
                </c:pt>
                <c:pt idx="1475">
                  <c:v>2.5994999999999999</c:v>
                </c:pt>
                <c:pt idx="1476">
                  <c:v>2.5990000000000002</c:v>
                </c:pt>
                <c:pt idx="1477">
                  <c:v>2.621</c:v>
                </c:pt>
                <c:pt idx="1478">
                  <c:v>2.69</c:v>
                </c:pt>
                <c:pt idx="1479">
                  <c:v>2.66</c:v>
                </c:pt>
                <c:pt idx="1480">
                  <c:v>2.6404999999999998</c:v>
                </c:pt>
                <c:pt idx="1481">
                  <c:v>2.6604999999999999</c:v>
                </c:pt>
                <c:pt idx="1482">
                  <c:v>2.6390000000000002</c:v>
                </c:pt>
                <c:pt idx="1483">
                  <c:v>2.7530000000000001</c:v>
                </c:pt>
                <c:pt idx="1484">
                  <c:v>2.754</c:v>
                </c:pt>
                <c:pt idx="1485">
                  <c:v>2.71</c:v>
                </c:pt>
                <c:pt idx="1486">
                  <c:v>2.6739999999999999</c:v>
                </c:pt>
                <c:pt idx="1487">
                  <c:v>2.722</c:v>
                </c:pt>
                <c:pt idx="1488">
                  <c:v>2.7355</c:v>
                </c:pt>
                <c:pt idx="1489">
                  <c:v>2.726</c:v>
                </c:pt>
                <c:pt idx="1490">
                  <c:v>2.7890000000000001</c:v>
                </c:pt>
                <c:pt idx="1491">
                  <c:v>2.7435</c:v>
                </c:pt>
                <c:pt idx="1492">
                  <c:v>2.7589999999999999</c:v>
                </c:pt>
                <c:pt idx="1493">
                  <c:v>2.758</c:v>
                </c:pt>
                <c:pt idx="1494">
                  <c:v>2.7199999999999998</c:v>
                </c:pt>
                <c:pt idx="1495">
                  <c:v>2.7705000000000002</c:v>
                </c:pt>
                <c:pt idx="1496">
                  <c:v>2.7970000000000002</c:v>
                </c:pt>
                <c:pt idx="1497">
                  <c:v>2.7909999999999999</c:v>
                </c:pt>
                <c:pt idx="1498">
                  <c:v>2.7970000000000002</c:v>
                </c:pt>
                <c:pt idx="1499">
                  <c:v>2.7869999999999999</c:v>
                </c:pt>
                <c:pt idx="1500">
                  <c:v>2.8460000000000001</c:v>
                </c:pt>
                <c:pt idx="1501">
                  <c:v>2.9210000000000003</c:v>
                </c:pt>
                <c:pt idx="1502">
                  <c:v>2.9079999999999999</c:v>
                </c:pt>
                <c:pt idx="1503">
                  <c:v>2.9619999999999997</c:v>
                </c:pt>
                <c:pt idx="1504">
                  <c:v>2.9055</c:v>
                </c:pt>
                <c:pt idx="1505">
                  <c:v>2.9455</c:v>
                </c:pt>
                <c:pt idx="1506">
                  <c:v>2.9180000000000001</c:v>
                </c:pt>
                <c:pt idx="1507">
                  <c:v>3.1219999999999999</c:v>
                </c:pt>
                <c:pt idx="1508">
                  <c:v>3.145</c:v>
                </c:pt>
                <c:pt idx="1509">
                  <c:v>3.0794999999999999</c:v>
                </c:pt>
                <c:pt idx="1510">
                  <c:v>3.0760000000000001</c:v>
                </c:pt>
                <c:pt idx="1511">
                  <c:v>3.0655000000000001</c:v>
                </c:pt>
                <c:pt idx="1512">
                  <c:v>3.1095000000000002</c:v>
                </c:pt>
                <c:pt idx="1513">
                  <c:v>3.0670000000000002</c:v>
                </c:pt>
                <c:pt idx="1514">
                  <c:v>3.1789999999999998</c:v>
                </c:pt>
                <c:pt idx="1515">
                  <c:v>3.1875</c:v>
                </c:pt>
                <c:pt idx="1516">
                  <c:v>3.1890000000000001</c:v>
                </c:pt>
                <c:pt idx="1517">
                  <c:v>3.1949999999999998</c:v>
                </c:pt>
                <c:pt idx="1518">
                  <c:v>3.1595</c:v>
                </c:pt>
                <c:pt idx="1519">
                  <c:v>3.2290000000000001</c:v>
                </c:pt>
                <c:pt idx="1520">
                  <c:v>3.2349999999999999</c:v>
                </c:pt>
                <c:pt idx="1521">
                  <c:v>3.145</c:v>
                </c:pt>
                <c:pt idx="1522">
                  <c:v>2.98</c:v>
                </c:pt>
                <c:pt idx="1523">
                  <c:v>3.0255000000000001</c:v>
                </c:pt>
                <c:pt idx="1524">
                  <c:v>3.0154999999999998</c:v>
                </c:pt>
                <c:pt idx="1525">
                  <c:v>3.081</c:v>
                </c:pt>
                <c:pt idx="1526">
                  <c:v>2.968</c:v>
                </c:pt>
                <c:pt idx="1527">
                  <c:v>3.05</c:v>
                </c:pt>
                <c:pt idx="1528">
                  <c:v>3.0545</c:v>
                </c:pt>
                <c:pt idx="1529">
                  <c:v>3.0550000000000002</c:v>
                </c:pt>
                <c:pt idx="1530">
                  <c:v>3.0644999999999998</c:v>
                </c:pt>
                <c:pt idx="1531">
                  <c:v>3.1909999999999998</c:v>
                </c:pt>
                <c:pt idx="1532">
                  <c:v>3.2109999999999999</c:v>
                </c:pt>
                <c:pt idx="1533">
                  <c:v>3.1964999999999999</c:v>
                </c:pt>
                <c:pt idx="1534">
                  <c:v>3.2315</c:v>
                </c:pt>
                <c:pt idx="1535">
                  <c:v>3.1734999999999998</c:v>
                </c:pt>
                <c:pt idx="1536">
                  <c:v>3.2465000000000002</c:v>
                </c:pt>
                <c:pt idx="1537">
                  <c:v>3.2250000000000001</c:v>
                </c:pt>
                <c:pt idx="1538">
                  <c:v>3.1955</c:v>
                </c:pt>
                <c:pt idx="1539">
                  <c:v>3.1749999999999998</c:v>
                </c:pt>
                <c:pt idx="1540">
                  <c:v>3.2210000000000001</c:v>
                </c:pt>
                <c:pt idx="1541">
                  <c:v>3.2324999999999999</c:v>
                </c:pt>
                <c:pt idx="1542">
                  <c:v>3.26</c:v>
                </c:pt>
                <c:pt idx="1543">
                  <c:v>3.2589999999999999</c:v>
                </c:pt>
                <c:pt idx="1544">
                  <c:v>3.2294999999999998</c:v>
                </c:pt>
                <c:pt idx="1545">
                  <c:v>3.343</c:v>
                </c:pt>
                <c:pt idx="1546">
                  <c:v>3.0945</c:v>
                </c:pt>
                <c:pt idx="1547">
                  <c:v>3.085</c:v>
                </c:pt>
                <c:pt idx="1548">
                  <c:v>3.1395</c:v>
                </c:pt>
                <c:pt idx="1549">
                  <c:v>3.1890000000000001</c:v>
                </c:pt>
                <c:pt idx="1550">
                  <c:v>3.1739999999999999</c:v>
                </c:pt>
                <c:pt idx="1551">
                  <c:v>3.2730000000000001</c:v>
                </c:pt>
                <c:pt idx="1552">
                  <c:v>3.3010000000000002</c:v>
                </c:pt>
                <c:pt idx="1553">
                  <c:v>3.1909999999999998</c:v>
                </c:pt>
                <c:pt idx="1554">
                  <c:v>3.1949999999999998</c:v>
                </c:pt>
                <c:pt idx="1555">
                  <c:v>3.173</c:v>
                </c:pt>
                <c:pt idx="1556">
                  <c:v>3.1560000000000001</c:v>
                </c:pt>
                <c:pt idx="1557">
                  <c:v>3.129</c:v>
                </c:pt>
                <c:pt idx="1558">
                  <c:v>3.13</c:v>
                </c:pt>
                <c:pt idx="1559">
                  <c:v>3.1579999999999999</c:v>
                </c:pt>
                <c:pt idx="1560">
                  <c:v>3.1419999999999999</c:v>
                </c:pt>
                <c:pt idx="1561">
                  <c:v>3.1379999999999999</c:v>
                </c:pt>
                <c:pt idx="1562">
                  <c:v>3.15</c:v>
                </c:pt>
                <c:pt idx="1563">
                  <c:v>3.1274999999999999</c:v>
                </c:pt>
                <c:pt idx="1564">
                  <c:v>3.1391999999999998</c:v>
                </c:pt>
                <c:pt idx="1565">
                  <c:v>3.1150000000000002</c:v>
                </c:pt>
                <c:pt idx="1566">
                  <c:v>3.1145</c:v>
                </c:pt>
                <c:pt idx="1567">
                  <c:v>3.085</c:v>
                </c:pt>
                <c:pt idx="1568">
                  <c:v>3.0390000000000001</c:v>
                </c:pt>
                <c:pt idx="1569">
                  <c:v>3.048</c:v>
                </c:pt>
                <c:pt idx="1570">
                  <c:v>3.0840000000000001</c:v>
                </c:pt>
                <c:pt idx="1571">
                  <c:v>3.0750000000000002</c:v>
                </c:pt>
                <c:pt idx="1572">
                  <c:v>3.07</c:v>
                </c:pt>
                <c:pt idx="1573">
                  <c:v>3.0350000000000001</c:v>
                </c:pt>
                <c:pt idx="1574">
                  <c:v>3.0579999999999998</c:v>
                </c:pt>
                <c:pt idx="1575">
                  <c:v>3.165</c:v>
                </c:pt>
                <c:pt idx="1576">
                  <c:v>3.0750000000000002</c:v>
                </c:pt>
                <c:pt idx="1577">
                  <c:v>3.0369999999999999</c:v>
                </c:pt>
                <c:pt idx="1578">
                  <c:v>3.028</c:v>
                </c:pt>
                <c:pt idx="1579">
                  <c:v>3.01</c:v>
                </c:pt>
                <c:pt idx="1580">
                  <c:v>3.0179999999999998</c:v>
                </c:pt>
                <c:pt idx="1581">
                  <c:v>3.0825</c:v>
                </c:pt>
                <c:pt idx="1582">
                  <c:v>3.0259999999999998</c:v>
                </c:pt>
                <c:pt idx="1583">
                  <c:v>3.0265</c:v>
                </c:pt>
                <c:pt idx="1584">
                  <c:v>3.1</c:v>
                </c:pt>
                <c:pt idx="1585">
                  <c:v>3.1070000000000002</c:v>
                </c:pt>
                <c:pt idx="1586">
                  <c:v>3.0960000000000001</c:v>
                </c:pt>
                <c:pt idx="1587">
                  <c:v>3.0350000000000001</c:v>
                </c:pt>
                <c:pt idx="1588">
                  <c:v>3.0459999999999998</c:v>
                </c:pt>
                <c:pt idx="1589">
                  <c:v>3.0449999999999999</c:v>
                </c:pt>
                <c:pt idx="1590">
                  <c:v>3.0095000000000001</c:v>
                </c:pt>
                <c:pt idx="1591">
                  <c:v>3.0385</c:v>
                </c:pt>
                <c:pt idx="1592">
                  <c:v>3.0285000000000002</c:v>
                </c:pt>
                <c:pt idx="1593">
                  <c:v>3.0129999999999999</c:v>
                </c:pt>
                <c:pt idx="1594">
                  <c:v>3.03</c:v>
                </c:pt>
                <c:pt idx="1595">
                  <c:v>3.02</c:v>
                </c:pt>
                <c:pt idx="1596">
                  <c:v>2.9750000000000001</c:v>
                </c:pt>
                <c:pt idx="1597">
                  <c:v>2.9670000000000001</c:v>
                </c:pt>
                <c:pt idx="1598">
                  <c:v>3.0834999999999999</c:v>
                </c:pt>
                <c:pt idx="1599">
                  <c:v>3.0350000000000001</c:v>
                </c:pt>
                <c:pt idx="1600">
                  <c:v>3.012</c:v>
                </c:pt>
                <c:pt idx="1601">
                  <c:v>2.8650000000000002</c:v>
                </c:pt>
                <c:pt idx="1602">
                  <c:v>3.0009999999999999</c:v>
                </c:pt>
                <c:pt idx="1603">
                  <c:v>3.0350000000000001</c:v>
                </c:pt>
                <c:pt idx="1604">
                  <c:v>3.0225</c:v>
                </c:pt>
                <c:pt idx="1605">
                  <c:v>3.0339999999999998</c:v>
                </c:pt>
                <c:pt idx="1606">
                  <c:v>3.0594999999999999</c:v>
                </c:pt>
                <c:pt idx="1607">
                  <c:v>3.1825000000000001</c:v>
                </c:pt>
                <c:pt idx="1608">
                  <c:v>3.1549999999999998</c:v>
                </c:pt>
                <c:pt idx="1609">
                  <c:v>3.145</c:v>
                </c:pt>
                <c:pt idx="1610">
                  <c:v>3.1749999999999998</c:v>
                </c:pt>
                <c:pt idx="1611">
                  <c:v>3.18</c:v>
                </c:pt>
                <c:pt idx="1612">
                  <c:v>3.11</c:v>
                </c:pt>
                <c:pt idx="1613">
                  <c:v>2.9849999999999999</c:v>
                </c:pt>
                <c:pt idx="1614">
                  <c:v>3.09</c:v>
                </c:pt>
                <c:pt idx="1615">
                  <c:v>3.06</c:v>
                </c:pt>
                <c:pt idx="1616">
                  <c:v>3.0739999999999998</c:v>
                </c:pt>
                <c:pt idx="1617">
                  <c:v>2.9649999999999999</c:v>
                </c:pt>
                <c:pt idx="1618">
                  <c:v>2.9275000000000002</c:v>
                </c:pt>
                <c:pt idx="1619">
                  <c:v>3</c:v>
                </c:pt>
                <c:pt idx="1620">
                  <c:v>2.8462000000000001</c:v>
                </c:pt>
                <c:pt idx="1621">
                  <c:v>2.899</c:v>
                </c:pt>
                <c:pt idx="1622">
                  <c:v>2.8980000000000001</c:v>
                </c:pt>
                <c:pt idx="1623">
                  <c:v>2.98</c:v>
                </c:pt>
                <c:pt idx="1624">
                  <c:v>3.0165000000000002</c:v>
                </c:pt>
                <c:pt idx="1625">
                  <c:v>2.9904999999999999</c:v>
                </c:pt>
                <c:pt idx="1626">
                  <c:v>2.9849999999999999</c:v>
                </c:pt>
                <c:pt idx="1627">
                  <c:v>3.0234999999999999</c:v>
                </c:pt>
                <c:pt idx="1628">
                  <c:v>3.0379999999999998</c:v>
                </c:pt>
                <c:pt idx="1629">
                  <c:v>2.9809999999999999</c:v>
                </c:pt>
                <c:pt idx="1630">
                  <c:v>3.0209999999999999</c:v>
                </c:pt>
                <c:pt idx="1631">
                  <c:v>3.0289999999999999</c:v>
                </c:pt>
                <c:pt idx="1632">
                  <c:v>3.0880000000000001</c:v>
                </c:pt>
                <c:pt idx="1633">
                  <c:v>3.077</c:v>
                </c:pt>
                <c:pt idx="1634">
                  <c:v>3.0840000000000001</c:v>
                </c:pt>
                <c:pt idx="1635">
                  <c:v>3.0750000000000002</c:v>
                </c:pt>
                <c:pt idx="1636">
                  <c:v>3.13</c:v>
                </c:pt>
                <c:pt idx="1637">
                  <c:v>3.1589999999999998</c:v>
                </c:pt>
                <c:pt idx="1638">
                  <c:v>3.1924999999999999</c:v>
                </c:pt>
                <c:pt idx="1639">
                  <c:v>3.1070000000000002</c:v>
                </c:pt>
                <c:pt idx="1640">
                  <c:v>3.1349999999999998</c:v>
                </c:pt>
                <c:pt idx="1641">
                  <c:v>3.11</c:v>
                </c:pt>
                <c:pt idx="1642">
                  <c:v>3.0760000000000001</c:v>
                </c:pt>
                <c:pt idx="1643">
                  <c:v>3.0760000000000001</c:v>
                </c:pt>
                <c:pt idx="1644">
                  <c:v>3.1070000000000002</c:v>
                </c:pt>
                <c:pt idx="1645">
                  <c:v>2.9649999999999999</c:v>
                </c:pt>
                <c:pt idx="1646">
                  <c:v>2.8860000000000001</c:v>
                </c:pt>
                <c:pt idx="1647">
                  <c:v>2.968</c:v>
                </c:pt>
                <c:pt idx="1648">
                  <c:v>3.0680000000000001</c:v>
                </c:pt>
                <c:pt idx="1649">
                  <c:v>2.9809999999999999</c:v>
                </c:pt>
                <c:pt idx="1650">
                  <c:v>2.9824999999999999</c:v>
                </c:pt>
                <c:pt idx="1651">
                  <c:v>3.0505</c:v>
                </c:pt>
                <c:pt idx="1652">
                  <c:v>2.956</c:v>
                </c:pt>
                <c:pt idx="1653">
                  <c:v>2.9929999999999999</c:v>
                </c:pt>
                <c:pt idx="1654">
                  <c:v>3.0405000000000002</c:v>
                </c:pt>
                <c:pt idx="1655">
                  <c:v>3.044</c:v>
                </c:pt>
                <c:pt idx="1656">
                  <c:v>2.9824999999999999</c:v>
                </c:pt>
                <c:pt idx="1657">
                  <c:v>3.0409999999999999</c:v>
                </c:pt>
                <c:pt idx="1658">
                  <c:v>2.99</c:v>
                </c:pt>
                <c:pt idx="1659">
                  <c:v>2.9889999999999999</c:v>
                </c:pt>
                <c:pt idx="1660">
                  <c:v>2.8919999999999999</c:v>
                </c:pt>
                <c:pt idx="1661">
                  <c:v>2.9449999999999998</c:v>
                </c:pt>
                <c:pt idx="1662">
                  <c:v>2.931</c:v>
                </c:pt>
                <c:pt idx="1663">
                  <c:v>2.9420000000000002</c:v>
                </c:pt>
                <c:pt idx="1664">
                  <c:v>2.9539999999999997</c:v>
                </c:pt>
                <c:pt idx="1665">
                  <c:v>3.0419999999999998</c:v>
                </c:pt>
                <c:pt idx="1666">
                  <c:v>3.024</c:v>
                </c:pt>
                <c:pt idx="1667">
                  <c:v>3.0129999999999999</c:v>
                </c:pt>
                <c:pt idx="1668">
                  <c:v>3.0190000000000001</c:v>
                </c:pt>
                <c:pt idx="1669">
                  <c:v>3.03</c:v>
                </c:pt>
                <c:pt idx="1670">
                  <c:v>3.0150000000000001</c:v>
                </c:pt>
                <c:pt idx="1671">
                  <c:v>3.0095000000000001</c:v>
                </c:pt>
                <c:pt idx="1672">
                  <c:v>3.0259999999999998</c:v>
                </c:pt>
                <c:pt idx="1673">
                  <c:v>3.0640000000000001</c:v>
                </c:pt>
                <c:pt idx="1674">
                  <c:v>3.0470000000000002</c:v>
                </c:pt>
                <c:pt idx="1675">
                  <c:v>3.0390000000000001</c:v>
                </c:pt>
                <c:pt idx="1676">
                  <c:v>2.9634999999999998</c:v>
                </c:pt>
                <c:pt idx="1677">
                  <c:v>3.0030000000000001</c:v>
                </c:pt>
                <c:pt idx="1678">
                  <c:v>2.9790000000000001</c:v>
                </c:pt>
                <c:pt idx="1679">
                  <c:v>2.9779999999999998</c:v>
                </c:pt>
                <c:pt idx="1680">
                  <c:v>3.0169999999999999</c:v>
                </c:pt>
                <c:pt idx="1681">
                  <c:v>2.95</c:v>
                </c:pt>
                <c:pt idx="1682">
                  <c:v>2.9910000000000001</c:v>
                </c:pt>
                <c:pt idx="1683">
                  <c:v>3.0009999999999999</c:v>
                </c:pt>
                <c:pt idx="1684">
                  <c:v>3.0179999999999998</c:v>
                </c:pt>
                <c:pt idx="1685">
                  <c:v>3.0510000000000002</c:v>
                </c:pt>
                <c:pt idx="1686">
                  <c:v>3.0430000000000001</c:v>
                </c:pt>
                <c:pt idx="1687">
                  <c:v>3.1185</c:v>
                </c:pt>
                <c:pt idx="1688">
                  <c:v>3.1425000000000001</c:v>
                </c:pt>
                <c:pt idx="1689">
                  <c:v>3.2029999999999998</c:v>
                </c:pt>
                <c:pt idx="1690">
                  <c:v>3.2109999999999999</c:v>
                </c:pt>
                <c:pt idx="1691">
                  <c:v>3.2755000000000001</c:v>
                </c:pt>
                <c:pt idx="1692">
                  <c:v>3.2505000000000002</c:v>
                </c:pt>
                <c:pt idx="1693">
                  <c:v>3.1890000000000001</c:v>
                </c:pt>
                <c:pt idx="1694">
                  <c:v>3.23</c:v>
                </c:pt>
                <c:pt idx="1695">
                  <c:v>3.1240000000000001</c:v>
                </c:pt>
                <c:pt idx="1696">
                  <c:v>3.0990000000000002</c:v>
                </c:pt>
                <c:pt idx="1697">
                  <c:v>3.1390000000000002</c:v>
                </c:pt>
                <c:pt idx="1698">
                  <c:v>3.0419999999999998</c:v>
                </c:pt>
                <c:pt idx="1699">
                  <c:v>3.0640000000000001</c:v>
                </c:pt>
                <c:pt idx="1700">
                  <c:v>3.044</c:v>
                </c:pt>
                <c:pt idx="1701">
                  <c:v>3.0779999999999998</c:v>
                </c:pt>
                <c:pt idx="1702">
                  <c:v>3.0329999999999999</c:v>
                </c:pt>
                <c:pt idx="1703">
                  <c:v>3.0859999999999999</c:v>
                </c:pt>
                <c:pt idx="1704">
                  <c:v>3.18</c:v>
                </c:pt>
                <c:pt idx="1705">
                  <c:v>3.1564999999999999</c:v>
                </c:pt>
                <c:pt idx="1706">
                  <c:v>3.1579999999999999</c:v>
                </c:pt>
                <c:pt idx="1707">
                  <c:v>3.2029999999999998</c:v>
                </c:pt>
                <c:pt idx="1708">
                  <c:v>3.1970000000000001</c:v>
                </c:pt>
                <c:pt idx="1709">
                  <c:v>3.2829999999999999</c:v>
                </c:pt>
                <c:pt idx="1710">
                  <c:v>3.2065000000000001</c:v>
                </c:pt>
                <c:pt idx="1711">
                  <c:v>3.246</c:v>
                </c:pt>
                <c:pt idx="1712">
                  <c:v>3.19</c:v>
                </c:pt>
                <c:pt idx="1713">
                  <c:v>3.1215000000000002</c:v>
                </c:pt>
                <c:pt idx="1714">
                  <c:v>3.125</c:v>
                </c:pt>
                <c:pt idx="1715">
                  <c:v>3.0205000000000002</c:v>
                </c:pt>
                <c:pt idx="1716">
                  <c:v>3.0030000000000001</c:v>
                </c:pt>
                <c:pt idx="1717">
                  <c:v>3.1419999999999999</c:v>
                </c:pt>
                <c:pt idx="1718">
                  <c:v>3.0945</c:v>
                </c:pt>
                <c:pt idx="1719">
                  <c:v>3.0529999999999999</c:v>
                </c:pt>
                <c:pt idx="1720">
                  <c:v>3.1415000000000002</c:v>
                </c:pt>
                <c:pt idx="1721">
                  <c:v>3.1949999999999998</c:v>
                </c:pt>
                <c:pt idx="1722">
                  <c:v>3.2450000000000001</c:v>
                </c:pt>
                <c:pt idx="1723">
                  <c:v>3.153</c:v>
                </c:pt>
                <c:pt idx="1724">
                  <c:v>3.1240000000000001</c:v>
                </c:pt>
                <c:pt idx="1725">
                  <c:v>3.1</c:v>
                </c:pt>
                <c:pt idx="1726">
                  <c:v>3.1280000000000001</c:v>
                </c:pt>
                <c:pt idx="1727">
                  <c:v>2.8359999999999999</c:v>
                </c:pt>
                <c:pt idx="1728">
                  <c:v>2.7749999999999999</c:v>
                </c:pt>
                <c:pt idx="1729">
                  <c:v>2.8719999999999999</c:v>
                </c:pt>
                <c:pt idx="1730">
                  <c:v>2.8479999999999999</c:v>
                </c:pt>
                <c:pt idx="1731">
                  <c:v>2.9050000000000002</c:v>
                </c:pt>
                <c:pt idx="1732">
                  <c:v>3.0024999999999999</c:v>
                </c:pt>
                <c:pt idx="1733">
                  <c:v>2.911</c:v>
                </c:pt>
                <c:pt idx="1734">
                  <c:v>2.9144999999999999</c:v>
                </c:pt>
                <c:pt idx="1735">
                  <c:v>2.8849999999999998</c:v>
                </c:pt>
                <c:pt idx="1736">
                  <c:v>2.9220000000000002</c:v>
                </c:pt>
                <c:pt idx="1737">
                  <c:v>2.9020000000000001</c:v>
                </c:pt>
                <c:pt idx="1738">
                  <c:v>2.8045</c:v>
                </c:pt>
                <c:pt idx="1739">
                  <c:v>2.835</c:v>
                </c:pt>
                <c:pt idx="1740">
                  <c:v>2.7629999999999999</c:v>
                </c:pt>
                <c:pt idx="1741">
                  <c:v>2.827</c:v>
                </c:pt>
                <c:pt idx="1742">
                  <c:v>2.8289999999999997</c:v>
                </c:pt>
                <c:pt idx="1743">
                  <c:v>2.8050000000000002</c:v>
                </c:pt>
                <c:pt idx="1744">
                  <c:v>2.8050000000000002</c:v>
                </c:pt>
                <c:pt idx="1745">
                  <c:v>2.8069999999999999</c:v>
                </c:pt>
                <c:pt idx="1746">
                  <c:v>2.8294999999999999</c:v>
                </c:pt>
                <c:pt idx="1747">
                  <c:v>2.794</c:v>
                </c:pt>
                <c:pt idx="1748">
                  <c:v>2.7605</c:v>
                </c:pt>
                <c:pt idx="1749">
                  <c:v>2.7509999999999999</c:v>
                </c:pt>
                <c:pt idx="1750">
                  <c:v>2.823</c:v>
                </c:pt>
                <c:pt idx="1751">
                  <c:v>2.7439999999999998</c:v>
                </c:pt>
                <c:pt idx="1752">
                  <c:v>2.6829999999999998</c:v>
                </c:pt>
                <c:pt idx="1753">
                  <c:v>2.7515000000000001</c:v>
                </c:pt>
                <c:pt idx="1754">
                  <c:v>2.7744999999999997</c:v>
                </c:pt>
                <c:pt idx="1755">
                  <c:v>2.851</c:v>
                </c:pt>
                <c:pt idx="1756">
                  <c:v>2.786</c:v>
                </c:pt>
                <c:pt idx="1757">
                  <c:v>2.6724999999999999</c:v>
                </c:pt>
                <c:pt idx="1758">
                  <c:v>2.7589999999999999</c:v>
                </c:pt>
                <c:pt idx="1759">
                  <c:v>2.5425</c:v>
                </c:pt>
                <c:pt idx="1760">
                  <c:v>2.6539999999999999</c:v>
                </c:pt>
                <c:pt idx="1761">
                  <c:v>2.6785000000000001</c:v>
                </c:pt>
                <c:pt idx="1762">
                  <c:v>2.7549999999999999</c:v>
                </c:pt>
                <c:pt idx="1763">
                  <c:v>2.8454999999999999</c:v>
                </c:pt>
                <c:pt idx="1764">
                  <c:v>2.84</c:v>
                </c:pt>
                <c:pt idx="1765">
                  <c:v>2.766</c:v>
                </c:pt>
                <c:pt idx="1766">
                  <c:v>2.7555000000000001</c:v>
                </c:pt>
                <c:pt idx="1767">
                  <c:v>2.694</c:v>
                </c:pt>
                <c:pt idx="1768">
                  <c:v>2.6915</c:v>
                </c:pt>
                <c:pt idx="1769">
                  <c:v>2.6659999999999999</c:v>
                </c:pt>
                <c:pt idx="1770">
                  <c:v>2.6085000000000003</c:v>
                </c:pt>
                <c:pt idx="1771">
                  <c:v>2.6665000000000001</c:v>
                </c:pt>
                <c:pt idx="1772">
                  <c:v>2.6790000000000003</c:v>
                </c:pt>
                <c:pt idx="1773">
                  <c:v>2.68</c:v>
                </c:pt>
                <c:pt idx="1774">
                  <c:v>2.71</c:v>
                </c:pt>
                <c:pt idx="1775">
                  <c:v>2.6985000000000001</c:v>
                </c:pt>
                <c:pt idx="1776">
                  <c:v>2.7749999999999999</c:v>
                </c:pt>
                <c:pt idx="1777">
                  <c:v>2.8679999999999999</c:v>
                </c:pt>
                <c:pt idx="1778">
                  <c:v>2.8109999999999999</c:v>
                </c:pt>
                <c:pt idx="1779">
                  <c:v>2.73</c:v>
                </c:pt>
                <c:pt idx="1780">
                  <c:v>2.7395</c:v>
                </c:pt>
                <c:pt idx="1781">
                  <c:v>2.7250000000000001</c:v>
                </c:pt>
                <c:pt idx="1782">
                  <c:v>2.7309999999999999</c:v>
                </c:pt>
                <c:pt idx="1783">
                  <c:v>2.7439999999999998</c:v>
                </c:pt>
                <c:pt idx="1784">
                  <c:v>2.7629999999999999</c:v>
                </c:pt>
                <c:pt idx="1785">
                  <c:v>2.7555000000000001</c:v>
                </c:pt>
                <c:pt idx="1786">
                  <c:v>2.621</c:v>
                </c:pt>
                <c:pt idx="1787">
                  <c:v>2.68</c:v>
                </c:pt>
                <c:pt idx="1788">
                  <c:v>2.6970000000000001</c:v>
                </c:pt>
                <c:pt idx="1789">
                  <c:v>2.625</c:v>
                </c:pt>
                <c:pt idx="1790">
                  <c:v>2.6790000000000003</c:v>
                </c:pt>
                <c:pt idx="1791">
                  <c:v>2.6355</c:v>
                </c:pt>
                <c:pt idx="1792">
                  <c:v>2.589</c:v>
                </c:pt>
                <c:pt idx="1793">
                  <c:v>2.6114999999999999</c:v>
                </c:pt>
                <c:pt idx="1794">
                  <c:v>2.5620000000000003</c:v>
                </c:pt>
                <c:pt idx="1795">
                  <c:v>2.5179999999999998</c:v>
                </c:pt>
                <c:pt idx="1796">
                  <c:v>2.5259999999999998</c:v>
                </c:pt>
                <c:pt idx="1797">
                  <c:v>2.532</c:v>
                </c:pt>
                <c:pt idx="1798">
                  <c:v>2.5709999999999997</c:v>
                </c:pt>
                <c:pt idx="1799">
                  <c:v>2.5859999999999999</c:v>
                </c:pt>
                <c:pt idx="1800">
                  <c:v>2.6065</c:v>
                </c:pt>
                <c:pt idx="1801">
                  <c:v>2.6230000000000002</c:v>
                </c:pt>
                <c:pt idx="1802">
                  <c:v>2.6349999999999998</c:v>
                </c:pt>
                <c:pt idx="1803">
                  <c:v>2.7359999999999998</c:v>
                </c:pt>
                <c:pt idx="1804">
                  <c:v>2.6295000000000002</c:v>
                </c:pt>
                <c:pt idx="1805">
                  <c:v>2.661</c:v>
                </c:pt>
                <c:pt idx="1806">
                  <c:v>2.7279999999999998</c:v>
                </c:pt>
                <c:pt idx="1807">
                  <c:v>2.581</c:v>
                </c:pt>
                <c:pt idx="1808">
                  <c:v>2.7976000000000001</c:v>
                </c:pt>
                <c:pt idx="1809">
                  <c:v>2.7145000000000001</c:v>
                </c:pt>
                <c:pt idx="1810">
                  <c:v>2.6160000000000001</c:v>
                </c:pt>
                <c:pt idx="1811">
                  <c:v>2.6284999999999998</c:v>
                </c:pt>
                <c:pt idx="1812">
                  <c:v>2.5874999999999999</c:v>
                </c:pt>
                <c:pt idx="1813">
                  <c:v>2.5550000000000002</c:v>
                </c:pt>
                <c:pt idx="1814">
                  <c:v>2.5925000000000002</c:v>
                </c:pt>
                <c:pt idx="1815">
                  <c:v>2.7130000000000001</c:v>
                </c:pt>
                <c:pt idx="1816">
                  <c:v>2.7530000000000001</c:v>
                </c:pt>
                <c:pt idx="1817">
                  <c:v>2.7625000000000002</c:v>
                </c:pt>
                <c:pt idx="1818">
                  <c:v>2.8330000000000002</c:v>
                </c:pt>
                <c:pt idx="1819">
                  <c:v>2.8330000000000002</c:v>
                </c:pt>
                <c:pt idx="1820">
                  <c:v>2.7349999999999999</c:v>
                </c:pt>
                <c:pt idx="1821">
                  <c:v>2.6859999999999999</c:v>
                </c:pt>
                <c:pt idx="1822">
                  <c:v>2.6425000000000001</c:v>
                </c:pt>
                <c:pt idx="1823">
                  <c:v>2.6259999999999999</c:v>
                </c:pt>
                <c:pt idx="1824">
                  <c:v>2.629</c:v>
                </c:pt>
                <c:pt idx="1825">
                  <c:v>2.6635</c:v>
                </c:pt>
                <c:pt idx="1826">
                  <c:v>2.702</c:v>
                </c:pt>
                <c:pt idx="1827">
                  <c:v>2.7429999999999999</c:v>
                </c:pt>
                <c:pt idx="1828">
                  <c:v>2.738</c:v>
                </c:pt>
                <c:pt idx="1829">
                  <c:v>2.7530000000000001</c:v>
                </c:pt>
                <c:pt idx="1830">
                  <c:v>2.7275</c:v>
                </c:pt>
                <c:pt idx="1831">
                  <c:v>2.6680000000000001</c:v>
                </c:pt>
                <c:pt idx="1832">
                  <c:v>2.698</c:v>
                </c:pt>
                <c:pt idx="1833">
                  <c:v>2.6790000000000003</c:v>
                </c:pt>
                <c:pt idx="1834">
                  <c:v>2.6640000000000001</c:v>
                </c:pt>
                <c:pt idx="1835">
                  <c:v>2.6790000000000003</c:v>
                </c:pt>
                <c:pt idx="1836">
                  <c:v>2.7244999999999999</c:v>
                </c:pt>
                <c:pt idx="1837">
                  <c:v>2.7765</c:v>
                </c:pt>
                <c:pt idx="1838">
                  <c:v>2.8120000000000003</c:v>
                </c:pt>
                <c:pt idx="1839">
                  <c:v>2.8439999999999999</c:v>
                </c:pt>
                <c:pt idx="1840">
                  <c:v>2.847</c:v>
                </c:pt>
                <c:pt idx="1841">
                  <c:v>2.8895</c:v>
                </c:pt>
                <c:pt idx="1842">
                  <c:v>2.8414999999999999</c:v>
                </c:pt>
                <c:pt idx="1843">
                  <c:v>2.843</c:v>
                </c:pt>
                <c:pt idx="1844">
                  <c:v>2.8559999999999999</c:v>
                </c:pt>
                <c:pt idx="1845">
                  <c:v>2.8660000000000001</c:v>
                </c:pt>
                <c:pt idx="1846">
                  <c:v>2.8885000000000001</c:v>
                </c:pt>
                <c:pt idx="1847">
                  <c:v>2.9224999999999999</c:v>
                </c:pt>
                <c:pt idx="1848">
                  <c:v>2.9365000000000001</c:v>
                </c:pt>
                <c:pt idx="1849">
                  <c:v>2.948</c:v>
                </c:pt>
                <c:pt idx="1850">
                  <c:v>2.9504999999999999</c:v>
                </c:pt>
                <c:pt idx="1851">
                  <c:v>2.9430000000000001</c:v>
                </c:pt>
                <c:pt idx="1852">
                  <c:v>2.9119999999999999</c:v>
                </c:pt>
                <c:pt idx="1853">
                  <c:v>2.891</c:v>
                </c:pt>
                <c:pt idx="1854">
                  <c:v>2.879</c:v>
                </c:pt>
                <c:pt idx="1855">
                  <c:v>2.8525</c:v>
                </c:pt>
                <c:pt idx="1856">
                  <c:v>2.8645</c:v>
                </c:pt>
                <c:pt idx="1857">
                  <c:v>2.9279999999999999</c:v>
                </c:pt>
                <c:pt idx="1858">
                  <c:v>2.9649999999999999</c:v>
                </c:pt>
                <c:pt idx="1859">
                  <c:v>2.9699999999999998</c:v>
                </c:pt>
                <c:pt idx="1860">
                  <c:v>2.9660000000000002</c:v>
                </c:pt>
                <c:pt idx="1861">
                  <c:v>2.9470000000000001</c:v>
                </c:pt>
                <c:pt idx="1862">
                  <c:v>2.8890000000000002</c:v>
                </c:pt>
                <c:pt idx="1863">
                  <c:v>2.8679999999999999</c:v>
                </c:pt>
                <c:pt idx="1864">
                  <c:v>2.927</c:v>
                </c:pt>
                <c:pt idx="1865">
                  <c:v>2.7284999999999999</c:v>
                </c:pt>
                <c:pt idx="1866">
                  <c:v>2.8895</c:v>
                </c:pt>
                <c:pt idx="1867">
                  <c:v>2.9089999999999998</c:v>
                </c:pt>
                <c:pt idx="1868">
                  <c:v>2.84</c:v>
                </c:pt>
                <c:pt idx="1869">
                  <c:v>2.8029999999999999</c:v>
                </c:pt>
                <c:pt idx="1870">
                  <c:v>2.7614999999999998</c:v>
                </c:pt>
                <c:pt idx="1871">
                  <c:v>2.8029999999999999</c:v>
                </c:pt>
                <c:pt idx="1872">
                  <c:v>2.8384999999999998</c:v>
                </c:pt>
                <c:pt idx="1873">
                  <c:v>2.8679999999999999</c:v>
                </c:pt>
                <c:pt idx="1874">
                  <c:v>2.8730000000000002</c:v>
                </c:pt>
                <c:pt idx="1875">
                  <c:v>2.8879999999999999</c:v>
                </c:pt>
                <c:pt idx="1876">
                  <c:v>2.9159999999999999</c:v>
                </c:pt>
                <c:pt idx="1877">
                  <c:v>2.9969999999999999</c:v>
                </c:pt>
                <c:pt idx="1878">
                  <c:v>2.9595000000000002</c:v>
                </c:pt>
                <c:pt idx="1879">
                  <c:v>3.0325000000000002</c:v>
                </c:pt>
                <c:pt idx="1880">
                  <c:v>3.0585</c:v>
                </c:pt>
                <c:pt idx="1881">
                  <c:v>3.0045000000000002</c:v>
                </c:pt>
                <c:pt idx="1882">
                  <c:v>3.0045000000000002</c:v>
                </c:pt>
                <c:pt idx="1883">
                  <c:v>2.9925000000000002</c:v>
                </c:pt>
                <c:pt idx="1884">
                  <c:v>2.9714999999999998</c:v>
                </c:pt>
                <c:pt idx="1885">
                  <c:v>2.9504999999999999</c:v>
                </c:pt>
                <c:pt idx="1886">
                  <c:v>2.9495</c:v>
                </c:pt>
                <c:pt idx="1887">
                  <c:v>2.9375</c:v>
                </c:pt>
                <c:pt idx="1888">
                  <c:v>2.94</c:v>
                </c:pt>
                <c:pt idx="1889">
                  <c:v>2.9864999999999999</c:v>
                </c:pt>
                <c:pt idx="1890">
                  <c:v>2.968</c:v>
                </c:pt>
                <c:pt idx="1891">
                  <c:v>2.9144999999999999</c:v>
                </c:pt>
                <c:pt idx="1892">
                  <c:v>2.8919999999999999</c:v>
                </c:pt>
                <c:pt idx="1893">
                  <c:v>2.8420000000000001</c:v>
                </c:pt>
                <c:pt idx="1894">
                  <c:v>2.8275000000000001</c:v>
                </c:pt>
                <c:pt idx="1895">
                  <c:v>2.8605</c:v>
                </c:pt>
                <c:pt idx="1896">
                  <c:v>2.9314999999999998</c:v>
                </c:pt>
                <c:pt idx="1897">
                  <c:v>2.8970000000000002</c:v>
                </c:pt>
                <c:pt idx="1898">
                  <c:v>2.7989999999999999</c:v>
                </c:pt>
                <c:pt idx="1899">
                  <c:v>2.88</c:v>
                </c:pt>
                <c:pt idx="1900">
                  <c:v>2.7854999999999999</c:v>
                </c:pt>
                <c:pt idx="1901">
                  <c:v>2.8689999999999998</c:v>
                </c:pt>
                <c:pt idx="1902">
                  <c:v>2.91</c:v>
                </c:pt>
                <c:pt idx="1903">
                  <c:v>2.87</c:v>
                </c:pt>
                <c:pt idx="1904">
                  <c:v>2.8279999999999998</c:v>
                </c:pt>
                <c:pt idx="1905">
                  <c:v>2.8849999999999998</c:v>
                </c:pt>
                <c:pt idx="1906">
                  <c:v>2.895</c:v>
                </c:pt>
                <c:pt idx="1907">
                  <c:v>2.992</c:v>
                </c:pt>
                <c:pt idx="1908">
                  <c:v>2.98</c:v>
                </c:pt>
                <c:pt idx="1909">
                  <c:v>2.7509999999999999</c:v>
                </c:pt>
                <c:pt idx="1910">
                  <c:v>2.88</c:v>
                </c:pt>
                <c:pt idx="1911">
                  <c:v>2.87</c:v>
                </c:pt>
                <c:pt idx="1912">
                  <c:v>2.8860000000000001</c:v>
                </c:pt>
                <c:pt idx="1913">
                  <c:v>2.89</c:v>
                </c:pt>
                <c:pt idx="1914">
                  <c:v>2.8275000000000001</c:v>
                </c:pt>
                <c:pt idx="1915">
                  <c:v>2.738</c:v>
                </c:pt>
                <c:pt idx="1916">
                  <c:v>2.86</c:v>
                </c:pt>
                <c:pt idx="1917">
                  <c:v>2.91</c:v>
                </c:pt>
                <c:pt idx="1918">
                  <c:v>2.665</c:v>
                </c:pt>
                <c:pt idx="1919">
                  <c:v>2.8275000000000001</c:v>
                </c:pt>
                <c:pt idx="1920">
                  <c:v>2.915</c:v>
                </c:pt>
                <c:pt idx="1921">
                  <c:v>2.7415000000000003</c:v>
                </c:pt>
                <c:pt idx="1922">
                  <c:v>2.77</c:v>
                </c:pt>
                <c:pt idx="1923">
                  <c:v>2.82</c:v>
                </c:pt>
                <c:pt idx="1924">
                  <c:v>2.8774999999999999</c:v>
                </c:pt>
                <c:pt idx="1925">
                  <c:v>2.8289999999999997</c:v>
                </c:pt>
                <c:pt idx="1926">
                  <c:v>2.7269999999999999</c:v>
                </c:pt>
                <c:pt idx="1927">
                  <c:v>2.82</c:v>
                </c:pt>
                <c:pt idx="1928">
                  <c:v>2.7829999999999999</c:v>
                </c:pt>
                <c:pt idx="1929">
                  <c:v>2.86</c:v>
                </c:pt>
                <c:pt idx="1930">
                  <c:v>2.8129999999999997</c:v>
                </c:pt>
                <c:pt idx="1931">
                  <c:v>2.7149999999999999</c:v>
                </c:pt>
                <c:pt idx="1932">
                  <c:v>2.7800000000000002</c:v>
                </c:pt>
                <c:pt idx="1933">
                  <c:v>2.7774999999999999</c:v>
                </c:pt>
                <c:pt idx="1934">
                  <c:v>2.8220000000000001</c:v>
                </c:pt>
                <c:pt idx="1935">
                  <c:v>2.8929999999999998</c:v>
                </c:pt>
                <c:pt idx="1936">
                  <c:v>2.8</c:v>
                </c:pt>
                <c:pt idx="1937">
                  <c:v>2.8054999999999999</c:v>
                </c:pt>
                <c:pt idx="1938">
                  <c:v>2.8170000000000002</c:v>
                </c:pt>
                <c:pt idx="1939">
                  <c:v>2.7524999999999999</c:v>
                </c:pt>
                <c:pt idx="1940">
                  <c:v>2.7785000000000002</c:v>
                </c:pt>
                <c:pt idx="1941">
                  <c:v>2.8050000000000002</c:v>
                </c:pt>
                <c:pt idx="1942">
                  <c:v>2.8050000000000002</c:v>
                </c:pt>
                <c:pt idx="1943">
                  <c:v>2.65</c:v>
                </c:pt>
                <c:pt idx="1944">
                  <c:v>2.7679999999999998</c:v>
                </c:pt>
                <c:pt idx="1945">
                  <c:v>2.82</c:v>
                </c:pt>
                <c:pt idx="1946">
                  <c:v>2.85</c:v>
                </c:pt>
                <c:pt idx="1947">
                  <c:v>2.7374999999999998</c:v>
                </c:pt>
                <c:pt idx="1948">
                  <c:v>2.77</c:v>
                </c:pt>
                <c:pt idx="1949">
                  <c:v>2.88</c:v>
                </c:pt>
                <c:pt idx="1950">
                  <c:v>2.7109999999999999</c:v>
                </c:pt>
                <c:pt idx="1951">
                  <c:v>2.8675000000000002</c:v>
                </c:pt>
                <c:pt idx="1952">
                  <c:v>2.69</c:v>
                </c:pt>
                <c:pt idx="1953">
                  <c:v>2.82</c:v>
                </c:pt>
                <c:pt idx="1954">
                  <c:v>2.7</c:v>
                </c:pt>
                <c:pt idx="1955">
                  <c:v>2.83</c:v>
                </c:pt>
                <c:pt idx="1956">
                  <c:v>2.7669999999999999</c:v>
                </c:pt>
                <c:pt idx="1957">
                  <c:v>2.7904999999999998</c:v>
                </c:pt>
                <c:pt idx="1958">
                  <c:v>2.673</c:v>
                </c:pt>
                <c:pt idx="1959">
                  <c:v>2.6179999999999999</c:v>
                </c:pt>
                <c:pt idx="1960">
                  <c:v>2.7</c:v>
                </c:pt>
                <c:pt idx="1961">
                  <c:v>2.69</c:v>
                </c:pt>
                <c:pt idx="1962">
                  <c:v>2.7069999999999999</c:v>
                </c:pt>
                <c:pt idx="1963">
                  <c:v>2.794</c:v>
                </c:pt>
                <c:pt idx="1964">
                  <c:v>2.661</c:v>
                </c:pt>
                <c:pt idx="1965">
                  <c:v>2.7774999999999999</c:v>
                </c:pt>
                <c:pt idx="1966">
                  <c:v>2.726</c:v>
                </c:pt>
                <c:pt idx="1967">
                  <c:v>2.67</c:v>
                </c:pt>
                <c:pt idx="1968">
                  <c:v>2.7829999999999999</c:v>
                </c:pt>
                <c:pt idx="1969">
                  <c:v>2.7286999999999999</c:v>
                </c:pt>
                <c:pt idx="1970">
                  <c:v>2.7168999999999999</c:v>
                </c:pt>
                <c:pt idx="1971">
                  <c:v>2.6960999999999999</c:v>
                </c:pt>
                <c:pt idx="1972">
                  <c:v>2.7149000000000001</c:v>
                </c:pt>
                <c:pt idx="1973">
                  <c:v>2.7576000000000001</c:v>
                </c:pt>
                <c:pt idx="1974">
                  <c:v>2.7570999999999999</c:v>
                </c:pt>
                <c:pt idx="1975">
                  <c:v>2.7765</c:v>
                </c:pt>
                <c:pt idx="1976">
                  <c:v>2.7936999999999999</c:v>
                </c:pt>
                <c:pt idx="1977">
                  <c:v>2.7572999999999999</c:v>
                </c:pt>
                <c:pt idx="1978">
                  <c:v>2.8275999999999999</c:v>
                </c:pt>
                <c:pt idx="1979">
                  <c:v>2.8498000000000001</c:v>
                </c:pt>
                <c:pt idx="1980">
                  <c:v>2.8689999999999998</c:v>
                </c:pt>
                <c:pt idx="1981">
                  <c:v>2.8938000000000001</c:v>
                </c:pt>
                <c:pt idx="1982">
                  <c:v>2.8445</c:v>
                </c:pt>
                <c:pt idx="1983">
                  <c:v>2.8405</c:v>
                </c:pt>
                <c:pt idx="1984">
                  <c:v>2.8148</c:v>
                </c:pt>
                <c:pt idx="1985">
                  <c:v>2.8555000000000001</c:v>
                </c:pt>
                <c:pt idx="1986">
                  <c:v>2.8632999999999997</c:v>
                </c:pt>
                <c:pt idx="1987">
                  <c:v>2.8704999999999998</c:v>
                </c:pt>
                <c:pt idx="1988">
                  <c:v>2.8782999999999999</c:v>
                </c:pt>
                <c:pt idx="1989">
                  <c:v>2.8832</c:v>
                </c:pt>
                <c:pt idx="1990">
                  <c:v>2.8898000000000001</c:v>
                </c:pt>
                <c:pt idx="1991">
                  <c:v>2.9050000000000002</c:v>
                </c:pt>
                <c:pt idx="1992">
                  <c:v>2.9085999999999999</c:v>
                </c:pt>
                <c:pt idx="1993">
                  <c:v>2.8895999999999997</c:v>
                </c:pt>
                <c:pt idx="1994">
                  <c:v>2.8521000000000001</c:v>
                </c:pt>
                <c:pt idx="1995">
                  <c:v>2.9083000000000001</c:v>
                </c:pt>
                <c:pt idx="1996">
                  <c:v>2.9013</c:v>
                </c:pt>
                <c:pt idx="1997">
                  <c:v>2.8614999999999999</c:v>
                </c:pt>
                <c:pt idx="1998">
                  <c:v>2.8618000000000001</c:v>
                </c:pt>
                <c:pt idx="1999">
                  <c:v>2.875</c:v>
                </c:pt>
                <c:pt idx="2000">
                  <c:v>2.8163</c:v>
                </c:pt>
                <c:pt idx="2001">
                  <c:v>2.8563999999999998</c:v>
                </c:pt>
                <c:pt idx="2002">
                  <c:v>2.899</c:v>
                </c:pt>
                <c:pt idx="2003">
                  <c:v>2.8723000000000001</c:v>
                </c:pt>
                <c:pt idx="2004">
                  <c:v>2.9047000000000001</c:v>
                </c:pt>
                <c:pt idx="2005">
                  <c:v>2.9186999999999999</c:v>
                </c:pt>
                <c:pt idx="2006">
                  <c:v>2.9066999999999998</c:v>
                </c:pt>
                <c:pt idx="2007">
                  <c:v>2.9984999999999999</c:v>
                </c:pt>
                <c:pt idx="2008">
                  <c:v>3.0392999999999999</c:v>
                </c:pt>
                <c:pt idx="2009">
                  <c:v>3.12</c:v>
                </c:pt>
                <c:pt idx="2010">
                  <c:v>3.0640999999999998</c:v>
                </c:pt>
                <c:pt idx="2011">
                  <c:v>3.0333000000000001</c:v>
                </c:pt>
                <c:pt idx="2012">
                  <c:v>2.9965999999999999</c:v>
                </c:pt>
                <c:pt idx="2013">
                  <c:v>2.9382000000000001</c:v>
                </c:pt>
                <c:pt idx="2014">
                  <c:v>2.9302999999999999</c:v>
                </c:pt>
                <c:pt idx="2015">
                  <c:v>2.9142000000000001</c:v>
                </c:pt>
                <c:pt idx="2016">
                  <c:v>2.9595000000000002</c:v>
                </c:pt>
                <c:pt idx="2017">
                  <c:v>2.9847000000000001</c:v>
                </c:pt>
                <c:pt idx="2018">
                  <c:v>2.9499</c:v>
                </c:pt>
                <c:pt idx="2019">
                  <c:v>2.9567000000000001</c:v>
                </c:pt>
                <c:pt idx="2020">
                  <c:v>3.0036</c:v>
                </c:pt>
                <c:pt idx="2021">
                  <c:v>2.8532999999999999</c:v>
                </c:pt>
                <c:pt idx="2022">
                  <c:v>3.0798000000000001</c:v>
                </c:pt>
                <c:pt idx="2023">
                  <c:v>3.0924999999999998</c:v>
                </c:pt>
                <c:pt idx="2024">
                  <c:v>3.0623</c:v>
                </c:pt>
                <c:pt idx="2025">
                  <c:v>3.0842999999999998</c:v>
                </c:pt>
                <c:pt idx="2026">
                  <c:v>3.0152000000000001</c:v>
                </c:pt>
                <c:pt idx="2027">
                  <c:v>3.0026999999999999</c:v>
                </c:pt>
                <c:pt idx="2028">
                  <c:v>3.012</c:v>
                </c:pt>
                <c:pt idx="2029">
                  <c:v>3.0272999999999999</c:v>
                </c:pt>
                <c:pt idx="2030">
                  <c:v>3.0124</c:v>
                </c:pt>
                <c:pt idx="2031">
                  <c:v>3.0082</c:v>
                </c:pt>
                <c:pt idx="2032">
                  <c:v>2.9615999999999998</c:v>
                </c:pt>
                <c:pt idx="2033">
                  <c:v>3.1012</c:v>
                </c:pt>
                <c:pt idx="2034">
                  <c:v>3.1316000000000002</c:v>
                </c:pt>
                <c:pt idx="2035">
                  <c:v>3.1417999999999999</c:v>
                </c:pt>
                <c:pt idx="2036">
                  <c:v>3.1015999999999999</c:v>
                </c:pt>
                <c:pt idx="2037">
                  <c:v>3.1147</c:v>
                </c:pt>
                <c:pt idx="2038">
                  <c:v>3.0762999999999998</c:v>
                </c:pt>
                <c:pt idx="2039">
                  <c:v>3.0185</c:v>
                </c:pt>
                <c:pt idx="2040">
                  <c:v>2.9580000000000002</c:v>
                </c:pt>
                <c:pt idx="2041">
                  <c:v>2.9370000000000003</c:v>
                </c:pt>
                <c:pt idx="2042">
                  <c:v>2.9379999999999997</c:v>
                </c:pt>
                <c:pt idx="2043">
                  <c:v>2.9430000000000001</c:v>
                </c:pt>
                <c:pt idx="2044">
                  <c:v>2.9729999999999999</c:v>
                </c:pt>
                <c:pt idx="2045">
                  <c:v>2.9359999999999999</c:v>
                </c:pt>
                <c:pt idx="2046">
                  <c:v>3.0484</c:v>
                </c:pt>
                <c:pt idx="2047">
                  <c:v>3.0712000000000002</c:v>
                </c:pt>
                <c:pt idx="2048">
                  <c:v>3.0312999999999999</c:v>
                </c:pt>
                <c:pt idx="2049">
                  <c:v>3.0680000000000001</c:v>
                </c:pt>
                <c:pt idx="2050">
                  <c:v>3.0278999999999998</c:v>
                </c:pt>
                <c:pt idx="2051">
                  <c:v>3.0030999999999999</c:v>
                </c:pt>
                <c:pt idx="2052">
                  <c:v>2.9666999999999999</c:v>
                </c:pt>
                <c:pt idx="2053">
                  <c:v>2.9840999999999998</c:v>
                </c:pt>
                <c:pt idx="2054">
                  <c:v>2.9952000000000001</c:v>
                </c:pt>
                <c:pt idx="2055">
                  <c:v>2.9906999999999999</c:v>
                </c:pt>
                <c:pt idx="2056">
                  <c:v>3.0011999999999999</c:v>
                </c:pt>
                <c:pt idx="2057">
                  <c:v>2.9769999999999999</c:v>
                </c:pt>
                <c:pt idx="2058">
                  <c:v>3.004</c:v>
                </c:pt>
                <c:pt idx="2059">
                  <c:v>3.0093999999999999</c:v>
                </c:pt>
                <c:pt idx="2060">
                  <c:v>2.9975000000000001</c:v>
                </c:pt>
                <c:pt idx="2061">
                  <c:v>3.0284</c:v>
                </c:pt>
                <c:pt idx="2062">
                  <c:v>3.0649999999999999</c:v>
                </c:pt>
                <c:pt idx="2063">
                  <c:v>3.0541999999999998</c:v>
                </c:pt>
                <c:pt idx="2064">
                  <c:v>3.0996999999999999</c:v>
                </c:pt>
                <c:pt idx="2065">
                  <c:v>3.1019999999999999</c:v>
                </c:pt>
                <c:pt idx="2066">
                  <c:v>3.1105999999999998</c:v>
                </c:pt>
                <c:pt idx="2067">
                  <c:v>3.0951</c:v>
                </c:pt>
                <c:pt idx="2068">
                  <c:v>3.1230000000000002</c:v>
                </c:pt>
                <c:pt idx="2069">
                  <c:v>3.1334</c:v>
                </c:pt>
                <c:pt idx="2070">
                  <c:v>3.1341000000000001</c:v>
                </c:pt>
                <c:pt idx="2071">
                  <c:v>3.1006999999999998</c:v>
                </c:pt>
                <c:pt idx="2072">
                  <c:v>3.0528</c:v>
                </c:pt>
                <c:pt idx="2073">
                  <c:v>3.0139999999999998</c:v>
                </c:pt>
                <c:pt idx="2074">
                  <c:v>3.0392000000000001</c:v>
                </c:pt>
                <c:pt idx="2075">
                  <c:v>3.1063999999999998</c:v>
                </c:pt>
                <c:pt idx="2076">
                  <c:v>3.0729000000000002</c:v>
                </c:pt>
                <c:pt idx="2077">
                  <c:v>3.0779999999999998</c:v>
                </c:pt>
                <c:pt idx="2078">
                  <c:v>3.0749</c:v>
                </c:pt>
                <c:pt idx="2079">
                  <c:v>3.069</c:v>
                </c:pt>
                <c:pt idx="2080">
                  <c:v>3.0550000000000002</c:v>
                </c:pt>
                <c:pt idx="2081">
                  <c:v>3.0714000000000001</c:v>
                </c:pt>
                <c:pt idx="2082">
                  <c:v>3.0507</c:v>
                </c:pt>
                <c:pt idx="2083">
                  <c:v>3.0162</c:v>
                </c:pt>
                <c:pt idx="2084">
                  <c:v>3.0444</c:v>
                </c:pt>
                <c:pt idx="2085">
                  <c:v>3.08</c:v>
                </c:pt>
                <c:pt idx="2086">
                  <c:v>3.0567000000000002</c:v>
                </c:pt>
                <c:pt idx="2087">
                  <c:v>3.0701999999999998</c:v>
                </c:pt>
                <c:pt idx="2088">
                  <c:v>3.0550000000000002</c:v>
                </c:pt>
                <c:pt idx="2089">
                  <c:v>3.0979999999999999</c:v>
                </c:pt>
                <c:pt idx="2090">
                  <c:v>3.0674000000000001</c:v>
                </c:pt>
                <c:pt idx="2091">
                  <c:v>3.0424000000000002</c:v>
                </c:pt>
                <c:pt idx="2092">
                  <c:v>3.0918000000000001</c:v>
                </c:pt>
                <c:pt idx="2093">
                  <c:v>3.0878000000000001</c:v>
                </c:pt>
                <c:pt idx="2094">
                  <c:v>3.0811999999999999</c:v>
                </c:pt>
                <c:pt idx="2095">
                  <c:v>3.081</c:v>
                </c:pt>
                <c:pt idx="2096">
                  <c:v>3.04</c:v>
                </c:pt>
                <c:pt idx="2097">
                  <c:v>3.0697999999999999</c:v>
                </c:pt>
                <c:pt idx="2098">
                  <c:v>3.0708000000000002</c:v>
                </c:pt>
                <c:pt idx="2099">
                  <c:v>3.0270000000000001</c:v>
                </c:pt>
                <c:pt idx="2100">
                  <c:v>3.0207999999999999</c:v>
                </c:pt>
                <c:pt idx="2101">
                  <c:v>3.0249999999999999</c:v>
                </c:pt>
                <c:pt idx="2102">
                  <c:v>3.0676000000000001</c:v>
                </c:pt>
                <c:pt idx="2103">
                  <c:v>3.0476000000000001</c:v>
                </c:pt>
                <c:pt idx="2104">
                  <c:v>3.1301999999999999</c:v>
                </c:pt>
                <c:pt idx="2105">
                  <c:v>3.1078000000000001</c:v>
                </c:pt>
                <c:pt idx="2106">
                  <c:v>3.0693000000000001</c:v>
                </c:pt>
                <c:pt idx="2107">
                  <c:v>3.1162000000000001</c:v>
                </c:pt>
                <c:pt idx="2108">
                  <c:v>3.0581999999999998</c:v>
                </c:pt>
                <c:pt idx="2109">
                  <c:v>3.0588000000000002</c:v>
                </c:pt>
                <c:pt idx="2110">
                  <c:v>3.0510000000000002</c:v>
                </c:pt>
                <c:pt idx="2111">
                  <c:v>3.0386000000000002</c:v>
                </c:pt>
                <c:pt idx="2112">
                  <c:v>3.0588000000000002</c:v>
                </c:pt>
                <c:pt idx="2113">
                  <c:v>3.0655999999999999</c:v>
                </c:pt>
                <c:pt idx="2114">
                  <c:v>3.0644</c:v>
                </c:pt>
                <c:pt idx="2115">
                  <c:v>3.1204000000000001</c:v>
                </c:pt>
                <c:pt idx="2116">
                  <c:v>3.0318000000000001</c:v>
                </c:pt>
                <c:pt idx="2117">
                  <c:v>3.0501999999999998</c:v>
                </c:pt>
                <c:pt idx="2118">
                  <c:v>3.0112000000000001</c:v>
                </c:pt>
                <c:pt idx="2119">
                  <c:v>3.0859999999999999</c:v>
                </c:pt>
                <c:pt idx="2120">
                  <c:v>3.0142000000000002</c:v>
                </c:pt>
                <c:pt idx="2121">
                  <c:v>3.0606</c:v>
                </c:pt>
                <c:pt idx="2122">
                  <c:v>3.0457999999999998</c:v>
                </c:pt>
                <c:pt idx="2123">
                  <c:v>3.0609999999999999</c:v>
                </c:pt>
                <c:pt idx="2124">
                  <c:v>3.0710000000000002</c:v>
                </c:pt>
                <c:pt idx="2125">
                  <c:v>3.0668000000000002</c:v>
                </c:pt>
                <c:pt idx="2126">
                  <c:v>3.0228000000000002</c:v>
                </c:pt>
                <c:pt idx="2127">
                  <c:v>3.0546000000000002</c:v>
                </c:pt>
                <c:pt idx="2128">
                  <c:v>3.0316000000000001</c:v>
                </c:pt>
                <c:pt idx="2129">
                  <c:v>3.0556000000000001</c:v>
                </c:pt>
                <c:pt idx="2130">
                  <c:v>3.0415999999999999</c:v>
                </c:pt>
                <c:pt idx="2131">
                  <c:v>3.0636000000000001</c:v>
                </c:pt>
                <c:pt idx="2132">
                  <c:v>3.0695999999999999</c:v>
                </c:pt>
                <c:pt idx="2133">
                  <c:v>3.0284</c:v>
                </c:pt>
                <c:pt idx="2134">
                  <c:v>3.0424000000000002</c:v>
                </c:pt>
                <c:pt idx="2135">
                  <c:v>3.0179</c:v>
                </c:pt>
                <c:pt idx="2136">
                  <c:v>3.0142000000000002</c:v>
                </c:pt>
                <c:pt idx="2137">
                  <c:v>2.9481000000000002</c:v>
                </c:pt>
                <c:pt idx="2138">
                  <c:v>2.9962</c:v>
                </c:pt>
                <c:pt idx="2139">
                  <c:v>3.0072000000000001</c:v>
                </c:pt>
                <c:pt idx="2140">
                  <c:v>3.0249999999999999</c:v>
                </c:pt>
                <c:pt idx="2141">
                  <c:v>3.008</c:v>
                </c:pt>
                <c:pt idx="2142">
                  <c:v>3.0390000000000001</c:v>
                </c:pt>
                <c:pt idx="2143">
                  <c:v>3.0558000000000001</c:v>
                </c:pt>
                <c:pt idx="2144">
                  <c:v>3.0076000000000001</c:v>
                </c:pt>
                <c:pt idx="2145">
                  <c:v>2.9750000000000001</c:v>
                </c:pt>
                <c:pt idx="2146">
                  <c:v>3.0405000000000002</c:v>
                </c:pt>
                <c:pt idx="2147">
                  <c:v>3.016</c:v>
                </c:pt>
                <c:pt idx="2148">
                  <c:v>2.9975000000000001</c:v>
                </c:pt>
                <c:pt idx="2149">
                  <c:v>2.9813999999999998</c:v>
                </c:pt>
                <c:pt idx="2150">
                  <c:v>3.0381</c:v>
                </c:pt>
                <c:pt idx="2151">
                  <c:v>2.9756</c:v>
                </c:pt>
                <c:pt idx="2152">
                  <c:v>2.9298000000000002</c:v>
                </c:pt>
                <c:pt idx="2153">
                  <c:v>2.9762</c:v>
                </c:pt>
                <c:pt idx="2154">
                  <c:v>2.91</c:v>
                </c:pt>
                <c:pt idx="2155">
                  <c:v>2.8900999999999999</c:v>
                </c:pt>
                <c:pt idx="2156">
                  <c:v>2.9778000000000002</c:v>
                </c:pt>
                <c:pt idx="2157">
                  <c:v>3.0118</c:v>
                </c:pt>
                <c:pt idx="2158">
                  <c:v>2.9858000000000002</c:v>
                </c:pt>
                <c:pt idx="2159">
                  <c:v>2.9942000000000002</c:v>
                </c:pt>
                <c:pt idx="2160">
                  <c:v>2.9565999999999999</c:v>
                </c:pt>
                <c:pt idx="2161">
                  <c:v>2.9279000000000002</c:v>
                </c:pt>
                <c:pt idx="2162">
                  <c:v>2.8401999999999998</c:v>
                </c:pt>
                <c:pt idx="2163">
                  <c:v>2.9037999999999999</c:v>
                </c:pt>
                <c:pt idx="2164">
                  <c:v>2.9601999999999999</c:v>
                </c:pt>
                <c:pt idx="2165">
                  <c:v>2.9984999999999999</c:v>
                </c:pt>
                <c:pt idx="2166">
                  <c:v>2.9735</c:v>
                </c:pt>
                <c:pt idx="2167">
                  <c:v>2.9331</c:v>
                </c:pt>
                <c:pt idx="2168">
                  <c:v>2.9572000000000003</c:v>
                </c:pt>
                <c:pt idx="2169">
                  <c:v>2.9432</c:v>
                </c:pt>
                <c:pt idx="2170">
                  <c:v>2.9420000000000002</c:v>
                </c:pt>
                <c:pt idx="2171">
                  <c:v>2.9266000000000001</c:v>
                </c:pt>
                <c:pt idx="2172">
                  <c:v>2.8820000000000001</c:v>
                </c:pt>
                <c:pt idx="2173">
                  <c:v>2.8281999999999998</c:v>
                </c:pt>
                <c:pt idx="2174">
                  <c:v>2.9013999999999998</c:v>
                </c:pt>
                <c:pt idx="2175">
                  <c:v>2.9098000000000002</c:v>
                </c:pt>
                <c:pt idx="2176">
                  <c:v>2.87</c:v>
                </c:pt>
                <c:pt idx="2177">
                  <c:v>2.9047999999999998</c:v>
                </c:pt>
                <c:pt idx="2178">
                  <c:v>2.9607999999999999</c:v>
                </c:pt>
                <c:pt idx="2179">
                  <c:v>2.9687999999999999</c:v>
                </c:pt>
                <c:pt idx="2180">
                  <c:v>2.9614000000000003</c:v>
                </c:pt>
                <c:pt idx="2181">
                  <c:v>2.89</c:v>
                </c:pt>
                <c:pt idx="2182">
                  <c:v>2.8416000000000001</c:v>
                </c:pt>
                <c:pt idx="2183">
                  <c:v>2.8576000000000001</c:v>
                </c:pt>
                <c:pt idx="2184">
                  <c:v>2.8376000000000001</c:v>
                </c:pt>
                <c:pt idx="2185">
                  <c:v>2.8757999999999999</c:v>
                </c:pt>
                <c:pt idx="2186">
                  <c:v>2.8368000000000002</c:v>
                </c:pt>
                <c:pt idx="2187">
                  <c:v>2.8849999999999998</c:v>
                </c:pt>
                <c:pt idx="2188">
                  <c:v>2.9079999999999999</c:v>
                </c:pt>
                <c:pt idx="2189">
                  <c:v>2.7880000000000003</c:v>
                </c:pt>
                <c:pt idx="2190">
                  <c:v>2.9125999999999999</c:v>
                </c:pt>
                <c:pt idx="2191">
                  <c:v>2.8757999999999999</c:v>
                </c:pt>
                <c:pt idx="2192">
                  <c:v>2.9260000000000002</c:v>
                </c:pt>
                <c:pt idx="2193">
                  <c:v>2.8708</c:v>
                </c:pt>
                <c:pt idx="2194">
                  <c:v>2.8651999999999997</c:v>
                </c:pt>
                <c:pt idx="2195">
                  <c:v>2.8552</c:v>
                </c:pt>
                <c:pt idx="2196">
                  <c:v>2.8702000000000001</c:v>
                </c:pt>
                <c:pt idx="2197">
                  <c:v>2.8355999999999999</c:v>
                </c:pt>
                <c:pt idx="2198">
                  <c:v>2.7904</c:v>
                </c:pt>
                <c:pt idx="2199">
                  <c:v>2.7446000000000002</c:v>
                </c:pt>
                <c:pt idx="2200">
                  <c:v>2.7410000000000001</c:v>
                </c:pt>
                <c:pt idx="2201">
                  <c:v>2.7936000000000001</c:v>
                </c:pt>
                <c:pt idx="2202">
                  <c:v>2.714</c:v>
                </c:pt>
                <c:pt idx="2203">
                  <c:v>2.7869999999999999</c:v>
                </c:pt>
                <c:pt idx="2204">
                  <c:v>2.8109999999999999</c:v>
                </c:pt>
                <c:pt idx="2205">
                  <c:v>2.7890000000000001</c:v>
                </c:pt>
                <c:pt idx="2206">
                  <c:v>2.694</c:v>
                </c:pt>
                <c:pt idx="2207">
                  <c:v>2.6539999999999999</c:v>
                </c:pt>
                <c:pt idx="2208">
                  <c:v>2.6790000000000003</c:v>
                </c:pt>
                <c:pt idx="2209">
                  <c:v>2.7480000000000002</c:v>
                </c:pt>
                <c:pt idx="2210">
                  <c:v>2.754</c:v>
                </c:pt>
                <c:pt idx="2211">
                  <c:v>2.7880000000000003</c:v>
                </c:pt>
                <c:pt idx="2212">
                  <c:v>2.7909999999999999</c:v>
                </c:pt>
                <c:pt idx="2213">
                  <c:v>2.7439999999999998</c:v>
                </c:pt>
                <c:pt idx="2214">
                  <c:v>2.7949999999999999</c:v>
                </c:pt>
                <c:pt idx="2215">
                  <c:v>2.8540000000000001</c:v>
                </c:pt>
                <c:pt idx="2216">
                  <c:v>2.7236000000000002</c:v>
                </c:pt>
                <c:pt idx="2217">
                  <c:v>2.8209999999999997</c:v>
                </c:pt>
                <c:pt idx="2218">
                  <c:v>2.766</c:v>
                </c:pt>
                <c:pt idx="2219">
                  <c:v>2.7640000000000002</c:v>
                </c:pt>
                <c:pt idx="2220">
                  <c:v>2.7269999999999999</c:v>
                </c:pt>
                <c:pt idx="2221">
                  <c:v>2.7029999999999998</c:v>
                </c:pt>
                <c:pt idx="2222">
                  <c:v>2.6310000000000002</c:v>
                </c:pt>
                <c:pt idx="2223">
                  <c:v>2.74</c:v>
                </c:pt>
                <c:pt idx="2224">
                  <c:v>2.7705000000000002</c:v>
                </c:pt>
                <c:pt idx="2225">
                  <c:v>2.8275000000000001</c:v>
                </c:pt>
                <c:pt idx="2226">
                  <c:v>2.8460000000000001</c:v>
                </c:pt>
                <c:pt idx="2227">
                  <c:v>2.899</c:v>
                </c:pt>
                <c:pt idx="2228">
                  <c:v>2.9290000000000003</c:v>
                </c:pt>
                <c:pt idx="2229">
                  <c:v>2.9409999999999998</c:v>
                </c:pt>
                <c:pt idx="2230">
                  <c:v>2.931</c:v>
                </c:pt>
                <c:pt idx="2231">
                  <c:v>2.895</c:v>
                </c:pt>
                <c:pt idx="2232">
                  <c:v>2.8420000000000001</c:v>
                </c:pt>
                <c:pt idx="2233">
                  <c:v>2.915</c:v>
                </c:pt>
                <c:pt idx="2234">
                  <c:v>2.9929999999999999</c:v>
                </c:pt>
                <c:pt idx="2235">
                  <c:v>3.012</c:v>
                </c:pt>
                <c:pt idx="2236">
                  <c:v>2.9980000000000002</c:v>
                </c:pt>
                <c:pt idx="2237">
                  <c:v>2.9159999999999999</c:v>
                </c:pt>
                <c:pt idx="2238">
                  <c:v>2.9329999999999998</c:v>
                </c:pt>
                <c:pt idx="2239">
                  <c:v>2.9689999999999999</c:v>
                </c:pt>
                <c:pt idx="2240">
                  <c:v>3.0190000000000001</c:v>
                </c:pt>
                <c:pt idx="2241">
                  <c:v>3.02</c:v>
                </c:pt>
                <c:pt idx="2242">
                  <c:v>3.048</c:v>
                </c:pt>
                <c:pt idx="2243">
                  <c:v>3.0609999999999999</c:v>
                </c:pt>
                <c:pt idx="2244">
                  <c:v>3.036</c:v>
                </c:pt>
                <c:pt idx="2245">
                  <c:v>3.012</c:v>
                </c:pt>
                <c:pt idx="2246">
                  <c:v>2.9929999999999999</c:v>
                </c:pt>
                <c:pt idx="2247">
                  <c:v>2.944</c:v>
                </c:pt>
                <c:pt idx="2248">
                  <c:v>2.93</c:v>
                </c:pt>
                <c:pt idx="2249">
                  <c:v>2.8810000000000002</c:v>
                </c:pt>
                <c:pt idx="2250">
                  <c:v>2.8479000000000001</c:v>
                </c:pt>
                <c:pt idx="2251">
                  <c:v>2.851</c:v>
                </c:pt>
                <c:pt idx="2252">
                  <c:v>2.8224999999999998</c:v>
                </c:pt>
                <c:pt idx="2253">
                  <c:v>2.8079999999999998</c:v>
                </c:pt>
                <c:pt idx="2254">
                  <c:v>2.8359999999999999</c:v>
                </c:pt>
                <c:pt idx="2255">
                  <c:v>2.85</c:v>
                </c:pt>
                <c:pt idx="2256">
                  <c:v>2.819</c:v>
                </c:pt>
                <c:pt idx="2257">
                  <c:v>2.7389999999999999</c:v>
                </c:pt>
                <c:pt idx="2258">
                  <c:v>2.7309999999999999</c:v>
                </c:pt>
                <c:pt idx="2259">
                  <c:v>2.6989999999999998</c:v>
                </c:pt>
                <c:pt idx="2260">
                  <c:v>2.74</c:v>
                </c:pt>
                <c:pt idx="2261">
                  <c:v>2.7010000000000001</c:v>
                </c:pt>
                <c:pt idx="2262">
                  <c:v>2.7109999999999999</c:v>
                </c:pt>
                <c:pt idx="2263">
                  <c:v>2.6779999999999999</c:v>
                </c:pt>
                <c:pt idx="2264">
                  <c:v>2.6970000000000001</c:v>
                </c:pt>
                <c:pt idx="2265">
                  <c:v>2.7490000000000001</c:v>
                </c:pt>
                <c:pt idx="2266">
                  <c:v>2.7439999999999998</c:v>
                </c:pt>
                <c:pt idx="2267">
                  <c:v>2.6989999999999998</c:v>
                </c:pt>
                <c:pt idx="2268">
                  <c:v>2.7039999999999997</c:v>
                </c:pt>
                <c:pt idx="2269">
                  <c:v>2.7789999999999999</c:v>
                </c:pt>
                <c:pt idx="2270">
                  <c:v>2.8369999999999997</c:v>
                </c:pt>
                <c:pt idx="2271">
                  <c:v>2.9279999999999999</c:v>
                </c:pt>
                <c:pt idx="2272">
                  <c:v>2.9226000000000001</c:v>
                </c:pt>
                <c:pt idx="2273">
                  <c:v>2.948</c:v>
                </c:pt>
                <c:pt idx="2274">
                  <c:v>2.9969999999999999</c:v>
                </c:pt>
                <c:pt idx="2275">
                  <c:v>2.9180000000000001</c:v>
                </c:pt>
                <c:pt idx="2276">
                  <c:v>2.903</c:v>
                </c:pt>
                <c:pt idx="2277">
                  <c:v>2.9009999999999998</c:v>
                </c:pt>
                <c:pt idx="2278">
                  <c:v>2.887</c:v>
                </c:pt>
                <c:pt idx="2279">
                  <c:v>2.9592999999999998</c:v>
                </c:pt>
                <c:pt idx="2280">
                  <c:v>2.9079999999999999</c:v>
                </c:pt>
                <c:pt idx="2281">
                  <c:v>2.9279000000000002</c:v>
                </c:pt>
                <c:pt idx="2282">
                  <c:v>2.899</c:v>
                </c:pt>
                <c:pt idx="2283">
                  <c:v>2.8860000000000001</c:v>
                </c:pt>
                <c:pt idx="2284">
                  <c:v>2.895</c:v>
                </c:pt>
                <c:pt idx="2285">
                  <c:v>2.8849999999999998</c:v>
                </c:pt>
                <c:pt idx="2286">
                  <c:v>2.919</c:v>
                </c:pt>
                <c:pt idx="2287">
                  <c:v>2.891</c:v>
                </c:pt>
                <c:pt idx="2288">
                  <c:v>2.915</c:v>
                </c:pt>
                <c:pt idx="2289">
                  <c:v>2.871</c:v>
                </c:pt>
                <c:pt idx="2290">
                  <c:v>2.8929999999999998</c:v>
                </c:pt>
                <c:pt idx="2291">
                  <c:v>2.843</c:v>
                </c:pt>
                <c:pt idx="2292">
                  <c:v>2.8420000000000001</c:v>
                </c:pt>
                <c:pt idx="2293">
                  <c:v>2.863</c:v>
                </c:pt>
                <c:pt idx="2294">
                  <c:v>2.91</c:v>
                </c:pt>
                <c:pt idx="2295">
                  <c:v>2.9020000000000001</c:v>
                </c:pt>
                <c:pt idx="2296">
                  <c:v>2.891</c:v>
                </c:pt>
                <c:pt idx="2297">
                  <c:v>2.8959999999999999</c:v>
                </c:pt>
                <c:pt idx="2298">
                  <c:v>2.931</c:v>
                </c:pt>
                <c:pt idx="2299">
                  <c:v>2.91</c:v>
                </c:pt>
                <c:pt idx="2300">
                  <c:v>2.9020000000000001</c:v>
                </c:pt>
                <c:pt idx="2301">
                  <c:v>2.8860000000000001</c:v>
                </c:pt>
                <c:pt idx="2302">
                  <c:v>2.8660000000000001</c:v>
                </c:pt>
                <c:pt idx="2303">
                  <c:v>2.847</c:v>
                </c:pt>
                <c:pt idx="2304">
                  <c:v>2.8971999999999998</c:v>
                </c:pt>
                <c:pt idx="2305">
                  <c:v>2.9171</c:v>
                </c:pt>
                <c:pt idx="2306">
                  <c:v>2.9140000000000001</c:v>
                </c:pt>
                <c:pt idx="2307">
                  <c:v>2.88</c:v>
                </c:pt>
                <c:pt idx="2308">
                  <c:v>2.7724000000000002</c:v>
                </c:pt>
                <c:pt idx="2309">
                  <c:v>2.754</c:v>
                </c:pt>
                <c:pt idx="2310">
                  <c:v>2.7784</c:v>
                </c:pt>
                <c:pt idx="2311">
                  <c:v>2.8464999999999998</c:v>
                </c:pt>
                <c:pt idx="2312">
                  <c:v>2.8414999999999999</c:v>
                </c:pt>
                <c:pt idx="2313">
                  <c:v>2.9293</c:v>
                </c:pt>
                <c:pt idx="2314">
                  <c:v>2.9079999999999999</c:v>
                </c:pt>
                <c:pt idx="2315">
                  <c:v>2.9340000000000002</c:v>
                </c:pt>
                <c:pt idx="2316">
                  <c:v>2.915</c:v>
                </c:pt>
                <c:pt idx="2317">
                  <c:v>2.8464999999999998</c:v>
                </c:pt>
                <c:pt idx="2318">
                  <c:v>2.8879999999999999</c:v>
                </c:pt>
                <c:pt idx="2319">
                  <c:v>2.9314999999999998</c:v>
                </c:pt>
                <c:pt idx="2320">
                  <c:v>2.9180999999999999</c:v>
                </c:pt>
                <c:pt idx="2321">
                  <c:v>2.9220000000000002</c:v>
                </c:pt>
                <c:pt idx="2322">
                  <c:v>2.8180000000000001</c:v>
                </c:pt>
                <c:pt idx="2323">
                  <c:v>2.8639000000000001</c:v>
                </c:pt>
                <c:pt idx="2324">
                  <c:v>2.9205000000000001</c:v>
                </c:pt>
                <c:pt idx="2325">
                  <c:v>2.9262000000000001</c:v>
                </c:pt>
                <c:pt idx="2326">
                  <c:v>2.827</c:v>
                </c:pt>
                <c:pt idx="2327">
                  <c:v>2.8388999999999998</c:v>
                </c:pt>
                <c:pt idx="2328">
                  <c:v>2.835</c:v>
                </c:pt>
                <c:pt idx="2329">
                  <c:v>2.859</c:v>
                </c:pt>
                <c:pt idx="2330">
                  <c:v>2.855</c:v>
                </c:pt>
                <c:pt idx="2331">
                  <c:v>2.8879999999999999</c:v>
                </c:pt>
                <c:pt idx="2332">
                  <c:v>2.7984999999999998</c:v>
                </c:pt>
                <c:pt idx="2333">
                  <c:v>2.8620000000000001</c:v>
                </c:pt>
                <c:pt idx="2334">
                  <c:v>2.9050000000000002</c:v>
                </c:pt>
                <c:pt idx="2335">
                  <c:v>2.9415</c:v>
                </c:pt>
                <c:pt idx="2336">
                  <c:v>2.9859999999999998</c:v>
                </c:pt>
                <c:pt idx="2337">
                  <c:v>2.8220000000000001</c:v>
                </c:pt>
                <c:pt idx="2338">
                  <c:v>2.8965000000000001</c:v>
                </c:pt>
                <c:pt idx="2339">
                  <c:v>2.9740000000000002</c:v>
                </c:pt>
                <c:pt idx="2340">
                  <c:v>2.7742</c:v>
                </c:pt>
                <c:pt idx="2341">
                  <c:v>2.8406000000000002</c:v>
                </c:pt>
                <c:pt idx="2342">
                  <c:v>2.919</c:v>
                </c:pt>
                <c:pt idx="2343">
                  <c:v>2.9359999999999999</c:v>
                </c:pt>
                <c:pt idx="2344">
                  <c:v>2.8405</c:v>
                </c:pt>
                <c:pt idx="2345">
                  <c:v>2.9367999999999999</c:v>
                </c:pt>
                <c:pt idx="2346">
                  <c:v>2.9661</c:v>
                </c:pt>
                <c:pt idx="2347">
                  <c:v>2.9470000000000001</c:v>
                </c:pt>
                <c:pt idx="2348">
                  <c:v>2.9253999999999998</c:v>
                </c:pt>
                <c:pt idx="2349">
                  <c:v>2.8660000000000001</c:v>
                </c:pt>
                <c:pt idx="2350">
                  <c:v>2.8919999999999999</c:v>
                </c:pt>
                <c:pt idx="2351">
                  <c:v>2.9260000000000002</c:v>
                </c:pt>
                <c:pt idx="2352">
                  <c:v>2.9409999999999998</c:v>
                </c:pt>
                <c:pt idx="2353">
                  <c:v>2.9260000000000002</c:v>
                </c:pt>
                <c:pt idx="2354">
                  <c:v>2.9325000000000001</c:v>
                </c:pt>
                <c:pt idx="2355">
                  <c:v>2.9329999999999998</c:v>
                </c:pt>
                <c:pt idx="2356">
                  <c:v>2.9260000000000002</c:v>
                </c:pt>
                <c:pt idx="2357">
                  <c:v>2.9060000000000001</c:v>
                </c:pt>
                <c:pt idx="2358">
                  <c:v>2.9140000000000001</c:v>
                </c:pt>
                <c:pt idx="2359">
                  <c:v>2.91</c:v>
                </c:pt>
                <c:pt idx="2360">
                  <c:v>2.9172000000000002</c:v>
                </c:pt>
                <c:pt idx="2361">
                  <c:v>2.9093</c:v>
                </c:pt>
                <c:pt idx="2362">
                  <c:v>2.8620000000000001</c:v>
                </c:pt>
                <c:pt idx="2363">
                  <c:v>2.8856000000000002</c:v>
                </c:pt>
                <c:pt idx="2364">
                  <c:v>2.87</c:v>
                </c:pt>
                <c:pt idx="2365">
                  <c:v>2.859</c:v>
                </c:pt>
                <c:pt idx="2366">
                  <c:v>2.851</c:v>
                </c:pt>
                <c:pt idx="2367">
                  <c:v>2.8616999999999999</c:v>
                </c:pt>
                <c:pt idx="2368">
                  <c:v>2.8387000000000002</c:v>
                </c:pt>
                <c:pt idx="2369">
                  <c:v>2.8410000000000002</c:v>
                </c:pt>
                <c:pt idx="2370">
                  <c:v>2.8330000000000002</c:v>
                </c:pt>
                <c:pt idx="2371">
                  <c:v>2.835</c:v>
                </c:pt>
                <c:pt idx="2372">
                  <c:v>2.8473999999999999</c:v>
                </c:pt>
                <c:pt idx="2373">
                  <c:v>2.8444000000000003</c:v>
                </c:pt>
                <c:pt idx="2374">
                  <c:v>2.8730000000000002</c:v>
                </c:pt>
                <c:pt idx="2375">
                  <c:v>2.8468999999999998</c:v>
                </c:pt>
                <c:pt idx="2376">
                  <c:v>2.8534999999999999</c:v>
                </c:pt>
                <c:pt idx="2377">
                  <c:v>2.8479999999999999</c:v>
                </c:pt>
                <c:pt idx="2378">
                  <c:v>2.8311999999999999</c:v>
                </c:pt>
                <c:pt idx="2379">
                  <c:v>2.831</c:v>
                </c:pt>
                <c:pt idx="2380">
                  <c:v>2.8050000000000002</c:v>
                </c:pt>
                <c:pt idx="2381">
                  <c:v>2.8120000000000003</c:v>
                </c:pt>
                <c:pt idx="2382">
                  <c:v>2.7949999999999999</c:v>
                </c:pt>
                <c:pt idx="2383">
                  <c:v>2.8096000000000001</c:v>
                </c:pt>
                <c:pt idx="2384">
                  <c:v>2.8279999999999998</c:v>
                </c:pt>
                <c:pt idx="2385">
                  <c:v>2.8322000000000003</c:v>
                </c:pt>
                <c:pt idx="2386">
                  <c:v>2.8382000000000001</c:v>
                </c:pt>
                <c:pt idx="2387">
                  <c:v>2.8132000000000001</c:v>
                </c:pt>
                <c:pt idx="2388">
                  <c:v>2.8475999999999999</c:v>
                </c:pt>
                <c:pt idx="2389">
                  <c:v>2.8149999999999999</c:v>
                </c:pt>
                <c:pt idx="2390">
                  <c:v>2.8319999999999999</c:v>
                </c:pt>
                <c:pt idx="2391">
                  <c:v>2.843</c:v>
                </c:pt>
                <c:pt idx="2392">
                  <c:v>2.8780000000000001</c:v>
                </c:pt>
                <c:pt idx="2393">
                  <c:v>2.8681000000000001</c:v>
                </c:pt>
                <c:pt idx="2394">
                  <c:v>2.8494999999999999</c:v>
                </c:pt>
                <c:pt idx="2395">
                  <c:v>2.8490000000000002</c:v>
                </c:pt>
                <c:pt idx="2396">
                  <c:v>2.8064999999999998</c:v>
                </c:pt>
                <c:pt idx="2397">
                  <c:v>2.8064999999999998</c:v>
                </c:pt>
                <c:pt idx="2398">
                  <c:v>2.8054999999999999</c:v>
                </c:pt>
                <c:pt idx="2399">
                  <c:v>2.8195999999999999</c:v>
                </c:pt>
                <c:pt idx="2400">
                  <c:v>2.8412999999999999</c:v>
                </c:pt>
                <c:pt idx="2401">
                  <c:v>2.8412999999999999</c:v>
                </c:pt>
                <c:pt idx="2402">
                  <c:v>2.8311000000000002</c:v>
                </c:pt>
                <c:pt idx="2403">
                  <c:v>2.8220000000000001</c:v>
                </c:pt>
                <c:pt idx="2404">
                  <c:v>2.8349000000000002</c:v>
                </c:pt>
                <c:pt idx="2405">
                  <c:v>2.835</c:v>
                </c:pt>
                <c:pt idx="2406">
                  <c:v>2.835</c:v>
                </c:pt>
                <c:pt idx="2407">
                  <c:v>2.8148</c:v>
                </c:pt>
                <c:pt idx="2408">
                  <c:v>2.7942</c:v>
                </c:pt>
                <c:pt idx="2409">
                  <c:v>2.7949999999999999</c:v>
                </c:pt>
                <c:pt idx="2410">
                  <c:v>2.8056000000000001</c:v>
                </c:pt>
                <c:pt idx="2411">
                  <c:v>2.8044000000000002</c:v>
                </c:pt>
                <c:pt idx="2412">
                  <c:v>2.8033000000000001</c:v>
                </c:pt>
                <c:pt idx="2413">
                  <c:v>2.8212000000000002</c:v>
                </c:pt>
                <c:pt idx="2414">
                  <c:v>2.8212000000000002</c:v>
                </c:pt>
                <c:pt idx="2415">
                  <c:v>2.79</c:v>
                </c:pt>
                <c:pt idx="2416">
                  <c:v>2.8063000000000002</c:v>
                </c:pt>
                <c:pt idx="2417">
                  <c:v>2.8058000000000001</c:v>
                </c:pt>
                <c:pt idx="2418">
                  <c:v>2.8031999999999999</c:v>
                </c:pt>
                <c:pt idx="2419">
                  <c:v>2.8007</c:v>
                </c:pt>
                <c:pt idx="2420">
                  <c:v>2.7838000000000003</c:v>
                </c:pt>
                <c:pt idx="2421">
                  <c:v>2.8151999999999999</c:v>
                </c:pt>
                <c:pt idx="2422">
                  <c:v>2.8143000000000002</c:v>
                </c:pt>
                <c:pt idx="2423">
                  <c:v>2.835</c:v>
                </c:pt>
                <c:pt idx="2424">
                  <c:v>2.8082000000000003</c:v>
                </c:pt>
                <c:pt idx="2425">
                  <c:v>2.7896000000000001</c:v>
                </c:pt>
                <c:pt idx="2426">
                  <c:v>2.8003999999999998</c:v>
                </c:pt>
                <c:pt idx="2427">
                  <c:v>2.7980999999999998</c:v>
                </c:pt>
                <c:pt idx="2428">
                  <c:v>2.8115000000000001</c:v>
                </c:pt>
                <c:pt idx="2429">
                  <c:v>2.8005</c:v>
                </c:pt>
                <c:pt idx="2430">
                  <c:v>2.75</c:v>
                </c:pt>
                <c:pt idx="2431">
                  <c:v>2.7659000000000002</c:v>
                </c:pt>
                <c:pt idx="2432">
                  <c:v>2.7667000000000002</c:v>
                </c:pt>
                <c:pt idx="2433">
                  <c:v>2.7768999999999999</c:v>
                </c:pt>
                <c:pt idx="2434">
                  <c:v>2.77</c:v>
                </c:pt>
                <c:pt idx="2435">
                  <c:v>2.7513000000000001</c:v>
                </c:pt>
                <c:pt idx="2436">
                  <c:v>2.7563</c:v>
                </c:pt>
                <c:pt idx="2437">
                  <c:v>2.7730000000000001</c:v>
                </c:pt>
                <c:pt idx="2438">
                  <c:v>2.7827000000000002</c:v>
                </c:pt>
                <c:pt idx="2439">
                  <c:v>2.7800000000000002</c:v>
                </c:pt>
                <c:pt idx="2440">
                  <c:v>2.7587999999999999</c:v>
                </c:pt>
                <c:pt idx="2441">
                  <c:v>2.7515999999999998</c:v>
                </c:pt>
                <c:pt idx="2442">
                  <c:v>2.7473999999999998</c:v>
                </c:pt>
                <c:pt idx="2443">
                  <c:v>2.7176999999999998</c:v>
                </c:pt>
                <c:pt idx="2444">
                  <c:v>2.7473999999999998</c:v>
                </c:pt>
                <c:pt idx="2445">
                  <c:v>2.7473999999999998</c:v>
                </c:pt>
                <c:pt idx="2446">
                  <c:v>2.7488999999999999</c:v>
                </c:pt>
                <c:pt idx="2447">
                  <c:v>2.7866</c:v>
                </c:pt>
                <c:pt idx="2448">
                  <c:v>2.8044000000000002</c:v>
                </c:pt>
                <c:pt idx="2449">
                  <c:v>2.7439999999999998</c:v>
                </c:pt>
                <c:pt idx="2450">
                  <c:v>2.7953000000000001</c:v>
                </c:pt>
                <c:pt idx="2451">
                  <c:v>2.7995999999999999</c:v>
                </c:pt>
                <c:pt idx="2452">
                  <c:v>2.8289999999999997</c:v>
                </c:pt>
                <c:pt idx="2453">
                  <c:v>2.8204000000000002</c:v>
                </c:pt>
                <c:pt idx="2454">
                  <c:v>2.8090999999999999</c:v>
                </c:pt>
                <c:pt idx="2455">
                  <c:v>2.7976999999999999</c:v>
                </c:pt>
                <c:pt idx="2456">
                  <c:v>2.7601</c:v>
                </c:pt>
                <c:pt idx="2457">
                  <c:v>2.7797000000000001</c:v>
                </c:pt>
                <c:pt idx="2458">
                  <c:v>2.8045</c:v>
                </c:pt>
                <c:pt idx="2459">
                  <c:v>2.7888000000000002</c:v>
                </c:pt>
                <c:pt idx="2460">
                  <c:v>2.7909000000000002</c:v>
                </c:pt>
                <c:pt idx="2461">
                  <c:v>2.7875999999999999</c:v>
                </c:pt>
                <c:pt idx="2462">
                  <c:v>2.7768999999999999</c:v>
                </c:pt>
                <c:pt idx="2463">
                  <c:v>2.7799</c:v>
                </c:pt>
                <c:pt idx="2464">
                  <c:v>2.7930000000000001</c:v>
                </c:pt>
                <c:pt idx="2465">
                  <c:v>2.8120000000000003</c:v>
                </c:pt>
                <c:pt idx="2466">
                  <c:v>2.7837000000000001</c:v>
                </c:pt>
                <c:pt idx="2467">
                  <c:v>2.8372999999999999</c:v>
                </c:pt>
                <c:pt idx="2468">
                  <c:v>2.8719999999999999</c:v>
                </c:pt>
                <c:pt idx="2469">
                  <c:v>2.8656999999999999</c:v>
                </c:pt>
                <c:pt idx="2470">
                  <c:v>2.8608000000000002</c:v>
                </c:pt>
                <c:pt idx="2471">
                  <c:v>2.8689999999999998</c:v>
                </c:pt>
                <c:pt idx="2472">
                  <c:v>2.8609</c:v>
                </c:pt>
                <c:pt idx="2473">
                  <c:v>2.8580999999999999</c:v>
                </c:pt>
                <c:pt idx="2474">
                  <c:v>2.8383000000000003</c:v>
                </c:pt>
                <c:pt idx="2475">
                  <c:v>2.8303000000000003</c:v>
                </c:pt>
                <c:pt idx="2476">
                  <c:v>2.8378999999999999</c:v>
                </c:pt>
                <c:pt idx="2477">
                  <c:v>2.8500999999999999</c:v>
                </c:pt>
                <c:pt idx="2478">
                  <c:v>2.8479999999999999</c:v>
                </c:pt>
                <c:pt idx="2479">
                  <c:v>2.8490000000000002</c:v>
                </c:pt>
                <c:pt idx="2480">
                  <c:v>2.8580000000000001</c:v>
                </c:pt>
                <c:pt idx="2481">
                  <c:v>2.8904000000000001</c:v>
                </c:pt>
                <c:pt idx="2482">
                  <c:v>2.9079999999999999</c:v>
                </c:pt>
                <c:pt idx="2483">
                  <c:v>2.9079999999999999</c:v>
                </c:pt>
                <c:pt idx="2484">
                  <c:v>2.9013</c:v>
                </c:pt>
                <c:pt idx="2485">
                  <c:v>2.8580999999999999</c:v>
                </c:pt>
                <c:pt idx="2486">
                  <c:v>2.8689</c:v>
                </c:pt>
                <c:pt idx="2487">
                  <c:v>2.8300999999999998</c:v>
                </c:pt>
                <c:pt idx="2488">
                  <c:v>2.8374999999999999</c:v>
                </c:pt>
                <c:pt idx="2489">
                  <c:v>2.8464999999999998</c:v>
                </c:pt>
                <c:pt idx="2490">
                  <c:v>2.8609</c:v>
                </c:pt>
                <c:pt idx="2491">
                  <c:v>2.8609999999999998</c:v>
                </c:pt>
                <c:pt idx="2492">
                  <c:v>2.9026999999999998</c:v>
                </c:pt>
                <c:pt idx="2493">
                  <c:v>2.9925999999999999</c:v>
                </c:pt>
                <c:pt idx="2494">
                  <c:v>2.8691</c:v>
                </c:pt>
                <c:pt idx="2495">
                  <c:v>2.86</c:v>
                </c:pt>
                <c:pt idx="2496">
                  <c:v>2.8573</c:v>
                </c:pt>
                <c:pt idx="2497">
                  <c:v>2.8773</c:v>
                </c:pt>
                <c:pt idx="2498">
                  <c:v>2.8773</c:v>
                </c:pt>
                <c:pt idx="2499">
                  <c:v>2.8508</c:v>
                </c:pt>
                <c:pt idx="2500">
                  <c:v>2.8613</c:v>
                </c:pt>
                <c:pt idx="2501">
                  <c:v>2.8643000000000001</c:v>
                </c:pt>
                <c:pt idx="2502">
                  <c:v>2.8573</c:v>
                </c:pt>
                <c:pt idx="2503">
                  <c:v>2.8778000000000001</c:v>
                </c:pt>
                <c:pt idx="2504">
                  <c:v>2.8925999999999998</c:v>
                </c:pt>
                <c:pt idx="2505">
                  <c:v>2.8704999999999998</c:v>
                </c:pt>
                <c:pt idx="2506">
                  <c:v>2.8443000000000001</c:v>
                </c:pt>
                <c:pt idx="2507">
                  <c:v>2.8388999999999998</c:v>
                </c:pt>
                <c:pt idx="2508">
                  <c:v>2.8195000000000001</c:v>
                </c:pt>
                <c:pt idx="2509">
                  <c:v>2.8129</c:v>
                </c:pt>
                <c:pt idx="2510">
                  <c:v>2.8003</c:v>
                </c:pt>
                <c:pt idx="2511">
                  <c:v>2.7989999999999999</c:v>
                </c:pt>
                <c:pt idx="2512">
                  <c:v>2.7965999999999998</c:v>
                </c:pt>
                <c:pt idx="2513">
                  <c:v>2.7662</c:v>
                </c:pt>
                <c:pt idx="2514">
                  <c:v>2.7709999999999999</c:v>
                </c:pt>
                <c:pt idx="2515">
                  <c:v>2.7782</c:v>
                </c:pt>
                <c:pt idx="2516">
                  <c:v>2.7640000000000002</c:v>
                </c:pt>
                <c:pt idx="2517">
                  <c:v>2.7617000000000003</c:v>
                </c:pt>
                <c:pt idx="2518">
                  <c:v>2.7513999999999998</c:v>
                </c:pt>
                <c:pt idx="2519">
                  <c:v>2.7509999999999999</c:v>
                </c:pt>
                <c:pt idx="2520">
                  <c:v>2.8180000000000001</c:v>
                </c:pt>
                <c:pt idx="2521">
                  <c:v>2.8096000000000001</c:v>
                </c:pt>
                <c:pt idx="2522">
                  <c:v>2.7751999999999999</c:v>
                </c:pt>
                <c:pt idx="2523">
                  <c:v>2.7906</c:v>
                </c:pt>
                <c:pt idx="2524">
                  <c:v>2.7736000000000001</c:v>
                </c:pt>
                <c:pt idx="2525">
                  <c:v>2.7431999999999999</c:v>
                </c:pt>
                <c:pt idx="2526">
                  <c:v>2.7431999999999999</c:v>
                </c:pt>
                <c:pt idx="2527">
                  <c:v>2.766</c:v>
                </c:pt>
                <c:pt idx="2528">
                  <c:v>2.762</c:v>
                </c:pt>
                <c:pt idx="2529">
                  <c:v>2.7640000000000002</c:v>
                </c:pt>
                <c:pt idx="2530">
                  <c:v>2.7522000000000002</c:v>
                </c:pt>
                <c:pt idx="2531">
                  <c:v>2.7029999999999998</c:v>
                </c:pt>
                <c:pt idx="2532">
                  <c:v>2.7240000000000002</c:v>
                </c:pt>
                <c:pt idx="2533">
                  <c:v>2.7069999999999999</c:v>
                </c:pt>
                <c:pt idx="2534">
                  <c:v>2.6779999999999999</c:v>
                </c:pt>
                <c:pt idx="2535">
                  <c:v>2.6790000000000003</c:v>
                </c:pt>
                <c:pt idx="2536">
                  <c:v>2.694</c:v>
                </c:pt>
                <c:pt idx="2537">
                  <c:v>2.6686000000000001</c:v>
                </c:pt>
                <c:pt idx="2538">
                  <c:v>2.6231999999999998</c:v>
                </c:pt>
                <c:pt idx="2539">
                  <c:v>2.5949999999999998</c:v>
                </c:pt>
                <c:pt idx="2540">
                  <c:v>2.6379999999999999</c:v>
                </c:pt>
                <c:pt idx="2541">
                  <c:v>2.6257000000000001</c:v>
                </c:pt>
                <c:pt idx="2542">
                  <c:v>2.6419999999999999</c:v>
                </c:pt>
                <c:pt idx="2543">
                  <c:v>2.61</c:v>
                </c:pt>
                <c:pt idx="2544">
                  <c:v>2.5939999999999999</c:v>
                </c:pt>
                <c:pt idx="2545">
                  <c:v>2.59</c:v>
                </c:pt>
                <c:pt idx="2546">
                  <c:v>2.63</c:v>
                </c:pt>
                <c:pt idx="2547">
                  <c:v>2.6414</c:v>
                </c:pt>
                <c:pt idx="2548">
                  <c:v>2.6404000000000001</c:v>
                </c:pt>
                <c:pt idx="2549">
                  <c:v>2.6419999999999999</c:v>
                </c:pt>
                <c:pt idx="2550">
                  <c:v>2.6139999999999999</c:v>
                </c:pt>
                <c:pt idx="2551">
                  <c:v>2.6259999999999999</c:v>
                </c:pt>
                <c:pt idx="2552">
                  <c:v>2.61</c:v>
                </c:pt>
                <c:pt idx="2553">
                  <c:v>2.6360000000000001</c:v>
                </c:pt>
                <c:pt idx="2554">
                  <c:v>2.61</c:v>
                </c:pt>
                <c:pt idx="2555">
                  <c:v>2.6070000000000002</c:v>
                </c:pt>
                <c:pt idx="2556">
                  <c:v>2.597</c:v>
                </c:pt>
                <c:pt idx="2557">
                  <c:v>2.6840000000000002</c:v>
                </c:pt>
                <c:pt idx="2558">
                  <c:v>2.5939999999999999</c:v>
                </c:pt>
                <c:pt idx="2559">
                  <c:v>2.6</c:v>
                </c:pt>
                <c:pt idx="2560">
                  <c:v>2.6059999999999999</c:v>
                </c:pt>
                <c:pt idx="2561">
                  <c:v>2.61</c:v>
                </c:pt>
                <c:pt idx="2562">
                  <c:v>2.5840000000000001</c:v>
                </c:pt>
                <c:pt idx="2563">
                  <c:v>2.6168</c:v>
                </c:pt>
                <c:pt idx="2564">
                  <c:v>2.5869999999999997</c:v>
                </c:pt>
                <c:pt idx="2565">
                  <c:v>2.5878000000000001</c:v>
                </c:pt>
                <c:pt idx="2566">
                  <c:v>2.593</c:v>
                </c:pt>
                <c:pt idx="2567">
                  <c:v>2.6040000000000001</c:v>
                </c:pt>
                <c:pt idx="2568">
                  <c:v>2.5859999999999999</c:v>
                </c:pt>
                <c:pt idx="2569">
                  <c:v>2.585</c:v>
                </c:pt>
                <c:pt idx="2570">
                  <c:v>2.5838999999999999</c:v>
                </c:pt>
                <c:pt idx="2571">
                  <c:v>2.5640000000000001</c:v>
                </c:pt>
                <c:pt idx="2572">
                  <c:v>2.57</c:v>
                </c:pt>
                <c:pt idx="2573">
                  <c:v>2.5540000000000003</c:v>
                </c:pt>
                <c:pt idx="2574">
                  <c:v>2.5141</c:v>
                </c:pt>
                <c:pt idx="2575">
                  <c:v>2.4990000000000001</c:v>
                </c:pt>
                <c:pt idx="2576">
                  <c:v>2.464</c:v>
                </c:pt>
                <c:pt idx="2577">
                  <c:v>2.4689999999999999</c:v>
                </c:pt>
                <c:pt idx="2578">
                  <c:v>2.4916999999999998</c:v>
                </c:pt>
                <c:pt idx="2579">
                  <c:v>2.52</c:v>
                </c:pt>
                <c:pt idx="2580">
                  <c:v>2.4859999999999998</c:v>
                </c:pt>
                <c:pt idx="2581">
                  <c:v>2.5004999999999997</c:v>
                </c:pt>
                <c:pt idx="2582">
                  <c:v>2.4695999999999998</c:v>
                </c:pt>
                <c:pt idx="2583">
                  <c:v>2.472</c:v>
                </c:pt>
                <c:pt idx="2584">
                  <c:v>2.4620000000000002</c:v>
                </c:pt>
                <c:pt idx="2585">
                  <c:v>2.4569999999999999</c:v>
                </c:pt>
                <c:pt idx="2586">
                  <c:v>2.4523000000000001</c:v>
                </c:pt>
                <c:pt idx="2587">
                  <c:v>2.4590000000000001</c:v>
                </c:pt>
                <c:pt idx="2588">
                  <c:v>2.4123999999999999</c:v>
                </c:pt>
                <c:pt idx="2589">
                  <c:v>2.5409999999999999</c:v>
                </c:pt>
                <c:pt idx="2590">
                  <c:v>2.52</c:v>
                </c:pt>
                <c:pt idx="2591">
                  <c:v>2.419</c:v>
                </c:pt>
                <c:pt idx="2592">
                  <c:v>2.5169999999999999</c:v>
                </c:pt>
                <c:pt idx="2593">
                  <c:v>2.3725999999999998</c:v>
                </c:pt>
                <c:pt idx="2594">
                  <c:v>2.3592</c:v>
                </c:pt>
                <c:pt idx="2595">
                  <c:v>2.3904000000000001</c:v>
                </c:pt>
                <c:pt idx="2596">
                  <c:v>2.387</c:v>
                </c:pt>
                <c:pt idx="2597">
                  <c:v>2.3529999999999998</c:v>
                </c:pt>
                <c:pt idx="2598">
                  <c:v>2.4020000000000001</c:v>
                </c:pt>
                <c:pt idx="2599">
                  <c:v>2.4239999999999999</c:v>
                </c:pt>
                <c:pt idx="2600">
                  <c:v>2.4129999999999998</c:v>
                </c:pt>
                <c:pt idx="2601">
                  <c:v>2.3380000000000001</c:v>
                </c:pt>
                <c:pt idx="2602">
                  <c:v>2.3820000000000001</c:v>
                </c:pt>
                <c:pt idx="2603">
                  <c:v>2.3852000000000002</c:v>
                </c:pt>
                <c:pt idx="2604">
                  <c:v>2.36</c:v>
                </c:pt>
                <c:pt idx="2605">
                  <c:v>2.2999999999999998</c:v>
                </c:pt>
                <c:pt idx="2606">
                  <c:v>2.2949999999999999</c:v>
                </c:pt>
                <c:pt idx="2607">
                  <c:v>2.3022</c:v>
                </c:pt>
                <c:pt idx="2608">
                  <c:v>2.3650000000000002</c:v>
                </c:pt>
                <c:pt idx="2609">
                  <c:v>2.3199999999999998</c:v>
                </c:pt>
                <c:pt idx="2610">
                  <c:v>2.23</c:v>
                </c:pt>
                <c:pt idx="2611">
                  <c:v>2.2429999999999999</c:v>
                </c:pt>
                <c:pt idx="2612">
                  <c:v>2.266</c:v>
                </c:pt>
                <c:pt idx="2613">
                  <c:v>2.218</c:v>
                </c:pt>
                <c:pt idx="2614">
                  <c:v>2.19</c:v>
                </c:pt>
                <c:pt idx="2615">
                  <c:v>2.1520000000000001</c:v>
                </c:pt>
                <c:pt idx="2616">
                  <c:v>2.1909999999999998</c:v>
                </c:pt>
                <c:pt idx="2617">
                  <c:v>2.1566999999999998</c:v>
                </c:pt>
                <c:pt idx="2618">
                  <c:v>2.1764999999999999</c:v>
                </c:pt>
                <c:pt idx="2619">
                  <c:v>2.1619999999999999</c:v>
                </c:pt>
                <c:pt idx="2620">
                  <c:v>2.1800000000000002</c:v>
                </c:pt>
                <c:pt idx="2621">
                  <c:v>2.1800000000000002</c:v>
                </c:pt>
                <c:pt idx="2622">
                  <c:v>2.214</c:v>
                </c:pt>
                <c:pt idx="2623">
                  <c:v>2.2080000000000002</c:v>
                </c:pt>
                <c:pt idx="2624">
                  <c:v>2.15</c:v>
                </c:pt>
                <c:pt idx="2625">
                  <c:v>2.15</c:v>
                </c:pt>
                <c:pt idx="2626">
                  <c:v>2.13</c:v>
                </c:pt>
                <c:pt idx="2627">
                  <c:v>2.11</c:v>
                </c:pt>
                <c:pt idx="2628">
                  <c:v>2.1160000000000001</c:v>
                </c:pt>
                <c:pt idx="2629">
                  <c:v>2.12</c:v>
                </c:pt>
                <c:pt idx="2630">
                  <c:v>2.15</c:v>
                </c:pt>
                <c:pt idx="2631">
                  <c:v>2.21</c:v>
                </c:pt>
                <c:pt idx="2632">
                  <c:v>2.1779999999999999</c:v>
                </c:pt>
                <c:pt idx="2633">
                  <c:v>2.226</c:v>
                </c:pt>
                <c:pt idx="2634">
                  <c:v>2.17</c:v>
                </c:pt>
                <c:pt idx="2635">
                  <c:v>2.1960000000000002</c:v>
                </c:pt>
                <c:pt idx="2636">
                  <c:v>2.2000000000000002</c:v>
                </c:pt>
                <c:pt idx="2637">
                  <c:v>2.165</c:v>
                </c:pt>
                <c:pt idx="2638">
                  <c:v>2.1619999999999999</c:v>
                </c:pt>
                <c:pt idx="2639">
                  <c:v>2.206</c:v>
                </c:pt>
                <c:pt idx="2640">
                  <c:v>2.2200000000000002</c:v>
                </c:pt>
                <c:pt idx="2641">
                  <c:v>2.23</c:v>
                </c:pt>
                <c:pt idx="2642">
                  <c:v>2.2709999999999999</c:v>
                </c:pt>
                <c:pt idx="2643">
                  <c:v>2.2679999999999998</c:v>
                </c:pt>
                <c:pt idx="2644">
                  <c:v>2.27</c:v>
                </c:pt>
                <c:pt idx="2645">
                  <c:v>2.2800000000000002</c:v>
                </c:pt>
                <c:pt idx="2646">
                  <c:v>2.2755999999999998</c:v>
                </c:pt>
                <c:pt idx="2647">
                  <c:v>2.2999999999999998</c:v>
                </c:pt>
                <c:pt idx="2648">
                  <c:v>2.3210000000000002</c:v>
                </c:pt>
                <c:pt idx="2649">
                  <c:v>2.2999999999999998</c:v>
                </c:pt>
                <c:pt idx="2650">
                  <c:v>2.3359999999999999</c:v>
                </c:pt>
                <c:pt idx="2651">
                  <c:v>2.331</c:v>
                </c:pt>
                <c:pt idx="2652">
                  <c:v>2.3199999999999998</c:v>
                </c:pt>
                <c:pt idx="2653">
                  <c:v>2.2938000000000001</c:v>
                </c:pt>
                <c:pt idx="2654">
                  <c:v>2.1850000000000001</c:v>
                </c:pt>
                <c:pt idx="2655">
                  <c:v>2.1749999999999998</c:v>
                </c:pt>
                <c:pt idx="2656">
                  <c:v>2.16</c:v>
                </c:pt>
                <c:pt idx="2657">
                  <c:v>2.1722999999999999</c:v>
                </c:pt>
                <c:pt idx="2658">
                  <c:v>2.1934</c:v>
                </c:pt>
                <c:pt idx="2659">
                  <c:v>2.1440000000000001</c:v>
                </c:pt>
                <c:pt idx="2660">
                  <c:v>2.1800000000000002</c:v>
                </c:pt>
                <c:pt idx="2661">
                  <c:v>2.169</c:v>
                </c:pt>
                <c:pt idx="2662">
                  <c:v>2.2749999999999999</c:v>
                </c:pt>
                <c:pt idx="2663">
                  <c:v>2.2118000000000002</c:v>
                </c:pt>
                <c:pt idx="2664">
                  <c:v>2.1875</c:v>
                </c:pt>
                <c:pt idx="2665">
                  <c:v>2.1800000000000002</c:v>
                </c:pt>
                <c:pt idx="2666">
                  <c:v>2.1724999999999999</c:v>
                </c:pt>
                <c:pt idx="2667">
                  <c:v>2.206</c:v>
                </c:pt>
                <c:pt idx="2668">
                  <c:v>2.2090000000000001</c:v>
                </c:pt>
                <c:pt idx="2669">
                  <c:v>2.1989999999999998</c:v>
                </c:pt>
                <c:pt idx="2670">
                  <c:v>2.226</c:v>
                </c:pt>
                <c:pt idx="2671">
                  <c:v>2.222</c:v>
                </c:pt>
                <c:pt idx="2672">
                  <c:v>2.2280000000000002</c:v>
                </c:pt>
                <c:pt idx="2673">
                  <c:v>2.2359999999999998</c:v>
                </c:pt>
                <c:pt idx="2674">
                  <c:v>2.25</c:v>
                </c:pt>
                <c:pt idx="2675">
                  <c:v>2.2640000000000002</c:v>
                </c:pt>
                <c:pt idx="2676">
                  <c:v>2.234</c:v>
                </c:pt>
                <c:pt idx="2677">
                  <c:v>2.2349999999999999</c:v>
                </c:pt>
                <c:pt idx="2678">
                  <c:v>2.2200000000000002</c:v>
                </c:pt>
                <c:pt idx="2679">
                  <c:v>2.1989999999999998</c:v>
                </c:pt>
                <c:pt idx="2680">
                  <c:v>2.1835</c:v>
                </c:pt>
                <c:pt idx="2681">
                  <c:v>2.2250000000000001</c:v>
                </c:pt>
                <c:pt idx="2682">
                  <c:v>2.2490000000000001</c:v>
                </c:pt>
                <c:pt idx="2683">
                  <c:v>2.31</c:v>
                </c:pt>
                <c:pt idx="2684">
                  <c:v>2.2919999999999998</c:v>
                </c:pt>
                <c:pt idx="2685">
                  <c:v>2.2759999999999998</c:v>
                </c:pt>
                <c:pt idx="2686">
                  <c:v>2.2610000000000001</c:v>
                </c:pt>
                <c:pt idx="2687">
                  <c:v>2.2709999999999999</c:v>
                </c:pt>
                <c:pt idx="2688">
                  <c:v>2.29</c:v>
                </c:pt>
                <c:pt idx="2689">
                  <c:v>2.2989999999999999</c:v>
                </c:pt>
                <c:pt idx="2690">
                  <c:v>2.2829999999999999</c:v>
                </c:pt>
                <c:pt idx="2691">
                  <c:v>2.2959999999999998</c:v>
                </c:pt>
                <c:pt idx="2692">
                  <c:v>2.2934999999999999</c:v>
                </c:pt>
                <c:pt idx="2693">
                  <c:v>2.3359999999999999</c:v>
                </c:pt>
                <c:pt idx="2694">
                  <c:v>2.3010000000000002</c:v>
                </c:pt>
                <c:pt idx="2695">
                  <c:v>2.2879999999999998</c:v>
                </c:pt>
                <c:pt idx="2696">
                  <c:v>2.2970000000000002</c:v>
                </c:pt>
                <c:pt idx="2697">
                  <c:v>2.2730000000000001</c:v>
                </c:pt>
                <c:pt idx="2698">
                  <c:v>2.294</c:v>
                </c:pt>
                <c:pt idx="2699">
                  <c:v>2.2730000000000001</c:v>
                </c:pt>
                <c:pt idx="2700">
                  <c:v>2.2330000000000001</c:v>
                </c:pt>
                <c:pt idx="2701">
                  <c:v>2.2330000000000001</c:v>
                </c:pt>
                <c:pt idx="2702">
                  <c:v>2.2000000000000002</c:v>
                </c:pt>
                <c:pt idx="2703">
                  <c:v>2.2410000000000001</c:v>
                </c:pt>
                <c:pt idx="2704">
                  <c:v>2.2949999999999999</c:v>
                </c:pt>
                <c:pt idx="2705">
                  <c:v>2.2999999999999998</c:v>
                </c:pt>
                <c:pt idx="2706">
                  <c:v>2.2879999999999998</c:v>
                </c:pt>
                <c:pt idx="2707">
                  <c:v>2.3199999999999998</c:v>
                </c:pt>
                <c:pt idx="2708">
                  <c:v>2.3069999999999999</c:v>
                </c:pt>
                <c:pt idx="2709">
                  <c:v>2.2999999999999998</c:v>
                </c:pt>
                <c:pt idx="2710">
                  <c:v>2.3490000000000002</c:v>
                </c:pt>
                <c:pt idx="2711">
                  <c:v>2.2439999999999998</c:v>
                </c:pt>
                <c:pt idx="2712">
                  <c:v>2.2189999999999999</c:v>
                </c:pt>
                <c:pt idx="2713">
                  <c:v>2.2200000000000002</c:v>
                </c:pt>
                <c:pt idx="2714">
                  <c:v>2.2610000000000001</c:v>
                </c:pt>
                <c:pt idx="2715">
                  <c:v>2.3069999999999999</c:v>
                </c:pt>
                <c:pt idx="2716">
                  <c:v>2.2890000000000001</c:v>
                </c:pt>
                <c:pt idx="2717">
                  <c:v>2.2919999999999998</c:v>
                </c:pt>
                <c:pt idx="2718">
                  <c:v>2.2959999999999998</c:v>
                </c:pt>
                <c:pt idx="2719">
                  <c:v>2.3029999999999999</c:v>
                </c:pt>
                <c:pt idx="2720">
                  <c:v>2.3050000000000002</c:v>
                </c:pt>
                <c:pt idx="2721">
                  <c:v>2.3090000000000002</c:v>
                </c:pt>
                <c:pt idx="2722">
                  <c:v>2.258</c:v>
                </c:pt>
                <c:pt idx="2723">
                  <c:v>2.254</c:v>
                </c:pt>
                <c:pt idx="2724">
                  <c:v>2.319</c:v>
                </c:pt>
                <c:pt idx="2725">
                  <c:v>2.3420000000000001</c:v>
                </c:pt>
                <c:pt idx="2726">
                  <c:v>2.3980000000000001</c:v>
                </c:pt>
                <c:pt idx="2727">
                  <c:v>2.3559999999999999</c:v>
                </c:pt>
                <c:pt idx="2728">
                  <c:v>2.3519999999999999</c:v>
                </c:pt>
                <c:pt idx="2729">
                  <c:v>2.3970000000000002</c:v>
                </c:pt>
                <c:pt idx="2730">
                  <c:v>2.4689999999999999</c:v>
                </c:pt>
                <c:pt idx="2731">
                  <c:v>2.4540000000000002</c:v>
                </c:pt>
                <c:pt idx="2732">
                  <c:v>2.4830000000000001</c:v>
                </c:pt>
                <c:pt idx="2733">
                  <c:v>2.4420000000000002</c:v>
                </c:pt>
                <c:pt idx="2734">
                  <c:v>2.411</c:v>
                </c:pt>
                <c:pt idx="2735">
                  <c:v>2.4119999999999999</c:v>
                </c:pt>
                <c:pt idx="2736">
                  <c:v>2.4239999999999999</c:v>
                </c:pt>
                <c:pt idx="2737">
                  <c:v>2.415</c:v>
                </c:pt>
                <c:pt idx="2738">
                  <c:v>2.423</c:v>
                </c:pt>
                <c:pt idx="2739">
                  <c:v>2.44</c:v>
                </c:pt>
                <c:pt idx="2740">
                  <c:v>2.427</c:v>
                </c:pt>
                <c:pt idx="2741">
                  <c:v>2.3519999999999999</c:v>
                </c:pt>
                <c:pt idx="2742">
                  <c:v>2.3759999999999999</c:v>
                </c:pt>
                <c:pt idx="2743">
                  <c:v>2.3879999999999999</c:v>
                </c:pt>
                <c:pt idx="2744">
                  <c:v>2.44</c:v>
                </c:pt>
                <c:pt idx="2745">
                  <c:v>2.3849999999999998</c:v>
                </c:pt>
                <c:pt idx="2746">
                  <c:v>2.4220000000000002</c:v>
                </c:pt>
                <c:pt idx="2747">
                  <c:v>2.391</c:v>
                </c:pt>
                <c:pt idx="2748">
                  <c:v>2.351</c:v>
                </c:pt>
                <c:pt idx="2749">
                  <c:v>2.35</c:v>
                </c:pt>
                <c:pt idx="2750">
                  <c:v>2.34</c:v>
                </c:pt>
                <c:pt idx="2751">
                  <c:v>2.3523000000000001</c:v>
                </c:pt>
                <c:pt idx="2752">
                  <c:v>2.2978999999999998</c:v>
                </c:pt>
                <c:pt idx="2753">
                  <c:v>2.2770000000000001</c:v>
                </c:pt>
                <c:pt idx="2754">
                  <c:v>2.2743000000000002</c:v>
                </c:pt>
                <c:pt idx="2755">
                  <c:v>2.2890000000000001</c:v>
                </c:pt>
                <c:pt idx="2756">
                  <c:v>2.3069000000000002</c:v>
                </c:pt>
                <c:pt idx="2757">
                  <c:v>2.2909999999999999</c:v>
                </c:pt>
                <c:pt idx="2758">
                  <c:v>2.2959999999999998</c:v>
                </c:pt>
                <c:pt idx="2759">
                  <c:v>2.3460000000000001</c:v>
                </c:pt>
                <c:pt idx="2760">
                  <c:v>2.2675000000000001</c:v>
                </c:pt>
                <c:pt idx="2761">
                  <c:v>2.262</c:v>
                </c:pt>
                <c:pt idx="2762">
                  <c:v>2.1960000000000002</c:v>
                </c:pt>
                <c:pt idx="2763">
                  <c:v>2.226</c:v>
                </c:pt>
                <c:pt idx="2764">
                  <c:v>2.2410000000000001</c:v>
                </c:pt>
                <c:pt idx="2765">
                  <c:v>2.202</c:v>
                </c:pt>
                <c:pt idx="2766">
                  <c:v>2.137</c:v>
                </c:pt>
                <c:pt idx="2767">
                  <c:v>2.1760000000000002</c:v>
                </c:pt>
                <c:pt idx="2768">
                  <c:v>2.1909999999999998</c:v>
                </c:pt>
                <c:pt idx="2769">
                  <c:v>2.177</c:v>
                </c:pt>
                <c:pt idx="2770">
                  <c:v>2.1949999999999998</c:v>
                </c:pt>
                <c:pt idx="2771">
                  <c:v>2.1789999999999998</c:v>
                </c:pt>
                <c:pt idx="2772">
                  <c:v>2.1520000000000001</c:v>
                </c:pt>
                <c:pt idx="2773">
                  <c:v>2.1360000000000001</c:v>
                </c:pt>
                <c:pt idx="2774">
                  <c:v>2.1680000000000001</c:v>
                </c:pt>
                <c:pt idx="2775">
                  <c:v>2.1320000000000001</c:v>
                </c:pt>
                <c:pt idx="2776">
                  <c:v>2.1629999999999998</c:v>
                </c:pt>
                <c:pt idx="2777">
                  <c:v>2.218</c:v>
                </c:pt>
                <c:pt idx="2778">
                  <c:v>2.2080000000000002</c:v>
                </c:pt>
                <c:pt idx="2779">
                  <c:v>2.2320000000000002</c:v>
                </c:pt>
                <c:pt idx="2780">
                  <c:v>2.1739999999999999</c:v>
                </c:pt>
                <c:pt idx="2781">
                  <c:v>2.161</c:v>
                </c:pt>
                <c:pt idx="2782">
                  <c:v>2.1030000000000002</c:v>
                </c:pt>
                <c:pt idx="2783">
                  <c:v>2.1259999999999999</c:v>
                </c:pt>
                <c:pt idx="2784">
                  <c:v>2.1560000000000001</c:v>
                </c:pt>
                <c:pt idx="2785">
                  <c:v>2.1379999999999999</c:v>
                </c:pt>
                <c:pt idx="2786">
                  <c:v>2.2050000000000001</c:v>
                </c:pt>
                <c:pt idx="2787">
                  <c:v>2.2170000000000001</c:v>
                </c:pt>
                <c:pt idx="2788">
                  <c:v>2.2229999999999999</c:v>
                </c:pt>
                <c:pt idx="2789">
                  <c:v>2.1749999999999998</c:v>
                </c:pt>
                <c:pt idx="2790">
                  <c:v>2.1520000000000001</c:v>
                </c:pt>
                <c:pt idx="2791">
                  <c:v>2.1779999999999999</c:v>
                </c:pt>
                <c:pt idx="2792">
                  <c:v>2.2519999999999998</c:v>
                </c:pt>
                <c:pt idx="2793">
                  <c:v>2.1629999999999998</c:v>
                </c:pt>
                <c:pt idx="2794">
                  <c:v>2.1469999999999998</c:v>
                </c:pt>
                <c:pt idx="2795">
                  <c:v>2.1070000000000002</c:v>
                </c:pt>
                <c:pt idx="2796">
                  <c:v>2.1255000000000002</c:v>
                </c:pt>
                <c:pt idx="2797">
                  <c:v>2.1589999999999998</c:v>
                </c:pt>
                <c:pt idx="2798">
                  <c:v>2.1179999999999999</c:v>
                </c:pt>
                <c:pt idx="2799">
                  <c:v>1.917</c:v>
                </c:pt>
                <c:pt idx="2800">
                  <c:v>1.9569999999999999</c:v>
                </c:pt>
                <c:pt idx="2801">
                  <c:v>1.9849999999999999</c:v>
                </c:pt>
                <c:pt idx="2802">
                  <c:v>2.0619999999999998</c:v>
                </c:pt>
                <c:pt idx="2803">
                  <c:v>2.0510000000000002</c:v>
                </c:pt>
                <c:pt idx="2804">
                  <c:v>2.093</c:v>
                </c:pt>
                <c:pt idx="2805">
                  <c:v>2.1230000000000002</c:v>
                </c:pt>
                <c:pt idx="2806">
                  <c:v>2.1680000000000001</c:v>
                </c:pt>
                <c:pt idx="2807">
                  <c:v>2.2010000000000001</c:v>
                </c:pt>
                <c:pt idx="2808">
                  <c:v>2.1619999999999999</c:v>
                </c:pt>
                <c:pt idx="2809">
                  <c:v>2.2370000000000001</c:v>
                </c:pt>
                <c:pt idx="2810">
                  <c:v>2.1379999999999999</c:v>
                </c:pt>
                <c:pt idx="2811">
                  <c:v>2.1150000000000002</c:v>
                </c:pt>
                <c:pt idx="2812">
                  <c:v>2.097</c:v>
                </c:pt>
                <c:pt idx="2813">
                  <c:v>2.0739999999999998</c:v>
                </c:pt>
                <c:pt idx="2814">
                  <c:v>2.044</c:v>
                </c:pt>
                <c:pt idx="2815">
                  <c:v>2.08</c:v>
                </c:pt>
                <c:pt idx="2816">
                  <c:v>2.0329999999999999</c:v>
                </c:pt>
                <c:pt idx="2817">
                  <c:v>2.0569999999999999</c:v>
                </c:pt>
                <c:pt idx="2818">
                  <c:v>2.1259999999999999</c:v>
                </c:pt>
                <c:pt idx="2819">
                  <c:v>2.1349999999999998</c:v>
                </c:pt>
                <c:pt idx="2820">
                  <c:v>2.0910000000000002</c:v>
                </c:pt>
                <c:pt idx="2821">
                  <c:v>2.0409999999999999</c:v>
                </c:pt>
                <c:pt idx="2822">
                  <c:v>2.1070000000000002</c:v>
                </c:pt>
                <c:pt idx="2823">
                  <c:v>2.117</c:v>
                </c:pt>
                <c:pt idx="2824">
                  <c:v>2.1230000000000002</c:v>
                </c:pt>
                <c:pt idx="2825">
                  <c:v>2.16</c:v>
                </c:pt>
                <c:pt idx="2826">
                  <c:v>2.1480000000000001</c:v>
                </c:pt>
                <c:pt idx="2827">
                  <c:v>2.1269999999999998</c:v>
                </c:pt>
                <c:pt idx="2828">
                  <c:v>2.177</c:v>
                </c:pt>
                <c:pt idx="2829">
                  <c:v>2.19</c:v>
                </c:pt>
                <c:pt idx="2830">
                  <c:v>2.1659999999999999</c:v>
                </c:pt>
                <c:pt idx="2831">
                  <c:v>2.1840000000000002</c:v>
                </c:pt>
                <c:pt idx="2832">
                  <c:v>2.1760000000000002</c:v>
                </c:pt>
                <c:pt idx="2833">
                  <c:v>2.1739999999999999</c:v>
                </c:pt>
                <c:pt idx="2834">
                  <c:v>2.1576</c:v>
                </c:pt>
                <c:pt idx="2835">
                  <c:v>2.165</c:v>
                </c:pt>
                <c:pt idx="2836">
                  <c:v>2.1909999999999998</c:v>
                </c:pt>
                <c:pt idx="2837">
                  <c:v>2.202</c:v>
                </c:pt>
                <c:pt idx="2838">
                  <c:v>2.2290000000000001</c:v>
                </c:pt>
                <c:pt idx="2839">
                  <c:v>2.2555000000000001</c:v>
                </c:pt>
                <c:pt idx="2840">
                  <c:v>2.2263000000000002</c:v>
                </c:pt>
                <c:pt idx="2841">
                  <c:v>2.1949999999999998</c:v>
                </c:pt>
                <c:pt idx="2842">
                  <c:v>2.2153999999999998</c:v>
                </c:pt>
                <c:pt idx="2843">
                  <c:v>2.2189999999999999</c:v>
                </c:pt>
                <c:pt idx="2844">
                  <c:v>2.2309999999999999</c:v>
                </c:pt>
                <c:pt idx="2845">
                  <c:v>2.1880000000000002</c:v>
                </c:pt>
                <c:pt idx="2846">
                  <c:v>2.1890000000000001</c:v>
                </c:pt>
                <c:pt idx="2847">
                  <c:v>2.2530000000000001</c:v>
                </c:pt>
                <c:pt idx="2848">
                  <c:v>2.2570000000000001</c:v>
                </c:pt>
                <c:pt idx="2849">
                  <c:v>2.2170000000000001</c:v>
                </c:pt>
                <c:pt idx="2850">
                  <c:v>2.3170000000000002</c:v>
                </c:pt>
                <c:pt idx="2851">
                  <c:v>2.177</c:v>
                </c:pt>
                <c:pt idx="2852">
                  <c:v>2.1240000000000001</c:v>
                </c:pt>
                <c:pt idx="2853">
                  <c:v>2.0979999999999999</c:v>
                </c:pt>
                <c:pt idx="2854">
                  <c:v>2.1040000000000001</c:v>
                </c:pt>
                <c:pt idx="2855">
                  <c:v>2.145</c:v>
                </c:pt>
                <c:pt idx="2856">
                  <c:v>2.0830000000000002</c:v>
                </c:pt>
                <c:pt idx="2857">
                  <c:v>2.1030000000000002</c:v>
                </c:pt>
                <c:pt idx="2858">
                  <c:v>2.109</c:v>
                </c:pt>
                <c:pt idx="2859">
                  <c:v>2.101</c:v>
                </c:pt>
                <c:pt idx="2860">
                  <c:v>2.1269999999999998</c:v>
                </c:pt>
                <c:pt idx="2861">
                  <c:v>2.1680000000000001</c:v>
                </c:pt>
                <c:pt idx="2862">
                  <c:v>2.1749999999999998</c:v>
                </c:pt>
                <c:pt idx="2863">
                  <c:v>2.1677</c:v>
                </c:pt>
                <c:pt idx="2864">
                  <c:v>2.15</c:v>
                </c:pt>
                <c:pt idx="2865">
                  <c:v>2.1739999999999999</c:v>
                </c:pt>
                <c:pt idx="2866">
                  <c:v>2.2050000000000001</c:v>
                </c:pt>
                <c:pt idx="2867">
                  <c:v>2.2010000000000001</c:v>
                </c:pt>
                <c:pt idx="2868">
                  <c:v>2.2080000000000002</c:v>
                </c:pt>
                <c:pt idx="2869">
                  <c:v>2.206</c:v>
                </c:pt>
                <c:pt idx="2870">
                  <c:v>2.169</c:v>
                </c:pt>
                <c:pt idx="2871">
                  <c:v>2.214</c:v>
                </c:pt>
                <c:pt idx="2872">
                  <c:v>2.145</c:v>
                </c:pt>
                <c:pt idx="2873">
                  <c:v>2.1070000000000002</c:v>
                </c:pt>
                <c:pt idx="2874">
                  <c:v>2.0270000000000001</c:v>
                </c:pt>
                <c:pt idx="2875">
                  <c:v>2.048</c:v>
                </c:pt>
                <c:pt idx="2876">
                  <c:v>2.0299999999999998</c:v>
                </c:pt>
                <c:pt idx="2877">
                  <c:v>2.0169999999999999</c:v>
                </c:pt>
                <c:pt idx="2878">
                  <c:v>1.9447999999999999</c:v>
                </c:pt>
                <c:pt idx="2879">
                  <c:v>1.962</c:v>
                </c:pt>
                <c:pt idx="2880">
                  <c:v>1.996</c:v>
                </c:pt>
                <c:pt idx="2881">
                  <c:v>1.8959999999999999</c:v>
                </c:pt>
                <c:pt idx="2882">
                  <c:v>1.879</c:v>
                </c:pt>
                <c:pt idx="2883">
                  <c:v>1.9273</c:v>
                </c:pt>
                <c:pt idx="2884">
                  <c:v>1.9180000000000001</c:v>
                </c:pt>
                <c:pt idx="2885">
                  <c:v>1.92</c:v>
                </c:pt>
                <c:pt idx="2886">
                  <c:v>1.988</c:v>
                </c:pt>
                <c:pt idx="2887">
                  <c:v>1.9670000000000001</c:v>
                </c:pt>
                <c:pt idx="2888">
                  <c:v>2.0305</c:v>
                </c:pt>
                <c:pt idx="2889">
                  <c:v>1.9769999999999999</c:v>
                </c:pt>
                <c:pt idx="2890">
                  <c:v>2.0569999999999999</c:v>
                </c:pt>
                <c:pt idx="2891">
                  <c:v>1.94</c:v>
                </c:pt>
                <c:pt idx="2892">
                  <c:v>1.9279999999999999</c:v>
                </c:pt>
                <c:pt idx="2893">
                  <c:v>1.9449999999999998</c:v>
                </c:pt>
                <c:pt idx="2894">
                  <c:v>1.8109999999999999</c:v>
                </c:pt>
                <c:pt idx="2895">
                  <c:v>1.8109999999999999</c:v>
                </c:pt>
                <c:pt idx="2896">
                  <c:v>1.8109999999999999</c:v>
                </c:pt>
                <c:pt idx="2897">
                  <c:v>1.83</c:v>
                </c:pt>
                <c:pt idx="2898">
                  <c:v>1.8653999999999999</c:v>
                </c:pt>
                <c:pt idx="2899">
                  <c:v>1.8519999999999999</c:v>
                </c:pt>
                <c:pt idx="2900">
                  <c:v>1.8460000000000001</c:v>
                </c:pt>
                <c:pt idx="2901">
                  <c:v>1.879</c:v>
                </c:pt>
                <c:pt idx="2902">
                  <c:v>1.792</c:v>
                </c:pt>
                <c:pt idx="2903">
                  <c:v>1.8249</c:v>
                </c:pt>
                <c:pt idx="2904">
                  <c:v>1.8359999999999999</c:v>
                </c:pt>
                <c:pt idx="2905">
                  <c:v>1.925</c:v>
                </c:pt>
                <c:pt idx="2906">
                  <c:v>1.913</c:v>
                </c:pt>
                <c:pt idx="2907">
                  <c:v>1.925</c:v>
                </c:pt>
                <c:pt idx="2908">
                  <c:v>1.9224999999999999</c:v>
                </c:pt>
                <c:pt idx="2909">
                  <c:v>1.9239999999999999</c:v>
                </c:pt>
                <c:pt idx="2910">
                  <c:v>2.0129999999999999</c:v>
                </c:pt>
                <c:pt idx="2911">
                  <c:v>2.0369999999999999</c:v>
                </c:pt>
                <c:pt idx="2912">
                  <c:v>2.0369999999999999</c:v>
                </c:pt>
                <c:pt idx="2913">
                  <c:v>1.9923</c:v>
                </c:pt>
                <c:pt idx="2914">
                  <c:v>1.9419999999999999</c:v>
                </c:pt>
                <c:pt idx="2915">
                  <c:v>1.88</c:v>
                </c:pt>
                <c:pt idx="2916">
                  <c:v>1.9379999999999999</c:v>
                </c:pt>
                <c:pt idx="2917">
                  <c:v>1.907</c:v>
                </c:pt>
                <c:pt idx="2918">
                  <c:v>1.9662999999999999</c:v>
                </c:pt>
                <c:pt idx="2919">
                  <c:v>2</c:v>
                </c:pt>
                <c:pt idx="2920">
                  <c:v>1.9769999999999999</c:v>
                </c:pt>
                <c:pt idx="2921">
                  <c:v>1.9929999999999999</c:v>
                </c:pt>
                <c:pt idx="2922">
                  <c:v>1.9849999999999999</c:v>
                </c:pt>
                <c:pt idx="2923">
                  <c:v>2.0249999999999999</c:v>
                </c:pt>
                <c:pt idx="2924">
                  <c:v>2.1030000000000002</c:v>
                </c:pt>
                <c:pt idx="2925">
                  <c:v>2.0720000000000001</c:v>
                </c:pt>
                <c:pt idx="2926">
                  <c:v>2.052</c:v>
                </c:pt>
                <c:pt idx="2927">
                  <c:v>2.036</c:v>
                </c:pt>
                <c:pt idx="2928">
                  <c:v>2.0297999999999998</c:v>
                </c:pt>
                <c:pt idx="2929">
                  <c:v>2.024</c:v>
                </c:pt>
                <c:pt idx="2930">
                  <c:v>2.0609999999999999</c:v>
                </c:pt>
                <c:pt idx="2931">
                  <c:v>2.09</c:v>
                </c:pt>
                <c:pt idx="2932">
                  <c:v>2.069</c:v>
                </c:pt>
                <c:pt idx="2933">
                  <c:v>2.0872999999999999</c:v>
                </c:pt>
                <c:pt idx="2934">
                  <c:v>2.1549999999999998</c:v>
                </c:pt>
                <c:pt idx="2935">
                  <c:v>2.0920000000000001</c:v>
                </c:pt>
                <c:pt idx="2936">
                  <c:v>2.109</c:v>
                </c:pt>
                <c:pt idx="2937">
                  <c:v>2.13</c:v>
                </c:pt>
                <c:pt idx="2938">
                  <c:v>2.0598000000000001</c:v>
                </c:pt>
                <c:pt idx="2939">
                  <c:v>2.044</c:v>
                </c:pt>
                <c:pt idx="2940">
                  <c:v>2.0190000000000001</c:v>
                </c:pt>
                <c:pt idx="2941">
                  <c:v>2.008</c:v>
                </c:pt>
                <c:pt idx="2942">
                  <c:v>2.0148000000000001</c:v>
                </c:pt>
                <c:pt idx="2943">
                  <c:v>2.0123000000000002</c:v>
                </c:pt>
                <c:pt idx="2944">
                  <c:v>2.0409999999999999</c:v>
                </c:pt>
                <c:pt idx="2945">
                  <c:v>2.0623</c:v>
                </c:pt>
                <c:pt idx="2946">
                  <c:v>2.0329999999999999</c:v>
                </c:pt>
                <c:pt idx="2947">
                  <c:v>2.0609999999999999</c:v>
                </c:pt>
                <c:pt idx="2948">
                  <c:v>2.0672999999999999</c:v>
                </c:pt>
                <c:pt idx="2949">
                  <c:v>2.081</c:v>
                </c:pt>
                <c:pt idx="2950">
                  <c:v>2.0310000000000001</c:v>
                </c:pt>
                <c:pt idx="2951">
                  <c:v>2.1179999999999999</c:v>
                </c:pt>
                <c:pt idx="2952">
                  <c:v>2.13</c:v>
                </c:pt>
                <c:pt idx="2953">
                  <c:v>2.1347999999999998</c:v>
                </c:pt>
                <c:pt idx="2954">
                  <c:v>2.1080000000000001</c:v>
                </c:pt>
                <c:pt idx="2955">
                  <c:v>2.081</c:v>
                </c:pt>
                <c:pt idx="2956">
                  <c:v>2.0609999999999999</c:v>
                </c:pt>
                <c:pt idx="2957">
                  <c:v>2.0790000000000002</c:v>
                </c:pt>
                <c:pt idx="2958">
                  <c:v>2.0326</c:v>
                </c:pt>
                <c:pt idx="2959">
                  <c:v>2.0920000000000001</c:v>
                </c:pt>
                <c:pt idx="2960">
                  <c:v>2.048</c:v>
                </c:pt>
                <c:pt idx="2961">
                  <c:v>2.0289999999999999</c:v>
                </c:pt>
                <c:pt idx="2962">
                  <c:v>2.056</c:v>
                </c:pt>
                <c:pt idx="2963">
                  <c:v>2.0501</c:v>
                </c:pt>
                <c:pt idx="2964">
                  <c:v>2.073</c:v>
                </c:pt>
                <c:pt idx="2965">
                  <c:v>2.0630000000000002</c:v>
                </c:pt>
                <c:pt idx="2966">
                  <c:v>2.077</c:v>
                </c:pt>
                <c:pt idx="2967">
                  <c:v>2.052</c:v>
                </c:pt>
                <c:pt idx="2968">
                  <c:v>2.0472999999999999</c:v>
                </c:pt>
                <c:pt idx="2969">
                  <c:v>2.004</c:v>
                </c:pt>
                <c:pt idx="2970">
                  <c:v>2.0409999999999999</c:v>
                </c:pt>
                <c:pt idx="2971">
                  <c:v>2.073</c:v>
                </c:pt>
                <c:pt idx="2972">
                  <c:v>2.0680000000000001</c:v>
                </c:pt>
                <c:pt idx="2973">
                  <c:v>2.0901000000000001</c:v>
                </c:pt>
                <c:pt idx="2974">
                  <c:v>2.0870000000000002</c:v>
                </c:pt>
                <c:pt idx="2975">
                  <c:v>2.0470000000000002</c:v>
                </c:pt>
                <c:pt idx="2976">
                  <c:v>2.044</c:v>
                </c:pt>
                <c:pt idx="2977">
                  <c:v>2.0230000000000001</c:v>
                </c:pt>
                <c:pt idx="2978">
                  <c:v>1.9948000000000001</c:v>
                </c:pt>
                <c:pt idx="2979">
                  <c:v>2.0419999999999998</c:v>
                </c:pt>
                <c:pt idx="2980">
                  <c:v>2.0190000000000001</c:v>
                </c:pt>
                <c:pt idx="2981">
                  <c:v>2.0209999999999999</c:v>
                </c:pt>
                <c:pt idx="2982">
                  <c:v>1.9969999999999999</c:v>
                </c:pt>
                <c:pt idx="2983">
                  <c:v>1.9649999999999999</c:v>
                </c:pt>
                <c:pt idx="2984">
                  <c:v>1.9180000000000001</c:v>
                </c:pt>
                <c:pt idx="2985">
                  <c:v>1.8660000000000001</c:v>
                </c:pt>
                <c:pt idx="2986">
                  <c:v>1.998</c:v>
                </c:pt>
                <c:pt idx="2987">
                  <c:v>1.845</c:v>
                </c:pt>
                <c:pt idx="2988">
                  <c:v>1.8372999999999999</c:v>
                </c:pt>
                <c:pt idx="2989">
                  <c:v>1.875</c:v>
                </c:pt>
                <c:pt idx="2990">
                  <c:v>1.8740000000000001</c:v>
                </c:pt>
                <c:pt idx="2991">
                  <c:v>1.917</c:v>
                </c:pt>
                <c:pt idx="2992">
                  <c:v>2.004</c:v>
                </c:pt>
                <c:pt idx="2993">
                  <c:v>1.9148000000000001</c:v>
                </c:pt>
                <c:pt idx="2994">
                  <c:v>1.9830000000000001</c:v>
                </c:pt>
                <c:pt idx="2995">
                  <c:v>1.859</c:v>
                </c:pt>
                <c:pt idx="2996">
                  <c:v>1.895</c:v>
                </c:pt>
                <c:pt idx="2997">
                  <c:v>1.8660000000000001</c:v>
                </c:pt>
                <c:pt idx="2998">
                  <c:v>1.8648</c:v>
                </c:pt>
                <c:pt idx="2999">
                  <c:v>1.8879999999999999</c:v>
                </c:pt>
                <c:pt idx="3000">
                  <c:v>1.8660000000000001</c:v>
                </c:pt>
                <c:pt idx="3001">
                  <c:v>1.905</c:v>
                </c:pt>
                <c:pt idx="3002">
                  <c:v>1.8959999999999999</c:v>
                </c:pt>
                <c:pt idx="3003">
                  <c:v>1.8973</c:v>
                </c:pt>
                <c:pt idx="3004">
                  <c:v>1.891</c:v>
                </c:pt>
                <c:pt idx="3005">
                  <c:v>1.9489999999999998</c:v>
                </c:pt>
                <c:pt idx="3006">
                  <c:v>1.9300000000000002</c:v>
                </c:pt>
                <c:pt idx="3007">
                  <c:v>1.9409999999999998</c:v>
                </c:pt>
                <c:pt idx="3008">
                  <c:v>1.9849000000000001</c:v>
                </c:pt>
                <c:pt idx="3009">
                  <c:v>1.974</c:v>
                </c:pt>
                <c:pt idx="3010">
                  <c:v>1.9473</c:v>
                </c:pt>
                <c:pt idx="3011">
                  <c:v>1.9769999999999999</c:v>
                </c:pt>
                <c:pt idx="3012">
                  <c:v>1.9529999999999998</c:v>
                </c:pt>
                <c:pt idx="3013">
                  <c:v>1.9148000000000001</c:v>
                </c:pt>
                <c:pt idx="3014">
                  <c:v>1.9220000000000002</c:v>
                </c:pt>
                <c:pt idx="3015">
                  <c:v>1.9910000000000001</c:v>
                </c:pt>
                <c:pt idx="3016">
                  <c:v>2.0720000000000001</c:v>
                </c:pt>
                <c:pt idx="3017">
                  <c:v>1.9750000000000001</c:v>
                </c:pt>
                <c:pt idx="3018">
                  <c:v>1.9647999999999999</c:v>
                </c:pt>
                <c:pt idx="3019">
                  <c:v>1.9419999999999999</c:v>
                </c:pt>
                <c:pt idx="3020">
                  <c:v>1.887</c:v>
                </c:pt>
                <c:pt idx="3021">
                  <c:v>1.92</c:v>
                </c:pt>
                <c:pt idx="3022">
                  <c:v>1.915</c:v>
                </c:pt>
                <c:pt idx="3023">
                  <c:v>1.9470000000000001</c:v>
                </c:pt>
                <c:pt idx="3024">
                  <c:v>2.0129999999999999</c:v>
                </c:pt>
                <c:pt idx="3025">
                  <c:v>1.9529999999999998</c:v>
                </c:pt>
                <c:pt idx="3026">
                  <c:v>1.9330000000000001</c:v>
                </c:pt>
                <c:pt idx="3027">
                  <c:v>1.944</c:v>
                </c:pt>
                <c:pt idx="3028">
                  <c:v>1.9300999999999999</c:v>
                </c:pt>
                <c:pt idx="3029">
                  <c:v>1.9330000000000001</c:v>
                </c:pt>
                <c:pt idx="3030">
                  <c:v>1.9359999999999999</c:v>
                </c:pt>
                <c:pt idx="3031">
                  <c:v>1.9609999999999999</c:v>
                </c:pt>
                <c:pt idx="3032">
                  <c:v>1.948</c:v>
                </c:pt>
                <c:pt idx="3033">
                  <c:v>1.9298</c:v>
                </c:pt>
                <c:pt idx="3034">
                  <c:v>1.9039999999999999</c:v>
                </c:pt>
                <c:pt idx="3035">
                  <c:v>1.956</c:v>
                </c:pt>
                <c:pt idx="3036">
                  <c:v>1.9670000000000001</c:v>
                </c:pt>
                <c:pt idx="3037">
                  <c:v>1.9689999999999999</c:v>
                </c:pt>
                <c:pt idx="3038">
                  <c:v>1.9499</c:v>
                </c:pt>
                <c:pt idx="3039">
                  <c:v>1.931</c:v>
                </c:pt>
                <c:pt idx="3040">
                  <c:v>1.9319999999999999</c:v>
                </c:pt>
                <c:pt idx="3041">
                  <c:v>2.0310000000000001</c:v>
                </c:pt>
                <c:pt idx="3042">
                  <c:v>1.9649999999999999</c:v>
                </c:pt>
                <c:pt idx="3043">
                  <c:v>1.9799</c:v>
                </c:pt>
                <c:pt idx="3044">
                  <c:v>1.9140000000000001</c:v>
                </c:pt>
                <c:pt idx="3045">
                  <c:v>1.9670000000000001</c:v>
                </c:pt>
                <c:pt idx="3046">
                  <c:v>2.0154000000000001</c:v>
                </c:pt>
                <c:pt idx="3047">
                  <c:v>2.036</c:v>
                </c:pt>
                <c:pt idx="3048">
                  <c:v>1.9998</c:v>
                </c:pt>
                <c:pt idx="3049">
                  <c:v>1.97</c:v>
                </c:pt>
                <c:pt idx="3050">
                  <c:v>1.968</c:v>
                </c:pt>
                <c:pt idx="3051">
                  <c:v>1.9898</c:v>
                </c:pt>
                <c:pt idx="3052">
                  <c:v>2.0059999999999998</c:v>
                </c:pt>
                <c:pt idx="3053">
                  <c:v>1.9973000000000001</c:v>
                </c:pt>
                <c:pt idx="3054">
                  <c:v>1.964</c:v>
                </c:pt>
                <c:pt idx="3055">
                  <c:v>1.9523000000000001</c:v>
                </c:pt>
                <c:pt idx="3056">
                  <c:v>2.0059999999999998</c:v>
                </c:pt>
                <c:pt idx="3057">
                  <c:v>2.0059999999999998</c:v>
                </c:pt>
                <c:pt idx="3058">
                  <c:v>2.02</c:v>
                </c:pt>
                <c:pt idx="3059">
                  <c:v>2.0169999999999999</c:v>
                </c:pt>
                <c:pt idx="3060">
                  <c:v>2.056</c:v>
                </c:pt>
                <c:pt idx="3061">
                  <c:v>1.9969999999999999</c:v>
                </c:pt>
                <c:pt idx="3062">
                  <c:v>1.988</c:v>
                </c:pt>
                <c:pt idx="3063">
                  <c:v>1.9998</c:v>
                </c:pt>
                <c:pt idx="3064">
                  <c:v>2.0619999999999998</c:v>
                </c:pt>
                <c:pt idx="3065">
                  <c:v>2.044</c:v>
                </c:pt>
                <c:pt idx="3066">
                  <c:v>2.0699999999999998</c:v>
                </c:pt>
                <c:pt idx="3067">
                  <c:v>2.09</c:v>
                </c:pt>
                <c:pt idx="3068">
                  <c:v>2.0565000000000002</c:v>
                </c:pt>
                <c:pt idx="3069">
                  <c:v>2.15</c:v>
                </c:pt>
                <c:pt idx="3070">
                  <c:v>2.0409999999999999</c:v>
                </c:pt>
                <c:pt idx="3071">
                  <c:v>2.149</c:v>
                </c:pt>
                <c:pt idx="3072">
                  <c:v>2.0760000000000001</c:v>
                </c:pt>
                <c:pt idx="3073">
                  <c:v>2.0888</c:v>
                </c:pt>
                <c:pt idx="3074">
                  <c:v>2.149</c:v>
                </c:pt>
                <c:pt idx="3075">
                  <c:v>2.1019999999999999</c:v>
                </c:pt>
                <c:pt idx="3076">
                  <c:v>2.11</c:v>
                </c:pt>
                <c:pt idx="3077">
                  <c:v>2.12</c:v>
                </c:pt>
                <c:pt idx="3078">
                  <c:v>2.1025</c:v>
                </c:pt>
                <c:pt idx="3079">
                  <c:v>2.1390000000000002</c:v>
                </c:pt>
                <c:pt idx="3080">
                  <c:v>2.1269999999999998</c:v>
                </c:pt>
                <c:pt idx="3081">
                  <c:v>2.1718000000000002</c:v>
                </c:pt>
                <c:pt idx="3082">
                  <c:v>2.1720000000000002</c:v>
                </c:pt>
                <c:pt idx="3083">
                  <c:v>2.1747999999999998</c:v>
                </c:pt>
                <c:pt idx="3084">
                  <c:v>2.1619999999999999</c:v>
                </c:pt>
                <c:pt idx="3085">
                  <c:v>2.1709999999999998</c:v>
                </c:pt>
                <c:pt idx="3086">
                  <c:v>2.2400000000000002</c:v>
                </c:pt>
                <c:pt idx="3087">
                  <c:v>2.2280000000000002</c:v>
                </c:pt>
                <c:pt idx="3088">
                  <c:v>2.1310000000000002</c:v>
                </c:pt>
                <c:pt idx="3089">
                  <c:v>2.2210000000000001</c:v>
                </c:pt>
                <c:pt idx="3090">
                  <c:v>2.2000000000000002</c:v>
                </c:pt>
                <c:pt idx="3091">
                  <c:v>2.3580000000000001</c:v>
                </c:pt>
                <c:pt idx="3092">
                  <c:v>2.5</c:v>
                </c:pt>
                <c:pt idx="3093">
                  <c:v>2.4540000000000002</c:v>
                </c:pt>
                <c:pt idx="3094">
                  <c:v>2.452</c:v>
                </c:pt>
                <c:pt idx="3095">
                  <c:v>2.391</c:v>
                </c:pt>
                <c:pt idx="3096">
                  <c:v>2.3879999999999999</c:v>
                </c:pt>
                <c:pt idx="3097">
                  <c:v>2.4820000000000002</c:v>
                </c:pt>
                <c:pt idx="3098">
                  <c:v>2.476</c:v>
                </c:pt>
                <c:pt idx="3099">
                  <c:v>2.468</c:v>
                </c:pt>
                <c:pt idx="3100">
                  <c:v>2.5030000000000001</c:v>
                </c:pt>
                <c:pt idx="3101">
                  <c:v>2.4710000000000001</c:v>
                </c:pt>
                <c:pt idx="3102">
                  <c:v>2.468</c:v>
                </c:pt>
                <c:pt idx="3103">
                  <c:v>2.4413</c:v>
                </c:pt>
                <c:pt idx="3104">
                  <c:v>2.395</c:v>
                </c:pt>
                <c:pt idx="3105">
                  <c:v>2.395</c:v>
                </c:pt>
                <c:pt idx="3106">
                  <c:v>2.4758</c:v>
                </c:pt>
                <c:pt idx="3107">
                  <c:v>2.556</c:v>
                </c:pt>
                <c:pt idx="3108">
                  <c:v>2.5209999999999999</c:v>
                </c:pt>
                <c:pt idx="3109">
                  <c:v>2.4540000000000002</c:v>
                </c:pt>
                <c:pt idx="3110">
                  <c:v>2.5089999999999999</c:v>
                </c:pt>
                <c:pt idx="3111">
                  <c:v>2.4950000000000001</c:v>
                </c:pt>
                <c:pt idx="3112">
                  <c:v>2.46</c:v>
                </c:pt>
                <c:pt idx="3113">
                  <c:v>2.4756999999999998</c:v>
                </c:pt>
                <c:pt idx="3114">
                  <c:v>2.5009999999999999</c:v>
                </c:pt>
                <c:pt idx="3115">
                  <c:v>2.44</c:v>
                </c:pt>
                <c:pt idx="3116">
                  <c:v>2.4590000000000001</c:v>
                </c:pt>
                <c:pt idx="3117">
                  <c:v>2.3910999999999998</c:v>
                </c:pt>
                <c:pt idx="3118">
                  <c:v>2.3688000000000002</c:v>
                </c:pt>
                <c:pt idx="3119">
                  <c:v>2.3810000000000002</c:v>
                </c:pt>
                <c:pt idx="3120">
                  <c:v>2.379</c:v>
                </c:pt>
                <c:pt idx="3121">
                  <c:v>2.4020000000000001</c:v>
                </c:pt>
                <c:pt idx="3122">
                  <c:v>2.4449999999999998</c:v>
                </c:pt>
                <c:pt idx="3123">
                  <c:v>2.4529999999999998</c:v>
                </c:pt>
                <c:pt idx="3124">
                  <c:v>2.4590000000000001</c:v>
                </c:pt>
                <c:pt idx="3125">
                  <c:v>2.4910000000000001</c:v>
                </c:pt>
                <c:pt idx="3126">
                  <c:v>2.48</c:v>
                </c:pt>
                <c:pt idx="3127">
                  <c:v>2.403</c:v>
                </c:pt>
                <c:pt idx="3128">
                  <c:v>2.4211</c:v>
                </c:pt>
                <c:pt idx="3129">
                  <c:v>2.4129999999999998</c:v>
                </c:pt>
                <c:pt idx="3130">
                  <c:v>2.5540000000000003</c:v>
                </c:pt>
                <c:pt idx="3131">
                  <c:v>2.5390000000000001</c:v>
                </c:pt>
                <c:pt idx="3132">
                  <c:v>2.609</c:v>
                </c:pt>
                <c:pt idx="3133">
                  <c:v>2.4123000000000001</c:v>
                </c:pt>
                <c:pt idx="3134">
                  <c:v>2.3849999999999998</c:v>
                </c:pt>
                <c:pt idx="3135">
                  <c:v>2.4870000000000001</c:v>
                </c:pt>
                <c:pt idx="3136">
                  <c:v>2.4260000000000002</c:v>
                </c:pt>
                <c:pt idx="3137">
                  <c:v>2.4209999999999998</c:v>
                </c:pt>
                <c:pt idx="3138">
                  <c:v>2.415</c:v>
                </c:pt>
                <c:pt idx="3139">
                  <c:v>2.4260000000000002</c:v>
                </c:pt>
                <c:pt idx="3140">
                  <c:v>2.476</c:v>
                </c:pt>
                <c:pt idx="3141">
                  <c:v>2.4169999999999998</c:v>
                </c:pt>
                <c:pt idx="3142">
                  <c:v>2.4729999999999999</c:v>
                </c:pt>
                <c:pt idx="3143">
                  <c:v>2.4430000000000001</c:v>
                </c:pt>
                <c:pt idx="3144">
                  <c:v>2.5499999999999998</c:v>
                </c:pt>
                <c:pt idx="3145">
                  <c:v>2.452</c:v>
                </c:pt>
                <c:pt idx="3146">
                  <c:v>2.4950000000000001</c:v>
                </c:pt>
                <c:pt idx="3147">
                  <c:v>2.5179999999999998</c:v>
                </c:pt>
                <c:pt idx="3148">
                  <c:v>2.4750000000000001</c:v>
                </c:pt>
                <c:pt idx="3149">
                  <c:v>2.5169999999999999</c:v>
                </c:pt>
                <c:pt idx="3150">
                  <c:v>2.5179999999999998</c:v>
                </c:pt>
                <c:pt idx="3151">
                  <c:v>2.4859999999999998</c:v>
                </c:pt>
                <c:pt idx="3152">
                  <c:v>2.4239999999999999</c:v>
                </c:pt>
                <c:pt idx="3153">
                  <c:v>2.4173999999999998</c:v>
                </c:pt>
                <c:pt idx="3154">
                  <c:v>2.3740000000000001</c:v>
                </c:pt>
                <c:pt idx="3155">
                  <c:v>2.4390000000000001</c:v>
                </c:pt>
                <c:pt idx="3156">
                  <c:v>2.3839999999999999</c:v>
                </c:pt>
                <c:pt idx="3157">
                  <c:v>2.4209999999999998</c:v>
                </c:pt>
                <c:pt idx="3158">
                  <c:v>2.4093999999999998</c:v>
                </c:pt>
                <c:pt idx="3159">
                  <c:v>2.4580000000000002</c:v>
                </c:pt>
                <c:pt idx="3160">
                  <c:v>2.4239999999999999</c:v>
                </c:pt>
                <c:pt idx="3161">
                  <c:v>2.4449999999999998</c:v>
                </c:pt>
                <c:pt idx="3162">
                  <c:v>2.3780000000000001</c:v>
                </c:pt>
                <c:pt idx="3163">
                  <c:v>2.4007999999999998</c:v>
                </c:pt>
                <c:pt idx="3164">
                  <c:v>2.4335</c:v>
                </c:pt>
                <c:pt idx="3165">
                  <c:v>2.4039999999999999</c:v>
                </c:pt>
                <c:pt idx="3166">
                  <c:v>2.4089999999999998</c:v>
                </c:pt>
                <c:pt idx="3167">
                  <c:v>2.4470000000000001</c:v>
                </c:pt>
                <c:pt idx="3168">
                  <c:v>2.3664000000000001</c:v>
                </c:pt>
                <c:pt idx="3169">
                  <c:v>2.3849999999999998</c:v>
                </c:pt>
                <c:pt idx="3170">
                  <c:v>2.3860000000000001</c:v>
                </c:pt>
                <c:pt idx="3171">
                  <c:v>2.3919999999999999</c:v>
                </c:pt>
                <c:pt idx="3172">
                  <c:v>2.3860000000000001</c:v>
                </c:pt>
                <c:pt idx="3173">
                  <c:v>2.3555000000000001</c:v>
                </c:pt>
                <c:pt idx="3174">
                  <c:v>2.38</c:v>
                </c:pt>
                <c:pt idx="3175">
                  <c:v>2.375</c:v>
                </c:pt>
                <c:pt idx="3176">
                  <c:v>2.3609999999999998</c:v>
                </c:pt>
                <c:pt idx="3177">
                  <c:v>2.3730000000000002</c:v>
                </c:pt>
                <c:pt idx="3178">
                  <c:v>2.3978000000000002</c:v>
                </c:pt>
                <c:pt idx="3179">
                  <c:v>2.46</c:v>
                </c:pt>
                <c:pt idx="3180">
                  <c:v>2.4169999999999998</c:v>
                </c:pt>
                <c:pt idx="3181">
                  <c:v>2.4350999999999998</c:v>
                </c:pt>
                <c:pt idx="3182">
                  <c:v>2.4939999999999998</c:v>
                </c:pt>
                <c:pt idx="3183">
                  <c:v>2.4098999999999999</c:v>
                </c:pt>
                <c:pt idx="3184">
                  <c:v>2.5220000000000002</c:v>
                </c:pt>
                <c:pt idx="3185">
                  <c:v>2.371</c:v>
                </c:pt>
                <c:pt idx="3186">
                  <c:v>2.395</c:v>
                </c:pt>
                <c:pt idx="3187">
                  <c:v>2.3959999999999999</c:v>
                </c:pt>
                <c:pt idx="3188">
                  <c:v>2.3915000000000002</c:v>
                </c:pt>
                <c:pt idx="3189">
                  <c:v>2.4009999999999998</c:v>
                </c:pt>
                <c:pt idx="3190">
                  <c:v>2.407</c:v>
                </c:pt>
                <c:pt idx="3191">
                  <c:v>2.3679999999999999</c:v>
                </c:pt>
                <c:pt idx="3192">
                  <c:v>2.3820000000000001</c:v>
                </c:pt>
                <c:pt idx="3193">
                  <c:v>2.3936000000000002</c:v>
                </c:pt>
                <c:pt idx="3194">
                  <c:v>2.4649999999999999</c:v>
                </c:pt>
                <c:pt idx="3195">
                  <c:v>2.403</c:v>
                </c:pt>
                <c:pt idx="3196">
                  <c:v>2.4809999999999999</c:v>
                </c:pt>
                <c:pt idx="3197">
                  <c:v>2.3860000000000001</c:v>
                </c:pt>
                <c:pt idx="3198">
                  <c:v>2.3698999999999999</c:v>
                </c:pt>
                <c:pt idx="3199">
                  <c:v>2.3519999999999999</c:v>
                </c:pt>
                <c:pt idx="3200">
                  <c:v>2.379</c:v>
                </c:pt>
                <c:pt idx="3201">
                  <c:v>2.3119999999999998</c:v>
                </c:pt>
                <c:pt idx="3202">
                  <c:v>2.3683999999999998</c:v>
                </c:pt>
                <c:pt idx="3203">
                  <c:v>2.3797999999999999</c:v>
                </c:pt>
                <c:pt idx="3204">
                  <c:v>2.355</c:v>
                </c:pt>
                <c:pt idx="3205">
                  <c:v>2.395</c:v>
                </c:pt>
                <c:pt idx="3206">
                  <c:v>2.33</c:v>
                </c:pt>
                <c:pt idx="3207">
                  <c:v>2.3039999999999998</c:v>
                </c:pt>
                <c:pt idx="3208">
                  <c:v>2.2772999999999999</c:v>
                </c:pt>
                <c:pt idx="3209">
                  <c:v>2.3210000000000002</c:v>
                </c:pt>
                <c:pt idx="3210">
                  <c:v>2.3919999999999999</c:v>
                </c:pt>
                <c:pt idx="3211">
                  <c:v>2.41</c:v>
                </c:pt>
                <c:pt idx="3212">
                  <c:v>2.3923999999999999</c:v>
                </c:pt>
                <c:pt idx="3213">
                  <c:v>2.4043000000000001</c:v>
                </c:pt>
                <c:pt idx="3214">
                  <c:v>2.391</c:v>
                </c:pt>
                <c:pt idx="3215">
                  <c:v>2.4449999999999998</c:v>
                </c:pt>
                <c:pt idx="3216">
                  <c:v>2.3559999999999999</c:v>
                </c:pt>
                <c:pt idx="3217">
                  <c:v>2.3380000000000001</c:v>
                </c:pt>
                <c:pt idx="3218">
                  <c:v>2.3313999999999999</c:v>
                </c:pt>
                <c:pt idx="3219">
                  <c:v>2.3250000000000002</c:v>
                </c:pt>
                <c:pt idx="3220">
                  <c:v>2.3210000000000002</c:v>
                </c:pt>
                <c:pt idx="3221">
                  <c:v>2.29</c:v>
                </c:pt>
                <c:pt idx="3222">
                  <c:v>2.3090000000000002</c:v>
                </c:pt>
                <c:pt idx="3223">
                  <c:v>2.3044000000000002</c:v>
                </c:pt>
                <c:pt idx="3224">
                  <c:v>2.2770000000000001</c:v>
                </c:pt>
                <c:pt idx="3225">
                  <c:v>2.2720000000000002</c:v>
                </c:pt>
                <c:pt idx="3226">
                  <c:v>2.242</c:v>
                </c:pt>
                <c:pt idx="3227">
                  <c:v>2.2640000000000002</c:v>
                </c:pt>
                <c:pt idx="3228">
                  <c:v>2.2898999999999998</c:v>
                </c:pt>
                <c:pt idx="3229">
                  <c:v>2.27</c:v>
                </c:pt>
                <c:pt idx="3230">
                  <c:v>2.2663000000000002</c:v>
                </c:pt>
                <c:pt idx="3231">
                  <c:v>2.2372999999999998</c:v>
                </c:pt>
                <c:pt idx="3232">
                  <c:v>2.2401</c:v>
                </c:pt>
                <c:pt idx="3233">
                  <c:v>2.2475000000000001</c:v>
                </c:pt>
                <c:pt idx="3234">
                  <c:v>2.1560000000000001</c:v>
                </c:pt>
                <c:pt idx="3235">
                  <c:v>2.2469999999999999</c:v>
                </c:pt>
                <c:pt idx="3236">
                  <c:v>2.2400000000000002</c:v>
                </c:pt>
                <c:pt idx="3237">
                  <c:v>2.2462</c:v>
                </c:pt>
                <c:pt idx="3238">
                  <c:v>2.2212999999999998</c:v>
                </c:pt>
                <c:pt idx="3239">
                  <c:v>2.2063000000000001</c:v>
                </c:pt>
                <c:pt idx="3240">
                  <c:v>2.1753999999999998</c:v>
                </c:pt>
                <c:pt idx="3241">
                  <c:v>2.1882000000000001</c:v>
                </c:pt>
                <c:pt idx="3242">
                  <c:v>2.2115</c:v>
                </c:pt>
                <c:pt idx="3243">
                  <c:v>2.2223999999999999</c:v>
                </c:pt>
                <c:pt idx="3244">
                  <c:v>2.1829999999999998</c:v>
                </c:pt>
                <c:pt idx="3245">
                  <c:v>2.1920000000000002</c:v>
                </c:pt>
                <c:pt idx="3246">
                  <c:v>2.157</c:v>
                </c:pt>
                <c:pt idx="3247">
                  <c:v>2.1368</c:v>
                </c:pt>
                <c:pt idx="3248">
                  <c:v>2.1238000000000001</c:v>
                </c:pt>
                <c:pt idx="3249">
                  <c:v>2.1286</c:v>
                </c:pt>
                <c:pt idx="3250">
                  <c:v>2.1175000000000002</c:v>
                </c:pt>
                <c:pt idx="3251">
                  <c:v>2.1385999999999998</c:v>
                </c:pt>
                <c:pt idx="3252">
                  <c:v>2.1661000000000001</c:v>
                </c:pt>
                <c:pt idx="3253">
                  <c:v>2.1686999999999999</c:v>
                </c:pt>
                <c:pt idx="3254">
                  <c:v>2.2018</c:v>
                </c:pt>
                <c:pt idx="3255">
                  <c:v>2.2040000000000002</c:v>
                </c:pt>
                <c:pt idx="3256">
                  <c:v>2.2339000000000002</c:v>
                </c:pt>
                <c:pt idx="3257">
                  <c:v>2.2237</c:v>
                </c:pt>
                <c:pt idx="3258">
                  <c:v>2.2589999999999999</c:v>
                </c:pt>
                <c:pt idx="3259">
                  <c:v>2.2237999999999998</c:v>
                </c:pt>
                <c:pt idx="3260">
                  <c:v>2.234</c:v>
                </c:pt>
                <c:pt idx="3261">
                  <c:v>2.246</c:v>
                </c:pt>
                <c:pt idx="3262">
                  <c:v>2.2477999999999998</c:v>
                </c:pt>
                <c:pt idx="3263">
                  <c:v>2.25</c:v>
                </c:pt>
                <c:pt idx="3264">
                  <c:v>2.2160000000000002</c:v>
                </c:pt>
                <c:pt idx="3265">
                  <c:v>2.25</c:v>
                </c:pt>
                <c:pt idx="3266">
                  <c:v>2.2448999999999999</c:v>
                </c:pt>
                <c:pt idx="3267">
                  <c:v>2.2570000000000001</c:v>
                </c:pt>
                <c:pt idx="3268">
                  <c:v>2.2366000000000001</c:v>
                </c:pt>
                <c:pt idx="3269">
                  <c:v>2.2665000000000002</c:v>
                </c:pt>
                <c:pt idx="3270">
                  <c:v>2.2484000000000002</c:v>
                </c:pt>
                <c:pt idx="3271">
                  <c:v>2.258</c:v>
                </c:pt>
                <c:pt idx="3272">
                  <c:v>2.2162999999999999</c:v>
                </c:pt>
                <c:pt idx="3273">
                  <c:v>2.2067999999999999</c:v>
                </c:pt>
                <c:pt idx="3274">
                  <c:v>2.2439999999999998</c:v>
                </c:pt>
                <c:pt idx="3275">
                  <c:v>2.2589999999999999</c:v>
                </c:pt>
                <c:pt idx="3276">
                  <c:v>2.2499000000000002</c:v>
                </c:pt>
                <c:pt idx="3277">
                  <c:v>2.2720000000000002</c:v>
                </c:pt>
                <c:pt idx="3278">
                  <c:v>2.2677</c:v>
                </c:pt>
                <c:pt idx="3279">
                  <c:v>2.27</c:v>
                </c:pt>
                <c:pt idx="3280">
                  <c:v>2.2513000000000001</c:v>
                </c:pt>
                <c:pt idx="3281">
                  <c:v>2.2464</c:v>
                </c:pt>
                <c:pt idx="3282">
                  <c:v>2.2229999999999999</c:v>
                </c:pt>
                <c:pt idx="3283">
                  <c:v>2.2536</c:v>
                </c:pt>
                <c:pt idx="3284">
                  <c:v>2.2723</c:v>
                </c:pt>
                <c:pt idx="3285">
                  <c:v>2.3088000000000002</c:v>
                </c:pt>
                <c:pt idx="3286">
                  <c:v>2.2720000000000002</c:v>
                </c:pt>
                <c:pt idx="3287">
                  <c:v>2.2645</c:v>
                </c:pt>
                <c:pt idx="3288">
                  <c:v>2.2486999999999999</c:v>
                </c:pt>
                <c:pt idx="3289">
                  <c:v>2.23</c:v>
                </c:pt>
                <c:pt idx="3290">
                  <c:v>2.2433999999999998</c:v>
                </c:pt>
                <c:pt idx="3291">
                  <c:v>2.2585999999999999</c:v>
                </c:pt>
                <c:pt idx="3292">
                  <c:v>2.2364999999999999</c:v>
                </c:pt>
                <c:pt idx="3293">
                  <c:v>2.2528999999999999</c:v>
                </c:pt>
                <c:pt idx="3294">
                  <c:v>2.2389999999999999</c:v>
                </c:pt>
                <c:pt idx="3295">
                  <c:v>2.2410000000000001</c:v>
                </c:pt>
                <c:pt idx="3296">
                  <c:v>2.2223999999999999</c:v>
                </c:pt>
                <c:pt idx="3297">
                  <c:v>2.2326000000000001</c:v>
                </c:pt>
                <c:pt idx="3298">
                  <c:v>2.2242999999999999</c:v>
                </c:pt>
                <c:pt idx="3299">
                  <c:v>2.2364999999999999</c:v>
                </c:pt>
                <c:pt idx="3300">
                  <c:v>2.2172999999999998</c:v>
                </c:pt>
                <c:pt idx="3301">
                  <c:v>2.2174</c:v>
                </c:pt>
                <c:pt idx="3302">
                  <c:v>2.2330000000000001</c:v>
                </c:pt>
                <c:pt idx="3303">
                  <c:v>2.2477999999999998</c:v>
                </c:pt>
                <c:pt idx="3304">
                  <c:v>2.2480000000000002</c:v>
                </c:pt>
                <c:pt idx="3305">
                  <c:v>2.2288000000000001</c:v>
                </c:pt>
                <c:pt idx="3306">
                  <c:v>2.2410999999999999</c:v>
                </c:pt>
                <c:pt idx="3307">
                  <c:v>2.2347999999999999</c:v>
                </c:pt>
                <c:pt idx="3308">
                  <c:v>2.2547999999999999</c:v>
                </c:pt>
                <c:pt idx="3309">
                  <c:v>2.2824</c:v>
                </c:pt>
                <c:pt idx="3310">
                  <c:v>2.2824999999999998</c:v>
                </c:pt>
                <c:pt idx="3311">
                  <c:v>2.2847</c:v>
                </c:pt>
                <c:pt idx="3312">
                  <c:v>2.3235999999999999</c:v>
                </c:pt>
                <c:pt idx="3313">
                  <c:v>2.3180999999999998</c:v>
                </c:pt>
                <c:pt idx="3314">
                  <c:v>2.2831999999999999</c:v>
                </c:pt>
                <c:pt idx="3315">
                  <c:v>2.3138000000000001</c:v>
                </c:pt>
                <c:pt idx="3316">
                  <c:v>2.3201000000000001</c:v>
                </c:pt>
                <c:pt idx="3317">
                  <c:v>2.2618</c:v>
                </c:pt>
                <c:pt idx="3318">
                  <c:v>2.2694999999999999</c:v>
                </c:pt>
                <c:pt idx="3319">
                  <c:v>2.2437999999999998</c:v>
                </c:pt>
                <c:pt idx="3320">
                  <c:v>2.2513000000000001</c:v>
                </c:pt>
                <c:pt idx="3321">
                  <c:v>2.2726000000000002</c:v>
                </c:pt>
                <c:pt idx="3322">
                  <c:v>2.2942</c:v>
                </c:pt>
                <c:pt idx="3323">
                  <c:v>2.2800000000000002</c:v>
                </c:pt>
                <c:pt idx="3324">
                  <c:v>2.2622999999999998</c:v>
                </c:pt>
                <c:pt idx="3325">
                  <c:v>2.2263000000000002</c:v>
                </c:pt>
                <c:pt idx="3326">
                  <c:v>2.3115000000000001</c:v>
                </c:pt>
                <c:pt idx="3327">
                  <c:v>2.2431000000000001</c:v>
                </c:pt>
                <c:pt idx="3328">
                  <c:v>2.2686999999999999</c:v>
                </c:pt>
                <c:pt idx="3329">
                  <c:v>2.2208000000000001</c:v>
                </c:pt>
                <c:pt idx="3330">
                  <c:v>2.2736999999999998</c:v>
                </c:pt>
                <c:pt idx="3331">
                  <c:v>2.2812999999999999</c:v>
                </c:pt>
                <c:pt idx="3332">
                  <c:v>2.242</c:v>
                </c:pt>
                <c:pt idx="3333">
                  <c:v>2.2738</c:v>
                </c:pt>
                <c:pt idx="3334">
                  <c:v>2.2923999999999998</c:v>
                </c:pt>
                <c:pt idx="3335">
                  <c:v>2.2462</c:v>
                </c:pt>
                <c:pt idx="3336">
                  <c:v>2.2688000000000001</c:v>
                </c:pt>
                <c:pt idx="3337">
                  <c:v>2.2080000000000002</c:v>
                </c:pt>
                <c:pt idx="3338">
                  <c:v>2.2826</c:v>
                </c:pt>
                <c:pt idx="3339">
                  <c:v>2.2765</c:v>
                </c:pt>
                <c:pt idx="3340">
                  <c:v>2.2875000000000001</c:v>
                </c:pt>
                <c:pt idx="3341">
                  <c:v>2.2989999999999999</c:v>
                </c:pt>
                <c:pt idx="3342">
                  <c:v>2.3088000000000002</c:v>
                </c:pt>
                <c:pt idx="3343">
                  <c:v>2.3037000000000001</c:v>
                </c:pt>
                <c:pt idx="3344">
                  <c:v>2.2646999999999999</c:v>
                </c:pt>
                <c:pt idx="3345">
                  <c:v>2.2374999999999998</c:v>
                </c:pt>
                <c:pt idx="3346">
                  <c:v>2.2563</c:v>
                </c:pt>
                <c:pt idx="3347">
                  <c:v>2.2414999999999998</c:v>
                </c:pt>
                <c:pt idx="3348">
                  <c:v>2.2324999999999999</c:v>
                </c:pt>
                <c:pt idx="3349">
                  <c:v>2.2423999999999999</c:v>
                </c:pt>
                <c:pt idx="3350">
                  <c:v>2.2429999999999999</c:v>
                </c:pt>
                <c:pt idx="3351">
                  <c:v>2.2604000000000002</c:v>
                </c:pt>
                <c:pt idx="3352">
                  <c:v>2.2738</c:v>
                </c:pt>
                <c:pt idx="3353">
                  <c:v>2.2888000000000002</c:v>
                </c:pt>
                <c:pt idx="3354">
                  <c:v>2.2961999999999998</c:v>
                </c:pt>
                <c:pt idx="3355">
                  <c:v>2.2842000000000002</c:v>
                </c:pt>
                <c:pt idx="3356">
                  <c:v>2.2179000000000002</c:v>
                </c:pt>
                <c:pt idx="3357">
                  <c:v>2.2563</c:v>
                </c:pt>
                <c:pt idx="3358">
                  <c:v>2.2250999999999999</c:v>
                </c:pt>
                <c:pt idx="3359">
                  <c:v>2.2513000000000001</c:v>
                </c:pt>
                <c:pt idx="3360">
                  <c:v>2.2328000000000001</c:v>
                </c:pt>
                <c:pt idx="3361">
                  <c:v>2.2542</c:v>
                </c:pt>
                <c:pt idx="3362">
                  <c:v>2.2610000000000001</c:v>
                </c:pt>
                <c:pt idx="3363">
                  <c:v>2.2400000000000002</c:v>
                </c:pt>
                <c:pt idx="3364">
                  <c:v>2.2574999999999998</c:v>
                </c:pt>
                <c:pt idx="3365">
                  <c:v>2.2663000000000002</c:v>
                </c:pt>
                <c:pt idx="3366">
                  <c:v>2.3117000000000001</c:v>
                </c:pt>
                <c:pt idx="3367">
                  <c:v>2.3119999999999998</c:v>
                </c:pt>
                <c:pt idx="3368">
                  <c:v>2.3134999999999999</c:v>
                </c:pt>
                <c:pt idx="3369">
                  <c:v>2.3300999999999998</c:v>
                </c:pt>
                <c:pt idx="3370">
                  <c:v>2.3026</c:v>
                </c:pt>
                <c:pt idx="3371">
                  <c:v>2.2885</c:v>
                </c:pt>
                <c:pt idx="3372">
                  <c:v>2.2961999999999998</c:v>
                </c:pt>
                <c:pt idx="3373">
                  <c:v>2.2949999999999999</c:v>
                </c:pt>
                <c:pt idx="3374">
                  <c:v>2.2925</c:v>
                </c:pt>
                <c:pt idx="3375">
                  <c:v>2.3380000000000001</c:v>
                </c:pt>
                <c:pt idx="3376">
                  <c:v>2.2704</c:v>
                </c:pt>
                <c:pt idx="3377">
                  <c:v>2.2879999999999998</c:v>
                </c:pt>
                <c:pt idx="3378">
                  <c:v>2.2774999999999999</c:v>
                </c:pt>
                <c:pt idx="3379">
                  <c:v>2.3090000000000002</c:v>
                </c:pt>
                <c:pt idx="3380">
                  <c:v>2.2782</c:v>
                </c:pt>
                <c:pt idx="3381">
                  <c:v>2.2947000000000002</c:v>
                </c:pt>
                <c:pt idx="3382">
                  <c:v>2.3125</c:v>
                </c:pt>
                <c:pt idx="3383">
                  <c:v>2.3319000000000001</c:v>
                </c:pt>
                <c:pt idx="3384">
                  <c:v>2.3359999999999999</c:v>
                </c:pt>
                <c:pt idx="3385">
                  <c:v>2.3247999999999998</c:v>
                </c:pt>
                <c:pt idx="3386">
                  <c:v>2.3224999999999998</c:v>
                </c:pt>
                <c:pt idx="3387">
                  <c:v>2.3071000000000002</c:v>
                </c:pt>
                <c:pt idx="3388">
                  <c:v>2.335</c:v>
                </c:pt>
                <c:pt idx="3389">
                  <c:v>2.3605</c:v>
                </c:pt>
                <c:pt idx="3390">
                  <c:v>2.319</c:v>
                </c:pt>
                <c:pt idx="3391">
                  <c:v>2.3536999999999999</c:v>
                </c:pt>
                <c:pt idx="3392">
                  <c:v>2.3557000000000001</c:v>
                </c:pt>
                <c:pt idx="3393">
                  <c:v>2.3660999999999999</c:v>
                </c:pt>
                <c:pt idx="3394">
                  <c:v>2.3376999999999999</c:v>
                </c:pt>
                <c:pt idx="3395">
                  <c:v>2.3512</c:v>
                </c:pt>
                <c:pt idx="3396">
                  <c:v>2.3359999999999999</c:v>
                </c:pt>
                <c:pt idx="3397">
                  <c:v>2.3185000000000002</c:v>
                </c:pt>
                <c:pt idx="3398">
                  <c:v>2.2728000000000002</c:v>
                </c:pt>
                <c:pt idx="3399">
                  <c:v>2.2890000000000001</c:v>
                </c:pt>
                <c:pt idx="3400">
                  <c:v>2.3064999999999998</c:v>
                </c:pt>
                <c:pt idx="3401">
                  <c:v>2.3245</c:v>
                </c:pt>
                <c:pt idx="3402">
                  <c:v>2.3976999999999999</c:v>
                </c:pt>
                <c:pt idx="3403">
                  <c:v>2.4154</c:v>
                </c:pt>
                <c:pt idx="3404">
                  <c:v>2.4127999999999998</c:v>
                </c:pt>
                <c:pt idx="3405">
                  <c:v>2.3832</c:v>
                </c:pt>
                <c:pt idx="3406">
                  <c:v>2.3774999999999999</c:v>
                </c:pt>
                <c:pt idx="3407">
                  <c:v>2.42</c:v>
                </c:pt>
                <c:pt idx="3408">
                  <c:v>2.3936999999999999</c:v>
                </c:pt>
                <c:pt idx="3409">
                  <c:v>2.3854000000000002</c:v>
                </c:pt>
                <c:pt idx="3410">
                  <c:v>2.4138999999999999</c:v>
                </c:pt>
                <c:pt idx="3411">
                  <c:v>2.4736000000000002</c:v>
                </c:pt>
                <c:pt idx="3412">
                  <c:v>2.4098000000000002</c:v>
                </c:pt>
                <c:pt idx="3413">
                  <c:v>2.4022999999999999</c:v>
                </c:pt>
                <c:pt idx="3414">
                  <c:v>2.4424000000000001</c:v>
                </c:pt>
                <c:pt idx="3415">
                  <c:v>2.4279999999999999</c:v>
                </c:pt>
                <c:pt idx="3416">
                  <c:v>2.4098000000000002</c:v>
                </c:pt>
                <c:pt idx="3417">
                  <c:v>2.4980000000000002</c:v>
                </c:pt>
                <c:pt idx="3418">
                  <c:v>2.4525000000000001</c:v>
                </c:pt>
                <c:pt idx="3419">
                  <c:v>2.4112999999999998</c:v>
                </c:pt>
                <c:pt idx="3420">
                  <c:v>2.3862999999999999</c:v>
                </c:pt>
                <c:pt idx="3421">
                  <c:v>2.4348000000000001</c:v>
                </c:pt>
                <c:pt idx="3422">
                  <c:v>2.411</c:v>
                </c:pt>
                <c:pt idx="3423">
                  <c:v>2.3872999999999998</c:v>
                </c:pt>
                <c:pt idx="3424">
                  <c:v>2.383</c:v>
                </c:pt>
                <c:pt idx="3425">
                  <c:v>2.3597000000000001</c:v>
                </c:pt>
                <c:pt idx="3426">
                  <c:v>2.4287999999999998</c:v>
                </c:pt>
                <c:pt idx="3427">
                  <c:v>2.4272</c:v>
                </c:pt>
                <c:pt idx="3428">
                  <c:v>2.3616999999999999</c:v>
                </c:pt>
                <c:pt idx="3429">
                  <c:v>2.4161999999999999</c:v>
                </c:pt>
                <c:pt idx="3430">
                  <c:v>2.3613</c:v>
                </c:pt>
                <c:pt idx="3431">
                  <c:v>2.3976000000000002</c:v>
                </c:pt>
                <c:pt idx="3432">
                  <c:v>2.3811999999999998</c:v>
                </c:pt>
                <c:pt idx="3433">
                  <c:v>2.4064999999999999</c:v>
                </c:pt>
                <c:pt idx="3434">
                  <c:v>2.4125000000000001</c:v>
                </c:pt>
                <c:pt idx="3435">
                  <c:v>2.3875000000000002</c:v>
                </c:pt>
                <c:pt idx="3436">
                  <c:v>2.3788999999999998</c:v>
                </c:pt>
                <c:pt idx="3437">
                  <c:v>2.4009999999999998</c:v>
                </c:pt>
                <c:pt idx="3438">
                  <c:v>2.3793000000000002</c:v>
                </c:pt>
                <c:pt idx="3439">
                  <c:v>2.4386000000000001</c:v>
                </c:pt>
                <c:pt idx="3440">
                  <c:v>2.3853</c:v>
                </c:pt>
                <c:pt idx="3441">
                  <c:v>2.3515000000000001</c:v>
                </c:pt>
                <c:pt idx="3442">
                  <c:v>2.3730000000000002</c:v>
                </c:pt>
                <c:pt idx="3443">
                  <c:v>2.3875000000000002</c:v>
                </c:pt>
                <c:pt idx="3444">
                  <c:v>2.3915000000000002</c:v>
                </c:pt>
                <c:pt idx="3445">
                  <c:v>2.3931</c:v>
                </c:pt>
                <c:pt idx="3446">
                  <c:v>2.3540000000000001</c:v>
                </c:pt>
                <c:pt idx="3447">
                  <c:v>2.4241999999999999</c:v>
                </c:pt>
                <c:pt idx="3448">
                  <c:v>2.3618999999999999</c:v>
                </c:pt>
                <c:pt idx="3449">
                  <c:v>2.4068000000000001</c:v>
                </c:pt>
                <c:pt idx="3450">
                  <c:v>2.3525999999999998</c:v>
                </c:pt>
                <c:pt idx="3451">
                  <c:v>2.3472</c:v>
                </c:pt>
                <c:pt idx="3452">
                  <c:v>2.3512</c:v>
                </c:pt>
                <c:pt idx="3453">
                  <c:v>2.3319999999999999</c:v>
                </c:pt>
                <c:pt idx="3454">
                  <c:v>2.3298999999999999</c:v>
                </c:pt>
                <c:pt idx="3455">
                  <c:v>2.3957000000000002</c:v>
                </c:pt>
                <c:pt idx="3456">
                  <c:v>2.3925000000000001</c:v>
                </c:pt>
                <c:pt idx="3457">
                  <c:v>2.4401999999999999</c:v>
                </c:pt>
                <c:pt idx="3458">
                  <c:v>2.3974000000000002</c:v>
                </c:pt>
                <c:pt idx="3459">
                  <c:v>2.3609999999999998</c:v>
                </c:pt>
                <c:pt idx="3460">
                  <c:v>2.3999000000000001</c:v>
                </c:pt>
                <c:pt idx="3461">
                  <c:v>2.3900999999999999</c:v>
                </c:pt>
                <c:pt idx="3462">
                  <c:v>2.4455</c:v>
                </c:pt>
                <c:pt idx="3463">
                  <c:v>2.4436</c:v>
                </c:pt>
                <c:pt idx="3464">
                  <c:v>2.4337</c:v>
                </c:pt>
                <c:pt idx="3465">
                  <c:v>2.4577999999999998</c:v>
                </c:pt>
                <c:pt idx="3466">
                  <c:v>2.4375</c:v>
                </c:pt>
                <c:pt idx="3467">
                  <c:v>2.4338000000000002</c:v>
                </c:pt>
                <c:pt idx="3468">
                  <c:v>2.5007000000000001</c:v>
                </c:pt>
                <c:pt idx="3469">
                  <c:v>2.4586999999999999</c:v>
                </c:pt>
                <c:pt idx="3470">
                  <c:v>2.4466000000000001</c:v>
                </c:pt>
                <c:pt idx="3471">
                  <c:v>2.4462999999999999</c:v>
                </c:pt>
                <c:pt idx="3472">
                  <c:v>2.4927000000000001</c:v>
                </c:pt>
                <c:pt idx="3473">
                  <c:v>2.4563000000000001</c:v>
                </c:pt>
                <c:pt idx="3474">
                  <c:v>2.4621</c:v>
                </c:pt>
                <c:pt idx="3475">
                  <c:v>2.4495</c:v>
                </c:pt>
                <c:pt idx="3476">
                  <c:v>2.4573999999999998</c:v>
                </c:pt>
                <c:pt idx="3477">
                  <c:v>2.4449999999999998</c:v>
                </c:pt>
                <c:pt idx="3478">
                  <c:v>2.4476</c:v>
                </c:pt>
                <c:pt idx="3479">
                  <c:v>2.44</c:v>
                </c:pt>
                <c:pt idx="3480">
                  <c:v>2.4060999999999999</c:v>
                </c:pt>
                <c:pt idx="3481">
                  <c:v>2.4194</c:v>
                </c:pt>
                <c:pt idx="3482">
                  <c:v>2.4550999999999998</c:v>
                </c:pt>
                <c:pt idx="3483">
                  <c:v>2.4361999999999999</c:v>
                </c:pt>
                <c:pt idx="3484">
                  <c:v>2.4188000000000001</c:v>
                </c:pt>
                <c:pt idx="3485">
                  <c:v>2.4375</c:v>
                </c:pt>
                <c:pt idx="3486">
                  <c:v>2.4544000000000001</c:v>
                </c:pt>
                <c:pt idx="3487">
                  <c:v>2.4624999999999999</c:v>
                </c:pt>
                <c:pt idx="3488">
                  <c:v>2.4344000000000001</c:v>
                </c:pt>
                <c:pt idx="3489">
                  <c:v>2.4175</c:v>
                </c:pt>
                <c:pt idx="3490">
                  <c:v>2.4238</c:v>
                </c:pt>
                <c:pt idx="3491">
                  <c:v>2.4074999999999998</c:v>
                </c:pt>
                <c:pt idx="3492">
                  <c:v>2.3988999999999998</c:v>
                </c:pt>
                <c:pt idx="3493">
                  <c:v>2.3976000000000002</c:v>
                </c:pt>
                <c:pt idx="3494">
                  <c:v>2.3849999999999998</c:v>
                </c:pt>
                <c:pt idx="3495">
                  <c:v>2.3837999999999999</c:v>
                </c:pt>
                <c:pt idx="3496">
                  <c:v>2.3774000000000002</c:v>
                </c:pt>
                <c:pt idx="3497">
                  <c:v>2.3875000000000002</c:v>
                </c:pt>
                <c:pt idx="3498">
                  <c:v>2.4022999999999999</c:v>
                </c:pt>
                <c:pt idx="3499">
                  <c:v>2.4375</c:v>
                </c:pt>
                <c:pt idx="3500">
                  <c:v>2.4462999999999999</c:v>
                </c:pt>
                <c:pt idx="3501">
                  <c:v>2.4662999999999999</c:v>
                </c:pt>
                <c:pt idx="3502">
                  <c:v>2.4495</c:v>
                </c:pt>
                <c:pt idx="3503">
                  <c:v>2.4337</c:v>
                </c:pt>
                <c:pt idx="3504">
                  <c:v>2.4424999999999999</c:v>
                </c:pt>
                <c:pt idx="3505">
                  <c:v>2.4512</c:v>
                </c:pt>
                <c:pt idx="3506">
                  <c:v>2.4531999999999998</c:v>
                </c:pt>
                <c:pt idx="3507">
                  <c:v>2.4249999999999998</c:v>
                </c:pt>
                <c:pt idx="3508">
                  <c:v>2.4325000000000001</c:v>
                </c:pt>
                <c:pt idx="3509">
                  <c:v>2.4439000000000002</c:v>
                </c:pt>
                <c:pt idx="3510">
                  <c:v>2.4325999999999999</c:v>
                </c:pt>
                <c:pt idx="3511">
                  <c:v>2.4323999999999999</c:v>
                </c:pt>
                <c:pt idx="3512">
                  <c:v>2.4363000000000001</c:v>
                </c:pt>
                <c:pt idx="3513">
                  <c:v>2.4342999999999999</c:v>
                </c:pt>
                <c:pt idx="3514">
                  <c:v>2.4350000000000001</c:v>
                </c:pt>
                <c:pt idx="3515">
                  <c:v>2.4245000000000001</c:v>
                </c:pt>
                <c:pt idx="3516">
                  <c:v>2.42</c:v>
                </c:pt>
                <c:pt idx="3517">
                  <c:v>2.4350999999999998</c:v>
                </c:pt>
                <c:pt idx="3518">
                  <c:v>2.3993000000000002</c:v>
                </c:pt>
                <c:pt idx="3519">
                  <c:v>2.3933</c:v>
                </c:pt>
                <c:pt idx="3520">
                  <c:v>2.4262000000000001</c:v>
                </c:pt>
                <c:pt idx="3521">
                  <c:v>2.4497</c:v>
                </c:pt>
                <c:pt idx="3522">
                  <c:v>2.4224000000000001</c:v>
                </c:pt>
                <c:pt idx="3523">
                  <c:v>2.4211999999999998</c:v>
                </c:pt>
                <c:pt idx="3524">
                  <c:v>2.4062999999999999</c:v>
                </c:pt>
                <c:pt idx="3525">
                  <c:v>2.4125999999999999</c:v>
                </c:pt>
                <c:pt idx="3526">
                  <c:v>2.4060999999999999</c:v>
                </c:pt>
                <c:pt idx="3527">
                  <c:v>2.4198</c:v>
                </c:pt>
                <c:pt idx="3528">
                  <c:v>2.3875000000000002</c:v>
                </c:pt>
                <c:pt idx="3529">
                  <c:v>2.4350000000000001</c:v>
                </c:pt>
                <c:pt idx="3530">
                  <c:v>2.4594</c:v>
                </c:pt>
                <c:pt idx="3531">
                  <c:v>2.4045000000000001</c:v>
                </c:pt>
                <c:pt idx="3532">
                  <c:v>2.3839999999999999</c:v>
                </c:pt>
                <c:pt idx="3533">
                  <c:v>2.4098999999999999</c:v>
                </c:pt>
                <c:pt idx="3534">
                  <c:v>2.4338000000000002</c:v>
                </c:pt>
                <c:pt idx="3535">
                  <c:v>2.4489999999999998</c:v>
                </c:pt>
                <c:pt idx="3536">
                  <c:v>2.4489999999999998</c:v>
                </c:pt>
                <c:pt idx="3537">
                  <c:v>2.4375999999999998</c:v>
                </c:pt>
                <c:pt idx="3538">
                  <c:v>2.4411</c:v>
                </c:pt>
                <c:pt idx="3539">
                  <c:v>2.4443999999999999</c:v>
                </c:pt>
                <c:pt idx="3540">
                  <c:v>2.4489999999999998</c:v>
                </c:pt>
                <c:pt idx="3541">
                  <c:v>2.4712000000000001</c:v>
                </c:pt>
                <c:pt idx="3542">
                  <c:v>2.4154</c:v>
                </c:pt>
                <c:pt idx="3543">
                  <c:v>2.4523000000000001</c:v>
                </c:pt>
                <c:pt idx="3544">
                  <c:v>2.4436999999999998</c:v>
                </c:pt>
                <c:pt idx="3545">
                  <c:v>2.4561999999999999</c:v>
                </c:pt>
                <c:pt idx="3546">
                  <c:v>2.4487999999999999</c:v>
                </c:pt>
                <c:pt idx="3547">
                  <c:v>2.4438</c:v>
                </c:pt>
                <c:pt idx="3548">
                  <c:v>2.4098999999999999</c:v>
                </c:pt>
                <c:pt idx="3549">
                  <c:v>2.4125999999999999</c:v>
                </c:pt>
                <c:pt idx="3550">
                  <c:v>2.4146999999999998</c:v>
                </c:pt>
                <c:pt idx="3551">
                  <c:v>2.4363999999999999</c:v>
                </c:pt>
                <c:pt idx="3552">
                  <c:v>2.4022999999999999</c:v>
                </c:pt>
                <c:pt idx="3553">
                  <c:v>2.3961999999999999</c:v>
                </c:pt>
                <c:pt idx="3554">
                  <c:v>2.3837000000000002</c:v>
                </c:pt>
                <c:pt idx="3555">
                  <c:v>2.4062000000000001</c:v>
                </c:pt>
                <c:pt idx="3556">
                  <c:v>2.3994</c:v>
                </c:pt>
                <c:pt idx="3557">
                  <c:v>2.3565</c:v>
                </c:pt>
                <c:pt idx="3558">
                  <c:v>2.4055</c:v>
                </c:pt>
                <c:pt idx="3559">
                  <c:v>2.3759000000000001</c:v>
                </c:pt>
                <c:pt idx="3560">
                  <c:v>2.4213</c:v>
                </c:pt>
                <c:pt idx="3561">
                  <c:v>2.4323000000000001</c:v>
                </c:pt>
                <c:pt idx="3562">
                  <c:v>2.3923000000000001</c:v>
                </c:pt>
                <c:pt idx="3563">
                  <c:v>2.3976000000000002</c:v>
                </c:pt>
                <c:pt idx="3564">
                  <c:v>2.4095</c:v>
                </c:pt>
                <c:pt idx="3565">
                  <c:v>2.3963000000000001</c:v>
                </c:pt>
                <c:pt idx="3566">
                  <c:v>2.4108999999999998</c:v>
                </c:pt>
                <c:pt idx="3567">
                  <c:v>2.4013</c:v>
                </c:pt>
                <c:pt idx="3568">
                  <c:v>2.3954</c:v>
                </c:pt>
                <c:pt idx="3569">
                  <c:v>2.3913000000000002</c:v>
                </c:pt>
                <c:pt idx="3570">
                  <c:v>2.4074999999999998</c:v>
                </c:pt>
                <c:pt idx="3571">
                  <c:v>2.3961999999999999</c:v>
                </c:pt>
                <c:pt idx="3572">
                  <c:v>2.4247000000000001</c:v>
                </c:pt>
                <c:pt idx="3573">
                  <c:v>2.395</c:v>
                </c:pt>
                <c:pt idx="3574">
                  <c:v>2.3975</c:v>
                </c:pt>
                <c:pt idx="3575">
                  <c:v>2.4213</c:v>
                </c:pt>
                <c:pt idx="3576">
                  <c:v>2.4413</c:v>
                </c:pt>
                <c:pt idx="3577">
                  <c:v>2.4821</c:v>
                </c:pt>
                <c:pt idx="3578">
                  <c:v>2.4861</c:v>
                </c:pt>
                <c:pt idx="3579">
                  <c:v>2.4493999999999998</c:v>
                </c:pt>
                <c:pt idx="3580">
                  <c:v>2.4859</c:v>
                </c:pt>
                <c:pt idx="3581">
                  <c:v>2.4489999999999998</c:v>
                </c:pt>
                <c:pt idx="3582">
                  <c:v>2.4188000000000001</c:v>
                </c:pt>
                <c:pt idx="3583">
                  <c:v>2.4485000000000001</c:v>
                </c:pt>
                <c:pt idx="3584">
                  <c:v>2.4169999999999998</c:v>
                </c:pt>
                <c:pt idx="3585">
                  <c:v>2.3954</c:v>
                </c:pt>
                <c:pt idx="3586">
                  <c:v>2.4337</c:v>
                </c:pt>
                <c:pt idx="3587">
                  <c:v>2.4255</c:v>
                </c:pt>
                <c:pt idx="3588">
                  <c:v>2.4043000000000001</c:v>
                </c:pt>
                <c:pt idx="3589">
                  <c:v>2.427</c:v>
                </c:pt>
                <c:pt idx="3590">
                  <c:v>2.4424000000000001</c:v>
                </c:pt>
                <c:pt idx="3591">
                  <c:v>2.4417</c:v>
                </c:pt>
                <c:pt idx="3592">
                  <c:v>2.4136000000000002</c:v>
                </c:pt>
                <c:pt idx="3593">
                  <c:v>2.4037999999999999</c:v>
                </c:pt>
                <c:pt idx="3594">
                  <c:v>2.4165000000000001</c:v>
                </c:pt>
                <c:pt idx="3595">
                  <c:v>2.3959999999999999</c:v>
                </c:pt>
                <c:pt idx="3596">
                  <c:v>2.3995000000000002</c:v>
                </c:pt>
                <c:pt idx="3597">
                  <c:v>2.3948999999999998</c:v>
                </c:pt>
                <c:pt idx="3598">
                  <c:v>2.3986999999999998</c:v>
                </c:pt>
                <c:pt idx="3599">
                  <c:v>2.3929</c:v>
                </c:pt>
                <c:pt idx="3600">
                  <c:v>2.3715000000000002</c:v>
                </c:pt>
                <c:pt idx="3601">
                  <c:v>2.3704000000000001</c:v>
                </c:pt>
                <c:pt idx="3602">
                  <c:v>2.33</c:v>
                </c:pt>
                <c:pt idx="3603">
                  <c:v>2.3473999999999999</c:v>
                </c:pt>
                <c:pt idx="3604">
                  <c:v>2.3864999999999998</c:v>
                </c:pt>
                <c:pt idx="3605">
                  <c:v>2.2932000000000001</c:v>
                </c:pt>
                <c:pt idx="3606">
                  <c:v>2.3519000000000001</c:v>
                </c:pt>
                <c:pt idx="3607">
                  <c:v>2.3140000000000001</c:v>
                </c:pt>
                <c:pt idx="3608">
                  <c:v>2.3323999999999998</c:v>
                </c:pt>
                <c:pt idx="3609">
                  <c:v>2.3239999999999998</c:v>
                </c:pt>
                <c:pt idx="3610">
                  <c:v>2.3174999999999999</c:v>
                </c:pt>
                <c:pt idx="3611">
                  <c:v>2.3387000000000002</c:v>
                </c:pt>
                <c:pt idx="3612">
                  <c:v>2.3559999999999999</c:v>
                </c:pt>
                <c:pt idx="3613">
                  <c:v>2.3561999999999999</c:v>
                </c:pt>
                <c:pt idx="3614">
                  <c:v>2.3769999999999998</c:v>
                </c:pt>
                <c:pt idx="3615">
                  <c:v>2.3780999999999999</c:v>
                </c:pt>
                <c:pt idx="3616">
                  <c:v>2.3679999999999999</c:v>
                </c:pt>
                <c:pt idx="3617">
                  <c:v>2.3418000000000001</c:v>
                </c:pt>
                <c:pt idx="3618">
                  <c:v>2.3264</c:v>
                </c:pt>
                <c:pt idx="3619">
                  <c:v>2.2837999999999998</c:v>
                </c:pt>
                <c:pt idx="3620">
                  <c:v>2.2738</c:v>
                </c:pt>
                <c:pt idx="3621">
                  <c:v>2.2974000000000001</c:v>
                </c:pt>
                <c:pt idx="3622">
                  <c:v>2.2770000000000001</c:v>
                </c:pt>
                <c:pt idx="3623">
                  <c:v>2.3048999999999999</c:v>
                </c:pt>
                <c:pt idx="3624">
                  <c:v>2.2869999999999999</c:v>
                </c:pt>
                <c:pt idx="3625">
                  <c:v>2.3016999999999999</c:v>
                </c:pt>
                <c:pt idx="3626">
                  <c:v>2.3155000000000001</c:v>
                </c:pt>
                <c:pt idx="3627">
                  <c:v>2.3319000000000001</c:v>
                </c:pt>
                <c:pt idx="3628">
                  <c:v>2.3353000000000002</c:v>
                </c:pt>
                <c:pt idx="3629">
                  <c:v>2.3689999999999998</c:v>
                </c:pt>
                <c:pt idx="3630">
                  <c:v>2.2930000000000001</c:v>
                </c:pt>
                <c:pt idx="3631">
                  <c:v>2.323</c:v>
                </c:pt>
                <c:pt idx="3632">
                  <c:v>2.3151000000000002</c:v>
                </c:pt>
                <c:pt idx="3633">
                  <c:v>2.3073999999999999</c:v>
                </c:pt>
                <c:pt idx="3634">
                  <c:v>2.2749000000000001</c:v>
                </c:pt>
                <c:pt idx="3635">
                  <c:v>2.3075999999999999</c:v>
                </c:pt>
                <c:pt idx="3636">
                  <c:v>2.2862</c:v>
                </c:pt>
                <c:pt idx="3637">
                  <c:v>2.2787000000000002</c:v>
                </c:pt>
                <c:pt idx="3638">
                  <c:v>2.2302</c:v>
                </c:pt>
                <c:pt idx="3639">
                  <c:v>2.222</c:v>
                </c:pt>
                <c:pt idx="3640">
                  <c:v>2.2275</c:v>
                </c:pt>
                <c:pt idx="3641">
                  <c:v>2.1960000000000002</c:v>
                </c:pt>
                <c:pt idx="3642">
                  <c:v>2.1920999999999999</c:v>
                </c:pt>
                <c:pt idx="3643">
                  <c:v>2.2204999999999999</c:v>
                </c:pt>
                <c:pt idx="3644">
                  <c:v>2.2048999999999999</c:v>
                </c:pt>
                <c:pt idx="3645">
                  <c:v>2.1800000000000002</c:v>
                </c:pt>
                <c:pt idx="3646">
                  <c:v>2.2082000000000002</c:v>
                </c:pt>
                <c:pt idx="3647">
                  <c:v>2.1711999999999998</c:v>
                </c:pt>
                <c:pt idx="3648">
                  <c:v>2.1596000000000002</c:v>
                </c:pt>
                <c:pt idx="3649">
                  <c:v>2.1347</c:v>
                </c:pt>
                <c:pt idx="3650">
                  <c:v>2.1230000000000002</c:v>
                </c:pt>
                <c:pt idx="3651">
                  <c:v>2.0920000000000001</c:v>
                </c:pt>
                <c:pt idx="3652">
                  <c:v>2.0644</c:v>
                </c:pt>
                <c:pt idx="3653">
                  <c:v>2.1124000000000001</c:v>
                </c:pt>
                <c:pt idx="3654">
                  <c:v>2.1372</c:v>
                </c:pt>
                <c:pt idx="3655">
                  <c:v>2.1724999999999999</c:v>
                </c:pt>
                <c:pt idx="3656">
                  <c:v>2.1794000000000002</c:v>
                </c:pt>
                <c:pt idx="3657">
                  <c:v>2.1747999999999998</c:v>
                </c:pt>
                <c:pt idx="3658">
                  <c:v>2.1888000000000001</c:v>
                </c:pt>
                <c:pt idx="3659">
                  <c:v>2.1850000000000001</c:v>
                </c:pt>
                <c:pt idx="3660">
                  <c:v>2.2282000000000002</c:v>
                </c:pt>
                <c:pt idx="3661">
                  <c:v>2.1747000000000001</c:v>
                </c:pt>
                <c:pt idx="3662">
                  <c:v>2.2029999999999998</c:v>
                </c:pt>
                <c:pt idx="3663">
                  <c:v>2.2235</c:v>
                </c:pt>
                <c:pt idx="3664">
                  <c:v>2.1535000000000002</c:v>
                </c:pt>
                <c:pt idx="3665">
                  <c:v>2.2004999999999999</c:v>
                </c:pt>
                <c:pt idx="3666">
                  <c:v>2.1819999999999999</c:v>
                </c:pt>
                <c:pt idx="3667">
                  <c:v>2.1528999999999998</c:v>
                </c:pt>
                <c:pt idx="3668">
                  <c:v>2.1587000000000001</c:v>
                </c:pt>
                <c:pt idx="3669">
                  <c:v>2.1612</c:v>
                </c:pt>
                <c:pt idx="3670">
                  <c:v>2.16</c:v>
                </c:pt>
                <c:pt idx="3671">
                  <c:v>2.206</c:v>
                </c:pt>
                <c:pt idx="3672">
                  <c:v>2.2439</c:v>
                </c:pt>
                <c:pt idx="3673">
                  <c:v>2.2787000000000002</c:v>
                </c:pt>
                <c:pt idx="3674">
                  <c:v>2.2618</c:v>
                </c:pt>
                <c:pt idx="3675">
                  <c:v>2.2513000000000001</c:v>
                </c:pt>
                <c:pt idx="3676">
                  <c:v>2.2463000000000002</c:v>
                </c:pt>
                <c:pt idx="3677">
                  <c:v>2.2225000000000001</c:v>
                </c:pt>
                <c:pt idx="3678">
                  <c:v>2.1825000000000001</c:v>
                </c:pt>
                <c:pt idx="3679">
                  <c:v>2.1812</c:v>
                </c:pt>
                <c:pt idx="3680">
                  <c:v>2.1884000000000001</c:v>
                </c:pt>
                <c:pt idx="3681">
                  <c:v>2.1947999999999999</c:v>
                </c:pt>
                <c:pt idx="3682">
                  <c:v>2.1974999999999998</c:v>
                </c:pt>
                <c:pt idx="3683">
                  <c:v>2.1937000000000002</c:v>
                </c:pt>
                <c:pt idx="3684">
                  <c:v>2.1602999999999999</c:v>
                </c:pt>
                <c:pt idx="3685">
                  <c:v>2.1947999999999999</c:v>
                </c:pt>
                <c:pt idx="3686">
                  <c:v>2.2198000000000002</c:v>
                </c:pt>
                <c:pt idx="3687">
                  <c:v>2.2448999999999999</c:v>
                </c:pt>
                <c:pt idx="3688">
                  <c:v>2.2401</c:v>
                </c:pt>
                <c:pt idx="3689">
                  <c:v>2.2675999999999998</c:v>
                </c:pt>
                <c:pt idx="3690">
                  <c:v>2.2566999999999999</c:v>
                </c:pt>
                <c:pt idx="3691">
                  <c:v>2.2800000000000002</c:v>
                </c:pt>
                <c:pt idx="3692">
                  <c:v>2.2894000000000001</c:v>
                </c:pt>
                <c:pt idx="3693">
                  <c:v>2.3062</c:v>
                </c:pt>
                <c:pt idx="3694">
                  <c:v>2.2970000000000002</c:v>
                </c:pt>
                <c:pt idx="3695">
                  <c:v>2.2926000000000002</c:v>
                </c:pt>
                <c:pt idx="3696">
                  <c:v>2.2753999999999999</c:v>
                </c:pt>
                <c:pt idx="3697">
                  <c:v>2.2658</c:v>
                </c:pt>
                <c:pt idx="3698">
                  <c:v>2.2275</c:v>
                </c:pt>
                <c:pt idx="3699">
                  <c:v>2.2499000000000002</c:v>
                </c:pt>
                <c:pt idx="3700">
                  <c:v>2.2425000000000002</c:v>
                </c:pt>
                <c:pt idx="3701">
                  <c:v>2.2599999999999998</c:v>
                </c:pt>
                <c:pt idx="3702">
                  <c:v>2.2890000000000001</c:v>
                </c:pt>
                <c:pt idx="3703">
                  <c:v>2.2896000000000001</c:v>
                </c:pt>
                <c:pt idx="3704">
                  <c:v>2.3083999999999998</c:v>
                </c:pt>
                <c:pt idx="3705">
                  <c:v>2.2999999999999998</c:v>
                </c:pt>
                <c:pt idx="3706">
                  <c:v>2.2847</c:v>
                </c:pt>
                <c:pt idx="3707">
                  <c:v>2.2986</c:v>
                </c:pt>
                <c:pt idx="3708">
                  <c:v>2.2646999999999999</c:v>
                </c:pt>
                <c:pt idx="3709">
                  <c:v>2.2210000000000001</c:v>
                </c:pt>
                <c:pt idx="3710">
                  <c:v>2.2204999999999999</c:v>
                </c:pt>
                <c:pt idx="3711">
                  <c:v>2.206</c:v>
                </c:pt>
                <c:pt idx="3712">
                  <c:v>2.2280000000000002</c:v>
                </c:pt>
                <c:pt idx="3713">
                  <c:v>2.2368000000000001</c:v>
                </c:pt>
                <c:pt idx="3714">
                  <c:v>2.242</c:v>
                </c:pt>
                <c:pt idx="3715">
                  <c:v>2.2399</c:v>
                </c:pt>
                <c:pt idx="3716">
                  <c:v>2.2549000000000001</c:v>
                </c:pt>
                <c:pt idx="3717">
                  <c:v>2.2513000000000001</c:v>
                </c:pt>
                <c:pt idx="3718">
                  <c:v>2.2599999999999998</c:v>
                </c:pt>
                <c:pt idx="3719">
                  <c:v>2.2850000000000001</c:v>
                </c:pt>
                <c:pt idx="3720">
                  <c:v>2.2761</c:v>
                </c:pt>
                <c:pt idx="3721">
                  <c:v>2.2875000000000001</c:v>
                </c:pt>
                <c:pt idx="3722">
                  <c:v>2.2934000000000001</c:v>
                </c:pt>
                <c:pt idx="3723">
                  <c:v>2.2999000000000001</c:v>
                </c:pt>
                <c:pt idx="3724">
                  <c:v>2.2904999999999998</c:v>
                </c:pt>
                <c:pt idx="3725">
                  <c:v>2.2869999999999999</c:v>
                </c:pt>
                <c:pt idx="3726">
                  <c:v>2.2774999999999999</c:v>
                </c:pt>
                <c:pt idx="3727">
                  <c:v>2.2606000000000002</c:v>
                </c:pt>
                <c:pt idx="3728">
                  <c:v>2.286</c:v>
                </c:pt>
                <c:pt idx="3729">
                  <c:v>2.3073999999999999</c:v>
                </c:pt>
                <c:pt idx="3730">
                  <c:v>2.2986</c:v>
                </c:pt>
                <c:pt idx="3731">
                  <c:v>2.2988</c:v>
                </c:pt>
                <c:pt idx="3732">
                  <c:v>2.3130000000000002</c:v>
                </c:pt>
                <c:pt idx="3733">
                  <c:v>2.3136999999999999</c:v>
                </c:pt>
                <c:pt idx="3734">
                  <c:v>2.3041</c:v>
                </c:pt>
                <c:pt idx="3735">
                  <c:v>2.2782999999999998</c:v>
                </c:pt>
                <c:pt idx="3736">
                  <c:v>2.2400000000000002</c:v>
                </c:pt>
                <c:pt idx="3737">
                  <c:v>2.2364000000000002</c:v>
                </c:pt>
                <c:pt idx="3738">
                  <c:v>2.2572000000000001</c:v>
                </c:pt>
                <c:pt idx="3739">
                  <c:v>2.2458999999999998</c:v>
                </c:pt>
                <c:pt idx="3740">
                  <c:v>2.2090999999999998</c:v>
                </c:pt>
                <c:pt idx="3741">
                  <c:v>2.2059000000000002</c:v>
                </c:pt>
                <c:pt idx="3742">
                  <c:v>2.2021000000000002</c:v>
                </c:pt>
                <c:pt idx="3743">
                  <c:v>2.2189000000000001</c:v>
                </c:pt>
                <c:pt idx="3744">
                  <c:v>2.1981000000000002</c:v>
                </c:pt>
                <c:pt idx="3745">
                  <c:v>2.1999</c:v>
                </c:pt>
                <c:pt idx="3746">
                  <c:v>2.1703999999999999</c:v>
                </c:pt>
                <c:pt idx="3747">
                  <c:v>2.16</c:v>
                </c:pt>
                <c:pt idx="3748">
                  <c:v>2.1463999999999999</c:v>
                </c:pt>
                <c:pt idx="3749">
                  <c:v>2.1587999999999998</c:v>
                </c:pt>
                <c:pt idx="3750">
                  <c:v>2.1905000000000001</c:v>
                </c:pt>
                <c:pt idx="3751">
                  <c:v>2.1549999999999998</c:v>
                </c:pt>
                <c:pt idx="3752">
                  <c:v>2.1360000000000001</c:v>
                </c:pt>
                <c:pt idx="3753">
                  <c:v>2.1518000000000002</c:v>
                </c:pt>
                <c:pt idx="3754">
                  <c:v>2.19</c:v>
                </c:pt>
                <c:pt idx="3755">
                  <c:v>2.1149</c:v>
                </c:pt>
                <c:pt idx="3756">
                  <c:v>2.1219999999999999</c:v>
                </c:pt>
                <c:pt idx="3757">
                  <c:v>2.1133999999999999</c:v>
                </c:pt>
                <c:pt idx="3758">
                  <c:v>2.1118999999999999</c:v>
                </c:pt>
                <c:pt idx="3759">
                  <c:v>2.1053000000000002</c:v>
                </c:pt>
                <c:pt idx="3760">
                  <c:v>2.1185999999999998</c:v>
                </c:pt>
                <c:pt idx="3761">
                  <c:v>2.1509999999999998</c:v>
                </c:pt>
                <c:pt idx="3762">
                  <c:v>2.0960000000000001</c:v>
                </c:pt>
                <c:pt idx="3763">
                  <c:v>2.0649000000000002</c:v>
                </c:pt>
                <c:pt idx="3764">
                  <c:v>2.0600999999999998</c:v>
                </c:pt>
                <c:pt idx="3765">
                  <c:v>2.0699999999999998</c:v>
                </c:pt>
                <c:pt idx="3766">
                  <c:v>2.0710999999999999</c:v>
                </c:pt>
                <c:pt idx="3767">
                  <c:v>2.0459000000000001</c:v>
                </c:pt>
                <c:pt idx="3768">
                  <c:v>2.0057</c:v>
                </c:pt>
                <c:pt idx="3769">
                  <c:v>1.9129</c:v>
                </c:pt>
                <c:pt idx="3770">
                  <c:v>1.988</c:v>
                </c:pt>
                <c:pt idx="3771">
                  <c:v>2.028</c:v>
                </c:pt>
                <c:pt idx="3772">
                  <c:v>2.0760999999999998</c:v>
                </c:pt>
                <c:pt idx="3773">
                  <c:v>2.0682</c:v>
                </c:pt>
                <c:pt idx="3774">
                  <c:v>2.0648</c:v>
                </c:pt>
                <c:pt idx="3775">
                  <c:v>2.0514999999999999</c:v>
                </c:pt>
                <c:pt idx="3776">
                  <c:v>2.0653000000000001</c:v>
                </c:pt>
                <c:pt idx="3777">
                  <c:v>2.0499000000000001</c:v>
                </c:pt>
                <c:pt idx="3778">
                  <c:v>2.0485000000000002</c:v>
                </c:pt>
                <c:pt idx="3779">
                  <c:v>2.0548999999999999</c:v>
                </c:pt>
                <c:pt idx="3780">
                  <c:v>2.0099</c:v>
                </c:pt>
                <c:pt idx="3781">
                  <c:v>1.9988000000000001</c:v>
                </c:pt>
                <c:pt idx="3782">
                  <c:v>2.0179999999999998</c:v>
                </c:pt>
                <c:pt idx="3783">
                  <c:v>2.0224000000000002</c:v>
                </c:pt>
                <c:pt idx="3784">
                  <c:v>2.0487000000000002</c:v>
                </c:pt>
                <c:pt idx="3785">
                  <c:v>2.0588000000000002</c:v>
                </c:pt>
                <c:pt idx="3786">
                  <c:v>2.0811999999999999</c:v>
                </c:pt>
                <c:pt idx="3787">
                  <c:v>2.0886</c:v>
                </c:pt>
                <c:pt idx="3788">
                  <c:v>2.1122999999999998</c:v>
                </c:pt>
                <c:pt idx="3789">
                  <c:v>2.1164000000000001</c:v>
                </c:pt>
                <c:pt idx="3790">
                  <c:v>2.1356000000000002</c:v>
                </c:pt>
                <c:pt idx="3791">
                  <c:v>2.0935999999999999</c:v>
                </c:pt>
                <c:pt idx="3792">
                  <c:v>2.09</c:v>
                </c:pt>
                <c:pt idx="3793">
                  <c:v>2.1166</c:v>
                </c:pt>
                <c:pt idx="3794">
                  <c:v>2.0918000000000001</c:v>
                </c:pt>
                <c:pt idx="3795">
                  <c:v>2.1225000000000001</c:v>
                </c:pt>
                <c:pt idx="3796">
                  <c:v>2.1516999999999999</c:v>
                </c:pt>
                <c:pt idx="3797">
                  <c:v>2.1175999999999999</c:v>
                </c:pt>
                <c:pt idx="3798">
                  <c:v>2.1150000000000002</c:v>
                </c:pt>
                <c:pt idx="3799">
                  <c:v>2.0830000000000002</c:v>
                </c:pt>
                <c:pt idx="3800">
                  <c:v>2.0922999999999998</c:v>
                </c:pt>
                <c:pt idx="3801">
                  <c:v>2.105</c:v>
                </c:pt>
                <c:pt idx="3802">
                  <c:v>2.0255999999999998</c:v>
                </c:pt>
                <c:pt idx="3803">
                  <c:v>2.0087000000000002</c:v>
                </c:pt>
                <c:pt idx="3804">
                  <c:v>1.9725000000000001</c:v>
                </c:pt>
                <c:pt idx="3805">
                  <c:v>1.9875</c:v>
                </c:pt>
                <c:pt idx="3806">
                  <c:v>2.0223</c:v>
                </c:pt>
                <c:pt idx="3807">
                  <c:v>2.0036</c:v>
                </c:pt>
                <c:pt idx="3808">
                  <c:v>2.0007000000000001</c:v>
                </c:pt>
                <c:pt idx="3809">
                  <c:v>1.9550000000000001</c:v>
                </c:pt>
                <c:pt idx="3810">
                  <c:v>1.9624000000000001</c:v>
                </c:pt>
                <c:pt idx="3811">
                  <c:v>1.9098000000000002</c:v>
                </c:pt>
                <c:pt idx="3812">
                  <c:v>1.8988</c:v>
                </c:pt>
                <c:pt idx="3813">
                  <c:v>1.9100000000000001</c:v>
                </c:pt>
                <c:pt idx="3814">
                  <c:v>1.9137</c:v>
                </c:pt>
                <c:pt idx="3815">
                  <c:v>1.9037999999999999</c:v>
                </c:pt>
                <c:pt idx="3816">
                  <c:v>1.8726</c:v>
                </c:pt>
                <c:pt idx="3817">
                  <c:v>1.8833</c:v>
                </c:pt>
                <c:pt idx="3818">
                  <c:v>1.8877000000000002</c:v>
                </c:pt>
                <c:pt idx="3819">
                  <c:v>1.9149</c:v>
                </c:pt>
                <c:pt idx="3820">
                  <c:v>1.9148000000000001</c:v>
                </c:pt>
                <c:pt idx="3821">
                  <c:v>1.9136</c:v>
                </c:pt>
              </c:numCache>
            </c:numRef>
          </c:val>
          <c:smooth val="0"/>
          <c:extLst>
            <c:ext xmlns:c16="http://schemas.microsoft.com/office/drawing/2014/chart" uri="{C3380CC4-5D6E-409C-BE32-E72D297353CC}">
              <c16:uniqueId val="{00000003-0D1F-4C2C-8880-BE3956B3FE0B}"/>
            </c:ext>
          </c:extLst>
        </c:ser>
        <c:ser>
          <c:idx val="2"/>
          <c:order val="2"/>
          <c:tx>
            <c:strRef>
              <c:f>Sheet1!$D$3</c:f>
              <c:strCache>
                <c:ptCount val="1"/>
                <c:pt idx="0">
                  <c:v>VK</c:v>
                </c:pt>
              </c:strCache>
            </c:strRef>
          </c:tx>
          <c:spPr>
            <a:ln w="28575" cap="rnd">
              <a:solidFill>
                <a:schemeClr val="accent3"/>
              </a:solidFill>
              <a:round/>
            </a:ln>
            <a:effectLst/>
          </c:spPr>
          <c:marker>
            <c:symbol val="none"/>
          </c:marker>
          <c:trendline>
            <c:spPr>
              <a:ln w="19050" cap="rnd">
                <a:solidFill>
                  <a:schemeClr val="accent3"/>
                </a:solidFill>
                <a:prstDash val="sysDot"/>
              </a:ln>
              <a:effectLst/>
            </c:spPr>
            <c:trendlineType val="linear"/>
            <c:dispRSqr val="0"/>
            <c:dispEq val="0"/>
          </c:trendline>
          <c:cat>
            <c:numRef>
              <c:f>Sheet1!$A$8:$A$3829</c:f>
              <c:numCache>
                <c:formatCode>m/d/yyyy</c:formatCode>
                <c:ptCount val="3822"/>
                <c:pt idx="0">
                  <c:v>38356</c:v>
                </c:pt>
                <c:pt idx="1">
                  <c:v>38357</c:v>
                </c:pt>
                <c:pt idx="2">
                  <c:v>38358</c:v>
                </c:pt>
                <c:pt idx="3">
                  <c:v>38359</c:v>
                </c:pt>
                <c:pt idx="4">
                  <c:v>38362</c:v>
                </c:pt>
                <c:pt idx="5">
                  <c:v>38363</c:v>
                </c:pt>
                <c:pt idx="6">
                  <c:v>38364</c:v>
                </c:pt>
                <c:pt idx="7">
                  <c:v>38365</c:v>
                </c:pt>
                <c:pt idx="8">
                  <c:v>38366</c:v>
                </c:pt>
                <c:pt idx="9">
                  <c:v>38369</c:v>
                </c:pt>
                <c:pt idx="10">
                  <c:v>38370</c:v>
                </c:pt>
                <c:pt idx="11">
                  <c:v>38371</c:v>
                </c:pt>
                <c:pt idx="12">
                  <c:v>38372</c:v>
                </c:pt>
                <c:pt idx="13">
                  <c:v>38373</c:v>
                </c:pt>
                <c:pt idx="14">
                  <c:v>38376</c:v>
                </c:pt>
                <c:pt idx="15">
                  <c:v>38377</c:v>
                </c:pt>
                <c:pt idx="16">
                  <c:v>38378</c:v>
                </c:pt>
                <c:pt idx="17">
                  <c:v>38379</c:v>
                </c:pt>
                <c:pt idx="18">
                  <c:v>38380</c:v>
                </c:pt>
                <c:pt idx="19">
                  <c:v>38383</c:v>
                </c:pt>
                <c:pt idx="20">
                  <c:v>38384</c:v>
                </c:pt>
                <c:pt idx="21">
                  <c:v>38385</c:v>
                </c:pt>
                <c:pt idx="22">
                  <c:v>38386</c:v>
                </c:pt>
                <c:pt idx="23">
                  <c:v>38387</c:v>
                </c:pt>
                <c:pt idx="24">
                  <c:v>38390</c:v>
                </c:pt>
                <c:pt idx="25">
                  <c:v>38391</c:v>
                </c:pt>
                <c:pt idx="26">
                  <c:v>38392</c:v>
                </c:pt>
                <c:pt idx="27">
                  <c:v>38393</c:v>
                </c:pt>
                <c:pt idx="28">
                  <c:v>38394</c:v>
                </c:pt>
                <c:pt idx="29">
                  <c:v>38397</c:v>
                </c:pt>
                <c:pt idx="30">
                  <c:v>38398</c:v>
                </c:pt>
                <c:pt idx="31">
                  <c:v>38399</c:v>
                </c:pt>
                <c:pt idx="32">
                  <c:v>38400</c:v>
                </c:pt>
                <c:pt idx="33">
                  <c:v>38401</c:v>
                </c:pt>
                <c:pt idx="34">
                  <c:v>38404</c:v>
                </c:pt>
                <c:pt idx="35">
                  <c:v>38405</c:v>
                </c:pt>
                <c:pt idx="36">
                  <c:v>38406</c:v>
                </c:pt>
                <c:pt idx="37">
                  <c:v>38407</c:v>
                </c:pt>
                <c:pt idx="38">
                  <c:v>38408</c:v>
                </c:pt>
                <c:pt idx="39">
                  <c:v>38411</c:v>
                </c:pt>
                <c:pt idx="40">
                  <c:v>38412</c:v>
                </c:pt>
                <c:pt idx="41">
                  <c:v>38413</c:v>
                </c:pt>
                <c:pt idx="42">
                  <c:v>38414</c:v>
                </c:pt>
                <c:pt idx="43">
                  <c:v>38415</c:v>
                </c:pt>
                <c:pt idx="44">
                  <c:v>38418</c:v>
                </c:pt>
                <c:pt idx="45">
                  <c:v>38419</c:v>
                </c:pt>
                <c:pt idx="46">
                  <c:v>38420</c:v>
                </c:pt>
                <c:pt idx="47">
                  <c:v>38421</c:v>
                </c:pt>
                <c:pt idx="48">
                  <c:v>38422</c:v>
                </c:pt>
                <c:pt idx="49">
                  <c:v>38425</c:v>
                </c:pt>
                <c:pt idx="50">
                  <c:v>38426</c:v>
                </c:pt>
                <c:pt idx="51">
                  <c:v>38427</c:v>
                </c:pt>
                <c:pt idx="52">
                  <c:v>38428</c:v>
                </c:pt>
                <c:pt idx="53">
                  <c:v>38429</c:v>
                </c:pt>
                <c:pt idx="54">
                  <c:v>38432</c:v>
                </c:pt>
                <c:pt idx="55">
                  <c:v>38433</c:v>
                </c:pt>
                <c:pt idx="56">
                  <c:v>38434</c:v>
                </c:pt>
                <c:pt idx="57">
                  <c:v>38435</c:v>
                </c:pt>
                <c:pt idx="58">
                  <c:v>38436</c:v>
                </c:pt>
                <c:pt idx="59">
                  <c:v>38439</c:v>
                </c:pt>
                <c:pt idx="60">
                  <c:v>38440</c:v>
                </c:pt>
                <c:pt idx="61">
                  <c:v>38441</c:v>
                </c:pt>
                <c:pt idx="62">
                  <c:v>38442</c:v>
                </c:pt>
                <c:pt idx="63">
                  <c:v>38443</c:v>
                </c:pt>
                <c:pt idx="64">
                  <c:v>38446</c:v>
                </c:pt>
                <c:pt idx="65">
                  <c:v>38447</c:v>
                </c:pt>
                <c:pt idx="66">
                  <c:v>38448</c:v>
                </c:pt>
                <c:pt idx="67">
                  <c:v>38449</c:v>
                </c:pt>
                <c:pt idx="68">
                  <c:v>38450</c:v>
                </c:pt>
                <c:pt idx="69">
                  <c:v>38453</c:v>
                </c:pt>
                <c:pt idx="70">
                  <c:v>38454</c:v>
                </c:pt>
                <c:pt idx="71">
                  <c:v>38455</c:v>
                </c:pt>
                <c:pt idx="72">
                  <c:v>38456</c:v>
                </c:pt>
                <c:pt idx="73">
                  <c:v>38457</c:v>
                </c:pt>
                <c:pt idx="74">
                  <c:v>38460</c:v>
                </c:pt>
                <c:pt idx="75">
                  <c:v>38461</c:v>
                </c:pt>
                <c:pt idx="76">
                  <c:v>38462</c:v>
                </c:pt>
                <c:pt idx="77">
                  <c:v>38463</c:v>
                </c:pt>
                <c:pt idx="78">
                  <c:v>38464</c:v>
                </c:pt>
                <c:pt idx="79">
                  <c:v>38467</c:v>
                </c:pt>
                <c:pt idx="80">
                  <c:v>38468</c:v>
                </c:pt>
                <c:pt idx="81">
                  <c:v>38469</c:v>
                </c:pt>
                <c:pt idx="82">
                  <c:v>38470</c:v>
                </c:pt>
                <c:pt idx="83">
                  <c:v>38471</c:v>
                </c:pt>
                <c:pt idx="84">
                  <c:v>38474</c:v>
                </c:pt>
                <c:pt idx="85">
                  <c:v>38475</c:v>
                </c:pt>
                <c:pt idx="86">
                  <c:v>38476</c:v>
                </c:pt>
                <c:pt idx="87">
                  <c:v>38477</c:v>
                </c:pt>
                <c:pt idx="88">
                  <c:v>38478</c:v>
                </c:pt>
                <c:pt idx="89">
                  <c:v>38481</c:v>
                </c:pt>
                <c:pt idx="90">
                  <c:v>38482</c:v>
                </c:pt>
                <c:pt idx="91">
                  <c:v>38483</c:v>
                </c:pt>
                <c:pt idx="92">
                  <c:v>38484</c:v>
                </c:pt>
                <c:pt idx="93">
                  <c:v>38485</c:v>
                </c:pt>
                <c:pt idx="94">
                  <c:v>38488</c:v>
                </c:pt>
                <c:pt idx="95">
                  <c:v>38489</c:v>
                </c:pt>
                <c:pt idx="96">
                  <c:v>38490</c:v>
                </c:pt>
                <c:pt idx="97">
                  <c:v>38491</c:v>
                </c:pt>
                <c:pt idx="98">
                  <c:v>38492</c:v>
                </c:pt>
                <c:pt idx="99">
                  <c:v>38495</c:v>
                </c:pt>
                <c:pt idx="100">
                  <c:v>38496</c:v>
                </c:pt>
                <c:pt idx="101">
                  <c:v>38497</c:v>
                </c:pt>
                <c:pt idx="102">
                  <c:v>38498</c:v>
                </c:pt>
                <c:pt idx="103">
                  <c:v>38499</c:v>
                </c:pt>
                <c:pt idx="104">
                  <c:v>38502</c:v>
                </c:pt>
                <c:pt idx="105">
                  <c:v>38503</c:v>
                </c:pt>
                <c:pt idx="106">
                  <c:v>38504</c:v>
                </c:pt>
                <c:pt idx="107">
                  <c:v>38505</c:v>
                </c:pt>
                <c:pt idx="108">
                  <c:v>38506</c:v>
                </c:pt>
                <c:pt idx="109">
                  <c:v>38509</c:v>
                </c:pt>
                <c:pt idx="110">
                  <c:v>38510</c:v>
                </c:pt>
                <c:pt idx="111">
                  <c:v>38511</c:v>
                </c:pt>
                <c:pt idx="112">
                  <c:v>38512</c:v>
                </c:pt>
                <c:pt idx="113">
                  <c:v>38513</c:v>
                </c:pt>
                <c:pt idx="114">
                  <c:v>38516</c:v>
                </c:pt>
                <c:pt idx="115">
                  <c:v>38517</c:v>
                </c:pt>
                <c:pt idx="116">
                  <c:v>38518</c:v>
                </c:pt>
                <c:pt idx="117">
                  <c:v>38519</c:v>
                </c:pt>
                <c:pt idx="118">
                  <c:v>38520</c:v>
                </c:pt>
                <c:pt idx="119">
                  <c:v>38523</c:v>
                </c:pt>
                <c:pt idx="120">
                  <c:v>38524</c:v>
                </c:pt>
                <c:pt idx="121">
                  <c:v>38525</c:v>
                </c:pt>
                <c:pt idx="122">
                  <c:v>38526</c:v>
                </c:pt>
                <c:pt idx="123">
                  <c:v>38527</c:v>
                </c:pt>
                <c:pt idx="124">
                  <c:v>38530</c:v>
                </c:pt>
                <c:pt idx="125">
                  <c:v>38531</c:v>
                </c:pt>
                <c:pt idx="126">
                  <c:v>38532</c:v>
                </c:pt>
                <c:pt idx="127">
                  <c:v>38533</c:v>
                </c:pt>
                <c:pt idx="128">
                  <c:v>38534</c:v>
                </c:pt>
                <c:pt idx="129">
                  <c:v>38537</c:v>
                </c:pt>
                <c:pt idx="130">
                  <c:v>38538</c:v>
                </c:pt>
                <c:pt idx="131">
                  <c:v>38539</c:v>
                </c:pt>
                <c:pt idx="132">
                  <c:v>38540</c:v>
                </c:pt>
                <c:pt idx="133">
                  <c:v>38541</c:v>
                </c:pt>
                <c:pt idx="134">
                  <c:v>38544</c:v>
                </c:pt>
                <c:pt idx="135">
                  <c:v>38545</c:v>
                </c:pt>
                <c:pt idx="136">
                  <c:v>38546</c:v>
                </c:pt>
                <c:pt idx="137">
                  <c:v>38547</c:v>
                </c:pt>
                <c:pt idx="138">
                  <c:v>38548</c:v>
                </c:pt>
                <c:pt idx="139">
                  <c:v>38551</c:v>
                </c:pt>
                <c:pt idx="140">
                  <c:v>38552</c:v>
                </c:pt>
                <c:pt idx="141">
                  <c:v>38553</c:v>
                </c:pt>
                <c:pt idx="142">
                  <c:v>38554</c:v>
                </c:pt>
                <c:pt idx="143">
                  <c:v>38555</c:v>
                </c:pt>
                <c:pt idx="144">
                  <c:v>38558</c:v>
                </c:pt>
                <c:pt idx="145">
                  <c:v>38559</c:v>
                </c:pt>
                <c:pt idx="146">
                  <c:v>38560</c:v>
                </c:pt>
                <c:pt idx="147">
                  <c:v>38561</c:v>
                </c:pt>
                <c:pt idx="148">
                  <c:v>38562</c:v>
                </c:pt>
                <c:pt idx="149">
                  <c:v>38565</c:v>
                </c:pt>
                <c:pt idx="150">
                  <c:v>38566</c:v>
                </c:pt>
                <c:pt idx="151">
                  <c:v>38567</c:v>
                </c:pt>
                <c:pt idx="152">
                  <c:v>38568</c:v>
                </c:pt>
                <c:pt idx="153">
                  <c:v>38569</c:v>
                </c:pt>
                <c:pt idx="154">
                  <c:v>38572</c:v>
                </c:pt>
                <c:pt idx="155">
                  <c:v>38573</c:v>
                </c:pt>
                <c:pt idx="156">
                  <c:v>38574</c:v>
                </c:pt>
                <c:pt idx="157">
                  <c:v>38575</c:v>
                </c:pt>
                <c:pt idx="158">
                  <c:v>38576</c:v>
                </c:pt>
                <c:pt idx="159">
                  <c:v>38579</c:v>
                </c:pt>
                <c:pt idx="160">
                  <c:v>38580</c:v>
                </c:pt>
                <c:pt idx="161">
                  <c:v>38581</c:v>
                </c:pt>
                <c:pt idx="162">
                  <c:v>38582</c:v>
                </c:pt>
                <c:pt idx="163">
                  <c:v>38583</c:v>
                </c:pt>
                <c:pt idx="164">
                  <c:v>38586</c:v>
                </c:pt>
                <c:pt idx="165">
                  <c:v>38587</c:v>
                </c:pt>
                <c:pt idx="166">
                  <c:v>38588</c:v>
                </c:pt>
                <c:pt idx="167">
                  <c:v>38589</c:v>
                </c:pt>
                <c:pt idx="168">
                  <c:v>38590</c:v>
                </c:pt>
                <c:pt idx="169">
                  <c:v>38593</c:v>
                </c:pt>
                <c:pt idx="170">
                  <c:v>38594</c:v>
                </c:pt>
                <c:pt idx="171">
                  <c:v>38595</c:v>
                </c:pt>
                <c:pt idx="172">
                  <c:v>38596</c:v>
                </c:pt>
                <c:pt idx="173">
                  <c:v>38597</c:v>
                </c:pt>
                <c:pt idx="174">
                  <c:v>38600</c:v>
                </c:pt>
                <c:pt idx="175">
                  <c:v>38601</c:v>
                </c:pt>
                <c:pt idx="176">
                  <c:v>38602</c:v>
                </c:pt>
                <c:pt idx="177">
                  <c:v>38603</c:v>
                </c:pt>
                <c:pt idx="178">
                  <c:v>38604</c:v>
                </c:pt>
                <c:pt idx="179">
                  <c:v>38607</c:v>
                </c:pt>
                <c:pt idx="180">
                  <c:v>38608</c:v>
                </c:pt>
                <c:pt idx="181">
                  <c:v>38609</c:v>
                </c:pt>
                <c:pt idx="182">
                  <c:v>38610</c:v>
                </c:pt>
                <c:pt idx="183">
                  <c:v>38611</c:v>
                </c:pt>
                <c:pt idx="184">
                  <c:v>38614</c:v>
                </c:pt>
                <c:pt idx="185">
                  <c:v>38615</c:v>
                </c:pt>
                <c:pt idx="186">
                  <c:v>38616</c:v>
                </c:pt>
                <c:pt idx="187">
                  <c:v>38617</c:v>
                </c:pt>
                <c:pt idx="188">
                  <c:v>38618</c:v>
                </c:pt>
                <c:pt idx="189">
                  <c:v>38621</c:v>
                </c:pt>
                <c:pt idx="190">
                  <c:v>38622</c:v>
                </c:pt>
                <c:pt idx="191">
                  <c:v>38623</c:v>
                </c:pt>
                <c:pt idx="192">
                  <c:v>38624</c:v>
                </c:pt>
                <c:pt idx="193">
                  <c:v>38625</c:v>
                </c:pt>
                <c:pt idx="194">
                  <c:v>38628</c:v>
                </c:pt>
                <c:pt idx="195">
                  <c:v>38629</c:v>
                </c:pt>
                <c:pt idx="196">
                  <c:v>38630</c:v>
                </c:pt>
                <c:pt idx="197">
                  <c:v>38631</c:v>
                </c:pt>
                <c:pt idx="198">
                  <c:v>38632</c:v>
                </c:pt>
                <c:pt idx="199">
                  <c:v>38635</c:v>
                </c:pt>
                <c:pt idx="200">
                  <c:v>38636</c:v>
                </c:pt>
                <c:pt idx="201">
                  <c:v>38637</c:v>
                </c:pt>
                <c:pt idx="202">
                  <c:v>38638</c:v>
                </c:pt>
                <c:pt idx="203">
                  <c:v>38639</c:v>
                </c:pt>
                <c:pt idx="204">
                  <c:v>38642</c:v>
                </c:pt>
                <c:pt idx="205">
                  <c:v>38643</c:v>
                </c:pt>
                <c:pt idx="206">
                  <c:v>38644</c:v>
                </c:pt>
                <c:pt idx="207">
                  <c:v>38645</c:v>
                </c:pt>
                <c:pt idx="208">
                  <c:v>38646</c:v>
                </c:pt>
                <c:pt idx="209">
                  <c:v>38649</c:v>
                </c:pt>
                <c:pt idx="210">
                  <c:v>38650</c:v>
                </c:pt>
                <c:pt idx="211">
                  <c:v>38651</c:v>
                </c:pt>
                <c:pt idx="212">
                  <c:v>38652</c:v>
                </c:pt>
                <c:pt idx="213">
                  <c:v>38653</c:v>
                </c:pt>
                <c:pt idx="214">
                  <c:v>38656</c:v>
                </c:pt>
                <c:pt idx="215">
                  <c:v>38657</c:v>
                </c:pt>
                <c:pt idx="216">
                  <c:v>38658</c:v>
                </c:pt>
                <c:pt idx="217">
                  <c:v>38659</c:v>
                </c:pt>
                <c:pt idx="218">
                  <c:v>38660</c:v>
                </c:pt>
                <c:pt idx="219">
                  <c:v>38663</c:v>
                </c:pt>
                <c:pt idx="220">
                  <c:v>38664</c:v>
                </c:pt>
                <c:pt idx="221">
                  <c:v>38665</c:v>
                </c:pt>
                <c:pt idx="222">
                  <c:v>38666</c:v>
                </c:pt>
                <c:pt idx="223">
                  <c:v>38667</c:v>
                </c:pt>
                <c:pt idx="224">
                  <c:v>38670</c:v>
                </c:pt>
                <c:pt idx="225">
                  <c:v>38671</c:v>
                </c:pt>
                <c:pt idx="226">
                  <c:v>38672</c:v>
                </c:pt>
                <c:pt idx="227">
                  <c:v>38673</c:v>
                </c:pt>
                <c:pt idx="228">
                  <c:v>38674</c:v>
                </c:pt>
                <c:pt idx="229">
                  <c:v>38677</c:v>
                </c:pt>
                <c:pt idx="230">
                  <c:v>38678</c:v>
                </c:pt>
                <c:pt idx="231">
                  <c:v>38679</c:v>
                </c:pt>
                <c:pt idx="232">
                  <c:v>38680</c:v>
                </c:pt>
                <c:pt idx="233">
                  <c:v>38681</c:v>
                </c:pt>
                <c:pt idx="234">
                  <c:v>38684</c:v>
                </c:pt>
                <c:pt idx="235">
                  <c:v>38685</c:v>
                </c:pt>
                <c:pt idx="236">
                  <c:v>38686</c:v>
                </c:pt>
                <c:pt idx="237">
                  <c:v>38687</c:v>
                </c:pt>
                <c:pt idx="238">
                  <c:v>38688</c:v>
                </c:pt>
                <c:pt idx="239">
                  <c:v>38691</c:v>
                </c:pt>
                <c:pt idx="240">
                  <c:v>38692</c:v>
                </c:pt>
                <c:pt idx="241">
                  <c:v>38693</c:v>
                </c:pt>
                <c:pt idx="242">
                  <c:v>38694</c:v>
                </c:pt>
                <c:pt idx="243">
                  <c:v>38695</c:v>
                </c:pt>
                <c:pt idx="244">
                  <c:v>38698</c:v>
                </c:pt>
                <c:pt idx="245">
                  <c:v>38699</c:v>
                </c:pt>
                <c:pt idx="246">
                  <c:v>38700</c:v>
                </c:pt>
                <c:pt idx="247">
                  <c:v>38701</c:v>
                </c:pt>
                <c:pt idx="248">
                  <c:v>38702</c:v>
                </c:pt>
                <c:pt idx="249">
                  <c:v>38705</c:v>
                </c:pt>
                <c:pt idx="250">
                  <c:v>38706</c:v>
                </c:pt>
                <c:pt idx="251">
                  <c:v>38707</c:v>
                </c:pt>
                <c:pt idx="252">
                  <c:v>38708</c:v>
                </c:pt>
                <c:pt idx="253">
                  <c:v>38709</c:v>
                </c:pt>
                <c:pt idx="254">
                  <c:v>38712</c:v>
                </c:pt>
                <c:pt idx="255">
                  <c:v>38713</c:v>
                </c:pt>
                <c:pt idx="256">
                  <c:v>38714</c:v>
                </c:pt>
                <c:pt idx="257">
                  <c:v>38715</c:v>
                </c:pt>
                <c:pt idx="258">
                  <c:v>38716</c:v>
                </c:pt>
                <c:pt idx="259">
                  <c:v>38719</c:v>
                </c:pt>
                <c:pt idx="260">
                  <c:v>38720</c:v>
                </c:pt>
                <c:pt idx="261">
                  <c:v>38721</c:v>
                </c:pt>
                <c:pt idx="262">
                  <c:v>38722</c:v>
                </c:pt>
                <c:pt idx="263">
                  <c:v>38723</c:v>
                </c:pt>
                <c:pt idx="264">
                  <c:v>38726</c:v>
                </c:pt>
                <c:pt idx="265">
                  <c:v>38727</c:v>
                </c:pt>
                <c:pt idx="266">
                  <c:v>38728</c:v>
                </c:pt>
                <c:pt idx="267">
                  <c:v>38729</c:v>
                </c:pt>
                <c:pt idx="268">
                  <c:v>38730</c:v>
                </c:pt>
                <c:pt idx="269">
                  <c:v>38733</c:v>
                </c:pt>
                <c:pt idx="270">
                  <c:v>38734</c:v>
                </c:pt>
                <c:pt idx="271">
                  <c:v>38735</c:v>
                </c:pt>
                <c:pt idx="272">
                  <c:v>38736</c:v>
                </c:pt>
                <c:pt idx="273">
                  <c:v>38737</c:v>
                </c:pt>
                <c:pt idx="274">
                  <c:v>38740</c:v>
                </c:pt>
                <c:pt idx="275">
                  <c:v>38741</c:v>
                </c:pt>
                <c:pt idx="276">
                  <c:v>38742</c:v>
                </c:pt>
                <c:pt idx="277">
                  <c:v>38743</c:v>
                </c:pt>
                <c:pt idx="278">
                  <c:v>38744</c:v>
                </c:pt>
                <c:pt idx="279">
                  <c:v>38747</c:v>
                </c:pt>
                <c:pt idx="280">
                  <c:v>38748</c:v>
                </c:pt>
                <c:pt idx="281">
                  <c:v>38749</c:v>
                </c:pt>
                <c:pt idx="282">
                  <c:v>38750</c:v>
                </c:pt>
                <c:pt idx="283">
                  <c:v>38751</c:v>
                </c:pt>
                <c:pt idx="284">
                  <c:v>38754</c:v>
                </c:pt>
                <c:pt idx="285">
                  <c:v>38755</c:v>
                </c:pt>
                <c:pt idx="286">
                  <c:v>38756</c:v>
                </c:pt>
                <c:pt idx="287">
                  <c:v>38757</c:v>
                </c:pt>
                <c:pt idx="288">
                  <c:v>38758</c:v>
                </c:pt>
                <c:pt idx="289">
                  <c:v>38761</c:v>
                </c:pt>
                <c:pt idx="290">
                  <c:v>38762</c:v>
                </c:pt>
                <c:pt idx="291">
                  <c:v>38763</c:v>
                </c:pt>
                <c:pt idx="292">
                  <c:v>38764</c:v>
                </c:pt>
                <c:pt idx="293">
                  <c:v>38765</c:v>
                </c:pt>
                <c:pt idx="294">
                  <c:v>38768</c:v>
                </c:pt>
                <c:pt idx="295">
                  <c:v>38769</c:v>
                </c:pt>
                <c:pt idx="296">
                  <c:v>38770</c:v>
                </c:pt>
                <c:pt idx="297">
                  <c:v>38771</c:v>
                </c:pt>
                <c:pt idx="298">
                  <c:v>38772</c:v>
                </c:pt>
                <c:pt idx="299">
                  <c:v>38775</c:v>
                </c:pt>
                <c:pt idx="300">
                  <c:v>38776</c:v>
                </c:pt>
                <c:pt idx="301">
                  <c:v>38777</c:v>
                </c:pt>
                <c:pt idx="302">
                  <c:v>38778</c:v>
                </c:pt>
                <c:pt idx="303">
                  <c:v>38779</c:v>
                </c:pt>
                <c:pt idx="304">
                  <c:v>38782</c:v>
                </c:pt>
                <c:pt idx="305">
                  <c:v>38783</c:v>
                </c:pt>
                <c:pt idx="306">
                  <c:v>38784</c:v>
                </c:pt>
                <c:pt idx="307">
                  <c:v>38785</c:v>
                </c:pt>
                <c:pt idx="308">
                  <c:v>38786</c:v>
                </c:pt>
                <c:pt idx="309">
                  <c:v>38789</c:v>
                </c:pt>
                <c:pt idx="310">
                  <c:v>38790</c:v>
                </c:pt>
                <c:pt idx="311">
                  <c:v>38791</c:v>
                </c:pt>
                <c:pt idx="312">
                  <c:v>38792</c:v>
                </c:pt>
                <c:pt idx="313">
                  <c:v>38793</c:v>
                </c:pt>
                <c:pt idx="314">
                  <c:v>38796</c:v>
                </c:pt>
                <c:pt idx="315">
                  <c:v>38797</c:v>
                </c:pt>
                <c:pt idx="316">
                  <c:v>38798</c:v>
                </c:pt>
                <c:pt idx="317">
                  <c:v>38799</c:v>
                </c:pt>
                <c:pt idx="318">
                  <c:v>38800</c:v>
                </c:pt>
                <c:pt idx="319">
                  <c:v>38803</c:v>
                </c:pt>
                <c:pt idx="320">
                  <c:v>38804</c:v>
                </c:pt>
                <c:pt idx="321">
                  <c:v>38805</c:v>
                </c:pt>
                <c:pt idx="322">
                  <c:v>38806</c:v>
                </c:pt>
                <c:pt idx="323">
                  <c:v>38807</c:v>
                </c:pt>
                <c:pt idx="324">
                  <c:v>38810</c:v>
                </c:pt>
                <c:pt idx="325">
                  <c:v>38811</c:v>
                </c:pt>
                <c:pt idx="326">
                  <c:v>38812</c:v>
                </c:pt>
                <c:pt idx="327">
                  <c:v>38813</c:v>
                </c:pt>
                <c:pt idx="328">
                  <c:v>38814</c:v>
                </c:pt>
                <c:pt idx="329">
                  <c:v>38817</c:v>
                </c:pt>
                <c:pt idx="330">
                  <c:v>38818</c:v>
                </c:pt>
                <c:pt idx="331">
                  <c:v>38819</c:v>
                </c:pt>
                <c:pt idx="332">
                  <c:v>38820</c:v>
                </c:pt>
                <c:pt idx="333">
                  <c:v>38821</c:v>
                </c:pt>
                <c:pt idx="334">
                  <c:v>38824</c:v>
                </c:pt>
                <c:pt idx="335">
                  <c:v>38825</c:v>
                </c:pt>
                <c:pt idx="336">
                  <c:v>38826</c:v>
                </c:pt>
                <c:pt idx="337">
                  <c:v>38827</c:v>
                </c:pt>
                <c:pt idx="338">
                  <c:v>38828</c:v>
                </c:pt>
                <c:pt idx="339">
                  <c:v>38831</c:v>
                </c:pt>
                <c:pt idx="340">
                  <c:v>38832</c:v>
                </c:pt>
                <c:pt idx="341">
                  <c:v>38833</c:v>
                </c:pt>
                <c:pt idx="342">
                  <c:v>38834</c:v>
                </c:pt>
                <c:pt idx="343">
                  <c:v>38835</c:v>
                </c:pt>
                <c:pt idx="344">
                  <c:v>38838</c:v>
                </c:pt>
                <c:pt idx="345">
                  <c:v>38839</c:v>
                </c:pt>
                <c:pt idx="346">
                  <c:v>38840</c:v>
                </c:pt>
                <c:pt idx="347">
                  <c:v>38841</c:v>
                </c:pt>
                <c:pt idx="348">
                  <c:v>38842</c:v>
                </c:pt>
                <c:pt idx="349">
                  <c:v>38845</c:v>
                </c:pt>
                <c:pt idx="350">
                  <c:v>38846</c:v>
                </c:pt>
                <c:pt idx="351">
                  <c:v>38847</c:v>
                </c:pt>
                <c:pt idx="352">
                  <c:v>38848</c:v>
                </c:pt>
                <c:pt idx="353">
                  <c:v>38849</c:v>
                </c:pt>
                <c:pt idx="354">
                  <c:v>38852</c:v>
                </c:pt>
                <c:pt idx="355">
                  <c:v>38853</c:v>
                </c:pt>
                <c:pt idx="356">
                  <c:v>38854</c:v>
                </c:pt>
                <c:pt idx="357">
                  <c:v>38855</c:v>
                </c:pt>
                <c:pt idx="358">
                  <c:v>38856</c:v>
                </c:pt>
                <c:pt idx="359">
                  <c:v>38859</c:v>
                </c:pt>
                <c:pt idx="360">
                  <c:v>38860</c:v>
                </c:pt>
                <c:pt idx="361">
                  <c:v>38861</c:v>
                </c:pt>
                <c:pt idx="362">
                  <c:v>38862</c:v>
                </c:pt>
                <c:pt idx="363">
                  <c:v>38863</c:v>
                </c:pt>
                <c:pt idx="364">
                  <c:v>38866</c:v>
                </c:pt>
                <c:pt idx="365">
                  <c:v>38867</c:v>
                </c:pt>
                <c:pt idx="366">
                  <c:v>38868</c:v>
                </c:pt>
                <c:pt idx="367">
                  <c:v>38869</c:v>
                </c:pt>
                <c:pt idx="368">
                  <c:v>38870</c:v>
                </c:pt>
                <c:pt idx="369">
                  <c:v>38873</c:v>
                </c:pt>
                <c:pt idx="370">
                  <c:v>38874</c:v>
                </c:pt>
                <c:pt idx="371">
                  <c:v>38875</c:v>
                </c:pt>
                <c:pt idx="372">
                  <c:v>38876</c:v>
                </c:pt>
                <c:pt idx="373">
                  <c:v>38877</c:v>
                </c:pt>
                <c:pt idx="374">
                  <c:v>38880</c:v>
                </c:pt>
                <c:pt idx="375">
                  <c:v>38881</c:v>
                </c:pt>
                <c:pt idx="376">
                  <c:v>38882</c:v>
                </c:pt>
                <c:pt idx="377">
                  <c:v>38883</c:v>
                </c:pt>
                <c:pt idx="378">
                  <c:v>38884</c:v>
                </c:pt>
                <c:pt idx="379">
                  <c:v>38887</c:v>
                </c:pt>
                <c:pt idx="380">
                  <c:v>38888</c:v>
                </c:pt>
                <c:pt idx="381">
                  <c:v>38889</c:v>
                </c:pt>
                <c:pt idx="382">
                  <c:v>38890</c:v>
                </c:pt>
                <c:pt idx="383">
                  <c:v>38891</c:v>
                </c:pt>
                <c:pt idx="384">
                  <c:v>38894</c:v>
                </c:pt>
                <c:pt idx="385">
                  <c:v>38895</c:v>
                </c:pt>
                <c:pt idx="386">
                  <c:v>38896</c:v>
                </c:pt>
                <c:pt idx="387">
                  <c:v>38897</c:v>
                </c:pt>
                <c:pt idx="388">
                  <c:v>38898</c:v>
                </c:pt>
                <c:pt idx="389">
                  <c:v>38901</c:v>
                </c:pt>
                <c:pt idx="390">
                  <c:v>38902</c:v>
                </c:pt>
                <c:pt idx="391">
                  <c:v>38903</c:v>
                </c:pt>
                <c:pt idx="392">
                  <c:v>38904</c:v>
                </c:pt>
                <c:pt idx="393">
                  <c:v>38905</c:v>
                </c:pt>
                <c:pt idx="394">
                  <c:v>38908</c:v>
                </c:pt>
                <c:pt idx="395">
                  <c:v>38909</c:v>
                </c:pt>
                <c:pt idx="396">
                  <c:v>38910</c:v>
                </c:pt>
                <c:pt idx="397">
                  <c:v>38911</c:v>
                </c:pt>
                <c:pt idx="398">
                  <c:v>38912</c:v>
                </c:pt>
                <c:pt idx="399">
                  <c:v>38915</c:v>
                </c:pt>
                <c:pt idx="400">
                  <c:v>38916</c:v>
                </c:pt>
                <c:pt idx="401">
                  <c:v>38917</c:v>
                </c:pt>
                <c:pt idx="402">
                  <c:v>38918</c:v>
                </c:pt>
                <c:pt idx="403">
                  <c:v>38919</c:v>
                </c:pt>
                <c:pt idx="404">
                  <c:v>38922</c:v>
                </c:pt>
                <c:pt idx="405">
                  <c:v>38923</c:v>
                </c:pt>
                <c:pt idx="406">
                  <c:v>38924</c:v>
                </c:pt>
                <c:pt idx="407">
                  <c:v>38925</c:v>
                </c:pt>
                <c:pt idx="408">
                  <c:v>38926</c:v>
                </c:pt>
                <c:pt idx="409">
                  <c:v>38929</c:v>
                </c:pt>
                <c:pt idx="410">
                  <c:v>38930</c:v>
                </c:pt>
                <c:pt idx="411">
                  <c:v>38931</c:v>
                </c:pt>
                <c:pt idx="412">
                  <c:v>38932</c:v>
                </c:pt>
                <c:pt idx="413">
                  <c:v>38933</c:v>
                </c:pt>
                <c:pt idx="414">
                  <c:v>38936</c:v>
                </c:pt>
                <c:pt idx="415">
                  <c:v>38937</c:v>
                </c:pt>
                <c:pt idx="416">
                  <c:v>38938</c:v>
                </c:pt>
                <c:pt idx="417">
                  <c:v>38939</c:v>
                </c:pt>
                <c:pt idx="418">
                  <c:v>38940</c:v>
                </c:pt>
                <c:pt idx="419">
                  <c:v>38943</c:v>
                </c:pt>
                <c:pt idx="420">
                  <c:v>38944</c:v>
                </c:pt>
                <c:pt idx="421">
                  <c:v>38945</c:v>
                </c:pt>
                <c:pt idx="422">
                  <c:v>38946</c:v>
                </c:pt>
                <c:pt idx="423">
                  <c:v>38947</c:v>
                </c:pt>
                <c:pt idx="424">
                  <c:v>38950</c:v>
                </c:pt>
                <c:pt idx="425">
                  <c:v>38951</c:v>
                </c:pt>
                <c:pt idx="426">
                  <c:v>38952</c:v>
                </c:pt>
                <c:pt idx="427">
                  <c:v>38953</c:v>
                </c:pt>
                <c:pt idx="428">
                  <c:v>38954</c:v>
                </c:pt>
                <c:pt idx="429">
                  <c:v>38957</c:v>
                </c:pt>
                <c:pt idx="430">
                  <c:v>38958</c:v>
                </c:pt>
                <c:pt idx="431">
                  <c:v>38959</c:v>
                </c:pt>
                <c:pt idx="432">
                  <c:v>38960</c:v>
                </c:pt>
                <c:pt idx="433">
                  <c:v>38961</c:v>
                </c:pt>
                <c:pt idx="434">
                  <c:v>38964</c:v>
                </c:pt>
                <c:pt idx="435">
                  <c:v>38965</c:v>
                </c:pt>
                <c:pt idx="436">
                  <c:v>38966</c:v>
                </c:pt>
                <c:pt idx="437">
                  <c:v>38967</c:v>
                </c:pt>
                <c:pt idx="438">
                  <c:v>38968</c:v>
                </c:pt>
                <c:pt idx="439">
                  <c:v>38971</c:v>
                </c:pt>
                <c:pt idx="440">
                  <c:v>38972</c:v>
                </c:pt>
                <c:pt idx="441">
                  <c:v>38973</c:v>
                </c:pt>
                <c:pt idx="442">
                  <c:v>38974</c:v>
                </c:pt>
                <c:pt idx="443">
                  <c:v>38975</c:v>
                </c:pt>
                <c:pt idx="444">
                  <c:v>38978</c:v>
                </c:pt>
                <c:pt idx="445">
                  <c:v>38979</c:v>
                </c:pt>
                <c:pt idx="446">
                  <c:v>38980</c:v>
                </c:pt>
                <c:pt idx="447">
                  <c:v>38981</c:v>
                </c:pt>
                <c:pt idx="448">
                  <c:v>38982</c:v>
                </c:pt>
                <c:pt idx="449">
                  <c:v>38985</c:v>
                </c:pt>
                <c:pt idx="450">
                  <c:v>38986</c:v>
                </c:pt>
                <c:pt idx="451">
                  <c:v>38987</c:v>
                </c:pt>
                <c:pt idx="452">
                  <c:v>38988</c:v>
                </c:pt>
                <c:pt idx="453">
                  <c:v>38989</c:v>
                </c:pt>
                <c:pt idx="454">
                  <c:v>38992</c:v>
                </c:pt>
                <c:pt idx="455">
                  <c:v>38993</c:v>
                </c:pt>
                <c:pt idx="456">
                  <c:v>38994</c:v>
                </c:pt>
                <c:pt idx="457">
                  <c:v>38995</c:v>
                </c:pt>
                <c:pt idx="458">
                  <c:v>38996</c:v>
                </c:pt>
                <c:pt idx="459">
                  <c:v>38999</c:v>
                </c:pt>
                <c:pt idx="460">
                  <c:v>39000</c:v>
                </c:pt>
                <c:pt idx="461">
                  <c:v>39001</c:v>
                </c:pt>
                <c:pt idx="462">
                  <c:v>39002</c:v>
                </c:pt>
                <c:pt idx="463">
                  <c:v>39003</c:v>
                </c:pt>
                <c:pt idx="464">
                  <c:v>39006</c:v>
                </c:pt>
                <c:pt idx="465">
                  <c:v>39007</c:v>
                </c:pt>
                <c:pt idx="466">
                  <c:v>39008</c:v>
                </c:pt>
                <c:pt idx="467">
                  <c:v>39009</c:v>
                </c:pt>
                <c:pt idx="468">
                  <c:v>39010</c:v>
                </c:pt>
                <c:pt idx="469">
                  <c:v>39013</c:v>
                </c:pt>
                <c:pt idx="470">
                  <c:v>39014</c:v>
                </c:pt>
                <c:pt idx="471">
                  <c:v>39015</c:v>
                </c:pt>
                <c:pt idx="472">
                  <c:v>39016</c:v>
                </c:pt>
                <c:pt idx="473">
                  <c:v>39017</c:v>
                </c:pt>
                <c:pt idx="474">
                  <c:v>39020</c:v>
                </c:pt>
                <c:pt idx="475">
                  <c:v>39021</c:v>
                </c:pt>
                <c:pt idx="476">
                  <c:v>39022</c:v>
                </c:pt>
                <c:pt idx="477">
                  <c:v>39023</c:v>
                </c:pt>
                <c:pt idx="478">
                  <c:v>39024</c:v>
                </c:pt>
                <c:pt idx="479">
                  <c:v>39027</c:v>
                </c:pt>
                <c:pt idx="480">
                  <c:v>39028</c:v>
                </c:pt>
                <c:pt idx="481">
                  <c:v>39029</c:v>
                </c:pt>
                <c:pt idx="482">
                  <c:v>39030</c:v>
                </c:pt>
                <c:pt idx="483">
                  <c:v>39031</c:v>
                </c:pt>
                <c:pt idx="484">
                  <c:v>39034</c:v>
                </c:pt>
                <c:pt idx="485">
                  <c:v>39035</c:v>
                </c:pt>
                <c:pt idx="486">
                  <c:v>39036</c:v>
                </c:pt>
                <c:pt idx="487">
                  <c:v>39037</c:v>
                </c:pt>
                <c:pt idx="488">
                  <c:v>39038</c:v>
                </c:pt>
                <c:pt idx="489">
                  <c:v>39041</c:v>
                </c:pt>
                <c:pt idx="490">
                  <c:v>39042</c:v>
                </c:pt>
                <c:pt idx="491">
                  <c:v>39043</c:v>
                </c:pt>
                <c:pt idx="492">
                  <c:v>39044</c:v>
                </c:pt>
                <c:pt idx="493">
                  <c:v>39045</c:v>
                </c:pt>
                <c:pt idx="494">
                  <c:v>39048</c:v>
                </c:pt>
                <c:pt idx="495">
                  <c:v>39049</c:v>
                </c:pt>
                <c:pt idx="496">
                  <c:v>39050</c:v>
                </c:pt>
                <c:pt idx="497">
                  <c:v>39051</c:v>
                </c:pt>
                <c:pt idx="498">
                  <c:v>39052</c:v>
                </c:pt>
                <c:pt idx="499">
                  <c:v>39055</c:v>
                </c:pt>
                <c:pt idx="500">
                  <c:v>39056</c:v>
                </c:pt>
                <c:pt idx="501">
                  <c:v>39057</c:v>
                </c:pt>
                <c:pt idx="502">
                  <c:v>39058</c:v>
                </c:pt>
                <c:pt idx="503">
                  <c:v>39059</c:v>
                </c:pt>
                <c:pt idx="504">
                  <c:v>39062</c:v>
                </c:pt>
                <c:pt idx="505">
                  <c:v>39063</c:v>
                </c:pt>
                <c:pt idx="506">
                  <c:v>39064</c:v>
                </c:pt>
                <c:pt idx="507">
                  <c:v>39065</c:v>
                </c:pt>
                <c:pt idx="508">
                  <c:v>39066</c:v>
                </c:pt>
                <c:pt idx="509">
                  <c:v>39069</c:v>
                </c:pt>
                <c:pt idx="510">
                  <c:v>39070</c:v>
                </c:pt>
                <c:pt idx="511">
                  <c:v>39071</c:v>
                </c:pt>
                <c:pt idx="512">
                  <c:v>39072</c:v>
                </c:pt>
                <c:pt idx="513">
                  <c:v>39073</c:v>
                </c:pt>
                <c:pt idx="514">
                  <c:v>39076</c:v>
                </c:pt>
                <c:pt idx="515">
                  <c:v>39077</c:v>
                </c:pt>
                <c:pt idx="516">
                  <c:v>39078</c:v>
                </c:pt>
                <c:pt idx="517">
                  <c:v>39079</c:v>
                </c:pt>
                <c:pt idx="518">
                  <c:v>39080</c:v>
                </c:pt>
                <c:pt idx="519">
                  <c:v>39083</c:v>
                </c:pt>
                <c:pt idx="520">
                  <c:v>39084</c:v>
                </c:pt>
                <c:pt idx="521">
                  <c:v>39085</c:v>
                </c:pt>
                <c:pt idx="522">
                  <c:v>39086</c:v>
                </c:pt>
                <c:pt idx="523">
                  <c:v>39087</c:v>
                </c:pt>
                <c:pt idx="524">
                  <c:v>39090</c:v>
                </c:pt>
                <c:pt idx="525">
                  <c:v>39091</c:v>
                </c:pt>
                <c:pt idx="526">
                  <c:v>39092</c:v>
                </c:pt>
                <c:pt idx="527">
                  <c:v>39093</c:v>
                </c:pt>
                <c:pt idx="528">
                  <c:v>39094</c:v>
                </c:pt>
                <c:pt idx="529">
                  <c:v>39097</c:v>
                </c:pt>
                <c:pt idx="530">
                  <c:v>39098</c:v>
                </c:pt>
                <c:pt idx="531">
                  <c:v>39099</c:v>
                </c:pt>
                <c:pt idx="532">
                  <c:v>39100</c:v>
                </c:pt>
                <c:pt idx="533">
                  <c:v>39101</c:v>
                </c:pt>
                <c:pt idx="534">
                  <c:v>39104</c:v>
                </c:pt>
                <c:pt idx="535">
                  <c:v>39105</c:v>
                </c:pt>
                <c:pt idx="536">
                  <c:v>39106</c:v>
                </c:pt>
                <c:pt idx="537">
                  <c:v>39107</c:v>
                </c:pt>
                <c:pt idx="538">
                  <c:v>39108</c:v>
                </c:pt>
                <c:pt idx="539">
                  <c:v>39111</c:v>
                </c:pt>
                <c:pt idx="540">
                  <c:v>39112</c:v>
                </c:pt>
                <c:pt idx="541">
                  <c:v>39113</c:v>
                </c:pt>
                <c:pt idx="542">
                  <c:v>39114</c:v>
                </c:pt>
                <c:pt idx="543">
                  <c:v>39115</c:v>
                </c:pt>
                <c:pt idx="544">
                  <c:v>39118</c:v>
                </c:pt>
                <c:pt idx="545">
                  <c:v>39119</c:v>
                </c:pt>
                <c:pt idx="546">
                  <c:v>39120</c:v>
                </c:pt>
                <c:pt idx="547">
                  <c:v>39121</c:v>
                </c:pt>
                <c:pt idx="548">
                  <c:v>39122</c:v>
                </c:pt>
                <c:pt idx="549">
                  <c:v>39125</c:v>
                </c:pt>
                <c:pt idx="550">
                  <c:v>39126</c:v>
                </c:pt>
                <c:pt idx="551">
                  <c:v>39127</c:v>
                </c:pt>
                <c:pt idx="552">
                  <c:v>39128</c:v>
                </c:pt>
                <c:pt idx="553">
                  <c:v>39129</c:v>
                </c:pt>
                <c:pt idx="554">
                  <c:v>39132</c:v>
                </c:pt>
                <c:pt idx="555">
                  <c:v>39133</c:v>
                </c:pt>
                <c:pt idx="556">
                  <c:v>39134</c:v>
                </c:pt>
                <c:pt idx="557">
                  <c:v>39135</c:v>
                </c:pt>
                <c:pt idx="558">
                  <c:v>39136</c:v>
                </c:pt>
                <c:pt idx="559">
                  <c:v>39139</c:v>
                </c:pt>
                <c:pt idx="560">
                  <c:v>39140</c:v>
                </c:pt>
                <c:pt idx="561">
                  <c:v>39141</c:v>
                </c:pt>
                <c:pt idx="562">
                  <c:v>39142</c:v>
                </c:pt>
                <c:pt idx="563">
                  <c:v>39143</c:v>
                </c:pt>
                <c:pt idx="564">
                  <c:v>39146</c:v>
                </c:pt>
                <c:pt idx="565">
                  <c:v>39147</c:v>
                </c:pt>
                <c:pt idx="566">
                  <c:v>39148</c:v>
                </c:pt>
                <c:pt idx="567">
                  <c:v>39149</c:v>
                </c:pt>
                <c:pt idx="568">
                  <c:v>39150</c:v>
                </c:pt>
                <c:pt idx="569">
                  <c:v>39153</c:v>
                </c:pt>
                <c:pt idx="570">
                  <c:v>39154</c:v>
                </c:pt>
                <c:pt idx="571">
                  <c:v>39155</c:v>
                </c:pt>
                <c:pt idx="572">
                  <c:v>39156</c:v>
                </c:pt>
                <c:pt idx="573">
                  <c:v>39157</c:v>
                </c:pt>
                <c:pt idx="574">
                  <c:v>39160</c:v>
                </c:pt>
                <c:pt idx="575">
                  <c:v>39161</c:v>
                </c:pt>
                <c:pt idx="576">
                  <c:v>39162</c:v>
                </c:pt>
                <c:pt idx="577">
                  <c:v>39163</c:v>
                </c:pt>
                <c:pt idx="578">
                  <c:v>39164</c:v>
                </c:pt>
                <c:pt idx="579">
                  <c:v>39167</c:v>
                </c:pt>
                <c:pt idx="580">
                  <c:v>39168</c:v>
                </c:pt>
                <c:pt idx="581">
                  <c:v>39169</c:v>
                </c:pt>
                <c:pt idx="582">
                  <c:v>39170</c:v>
                </c:pt>
                <c:pt idx="583">
                  <c:v>39171</c:v>
                </c:pt>
                <c:pt idx="584">
                  <c:v>39174</c:v>
                </c:pt>
                <c:pt idx="585">
                  <c:v>39175</c:v>
                </c:pt>
                <c:pt idx="586">
                  <c:v>39176</c:v>
                </c:pt>
                <c:pt idx="587">
                  <c:v>39177</c:v>
                </c:pt>
                <c:pt idx="588">
                  <c:v>39178</c:v>
                </c:pt>
                <c:pt idx="589">
                  <c:v>39181</c:v>
                </c:pt>
                <c:pt idx="590">
                  <c:v>39182</c:v>
                </c:pt>
                <c:pt idx="591">
                  <c:v>39183</c:v>
                </c:pt>
                <c:pt idx="592">
                  <c:v>39184</c:v>
                </c:pt>
                <c:pt idx="593">
                  <c:v>39185</c:v>
                </c:pt>
                <c:pt idx="594">
                  <c:v>39188</c:v>
                </c:pt>
                <c:pt idx="595">
                  <c:v>39189</c:v>
                </c:pt>
                <c:pt idx="596">
                  <c:v>39190</c:v>
                </c:pt>
                <c:pt idx="597">
                  <c:v>39191</c:v>
                </c:pt>
                <c:pt idx="598">
                  <c:v>39192</c:v>
                </c:pt>
                <c:pt idx="599">
                  <c:v>39195</c:v>
                </c:pt>
                <c:pt idx="600">
                  <c:v>39196</c:v>
                </c:pt>
                <c:pt idx="601">
                  <c:v>39197</c:v>
                </c:pt>
                <c:pt idx="602">
                  <c:v>39198</c:v>
                </c:pt>
                <c:pt idx="603">
                  <c:v>39199</c:v>
                </c:pt>
                <c:pt idx="604">
                  <c:v>39202</c:v>
                </c:pt>
                <c:pt idx="605">
                  <c:v>39203</c:v>
                </c:pt>
                <c:pt idx="606">
                  <c:v>39204</c:v>
                </c:pt>
                <c:pt idx="607">
                  <c:v>39205</c:v>
                </c:pt>
                <c:pt idx="608">
                  <c:v>39206</c:v>
                </c:pt>
                <c:pt idx="609">
                  <c:v>39209</c:v>
                </c:pt>
                <c:pt idx="610">
                  <c:v>39210</c:v>
                </c:pt>
                <c:pt idx="611">
                  <c:v>39211</c:v>
                </c:pt>
                <c:pt idx="612">
                  <c:v>39212</c:v>
                </c:pt>
                <c:pt idx="613">
                  <c:v>39213</c:v>
                </c:pt>
                <c:pt idx="614">
                  <c:v>39216</c:v>
                </c:pt>
                <c:pt idx="615">
                  <c:v>39217</c:v>
                </c:pt>
                <c:pt idx="616">
                  <c:v>39218</c:v>
                </c:pt>
                <c:pt idx="617">
                  <c:v>39219</c:v>
                </c:pt>
                <c:pt idx="618">
                  <c:v>39220</c:v>
                </c:pt>
                <c:pt idx="619">
                  <c:v>39223</c:v>
                </c:pt>
                <c:pt idx="620">
                  <c:v>39224</c:v>
                </c:pt>
                <c:pt idx="621">
                  <c:v>39225</c:v>
                </c:pt>
                <c:pt idx="622">
                  <c:v>39226</c:v>
                </c:pt>
                <c:pt idx="623">
                  <c:v>39227</c:v>
                </c:pt>
                <c:pt idx="624">
                  <c:v>39230</c:v>
                </c:pt>
                <c:pt idx="625">
                  <c:v>39231</c:v>
                </c:pt>
                <c:pt idx="626">
                  <c:v>39232</c:v>
                </c:pt>
                <c:pt idx="627">
                  <c:v>39233</c:v>
                </c:pt>
                <c:pt idx="628">
                  <c:v>39234</c:v>
                </c:pt>
                <c:pt idx="629">
                  <c:v>39237</c:v>
                </c:pt>
                <c:pt idx="630">
                  <c:v>39238</c:v>
                </c:pt>
                <c:pt idx="631">
                  <c:v>39239</c:v>
                </c:pt>
                <c:pt idx="632">
                  <c:v>39240</c:v>
                </c:pt>
                <c:pt idx="633">
                  <c:v>39241</c:v>
                </c:pt>
                <c:pt idx="634">
                  <c:v>39244</c:v>
                </c:pt>
                <c:pt idx="635">
                  <c:v>39245</c:v>
                </c:pt>
                <c:pt idx="636">
                  <c:v>39246</c:v>
                </c:pt>
                <c:pt idx="637">
                  <c:v>39247</c:v>
                </c:pt>
                <c:pt idx="638">
                  <c:v>39248</c:v>
                </c:pt>
                <c:pt idx="639">
                  <c:v>39251</c:v>
                </c:pt>
                <c:pt idx="640">
                  <c:v>39252</c:v>
                </c:pt>
                <c:pt idx="641">
                  <c:v>39253</c:v>
                </c:pt>
                <c:pt idx="642">
                  <c:v>39254</c:v>
                </c:pt>
                <c:pt idx="643">
                  <c:v>39255</c:v>
                </c:pt>
                <c:pt idx="644">
                  <c:v>39258</c:v>
                </c:pt>
                <c:pt idx="645">
                  <c:v>39259</c:v>
                </c:pt>
                <c:pt idx="646">
                  <c:v>39260</c:v>
                </c:pt>
                <c:pt idx="647">
                  <c:v>39261</c:v>
                </c:pt>
                <c:pt idx="648">
                  <c:v>39262</c:v>
                </c:pt>
                <c:pt idx="649">
                  <c:v>39265</c:v>
                </c:pt>
                <c:pt idx="650">
                  <c:v>39266</c:v>
                </c:pt>
                <c:pt idx="651">
                  <c:v>39267</c:v>
                </c:pt>
                <c:pt idx="652">
                  <c:v>39268</c:v>
                </c:pt>
                <c:pt idx="653">
                  <c:v>39269</c:v>
                </c:pt>
                <c:pt idx="654">
                  <c:v>39272</c:v>
                </c:pt>
                <c:pt idx="655">
                  <c:v>39273</c:v>
                </c:pt>
                <c:pt idx="656">
                  <c:v>39274</c:v>
                </c:pt>
                <c:pt idx="657">
                  <c:v>39275</c:v>
                </c:pt>
                <c:pt idx="658">
                  <c:v>39276</c:v>
                </c:pt>
                <c:pt idx="659">
                  <c:v>39279</c:v>
                </c:pt>
                <c:pt idx="660">
                  <c:v>39280</c:v>
                </c:pt>
                <c:pt idx="661">
                  <c:v>39281</c:v>
                </c:pt>
                <c:pt idx="662">
                  <c:v>39282</c:v>
                </c:pt>
                <c:pt idx="663">
                  <c:v>39283</c:v>
                </c:pt>
                <c:pt idx="664">
                  <c:v>39286</c:v>
                </c:pt>
                <c:pt idx="665">
                  <c:v>39287</c:v>
                </c:pt>
                <c:pt idx="666">
                  <c:v>39288</c:v>
                </c:pt>
                <c:pt idx="667">
                  <c:v>39289</c:v>
                </c:pt>
                <c:pt idx="668">
                  <c:v>39290</c:v>
                </c:pt>
                <c:pt idx="669">
                  <c:v>39293</c:v>
                </c:pt>
                <c:pt idx="670">
                  <c:v>39294</c:v>
                </c:pt>
                <c:pt idx="671">
                  <c:v>39295</c:v>
                </c:pt>
                <c:pt idx="672">
                  <c:v>39296</c:v>
                </c:pt>
                <c:pt idx="673">
                  <c:v>39297</c:v>
                </c:pt>
                <c:pt idx="674">
                  <c:v>39300</c:v>
                </c:pt>
                <c:pt idx="675">
                  <c:v>39301</c:v>
                </c:pt>
                <c:pt idx="676">
                  <c:v>39302</c:v>
                </c:pt>
                <c:pt idx="677">
                  <c:v>39303</c:v>
                </c:pt>
                <c:pt idx="678">
                  <c:v>39304</c:v>
                </c:pt>
                <c:pt idx="679">
                  <c:v>39307</c:v>
                </c:pt>
                <c:pt idx="680">
                  <c:v>39308</c:v>
                </c:pt>
                <c:pt idx="681">
                  <c:v>39309</c:v>
                </c:pt>
                <c:pt idx="682">
                  <c:v>39310</c:v>
                </c:pt>
                <c:pt idx="683">
                  <c:v>39311</c:v>
                </c:pt>
                <c:pt idx="684">
                  <c:v>39314</c:v>
                </c:pt>
                <c:pt idx="685">
                  <c:v>39315</c:v>
                </c:pt>
                <c:pt idx="686">
                  <c:v>39316</c:v>
                </c:pt>
                <c:pt idx="687">
                  <c:v>39317</c:v>
                </c:pt>
                <c:pt idx="688">
                  <c:v>39318</c:v>
                </c:pt>
                <c:pt idx="689">
                  <c:v>39321</c:v>
                </c:pt>
                <c:pt idx="690">
                  <c:v>39322</c:v>
                </c:pt>
                <c:pt idx="691">
                  <c:v>39323</c:v>
                </c:pt>
                <c:pt idx="692">
                  <c:v>39324</c:v>
                </c:pt>
                <c:pt idx="693">
                  <c:v>39325</c:v>
                </c:pt>
                <c:pt idx="694">
                  <c:v>39328</c:v>
                </c:pt>
                <c:pt idx="695">
                  <c:v>39329</c:v>
                </c:pt>
                <c:pt idx="696">
                  <c:v>39330</c:v>
                </c:pt>
                <c:pt idx="697">
                  <c:v>39331</c:v>
                </c:pt>
                <c:pt idx="698">
                  <c:v>39332</c:v>
                </c:pt>
                <c:pt idx="699">
                  <c:v>39335</c:v>
                </c:pt>
                <c:pt idx="700">
                  <c:v>39336</c:v>
                </c:pt>
                <c:pt idx="701">
                  <c:v>39337</c:v>
                </c:pt>
                <c:pt idx="702">
                  <c:v>39338</c:v>
                </c:pt>
                <c:pt idx="703">
                  <c:v>39339</c:v>
                </c:pt>
                <c:pt idx="704">
                  <c:v>39342</c:v>
                </c:pt>
                <c:pt idx="705">
                  <c:v>39343</c:v>
                </c:pt>
                <c:pt idx="706">
                  <c:v>39344</c:v>
                </c:pt>
                <c:pt idx="707">
                  <c:v>39345</c:v>
                </c:pt>
                <c:pt idx="708">
                  <c:v>39346</c:v>
                </c:pt>
                <c:pt idx="709">
                  <c:v>39349</c:v>
                </c:pt>
                <c:pt idx="710">
                  <c:v>39350</c:v>
                </c:pt>
                <c:pt idx="711">
                  <c:v>39351</c:v>
                </c:pt>
                <c:pt idx="712">
                  <c:v>39352</c:v>
                </c:pt>
                <c:pt idx="713">
                  <c:v>39353</c:v>
                </c:pt>
                <c:pt idx="714">
                  <c:v>39356</c:v>
                </c:pt>
                <c:pt idx="715">
                  <c:v>39357</c:v>
                </c:pt>
                <c:pt idx="716">
                  <c:v>39358</c:v>
                </c:pt>
                <c:pt idx="717">
                  <c:v>39359</c:v>
                </c:pt>
                <c:pt idx="718">
                  <c:v>39360</c:v>
                </c:pt>
                <c:pt idx="719">
                  <c:v>39363</c:v>
                </c:pt>
                <c:pt idx="720">
                  <c:v>39364</c:v>
                </c:pt>
                <c:pt idx="721">
                  <c:v>39365</c:v>
                </c:pt>
                <c:pt idx="722">
                  <c:v>39366</c:v>
                </c:pt>
                <c:pt idx="723">
                  <c:v>39367</c:v>
                </c:pt>
                <c:pt idx="724">
                  <c:v>39370</c:v>
                </c:pt>
                <c:pt idx="725">
                  <c:v>39371</c:v>
                </c:pt>
                <c:pt idx="726">
                  <c:v>39372</c:v>
                </c:pt>
                <c:pt idx="727">
                  <c:v>39373</c:v>
                </c:pt>
                <c:pt idx="728">
                  <c:v>39374</c:v>
                </c:pt>
                <c:pt idx="729">
                  <c:v>39377</c:v>
                </c:pt>
                <c:pt idx="730">
                  <c:v>39378</c:v>
                </c:pt>
                <c:pt idx="731">
                  <c:v>39379</c:v>
                </c:pt>
                <c:pt idx="732">
                  <c:v>39380</c:v>
                </c:pt>
                <c:pt idx="733">
                  <c:v>39381</c:v>
                </c:pt>
                <c:pt idx="734">
                  <c:v>39384</c:v>
                </c:pt>
                <c:pt idx="735">
                  <c:v>39385</c:v>
                </c:pt>
                <c:pt idx="736">
                  <c:v>39386</c:v>
                </c:pt>
                <c:pt idx="737">
                  <c:v>39387</c:v>
                </c:pt>
                <c:pt idx="738">
                  <c:v>39388</c:v>
                </c:pt>
                <c:pt idx="739">
                  <c:v>39391</c:v>
                </c:pt>
                <c:pt idx="740">
                  <c:v>39392</c:v>
                </c:pt>
                <c:pt idx="741">
                  <c:v>39393</c:v>
                </c:pt>
                <c:pt idx="742">
                  <c:v>39394</c:v>
                </c:pt>
                <c:pt idx="743">
                  <c:v>39395</c:v>
                </c:pt>
                <c:pt idx="744">
                  <c:v>39398</c:v>
                </c:pt>
                <c:pt idx="745">
                  <c:v>39399</c:v>
                </c:pt>
                <c:pt idx="746">
                  <c:v>39400</c:v>
                </c:pt>
                <c:pt idx="747">
                  <c:v>39401</c:v>
                </c:pt>
                <c:pt idx="748">
                  <c:v>39402</c:v>
                </c:pt>
                <c:pt idx="749">
                  <c:v>39405</c:v>
                </c:pt>
                <c:pt idx="750">
                  <c:v>39406</c:v>
                </c:pt>
                <c:pt idx="751">
                  <c:v>39407</c:v>
                </c:pt>
                <c:pt idx="752">
                  <c:v>39408</c:v>
                </c:pt>
                <c:pt idx="753">
                  <c:v>39409</c:v>
                </c:pt>
                <c:pt idx="754">
                  <c:v>39412</c:v>
                </c:pt>
                <c:pt idx="755">
                  <c:v>39413</c:v>
                </c:pt>
                <c:pt idx="756">
                  <c:v>39414</c:v>
                </c:pt>
                <c:pt idx="757">
                  <c:v>39415</c:v>
                </c:pt>
                <c:pt idx="758">
                  <c:v>39416</c:v>
                </c:pt>
                <c:pt idx="759">
                  <c:v>39419</c:v>
                </c:pt>
                <c:pt idx="760">
                  <c:v>39420</c:v>
                </c:pt>
                <c:pt idx="761">
                  <c:v>39421</c:v>
                </c:pt>
                <c:pt idx="762">
                  <c:v>39422</c:v>
                </c:pt>
                <c:pt idx="763">
                  <c:v>39423</c:v>
                </c:pt>
                <c:pt idx="764">
                  <c:v>39426</c:v>
                </c:pt>
                <c:pt idx="765">
                  <c:v>39427</c:v>
                </c:pt>
                <c:pt idx="766">
                  <c:v>39428</c:v>
                </c:pt>
                <c:pt idx="767">
                  <c:v>39429</c:v>
                </c:pt>
                <c:pt idx="768">
                  <c:v>39430</c:v>
                </c:pt>
                <c:pt idx="769">
                  <c:v>39433</c:v>
                </c:pt>
                <c:pt idx="770">
                  <c:v>39434</c:v>
                </c:pt>
                <c:pt idx="771">
                  <c:v>39435</c:v>
                </c:pt>
                <c:pt idx="772">
                  <c:v>39436</c:v>
                </c:pt>
                <c:pt idx="773">
                  <c:v>39437</c:v>
                </c:pt>
                <c:pt idx="774">
                  <c:v>39440</c:v>
                </c:pt>
                <c:pt idx="775">
                  <c:v>39441</c:v>
                </c:pt>
                <c:pt idx="776">
                  <c:v>39442</c:v>
                </c:pt>
                <c:pt idx="777">
                  <c:v>39443</c:v>
                </c:pt>
                <c:pt idx="778">
                  <c:v>39444</c:v>
                </c:pt>
                <c:pt idx="779">
                  <c:v>39447</c:v>
                </c:pt>
                <c:pt idx="780">
                  <c:v>39448</c:v>
                </c:pt>
                <c:pt idx="781">
                  <c:v>39449</c:v>
                </c:pt>
                <c:pt idx="782">
                  <c:v>39450</c:v>
                </c:pt>
                <c:pt idx="783">
                  <c:v>39451</c:v>
                </c:pt>
                <c:pt idx="784">
                  <c:v>39454</c:v>
                </c:pt>
                <c:pt idx="785">
                  <c:v>39455</c:v>
                </c:pt>
                <c:pt idx="786">
                  <c:v>39456</c:v>
                </c:pt>
                <c:pt idx="787">
                  <c:v>39457</c:v>
                </c:pt>
                <c:pt idx="788">
                  <c:v>39458</c:v>
                </c:pt>
                <c:pt idx="789">
                  <c:v>39461</c:v>
                </c:pt>
                <c:pt idx="790">
                  <c:v>39462</c:v>
                </c:pt>
                <c:pt idx="791">
                  <c:v>39463</c:v>
                </c:pt>
                <c:pt idx="792">
                  <c:v>39464</c:v>
                </c:pt>
                <c:pt idx="793">
                  <c:v>39465</c:v>
                </c:pt>
                <c:pt idx="794">
                  <c:v>39468</c:v>
                </c:pt>
                <c:pt idx="795">
                  <c:v>39469</c:v>
                </c:pt>
                <c:pt idx="796">
                  <c:v>39470</c:v>
                </c:pt>
                <c:pt idx="797">
                  <c:v>39471</c:v>
                </c:pt>
                <c:pt idx="798">
                  <c:v>39472</c:v>
                </c:pt>
                <c:pt idx="799">
                  <c:v>39475</c:v>
                </c:pt>
                <c:pt idx="800">
                  <c:v>39476</c:v>
                </c:pt>
                <c:pt idx="801">
                  <c:v>39477</c:v>
                </c:pt>
                <c:pt idx="802">
                  <c:v>39478</c:v>
                </c:pt>
                <c:pt idx="803">
                  <c:v>39479</c:v>
                </c:pt>
                <c:pt idx="804">
                  <c:v>39482</c:v>
                </c:pt>
                <c:pt idx="805">
                  <c:v>39483</c:v>
                </c:pt>
                <c:pt idx="806">
                  <c:v>39484</c:v>
                </c:pt>
                <c:pt idx="807">
                  <c:v>39485</c:v>
                </c:pt>
                <c:pt idx="808">
                  <c:v>39486</c:v>
                </c:pt>
                <c:pt idx="809">
                  <c:v>39489</c:v>
                </c:pt>
                <c:pt idx="810">
                  <c:v>39490</c:v>
                </c:pt>
                <c:pt idx="811">
                  <c:v>39491</c:v>
                </c:pt>
                <c:pt idx="812">
                  <c:v>39492</c:v>
                </c:pt>
                <c:pt idx="813">
                  <c:v>39493</c:v>
                </c:pt>
                <c:pt idx="814">
                  <c:v>39496</c:v>
                </c:pt>
                <c:pt idx="815">
                  <c:v>39497</c:v>
                </c:pt>
                <c:pt idx="816">
                  <c:v>39498</c:v>
                </c:pt>
                <c:pt idx="817">
                  <c:v>39499</c:v>
                </c:pt>
                <c:pt idx="818">
                  <c:v>39500</c:v>
                </c:pt>
                <c:pt idx="819">
                  <c:v>39503</c:v>
                </c:pt>
                <c:pt idx="820">
                  <c:v>39504</c:v>
                </c:pt>
                <c:pt idx="821">
                  <c:v>39505</c:v>
                </c:pt>
                <c:pt idx="822">
                  <c:v>39506</c:v>
                </c:pt>
                <c:pt idx="823">
                  <c:v>39507</c:v>
                </c:pt>
                <c:pt idx="824">
                  <c:v>39510</c:v>
                </c:pt>
                <c:pt idx="825">
                  <c:v>39511</c:v>
                </c:pt>
                <c:pt idx="826">
                  <c:v>39512</c:v>
                </c:pt>
                <c:pt idx="827">
                  <c:v>39513</c:v>
                </c:pt>
                <c:pt idx="828">
                  <c:v>39514</c:v>
                </c:pt>
                <c:pt idx="829">
                  <c:v>39517</c:v>
                </c:pt>
                <c:pt idx="830">
                  <c:v>39518</c:v>
                </c:pt>
                <c:pt idx="831">
                  <c:v>39519</c:v>
                </c:pt>
                <c:pt idx="832">
                  <c:v>39520</c:v>
                </c:pt>
                <c:pt idx="833">
                  <c:v>39521</c:v>
                </c:pt>
                <c:pt idx="834">
                  <c:v>39524</c:v>
                </c:pt>
                <c:pt idx="835">
                  <c:v>39525</c:v>
                </c:pt>
                <c:pt idx="836">
                  <c:v>39526</c:v>
                </c:pt>
                <c:pt idx="837">
                  <c:v>39527</c:v>
                </c:pt>
                <c:pt idx="838">
                  <c:v>39528</c:v>
                </c:pt>
                <c:pt idx="839">
                  <c:v>39531</c:v>
                </c:pt>
                <c:pt idx="840">
                  <c:v>39532</c:v>
                </c:pt>
                <c:pt idx="841">
                  <c:v>39533</c:v>
                </c:pt>
                <c:pt idx="842">
                  <c:v>39534</c:v>
                </c:pt>
                <c:pt idx="843">
                  <c:v>39535</c:v>
                </c:pt>
                <c:pt idx="844">
                  <c:v>39538</c:v>
                </c:pt>
                <c:pt idx="845">
                  <c:v>39539</c:v>
                </c:pt>
                <c:pt idx="846">
                  <c:v>39540</c:v>
                </c:pt>
                <c:pt idx="847">
                  <c:v>39541</c:v>
                </c:pt>
                <c:pt idx="848">
                  <c:v>39542</c:v>
                </c:pt>
                <c:pt idx="849">
                  <c:v>39545</c:v>
                </c:pt>
                <c:pt idx="850">
                  <c:v>39546</c:v>
                </c:pt>
                <c:pt idx="851">
                  <c:v>39547</c:v>
                </c:pt>
                <c:pt idx="852">
                  <c:v>39548</c:v>
                </c:pt>
                <c:pt idx="853">
                  <c:v>39549</c:v>
                </c:pt>
                <c:pt idx="854">
                  <c:v>39552</c:v>
                </c:pt>
                <c:pt idx="855">
                  <c:v>39553</c:v>
                </c:pt>
                <c:pt idx="856">
                  <c:v>39554</c:v>
                </c:pt>
                <c:pt idx="857">
                  <c:v>39555</c:v>
                </c:pt>
                <c:pt idx="858">
                  <c:v>39556</c:v>
                </c:pt>
                <c:pt idx="859">
                  <c:v>39559</c:v>
                </c:pt>
                <c:pt idx="860">
                  <c:v>39560</c:v>
                </c:pt>
                <c:pt idx="861">
                  <c:v>39561</c:v>
                </c:pt>
                <c:pt idx="862">
                  <c:v>39562</c:v>
                </c:pt>
                <c:pt idx="863">
                  <c:v>39563</c:v>
                </c:pt>
                <c:pt idx="864">
                  <c:v>39566</c:v>
                </c:pt>
                <c:pt idx="865">
                  <c:v>39567</c:v>
                </c:pt>
                <c:pt idx="866">
                  <c:v>39568</c:v>
                </c:pt>
                <c:pt idx="867">
                  <c:v>39569</c:v>
                </c:pt>
                <c:pt idx="868">
                  <c:v>39570</c:v>
                </c:pt>
                <c:pt idx="869">
                  <c:v>39573</c:v>
                </c:pt>
                <c:pt idx="870">
                  <c:v>39574</c:v>
                </c:pt>
                <c:pt idx="871">
                  <c:v>39575</c:v>
                </c:pt>
                <c:pt idx="872">
                  <c:v>39576</c:v>
                </c:pt>
                <c:pt idx="873">
                  <c:v>39577</c:v>
                </c:pt>
                <c:pt idx="874">
                  <c:v>39580</c:v>
                </c:pt>
                <c:pt idx="875">
                  <c:v>39581</c:v>
                </c:pt>
                <c:pt idx="876">
                  <c:v>39582</c:v>
                </c:pt>
                <c:pt idx="877">
                  <c:v>39583</c:v>
                </c:pt>
                <c:pt idx="878">
                  <c:v>39584</c:v>
                </c:pt>
                <c:pt idx="879">
                  <c:v>39587</c:v>
                </c:pt>
                <c:pt idx="880">
                  <c:v>39588</c:v>
                </c:pt>
                <c:pt idx="881">
                  <c:v>39589</c:v>
                </c:pt>
                <c:pt idx="882">
                  <c:v>39590</c:v>
                </c:pt>
                <c:pt idx="883">
                  <c:v>39591</c:v>
                </c:pt>
                <c:pt idx="884">
                  <c:v>39594</c:v>
                </c:pt>
                <c:pt idx="885">
                  <c:v>39595</c:v>
                </c:pt>
                <c:pt idx="886">
                  <c:v>39596</c:v>
                </c:pt>
                <c:pt idx="887">
                  <c:v>39597</c:v>
                </c:pt>
                <c:pt idx="888">
                  <c:v>39598</c:v>
                </c:pt>
                <c:pt idx="889">
                  <c:v>39601</c:v>
                </c:pt>
                <c:pt idx="890">
                  <c:v>39602</c:v>
                </c:pt>
                <c:pt idx="891">
                  <c:v>39603</c:v>
                </c:pt>
                <c:pt idx="892">
                  <c:v>39604</c:v>
                </c:pt>
                <c:pt idx="893">
                  <c:v>39605</c:v>
                </c:pt>
                <c:pt idx="894">
                  <c:v>39608</c:v>
                </c:pt>
                <c:pt idx="895">
                  <c:v>39609</c:v>
                </c:pt>
                <c:pt idx="896">
                  <c:v>39610</c:v>
                </c:pt>
                <c:pt idx="897">
                  <c:v>39611</c:v>
                </c:pt>
                <c:pt idx="898">
                  <c:v>39612</c:v>
                </c:pt>
                <c:pt idx="899">
                  <c:v>39615</c:v>
                </c:pt>
                <c:pt idx="900">
                  <c:v>39616</c:v>
                </c:pt>
                <c:pt idx="901">
                  <c:v>39617</c:v>
                </c:pt>
                <c:pt idx="902">
                  <c:v>39618</c:v>
                </c:pt>
                <c:pt idx="903">
                  <c:v>39619</c:v>
                </c:pt>
                <c:pt idx="904">
                  <c:v>39622</c:v>
                </c:pt>
                <c:pt idx="905">
                  <c:v>39623</c:v>
                </c:pt>
                <c:pt idx="906">
                  <c:v>39624</c:v>
                </c:pt>
                <c:pt idx="907">
                  <c:v>39625</c:v>
                </c:pt>
                <c:pt idx="908">
                  <c:v>39626</c:v>
                </c:pt>
                <c:pt idx="909">
                  <c:v>39629</c:v>
                </c:pt>
                <c:pt idx="910">
                  <c:v>39630</c:v>
                </c:pt>
                <c:pt idx="911">
                  <c:v>39631</c:v>
                </c:pt>
                <c:pt idx="912">
                  <c:v>39632</c:v>
                </c:pt>
                <c:pt idx="913">
                  <c:v>39633</c:v>
                </c:pt>
                <c:pt idx="914">
                  <c:v>39636</c:v>
                </c:pt>
                <c:pt idx="915">
                  <c:v>39637</c:v>
                </c:pt>
                <c:pt idx="916">
                  <c:v>39638</c:v>
                </c:pt>
                <c:pt idx="917">
                  <c:v>39639</c:v>
                </c:pt>
                <c:pt idx="918">
                  <c:v>39640</c:v>
                </c:pt>
                <c:pt idx="919">
                  <c:v>39643</c:v>
                </c:pt>
                <c:pt idx="920">
                  <c:v>39644</c:v>
                </c:pt>
                <c:pt idx="921">
                  <c:v>39645</c:v>
                </c:pt>
                <c:pt idx="922">
                  <c:v>39646</c:v>
                </c:pt>
                <c:pt idx="923">
                  <c:v>39647</c:v>
                </c:pt>
                <c:pt idx="924">
                  <c:v>39650</c:v>
                </c:pt>
                <c:pt idx="925">
                  <c:v>39651</c:v>
                </c:pt>
                <c:pt idx="926">
                  <c:v>39652</c:v>
                </c:pt>
                <c:pt idx="927">
                  <c:v>39653</c:v>
                </c:pt>
                <c:pt idx="928">
                  <c:v>39654</c:v>
                </c:pt>
                <c:pt idx="929">
                  <c:v>39657</c:v>
                </c:pt>
                <c:pt idx="930">
                  <c:v>39658</c:v>
                </c:pt>
                <c:pt idx="931">
                  <c:v>39659</c:v>
                </c:pt>
                <c:pt idx="932">
                  <c:v>39660</c:v>
                </c:pt>
                <c:pt idx="933">
                  <c:v>39661</c:v>
                </c:pt>
                <c:pt idx="934">
                  <c:v>39664</c:v>
                </c:pt>
                <c:pt idx="935">
                  <c:v>39665</c:v>
                </c:pt>
                <c:pt idx="936">
                  <c:v>39666</c:v>
                </c:pt>
                <c:pt idx="937">
                  <c:v>39667</c:v>
                </c:pt>
                <c:pt idx="938">
                  <c:v>39668</c:v>
                </c:pt>
                <c:pt idx="939">
                  <c:v>39671</c:v>
                </c:pt>
                <c:pt idx="940">
                  <c:v>39672</c:v>
                </c:pt>
                <c:pt idx="941">
                  <c:v>39673</c:v>
                </c:pt>
                <c:pt idx="942">
                  <c:v>39674</c:v>
                </c:pt>
                <c:pt idx="943">
                  <c:v>39675</c:v>
                </c:pt>
                <c:pt idx="944">
                  <c:v>39678</c:v>
                </c:pt>
                <c:pt idx="945">
                  <c:v>39679</c:v>
                </c:pt>
                <c:pt idx="946">
                  <c:v>39680</c:v>
                </c:pt>
                <c:pt idx="947">
                  <c:v>39681</c:v>
                </c:pt>
                <c:pt idx="948">
                  <c:v>39682</c:v>
                </c:pt>
                <c:pt idx="949">
                  <c:v>39685</c:v>
                </c:pt>
                <c:pt idx="950">
                  <c:v>39686</c:v>
                </c:pt>
                <c:pt idx="951">
                  <c:v>39687</c:v>
                </c:pt>
                <c:pt idx="952">
                  <c:v>39688</c:v>
                </c:pt>
                <c:pt idx="953">
                  <c:v>39689</c:v>
                </c:pt>
                <c:pt idx="954">
                  <c:v>39692</c:v>
                </c:pt>
                <c:pt idx="955">
                  <c:v>39693</c:v>
                </c:pt>
                <c:pt idx="956">
                  <c:v>39694</c:v>
                </c:pt>
                <c:pt idx="957">
                  <c:v>39695</c:v>
                </c:pt>
                <c:pt idx="958">
                  <c:v>39696</c:v>
                </c:pt>
                <c:pt idx="959">
                  <c:v>39699</c:v>
                </c:pt>
                <c:pt idx="960">
                  <c:v>39700</c:v>
                </c:pt>
                <c:pt idx="961">
                  <c:v>39701</c:v>
                </c:pt>
                <c:pt idx="962">
                  <c:v>39702</c:v>
                </c:pt>
                <c:pt idx="963">
                  <c:v>39703</c:v>
                </c:pt>
                <c:pt idx="964">
                  <c:v>39706</c:v>
                </c:pt>
                <c:pt idx="965">
                  <c:v>39707</c:v>
                </c:pt>
                <c:pt idx="966">
                  <c:v>39708</c:v>
                </c:pt>
                <c:pt idx="967">
                  <c:v>39709</c:v>
                </c:pt>
                <c:pt idx="968">
                  <c:v>39710</c:v>
                </c:pt>
                <c:pt idx="969">
                  <c:v>39713</c:v>
                </c:pt>
                <c:pt idx="970">
                  <c:v>39714</c:v>
                </c:pt>
                <c:pt idx="971">
                  <c:v>39715</c:v>
                </c:pt>
                <c:pt idx="972">
                  <c:v>39716</c:v>
                </c:pt>
                <c:pt idx="973">
                  <c:v>39717</c:v>
                </c:pt>
                <c:pt idx="974">
                  <c:v>39720</c:v>
                </c:pt>
                <c:pt idx="975">
                  <c:v>39721</c:v>
                </c:pt>
                <c:pt idx="976">
                  <c:v>39722</c:v>
                </c:pt>
                <c:pt idx="977">
                  <c:v>39723</c:v>
                </c:pt>
                <c:pt idx="978">
                  <c:v>39724</c:v>
                </c:pt>
                <c:pt idx="979">
                  <c:v>39727</c:v>
                </c:pt>
                <c:pt idx="980">
                  <c:v>39728</c:v>
                </c:pt>
                <c:pt idx="981">
                  <c:v>39729</c:v>
                </c:pt>
                <c:pt idx="982">
                  <c:v>39730</c:v>
                </c:pt>
                <c:pt idx="983">
                  <c:v>39731</c:v>
                </c:pt>
                <c:pt idx="984">
                  <c:v>39734</c:v>
                </c:pt>
                <c:pt idx="985">
                  <c:v>39735</c:v>
                </c:pt>
                <c:pt idx="986">
                  <c:v>39736</c:v>
                </c:pt>
                <c:pt idx="987">
                  <c:v>39737</c:v>
                </c:pt>
                <c:pt idx="988">
                  <c:v>39738</c:v>
                </c:pt>
                <c:pt idx="989">
                  <c:v>39741</c:v>
                </c:pt>
                <c:pt idx="990">
                  <c:v>39742</c:v>
                </c:pt>
                <c:pt idx="991">
                  <c:v>39743</c:v>
                </c:pt>
                <c:pt idx="992">
                  <c:v>39744</c:v>
                </c:pt>
                <c:pt idx="993">
                  <c:v>39745</c:v>
                </c:pt>
                <c:pt idx="994">
                  <c:v>39748</c:v>
                </c:pt>
                <c:pt idx="995">
                  <c:v>39749</c:v>
                </c:pt>
                <c:pt idx="996">
                  <c:v>39750</c:v>
                </c:pt>
                <c:pt idx="997">
                  <c:v>39751</c:v>
                </c:pt>
                <c:pt idx="998">
                  <c:v>39752</c:v>
                </c:pt>
                <c:pt idx="999">
                  <c:v>39755</c:v>
                </c:pt>
                <c:pt idx="1000">
                  <c:v>39756</c:v>
                </c:pt>
                <c:pt idx="1001">
                  <c:v>39757</c:v>
                </c:pt>
                <c:pt idx="1002">
                  <c:v>39758</c:v>
                </c:pt>
                <c:pt idx="1003">
                  <c:v>39759</c:v>
                </c:pt>
                <c:pt idx="1004">
                  <c:v>39762</c:v>
                </c:pt>
                <c:pt idx="1005">
                  <c:v>39763</c:v>
                </c:pt>
                <c:pt idx="1006">
                  <c:v>39764</c:v>
                </c:pt>
                <c:pt idx="1007">
                  <c:v>39765</c:v>
                </c:pt>
                <c:pt idx="1008">
                  <c:v>39766</c:v>
                </c:pt>
                <c:pt idx="1009">
                  <c:v>39769</c:v>
                </c:pt>
                <c:pt idx="1010">
                  <c:v>39770</c:v>
                </c:pt>
                <c:pt idx="1011">
                  <c:v>39771</c:v>
                </c:pt>
                <c:pt idx="1012">
                  <c:v>39772</c:v>
                </c:pt>
                <c:pt idx="1013">
                  <c:v>39773</c:v>
                </c:pt>
                <c:pt idx="1014">
                  <c:v>39776</c:v>
                </c:pt>
                <c:pt idx="1015">
                  <c:v>39777</c:v>
                </c:pt>
                <c:pt idx="1016">
                  <c:v>39778</c:v>
                </c:pt>
                <c:pt idx="1017">
                  <c:v>39779</c:v>
                </c:pt>
                <c:pt idx="1018">
                  <c:v>39780</c:v>
                </c:pt>
                <c:pt idx="1019">
                  <c:v>39783</c:v>
                </c:pt>
                <c:pt idx="1020">
                  <c:v>39784</c:v>
                </c:pt>
                <c:pt idx="1021">
                  <c:v>39785</c:v>
                </c:pt>
                <c:pt idx="1022">
                  <c:v>39786</c:v>
                </c:pt>
                <c:pt idx="1023">
                  <c:v>39787</c:v>
                </c:pt>
                <c:pt idx="1024">
                  <c:v>39790</c:v>
                </c:pt>
                <c:pt idx="1025">
                  <c:v>39791</c:v>
                </c:pt>
                <c:pt idx="1026">
                  <c:v>39792</c:v>
                </c:pt>
                <c:pt idx="1027">
                  <c:v>39793</c:v>
                </c:pt>
                <c:pt idx="1028">
                  <c:v>39794</c:v>
                </c:pt>
                <c:pt idx="1029">
                  <c:v>39797</c:v>
                </c:pt>
                <c:pt idx="1030">
                  <c:v>39798</c:v>
                </c:pt>
                <c:pt idx="1031">
                  <c:v>39799</c:v>
                </c:pt>
                <c:pt idx="1032">
                  <c:v>39800</c:v>
                </c:pt>
                <c:pt idx="1033">
                  <c:v>39801</c:v>
                </c:pt>
                <c:pt idx="1034">
                  <c:v>39804</c:v>
                </c:pt>
                <c:pt idx="1035">
                  <c:v>39805</c:v>
                </c:pt>
                <c:pt idx="1036">
                  <c:v>39806</c:v>
                </c:pt>
                <c:pt idx="1037">
                  <c:v>39807</c:v>
                </c:pt>
                <c:pt idx="1038">
                  <c:v>39808</c:v>
                </c:pt>
                <c:pt idx="1039">
                  <c:v>39811</c:v>
                </c:pt>
                <c:pt idx="1040">
                  <c:v>39812</c:v>
                </c:pt>
                <c:pt idx="1041">
                  <c:v>39813</c:v>
                </c:pt>
                <c:pt idx="1042">
                  <c:v>39814</c:v>
                </c:pt>
                <c:pt idx="1043">
                  <c:v>39815</c:v>
                </c:pt>
                <c:pt idx="1044">
                  <c:v>39818</c:v>
                </c:pt>
                <c:pt idx="1045">
                  <c:v>39819</c:v>
                </c:pt>
                <c:pt idx="1046">
                  <c:v>39820</c:v>
                </c:pt>
                <c:pt idx="1047">
                  <c:v>39821</c:v>
                </c:pt>
                <c:pt idx="1048">
                  <c:v>39822</c:v>
                </c:pt>
                <c:pt idx="1049">
                  <c:v>39825</c:v>
                </c:pt>
                <c:pt idx="1050">
                  <c:v>39826</c:v>
                </c:pt>
                <c:pt idx="1051">
                  <c:v>39827</c:v>
                </c:pt>
                <c:pt idx="1052">
                  <c:v>39828</c:v>
                </c:pt>
                <c:pt idx="1053">
                  <c:v>39829</c:v>
                </c:pt>
                <c:pt idx="1054">
                  <c:v>39832</c:v>
                </c:pt>
                <c:pt idx="1055">
                  <c:v>39833</c:v>
                </c:pt>
                <c:pt idx="1056">
                  <c:v>39834</c:v>
                </c:pt>
                <c:pt idx="1057">
                  <c:v>39835</c:v>
                </c:pt>
                <c:pt idx="1058">
                  <c:v>39836</c:v>
                </c:pt>
                <c:pt idx="1059">
                  <c:v>39839</c:v>
                </c:pt>
                <c:pt idx="1060">
                  <c:v>39840</c:v>
                </c:pt>
                <c:pt idx="1061">
                  <c:v>39841</c:v>
                </c:pt>
                <c:pt idx="1062">
                  <c:v>39842</c:v>
                </c:pt>
                <c:pt idx="1063">
                  <c:v>39843</c:v>
                </c:pt>
                <c:pt idx="1064">
                  <c:v>39846</c:v>
                </c:pt>
                <c:pt idx="1065">
                  <c:v>39847</c:v>
                </c:pt>
                <c:pt idx="1066">
                  <c:v>39848</c:v>
                </c:pt>
                <c:pt idx="1067">
                  <c:v>39849</c:v>
                </c:pt>
                <c:pt idx="1068">
                  <c:v>39850</c:v>
                </c:pt>
                <c:pt idx="1069">
                  <c:v>39853</c:v>
                </c:pt>
                <c:pt idx="1070">
                  <c:v>39854</c:v>
                </c:pt>
                <c:pt idx="1071">
                  <c:v>39855</c:v>
                </c:pt>
                <c:pt idx="1072">
                  <c:v>39856</c:v>
                </c:pt>
                <c:pt idx="1073">
                  <c:v>39857</c:v>
                </c:pt>
                <c:pt idx="1074">
                  <c:v>39860</c:v>
                </c:pt>
                <c:pt idx="1075">
                  <c:v>39861</c:v>
                </c:pt>
                <c:pt idx="1076">
                  <c:v>39862</c:v>
                </c:pt>
                <c:pt idx="1077">
                  <c:v>39863</c:v>
                </c:pt>
                <c:pt idx="1078">
                  <c:v>39864</c:v>
                </c:pt>
                <c:pt idx="1079">
                  <c:v>39867</c:v>
                </c:pt>
                <c:pt idx="1080">
                  <c:v>39868</c:v>
                </c:pt>
                <c:pt idx="1081">
                  <c:v>39869</c:v>
                </c:pt>
                <c:pt idx="1082">
                  <c:v>39870</c:v>
                </c:pt>
                <c:pt idx="1083">
                  <c:v>39871</c:v>
                </c:pt>
                <c:pt idx="1084">
                  <c:v>39874</c:v>
                </c:pt>
                <c:pt idx="1085">
                  <c:v>39875</c:v>
                </c:pt>
                <c:pt idx="1086">
                  <c:v>39876</c:v>
                </c:pt>
                <c:pt idx="1087">
                  <c:v>39877</c:v>
                </c:pt>
                <c:pt idx="1088">
                  <c:v>39878</c:v>
                </c:pt>
                <c:pt idx="1089">
                  <c:v>39881</c:v>
                </c:pt>
                <c:pt idx="1090">
                  <c:v>39882</c:v>
                </c:pt>
                <c:pt idx="1091">
                  <c:v>39883</c:v>
                </c:pt>
                <c:pt idx="1092">
                  <c:v>39884</c:v>
                </c:pt>
                <c:pt idx="1093">
                  <c:v>39885</c:v>
                </c:pt>
                <c:pt idx="1094">
                  <c:v>39888</c:v>
                </c:pt>
                <c:pt idx="1095">
                  <c:v>39889</c:v>
                </c:pt>
                <c:pt idx="1096">
                  <c:v>39890</c:v>
                </c:pt>
                <c:pt idx="1097">
                  <c:v>39891</c:v>
                </c:pt>
                <c:pt idx="1098">
                  <c:v>39892</c:v>
                </c:pt>
                <c:pt idx="1099">
                  <c:v>39895</c:v>
                </c:pt>
                <c:pt idx="1100">
                  <c:v>39896</c:v>
                </c:pt>
                <c:pt idx="1101">
                  <c:v>39897</c:v>
                </c:pt>
                <c:pt idx="1102">
                  <c:v>39898</c:v>
                </c:pt>
                <c:pt idx="1103">
                  <c:v>39899</c:v>
                </c:pt>
                <c:pt idx="1104">
                  <c:v>39902</c:v>
                </c:pt>
                <c:pt idx="1105">
                  <c:v>39903</c:v>
                </c:pt>
                <c:pt idx="1106">
                  <c:v>39904</c:v>
                </c:pt>
                <c:pt idx="1107">
                  <c:v>39905</c:v>
                </c:pt>
                <c:pt idx="1108">
                  <c:v>39906</c:v>
                </c:pt>
                <c:pt idx="1109">
                  <c:v>39909</c:v>
                </c:pt>
                <c:pt idx="1110">
                  <c:v>39910</c:v>
                </c:pt>
                <c:pt idx="1111">
                  <c:v>39911</c:v>
                </c:pt>
                <c:pt idx="1112">
                  <c:v>39912</c:v>
                </c:pt>
                <c:pt idx="1113">
                  <c:v>39913</c:v>
                </c:pt>
                <c:pt idx="1114">
                  <c:v>39916</c:v>
                </c:pt>
                <c:pt idx="1115">
                  <c:v>39917</c:v>
                </c:pt>
                <c:pt idx="1116">
                  <c:v>39918</c:v>
                </c:pt>
                <c:pt idx="1117">
                  <c:v>39919</c:v>
                </c:pt>
                <c:pt idx="1118">
                  <c:v>39920</c:v>
                </c:pt>
                <c:pt idx="1119">
                  <c:v>39923</c:v>
                </c:pt>
                <c:pt idx="1120">
                  <c:v>39924</c:v>
                </c:pt>
                <c:pt idx="1121">
                  <c:v>39925</c:v>
                </c:pt>
                <c:pt idx="1122">
                  <c:v>39926</c:v>
                </c:pt>
                <c:pt idx="1123">
                  <c:v>39927</c:v>
                </c:pt>
                <c:pt idx="1124">
                  <c:v>39930</c:v>
                </c:pt>
                <c:pt idx="1125">
                  <c:v>39931</c:v>
                </c:pt>
                <c:pt idx="1126">
                  <c:v>39932</c:v>
                </c:pt>
                <c:pt idx="1127">
                  <c:v>39933</c:v>
                </c:pt>
                <c:pt idx="1128">
                  <c:v>39934</c:v>
                </c:pt>
                <c:pt idx="1129">
                  <c:v>39937</c:v>
                </c:pt>
                <c:pt idx="1130">
                  <c:v>39938</c:v>
                </c:pt>
                <c:pt idx="1131">
                  <c:v>39939</c:v>
                </c:pt>
                <c:pt idx="1132">
                  <c:v>39940</c:v>
                </c:pt>
                <c:pt idx="1133">
                  <c:v>39941</c:v>
                </c:pt>
                <c:pt idx="1134">
                  <c:v>39944</c:v>
                </c:pt>
                <c:pt idx="1135">
                  <c:v>39945</c:v>
                </c:pt>
                <c:pt idx="1136">
                  <c:v>39946</c:v>
                </c:pt>
                <c:pt idx="1137">
                  <c:v>39947</c:v>
                </c:pt>
                <c:pt idx="1138">
                  <c:v>39948</c:v>
                </c:pt>
                <c:pt idx="1139">
                  <c:v>39951</c:v>
                </c:pt>
                <c:pt idx="1140">
                  <c:v>39952</c:v>
                </c:pt>
                <c:pt idx="1141">
                  <c:v>39953</c:v>
                </c:pt>
                <c:pt idx="1142">
                  <c:v>39954</c:v>
                </c:pt>
                <c:pt idx="1143">
                  <c:v>39955</c:v>
                </c:pt>
                <c:pt idx="1144">
                  <c:v>39958</c:v>
                </c:pt>
                <c:pt idx="1145">
                  <c:v>39959</c:v>
                </c:pt>
                <c:pt idx="1146">
                  <c:v>39960</c:v>
                </c:pt>
                <c:pt idx="1147">
                  <c:v>39961</c:v>
                </c:pt>
                <c:pt idx="1148">
                  <c:v>39962</c:v>
                </c:pt>
                <c:pt idx="1149">
                  <c:v>39965</c:v>
                </c:pt>
                <c:pt idx="1150">
                  <c:v>39966</c:v>
                </c:pt>
                <c:pt idx="1151">
                  <c:v>39967</c:v>
                </c:pt>
                <c:pt idx="1152">
                  <c:v>39968</c:v>
                </c:pt>
                <c:pt idx="1153">
                  <c:v>39969</c:v>
                </c:pt>
                <c:pt idx="1154">
                  <c:v>39972</c:v>
                </c:pt>
                <c:pt idx="1155">
                  <c:v>39973</c:v>
                </c:pt>
                <c:pt idx="1156">
                  <c:v>39974</c:v>
                </c:pt>
                <c:pt idx="1157">
                  <c:v>39975</c:v>
                </c:pt>
                <c:pt idx="1158">
                  <c:v>39976</c:v>
                </c:pt>
                <c:pt idx="1159">
                  <c:v>39979</c:v>
                </c:pt>
                <c:pt idx="1160">
                  <c:v>39980</c:v>
                </c:pt>
                <c:pt idx="1161">
                  <c:v>39981</c:v>
                </c:pt>
                <c:pt idx="1162">
                  <c:v>39982</c:v>
                </c:pt>
                <c:pt idx="1163">
                  <c:v>39983</c:v>
                </c:pt>
                <c:pt idx="1164">
                  <c:v>39986</c:v>
                </c:pt>
                <c:pt idx="1165">
                  <c:v>39987</c:v>
                </c:pt>
                <c:pt idx="1166">
                  <c:v>39988</c:v>
                </c:pt>
                <c:pt idx="1167">
                  <c:v>39989</c:v>
                </c:pt>
                <c:pt idx="1168">
                  <c:v>39990</c:v>
                </c:pt>
                <c:pt idx="1169">
                  <c:v>39993</c:v>
                </c:pt>
                <c:pt idx="1170">
                  <c:v>39994</c:v>
                </c:pt>
                <c:pt idx="1171">
                  <c:v>39995</c:v>
                </c:pt>
                <c:pt idx="1172">
                  <c:v>39996</c:v>
                </c:pt>
                <c:pt idx="1173">
                  <c:v>39997</c:v>
                </c:pt>
                <c:pt idx="1174">
                  <c:v>40000</c:v>
                </c:pt>
                <c:pt idx="1175">
                  <c:v>40001</c:v>
                </c:pt>
                <c:pt idx="1176">
                  <c:v>40002</c:v>
                </c:pt>
                <c:pt idx="1177">
                  <c:v>40003</c:v>
                </c:pt>
                <c:pt idx="1178">
                  <c:v>40004</c:v>
                </c:pt>
                <c:pt idx="1179">
                  <c:v>40007</c:v>
                </c:pt>
                <c:pt idx="1180">
                  <c:v>40008</c:v>
                </c:pt>
                <c:pt idx="1181">
                  <c:v>40009</c:v>
                </c:pt>
                <c:pt idx="1182">
                  <c:v>40010</c:v>
                </c:pt>
                <c:pt idx="1183">
                  <c:v>40011</c:v>
                </c:pt>
                <c:pt idx="1184">
                  <c:v>40014</c:v>
                </c:pt>
                <c:pt idx="1185">
                  <c:v>40015</c:v>
                </c:pt>
                <c:pt idx="1186">
                  <c:v>40016</c:v>
                </c:pt>
                <c:pt idx="1187">
                  <c:v>40017</c:v>
                </c:pt>
                <c:pt idx="1188">
                  <c:v>40018</c:v>
                </c:pt>
                <c:pt idx="1189">
                  <c:v>40021</c:v>
                </c:pt>
                <c:pt idx="1190">
                  <c:v>40022</c:v>
                </c:pt>
                <c:pt idx="1191">
                  <c:v>40023</c:v>
                </c:pt>
                <c:pt idx="1192">
                  <c:v>40024</c:v>
                </c:pt>
                <c:pt idx="1193">
                  <c:v>40025</c:v>
                </c:pt>
                <c:pt idx="1194">
                  <c:v>40028</c:v>
                </c:pt>
                <c:pt idx="1195">
                  <c:v>40029</c:v>
                </c:pt>
                <c:pt idx="1196">
                  <c:v>40030</c:v>
                </c:pt>
                <c:pt idx="1197">
                  <c:v>40031</c:v>
                </c:pt>
                <c:pt idx="1198">
                  <c:v>40032</c:v>
                </c:pt>
                <c:pt idx="1199">
                  <c:v>40035</c:v>
                </c:pt>
                <c:pt idx="1200">
                  <c:v>40036</c:v>
                </c:pt>
                <c:pt idx="1201">
                  <c:v>40037</c:v>
                </c:pt>
                <c:pt idx="1202">
                  <c:v>40038</c:v>
                </c:pt>
                <c:pt idx="1203">
                  <c:v>40039</c:v>
                </c:pt>
                <c:pt idx="1204">
                  <c:v>40042</c:v>
                </c:pt>
                <c:pt idx="1205">
                  <c:v>40043</c:v>
                </c:pt>
                <c:pt idx="1206">
                  <c:v>40044</c:v>
                </c:pt>
                <c:pt idx="1207">
                  <c:v>40045</c:v>
                </c:pt>
                <c:pt idx="1208">
                  <c:v>40046</c:v>
                </c:pt>
                <c:pt idx="1209">
                  <c:v>40049</c:v>
                </c:pt>
                <c:pt idx="1210">
                  <c:v>40050</c:v>
                </c:pt>
                <c:pt idx="1211">
                  <c:v>40051</c:v>
                </c:pt>
                <c:pt idx="1212">
                  <c:v>40052</c:v>
                </c:pt>
                <c:pt idx="1213">
                  <c:v>40053</c:v>
                </c:pt>
                <c:pt idx="1214">
                  <c:v>40056</c:v>
                </c:pt>
                <c:pt idx="1215">
                  <c:v>40057</c:v>
                </c:pt>
                <c:pt idx="1216">
                  <c:v>40058</c:v>
                </c:pt>
                <c:pt idx="1217">
                  <c:v>40059</c:v>
                </c:pt>
                <c:pt idx="1218">
                  <c:v>40060</c:v>
                </c:pt>
                <c:pt idx="1219">
                  <c:v>40063</c:v>
                </c:pt>
                <c:pt idx="1220">
                  <c:v>40064</c:v>
                </c:pt>
                <c:pt idx="1221">
                  <c:v>40065</c:v>
                </c:pt>
                <c:pt idx="1222">
                  <c:v>40066</c:v>
                </c:pt>
                <c:pt idx="1223">
                  <c:v>40067</c:v>
                </c:pt>
                <c:pt idx="1224">
                  <c:v>40070</c:v>
                </c:pt>
                <c:pt idx="1225">
                  <c:v>40071</c:v>
                </c:pt>
                <c:pt idx="1226">
                  <c:v>40072</c:v>
                </c:pt>
                <c:pt idx="1227">
                  <c:v>40073</c:v>
                </c:pt>
                <c:pt idx="1228">
                  <c:v>40074</c:v>
                </c:pt>
                <c:pt idx="1229">
                  <c:v>40077</c:v>
                </c:pt>
                <c:pt idx="1230">
                  <c:v>40078</c:v>
                </c:pt>
                <c:pt idx="1231">
                  <c:v>40079</c:v>
                </c:pt>
                <c:pt idx="1232">
                  <c:v>40080</c:v>
                </c:pt>
                <c:pt idx="1233">
                  <c:v>40081</c:v>
                </c:pt>
                <c:pt idx="1234">
                  <c:v>40084</c:v>
                </c:pt>
                <c:pt idx="1235">
                  <c:v>40085</c:v>
                </c:pt>
                <c:pt idx="1236">
                  <c:v>40086</c:v>
                </c:pt>
                <c:pt idx="1237">
                  <c:v>40087</c:v>
                </c:pt>
                <c:pt idx="1238">
                  <c:v>40088</c:v>
                </c:pt>
                <c:pt idx="1239">
                  <c:v>40091</c:v>
                </c:pt>
                <c:pt idx="1240">
                  <c:v>40092</c:v>
                </c:pt>
                <c:pt idx="1241">
                  <c:v>40093</c:v>
                </c:pt>
                <c:pt idx="1242">
                  <c:v>40094</c:v>
                </c:pt>
                <c:pt idx="1243">
                  <c:v>40095</c:v>
                </c:pt>
                <c:pt idx="1244">
                  <c:v>40098</c:v>
                </c:pt>
                <c:pt idx="1245">
                  <c:v>40099</c:v>
                </c:pt>
                <c:pt idx="1246">
                  <c:v>40100</c:v>
                </c:pt>
                <c:pt idx="1247">
                  <c:v>40101</c:v>
                </c:pt>
                <c:pt idx="1248">
                  <c:v>40102</c:v>
                </c:pt>
                <c:pt idx="1249">
                  <c:v>40105</c:v>
                </c:pt>
                <c:pt idx="1250">
                  <c:v>40106</c:v>
                </c:pt>
                <c:pt idx="1251">
                  <c:v>40107</c:v>
                </c:pt>
                <c:pt idx="1252">
                  <c:v>40108</c:v>
                </c:pt>
                <c:pt idx="1253">
                  <c:v>40109</c:v>
                </c:pt>
                <c:pt idx="1254">
                  <c:v>40112</c:v>
                </c:pt>
                <c:pt idx="1255">
                  <c:v>40113</c:v>
                </c:pt>
                <c:pt idx="1256">
                  <c:v>40114</c:v>
                </c:pt>
                <c:pt idx="1257">
                  <c:v>40115</c:v>
                </c:pt>
                <c:pt idx="1258">
                  <c:v>40116</c:v>
                </c:pt>
                <c:pt idx="1259">
                  <c:v>40119</c:v>
                </c:pt>
                <c:pt idx="1260">
                  <c:v>40120</c:v>
                </c:pt>
                <c:pt idx="1261">
                  <c:v>40121</c:v>
                </c:pt>
                <c:pt idx="1262">
                  <c:v>40122</c:v>
                </c:pt>
                <c:pt idx="1263">
                  <c:v>40123</c:v>
                </c:pt>
                <c:pt idx="1264">
                  <c:v>40126</c:v>
                </c:pt>
                <c:pt idx="1265">
                  <c:v>40127</c:v>
                </c:pt>
                <c:pt idx="1266">
                  <c:v>40128</c:v>
                </c:pt>
                <c:pt idx="1267">
                  <c:v>40129</c:v>
                </c:pt>
                <c:pt idx="1268">
                  <c:v>40130</c:v>
                </c:pt>
                <c:pt idx="1269">
                  <c:v>40133</c:v>
                </c:pt>
                <c:pt idx="1270">
                  <c:v>40134</c:v>
                </c:pt>
                <c:pt idx="1271">
                  <c:v>40135</c:v>
                </c:pt>
                <c:pt idx="1272">
                  <c:v>40136</c:v>
                </c:pt>
                <c:pt idx="1273">
                  <c:v>40137</c:v>
                </c:pt>
                <c:pt idx="1274">
                  <c:v>40140</c:v>
                </c:pt>
                <c:pt idx="1275">
                  <c:v>40141</c:v>
                </c:pt>
                <c:pt idx="1276">
                  <c:v>40142</c:v>
                </c:pt>
                <c:pt idx="1277">
                  <c:v>40143</c:v>
                </c:pt>
                <c:pt idx="1278">
                  <c:v>40144</c:v>
                </c:pt>
                <c:pt idx="1279">
                  <c:v>40147</c:v>
                </c:pt>
                <c:pt idx="1280">
                  <c:v>40148</c:v>
                </c:pt>
                <c:pt idx="1281">
                  <c:v>40149</c:v>
                </c:pt>
                <c:pt idx="1282">
                  <c:v>40150</c:v>
                </c:pt>
                <c:pt idx="1283">
                  <c:v>40151</c:v>
                </c:pt>
                <c:pt idx="1284">
                  <c:v>40154</c:v>
                </c:pt>
                <c:pt idx="1285">
                  <c:v>40155</c:v>
                </c:pt>
                <c:pt idx="1286">
                  <c:v>40156</c:v>
                </c:pt>
                <c:pt idx="1287">
                  <c:v>40157</c:v>
                </c:pt>
                <c:pt idx="1288">
                  <c:v>40158</c:v>
                </c:pt>
                <c:pt idx="1289">
                  <c:v>40161</c:v>
                </c:pt>
                <c:pt idx="1290">
                  <c:v>40162</c:v>
                </c:pt>
                <c:pt idx="1291">
                  <c:v>40163</c:v>
                </c:pt>
                <c:pt idx="1292">
                  <c:v>40164</c:v>
                </c:pt>
                <c:pt idx="1293">
                  <c:v>40165</c:v>
                </c:pt>
                <c:pt idx="1294">
                  <c:v>40168</c:v>
                </c:pt>
                <c:pt idx="1295">
                  <c:v>40169</c:v>
                </c:pt>
                <c:pt idx="1296">
                  <c:v>40170</c:v>
                </c:pt>
                <c:pt idx="1297">
                  <c:v>40171</c:v>
                </c:pt>
                <c:pt idx="1298">
                  <c:v>40172</c:v>
                </c:pt>
                <c:pt idx="1299">
                  <c:v>40175</c:v>
                </c:pt>
                <c:pt idx="1300">
                  <c:v>40176</c:v>
                </c:pt>
                <c:pt idx="1301">
                  <c:v>40177</c:v>
                </c:pt>
                <c:pt idx="1302">
                  <c:v>40178</c:v>
                </c:pt>
                <c:pt idx="1303">
                  <c:v>40179</c:v>
                </c:pt>
                <c:pt idx="1304">
                  <c:v>40182</c:v>
                </c:pt>
                <c:pt idx="1305">
                  <c:v>40183</c:v>
                </c:pt>
                <c:pt idx="1306">
                  <c:v>40184</c:v>
                </c:pt>
                <c:pt idx="1307">
                  <c:v>40185</c:v>
                </c:pt>
                <c:pt idx="1308">
                  <c:v>40186</c:v>
                </c:pt>
                <c:pt idx="1309">
                  <c:v>40189</c:v>
                </c:pt>
                <c:pt idx="1310">
                  <c:v>40190</c:v>
                </c:pt>
                <c:pt idx="1311">
                  <c:v>40191</c:v>
                </c:pt>
                <c:pt idx="1312">
                  <c:v>40192</c:v>
                </c:pt>
                <c:pt idx="1313">
                  <c:v>40193</c:v>
                </c:pt>
                <c:pt idx="1314">
                  <c:v>40196</c:v>
                </c:pt>
                <c:pt idx="1315">
                  <c:v>40197</c:v>
                </c:pt>
                <c:pt idx="1316">
                  <c:v>40198</c:v>
                </c:pt>
                <c:pt idx="1317">
                  <c:v>40199</c:v>
                </c:pt>
                <c:pt idx="1318">
                  <c:v>40200</c:v>
                </c:pt>
                <c:pt idx="1319">
                  <c:v>40203</c:v>
                </c:pt>
                <c:pt idx="1320">
                  <c:v>40204</c:v>
                </c:pt>
                <c:pt idx="1321">
                  <c:v>40205</c:v>
                </c:pt>
                <c:pt idx="1322">
                  <c:v>40206</c:v>
                </c:pt>
                <c:pt idx="1323">
                  <c:v>40207</c:v>
                </c:pt>
                <c:pt idx="1324">
                  <c:v>40210</c:v>
                </c:pt>
                <c:pt idx="1325">
                  <c:v>40211</c:v>
                </c:pt>
                <c:pt idx="1326">
                  <c:v>40212</c:v>
                </c:pt>
                <c:pt idx="1327">
                  <c:v>40213</c:v>
                </c:pt>
                <c:pt idx="1328">
                  <c:v>40214</c:v>
                </c:pt>
                <c:pt idx="1329">
                  <c:v>40217</c:v>
                </c:pt>
                <c:pt idx="1330">
                  <c:v>40218</c:v>
                </c:pt>
                <c:pt idx="1331">
                  <c:v>40219</c:v>
                </c:pt>
                <c:pt idx="1332">
                  <c:v>40220</c:v>
                </c:pt>
                <c:pt idx="1333">
                  <c:v>40221</c:v>
                </c:pt>
                <c:pt idx="1334">
                  <c:v>40224</c:v>
                </c:pt>
                <c:pt idx="1335">
                  <c:v>40225</c:v>
                </c:pt>
                <c:pt idx="1336">
                  <c:v>40226</c:v>
                </c:pt>
                <c:pt idx="1337">
                  <c:v>40227</c:v>
                </c:pt>
                <c:pt idx="1338">
                  <c:v>40228</c:v>
                </c:pt>
                <c:pt idx="1339">
                  <c:v>40231</c:v>
                </c:pt>
                <c:pt idx="1340">
                  <c:v>40232</c:v>
                </c:pt>
                <c:pt idx="1341">
                  <c:v>40233</c:v>
                </c:pt>
                <c:pt idx="1342">
                  <c:v>40234</c:v>
                </c:pt>
                <c:pt idx="1343">
                  <c:v>40235</c:v>
                </c:pt>
                <c:pt idx="1344">
                  <c:v>40238</c:v>
                </c:pt>
                <c:pt idx="1345">
                  <c:v>40239</c:v>
                </c:pt>
                <c:pt idx="1346">
                  <c:v>40240</c:v>
                </c:pt>
                <c:pt idx="1347">
                  <c:v>40241</c:v>
                </c:pt>
                <c:pt idx="1348">
                  <c:v>40242</c:v>
                </c:pt>
                <c:pt idx="1349">
                  <c:v>40245</c:v>
                </c:pt>
                <c:pt idx="1350">
                  <c:v>40246</c:v>
                </c:pt>
                <c:pt idx="1351">
                  <c:v>40247</c:v>
                </c:pt>
                <c:pt idx="1352">
                  <c:v>40248</c:v>
                </c:pt>
                <c:pt idx="1353">
                  <c:v>40249</c:v>
                </c:pt>
                <c:pt idx="1354">
                  <c:v>40252</c:v>
                </c:pt>
                <c:pt idx="1355">
                  <c:v>40253</c:v>
                </c:pt>
                <c:pt idx="1356">
                  <c:v>40254</c:v>
                </c:pt>
                <c:pt idx="1357">
                  <c:v>40255</c:v>
                </c:pt>
                <c:pt idx="1358">
                  <c:v>40256</c:v>
                </c:pt>
                <c:pt idx="1359">
                  <c:v>40259</c:v>
                </c:pt>
                <c:pt idx="1360">
                  <c:v>40260</c:v>
                </c:pt>
                <c:pt idx="1361">
                  <c:v>40261</c:v>
                </c:pt>
                <c:pt idx="1362">
                  <c:v>40262</c:v>
                </c:pt>
                <c:pt idx="1363">
                  <c:v>40263</c:v>
                </c:pt>
                <c:pt idx="1364">
                  <c:v>40266</c:v>
                </c:pt>
                <c:pt idx="1365">
                  <c:v>40267</c:v>
                </c:pt>
                <c:pt idx="1366">
                  <c:v>40268</c:v>
                </c:pt>
                <c:pt idx="1367">
                  <c:v>40269</c:v>
                </c:pt>
                <c:pt idx="1368">
                  <c:v>40270</c:v>
                </c:pt>
                <c:pt idx="1369">
                  <c:v>40273</c:v>
                </c:pt>
                <c:pt idx="1370">
                  <c:v>40274</c:v>
                </c:pt>
                <c:pt idx="1371">
                  <c:v>40275</c:v>
                </c:pt>
                <c:pt idx="1372">
                  <c:v>40276</c:v>
                </c:pt>
                <c:pt idx="1373">
                  <c:v>40277</c:v>
                </c:pt>
                <c:pt idx="1374">
                  <c:v>40280</c:v>
                </c:pt>
                <c:pt idx="1375">
                  <c:v>40281</c:v>
                </c:pt>
                <c:pt idx="1376">
                  <c:v>40282</c:v>
                </c:pt>
                <c:pt idx="1377">
                  <c:v>40283</c:v>
                </c:pt>
                <c:pt idx="1378">
                  <c:v>40284</c:v>
                </c:pt>
                <c:pt idx="1379">
                  <c:v>40287</c:v>
                </c:pt>
                <c:pt idx="1380">
                  <c:v>40288</c:v>
                </c:pt>
                <c:pt idx="1381">
                  <c:v>40289</c:v>
                </c:pt>
                <c:pt idx="1382">
                  <c:v>40290</c:v>
                </c:pt>
                <c:pt idx="1383">
                  <c:v>40291</c:v>
                </c:pt>
                <c:pt idx="1384">
                  <c:v>40294</c:v>
                </c:pt>
                <c:pt idx="1385">
                  <c:v>40295</c:v>
                </c:pt>
                <c:pt idx="1386">
                  <c:v>40296</c:v>
                </c:pt>
                <c:pt idx="1387">
                  <c:v>40297</c:v>
                </c:pt>
                <c:pt idx="1388">
                  <c:v>40298</c:v>
                </c:pt>
                <c:pt idx="1389">
                  <c:v>40301</c:v>
                </c:pt>
                <c:pt idx="1390">
                  <c:v>40302</c:v>
                </c:pt>
                <c:pt idx="1391">
                  <c:v>40303</c:v>
                </c:pt>
                <c:pt idx="1392">
                  <c:v>40304</c:v>
                </c:pt>
                <c:pt idx="1393">
                  <c:v>40305</c:v>
                </c:pt>
                <c:pt idx="1394">
                  <c:v>40308</c:v>
                </c:pt>
                <c:pt idx="1395">
                  <c:v>40309</c:v>
                </c:pt>
                <c:pt idx="1396">
                  <c:v>40310</c:v>
                </c:pt>
                <c:pt idx="1397">
                  <c:v>40311</c:v>
                </c:pt>
                <c:pt idx="1398">
                  <c:v>40312</c:v>
                </c:pt>
                <c:pt idx="1399">
                  <c:v>40315</c:v>
                </c:pt>
                <c:pt idx="1400">
                  <c:v>40316</c:v>
                </c:pt>
                <c:pt idx="1401">
                  <c:v>40317</c:v>
                </c:pt>
                <c:pt idx="1402">
                  <c:v>40318</c:v>
                </c:pt>
                <c:pt idx="1403">
                  <c:v>40319</c:v>
                </c:pt>
                <c:pt idx="1404">
                  <c:v>40322</c:v>
                </c:pt>
                <c:pt idx="1405">
                  <c:v>40323</c:v>
                </c:pt>
                <c:pt idx="1406">
                  <c:v>40324</c:v>
                </c:pt>
                <c:pt idx="1407">
                  <c:v>40325</c:v>
                </c:pt>
                <c:pt idx="1408">
                  <c:v>40326</c:v>
                </c:pt>
                <c:pt idx="1409">
                  <c:v>40329</c:v>
                </c:pt>
                <c:pt idx="1410">
                  <c:v>40330</c:v>
                </c:pt>
                <c:pt idx="1411">
                  <c:v>40331</c:v>
                </c:pt>
                <c:pt idx="1412">
                  <c:v>40332</c:v>
                </c:pt>
                <c:pt idx="1413">
                  <c:v>40333</c:v>
                </c:pt>
                <c:pt idx="1414">
                  <c:v>40336</c:v>
                </c:pt>
                <c:pt idx="1415">
                  <c:v>40337</c:v>
                </c:pt>
                <c:pt idx="1416">
                  <c:v>40338</c:v>
                </c:pt>
                <c:pt idx="1417">
                  <c:v>40339</c:v>
                </c:pt>
                <c:pt idx="1418">
                  <c:v>40340</c:v>
                </c:pt>
                <c:pt idx="1419">
                  <c:v>40343</c:v>
                </c:pt>
                <c:pt idx="1420">
                  <c:v>40344</c:v>
                </c:pt>
                <c:pt idx="1421">
                  <c:v>40345</c:v>
                </c:pt>
                <c:pt idx="1422">
                  <c:v>40346</c:v>
                </c:pt>
                <c:pt idx="1423">
                  <c:v>40347</c:v>
                </c:pt>
                <c:pt idx="1424">
                  <c:v>40350</c:v>
                </c:pt>
                <c:pt idx="1425">
                  <c:v>40351</c:v>
                </c:pt>
                <c:pt idx="1426">
                  <c:v>40352</c:v>
                </c:pt>
                <c:pt idx="1427">
                  <c:v>40353</c:v>
                </c:pt>
                <c:pt idx="1428">
                  <c:v>40354</c:v>
                </c:pt>
                <c:pt idx="1429">
                  <c:v>40357</c:v>
                </c:pt>
                <c:pt idx="1430">
                  <c:v>40358</c:v>
                </c:pt>
                <c:pt idx="1431">
                  <c:v>40359</c:v>
                </c:pt>
                <c:pt idx="1432">
                  <c:v>40360</c:v>
                </c:pt>
                <c:pt idx="1433">
                  <c:v>40361</c:v>
                </c:pt>
                <c:pt idx="1434">
                  <c:v>40364</c:v>
                </c:pt>
                <c:pt idx="1435">
                  <c:v>40365</c:v>
                </c:pt>
                <c:pt idx="1436">
                  <c:v>40366</c:v>
                </c:pt>
                <c:pt idx="1437">
                  <c:v>40367</c:v>
                </c:pt>
                <c:pt idx="1438">
                  <c:v>40368</c:v>
                </c:pt>
                <c:pt idx="1439">
                  <c:v>40371</c:v>
                </c:pt>
                <c:pt idx="1440">
                  <c:v>40372</c:v>
                </c:pt>
                <c:pt idx="1441">
                  <c:v>40373</c:v>
                </c:pt>
                <c:pt idx="1442">
                  <c:v>40374</c:v>
                </c:pt>
                <c:pt idx="1443">
                  <c:v>40375</c:v>
                </c:pt>
                <c:pt idx="1444">
                  <c:v>40378</c:v>
                </c:pt>
                <c:pt idx="1445">
                  <c:v>40379</c:v>
                </c:pt>
                <c:pt idx="1446">
                  <c:v>40380</c:v>
                </c:pt>
                <c:pt idx="1447">
                  <c:v>40381</c:v>
                </c:pt>
                <c:pt idx="1448">
                  <c:v>40382</c:v>
                </c:pt>
                <c:pt idx="1449">
                  <c:v>40385</c:v>
                </c:pt>
                <c:pt idx="1450">
                  <c:v>40386</c:v>
                </c:pt>
                <c:pt idx="1451">
                  <c:v>40387</c:v>
                </c:pt>
                <c:pt idx="1452">
                  <c:v>40388</c:v>
                </c:pt>
                <c:pt idx="1453">
                  <c:v>40389</c:v>
                </c:pt>
                <c:pt idx="1454">
                  <c:v>40392</c:v>
                </c:pt>
                <c:pt idx="1455">
                  <c:v>40393</c:v>
                </c:pt>
                <c:pt idx="1456">
                  <c:v>40394</c:v>
                </c:pt>
                <c:pt idx="1457">
                  <c:v>40395</c:v>
                </c:pt>
                <c:pt idx="1458">
                  <c:v>40396</c:v>
                </c:pt>
                <c:pt idx="1459">
                  <c:v>40399</c:v>
                </c:pt>
                <c:pt idx="1460">
                  <c:v>40400</c:v>
                </c:pt>
                <c:pt idx="1461">
                  <c:v>40401</c:v>
                </c:pt>
                <c:pt idx="1462">
                  <c:v>40402</c:v>
                </c:pt>
                <c:pt idx="1463">
                  <c:v>40403</c:v>
                </c:pt>
                <c:pt idx="1464">
                  <c:v>40406</c:v>
                </c:pt>
                <c:pt idx="1465">
                  <c:v>40407</c:v>
                </c:pt>
                <c:pt idx="1466">
                  <c:v>40408</c:v>
                </c:pt>
                <c:pt idx="1467">
                  <c:v>40409</c:v>
                </c:pt>
                <c:pt idx="1468">
                  <c:v>40410</c:v>
                </c:pt>
                <c:pt idx="1469">
                  <c:v>40413</c:v>
                </c:pt>
                <c:pt idx="1470">
                  <c:v>40414</c:v>
                </c:pt>
                <c:pt idx="1471">
                  <c:v>40415</c:v>
                </c:pt>
                <c:pt idx="1472">
                  <c:v>40416</c:v>
                </c:pt>
                <c:pt idx="1473">
                  <c:v>40417</c:v>
                </c:pt>
                <c:pt idx="1474">
                  <c:v>40420</c:v>
                </c:pt>
                <c:pt idx="1475">
                  <c:v>40421</c:v>
                </c:pt>
                <c:pt idx="1476">
                  <c:v>40422</c:v>
                </c:pt>
                <c:pt idx="1477">
                  <c:v>40423</c:v>
                </c:pt>
                <c:pt idx="1478">
                  <c:v>40424</c:v>
                </c:pt>
                <c:pt idx="1479">
                  <c:v>40427</c:v>
                </c:pt>
                <c:pt idx="1480">
                  <c:v>40428</c:v>
                </c:pt>
                <c:pt idx="1481">
                  <c:v>40429</c:v>
                </c:pt>
                <c:pt idx="1482">
                  <c:v>40430</c:v>
                </c:pt>
                <c:pt idx="1483">
                  <c:v>40431</c:v>
                </c:pt>
                <c:pt idx="1484">
                  <c:v>40434</c:v>
                </c:pt>
                <c:pt idx="1485">
                  <c:v>40435</c:v>
                </c:pt>
                <c:pt idx="1486">
                  <c:v>40436</c:v>
                </c:pt>
                <c:pt idx="1487">
                  <c:v>40437</c:v>
                </c:pt>
                <c:pt idx="1488">
                  <c:v>40438</c:v>
                </c:pt>
                <c:pt idx="1489">
                  <c:v>40441</c:v>
                </c:pt>
                <c:pt idx="1490">
                  <c:v>40442</c:v>
                </c:pt>
                <c:pt idx="1491">
                  <c:v>40443</c:v>
                </c:pt>
                <c:pt idx="1492">
                  <c:v>40444</c:v>
                </c:pt>
                <c:pt idx="1493">
                  <c:v>40445</c:v>
                </c:pt>
                <c:pt idx="1494">
                  <c:v>40448</c:v>
                </c:pt>
                <c:pt idx="1495">
                  <c:v>40449</c:v>
                </c:pt>
                <c:pt idx="1496">
                  <c:v>40450</c:v>
                </c:pt>
                <c:pt idx="1497">
                  <c:v>40451</c:v>
                </c:pt>
                <c:pt idx="1498">
                  <c:v>40452</c:v>
                </c:pt>
                <c:pt idx="1499">
                  <c:v>40455</c:v>
                </c:pt>
                <c:pt idx="1500">
                  <c:v>40456</c:v>
                </c:pt>
                <c:pt idx="1501">
                  <c:v>40457</c:v>
                </c:pt>
                <c:pt idx="1502">
                  <c:v>40458</c:v>
                </c:pt>
                <c:pt idx="1503">
                  <c:v>40459</c:v>
                </c:pt>
                <c:pt idx="1504">
                  <c:v>40462</c:v>
                </c:pt>
                <c:pt idx="1505">
                  <c:v>40463</c:v>
                </c:pt>
                <c:pt idx="1506">
                  <c:v>40464</c:v>
                </c:pt>
                <c:pt idx="1507">
                  <c:v>40465</c:v>
                </c:pt>
                <c:pt idx="1508">
                  <c:v>40466</c:v>
                </c:pt>
                <c:pt idx="1509">
                  <c:v>40469</c:v>
                </c:pt>
                <c:pt idx="1510">
                  <c:v>40470</c:v>
                </c:pt>
                <c:pt idx="1511">
                  <c:v>40471</c:v>
                </c:pt>
                <c:pt idx="1512">
                  <c:v>40472</c:v>
                </c:pt>
                <c:pt idx="1513">
                  <c:v>40473</c:v>
                </c:pt>
                <c:pt idx="1514">
                  <c:v>40476</c:v>
                </c:pt>
                <c:pt idx="1515">
                  <c:v>40477</c:v>
                </c:pt>
                <c:pt idx="1516">
                  <c:v>40478</c:v>
                </c:pt>
                <c:pt idx="1517">
                  <c:v>40479</c:v>
                </c:pt>
                <c:pt idx="1518">
                  <c:v>40480</c:v>
                </c:pt>
                <c:pt idx="1519">
                  <c:v>40483</c:v>
                </c:pt>
                <c:pt idx="1520">
                  <c:v>40484</c:v>
                </c:pt>
                <c:pt idx="1521">
                  <c:v>40485</c:v>
                </c:pt>
                <c:pt idx="1522">
                  <c:v>40486</c:v>
                </c:pt>
                <c:pt idx="1523">
                  <c:v>40487</c:v>
                </c:pt>
                <c:pt idx="1524">
                  <c:v>40490</c:v>
                </c:pt>
                <c:pt idx="1525">
                  <c:v>40491</c:v>
                </c:pt>
                <c:pt idx="1526">
                  <c:v>40492</c:v>
                </c:pt>
                <c:pt idx="1527">
                  <c:v>40493</c:v>
                </c:pt>
                <c:pt idx="1528">
                  <c:v>40494</c:v>
                </c:pt>
                <c:pt idx="1529">
                  <c:v>40497</c:v>
                </c:pt>
                <c:pt idx="1530">
                  <c:v>40498</c:v>
                </c:pt>
                <c:pt idx="1531">
                  <c:v>40499</c:v>
                </c:pt>
                <c:pt idx="1532">
                  <c:v>40500</c:v>
                </c:pt>
                <c:pt idx="1533">
                  <c:v>40501</c:v>
                </c:pt>
                <c:pt idx="1534">
                  <c:v>40504</c:v>
                </c:pt>
                <c:pt idx="1535">
                  <c:v>40505</c:v>
                </c:pt>
                <c:pt idx="1536">
                  <c:v>40506</c:v>
                </c:pt>
                <c:pt idx="1537">
                  <c:v>40507</c:v>
                </c:pt>
                <c:pt idx="1538">
                  <c:v>40508</c:v>
                </c:pt>
                <c:pt idx="1539">
                  <c:v>40511</c:v>
                </c:pt>
                <c:pt idx="1540">
                  <c:v>40512</c:v>
                </c:pt>
                <c:pt idx="1541">
                  <c:v>40513</c:v>
                </c:pt>
                <c:pt idx="1542">
                  <c:v>40514</c:v>
                </c:pt>
                <c:pt idx="1543">
                  <c:v>40515</c:v>
                </c:pt>
                <c:pt idx="1544">
                  <c:v>40518</c:v>
                </c:pt>
                <c:pt idx="1545">
                  <c:v>40519</c:v>
                </c:pt>
                <c:pt idx="1546">
                  <c:v>40520</c:v>
                </c:pt>
                <c:pt idx="1547">
                  <c:v>40521</c:v>
                </c:pt>
                <c:pt idx="1548">
                  <c:v>40522</c:v>
                </c:pt>
                <c:pt idx="1549">
                  <c:v>40525</c:v>
                </c:pt>
                <c:pt idx="1550">
                  <c:v>40526</c:v>
                </c:pt>
                <c:pt idx="1551">
                  <c:v>40527</c:v>
                </c:pt>
                <c:pt idx="1552">
                  <c:v>40528</c:v>
                </c:pt>
                <c:pt idx="1553">
                  <c:v>40529</c:v>
                </c:pt>
                <c:pt idx="1554">
                  <c:v>40532</c:v>
                </c:pt>
                <c:pt idx="1555">
                  <c:v>40533</c:v>
                </c:pt>
                <c:pt idx="1556">
                  <c:v>40534</c:v>
                </c:pt>
                <c:pt idx="1557">
                  <c:v>40535</c:v>
                </c:pt>
                <c:pt idx="1558">
                  <c:v>40536</c:v>
                </c:pt>
                <c:pt idx="1559">
                  <c:v>40539</c:v>
                </c:pt>
                <c:pt idx="1560">
                  <c:v>40540</c:v>
                </c:pt>
                <c:pt idx="1561">
                  <c:v>40541</c:v>
                </c:pt>
                <c:pt idx="1562">
                  <c:v>40542</c:v>
                </c:pt>
                <c:pt idx="1563">
                  <c:v>40543</c:v>
                </c:pt>
                <c:pt idx="1564">
                  <c:v>40546</c:v>
                </c:pt>
                <c:pt idx="1565">
                  <c:v>40547</c:v>
                </c:pt>
                <c:pt idx="1566">
                  <c:v>40548</c:v>
                </c:pt>
                <c:pt idx="1567">
                  <c:v>40549</c:v>
                </c:pt>
                <c:pt idx="1568">
                  <c:v>40550</c:v>
                </c:pt>
                <c:pt idx="1569">
                  <c:v>40553</c:v>
                </c:pt>
                <c:pt idx="1570">
                  <c:v>40554</c:v>
                </c:pt>
                <c:pt idx="1571">
                  <c:v>40555</c:v>
                </c:pt>
                <c:pt idx="1572">
                  <c:v>40556</c:v>
                </c:pt>
                <c:pt idx="1573">
                  <c:v>40557</c:v>
                </c:pt>
                <c:pt idx="1574">
                  <c:v>40560</c:v>
                </c:pt>
                <c:pt idx="1575">
                  <c:v>40561</c:v>
                </c:pt>
                <c:pt idx="1576">
                  <c:v>40562</c:v>
                </c:pt>
                <c:pt idx="1577">
                  <c:v>40563</c:v>
                </c:pt>
                <c:pt idx="1578">
                  <c:v>40564</c:v>
                </c:pt>
                <c:pt idx="1579">
                  <c:v>40567</c:v>
                </c:pt>
                <c:pt idx="1580">
                  <c:v>40568</c:v>
                </c:pt>
                <c:pt idx="1581">
                  <c:v>40569</c:v>
                </c:pt>
                <c:pt idx="1582">
                  <c:v>40570</c:v>
                </c:pt>
                <c:pt idx="1583">
                  <c:v>40571</c:v>
                </c:pt>
                <c:pt idx="1584">
                  <c:v>40574</c:v>
                </c:pt>
                <c:pt idx="1585">
                  <c:v>40575</c:v>
                </c:pt>
                <c:pt idx="1586">
                  <c:v>40576</c:v>
                </c:pt>
                <c:pt idx="1587">
                  <c:v>40577</c:v>
                </c:pt>
                <c:pt idx="1588">
                  <c:v>40578</c:v>
                </c:pt>
                <c:pt idx="1589">
                  <c:v>40581</c:v>
                </c:pt>
                <c:pt idx="1590">
                  <c:v>40582</c:v>
                </c:pt>
                <c:pt idx="1591">
                  <c:v>40583</c:v>
                </c:pt>
                <c:pt idx="1592">
                  <c:v>40584</c:v>
                </c:pt>
                <c:pt idx="1593">
                  <c:v>40585</c:v>
                </c:pt>
                <c:pt idx="1594">
                  <c:v>40588</c:v>
                </c:pt>
                <c:pt idx="1595">
                  <c:v>40589</c:v>
                </c:pt>
                <c:pt idx="1596">
                  <c:v>40590</c:v>
                </c:pt>
                <c:pt idx="1597">
                  <c:v>40591</c:v>
                </c:pt>
                <c:pt idx="1598">
                  <c:v>40592</c:v>
                </c:pt>
                <c:pt idx="1599">
                  <c:v>40595</c:v>
                </c:pt>
                <c:pt idx="1600">
                  <c:v>40596</c:v>
                </c:pt>
                <c:pt idx="1601">
                  <c:v>40597</c:v>
                </c:pt>
                <c:pt idx="1602">
                  <c:v>40598</c:v>
                </c:pt>
                <c:pt idx="1603">
                  <c:v>40599</c:v>
                </c:pt>
                <c:pt idx="1604">
                  <c:v>40602</c:v>
                </c:pt>
                <c:pt idx="1605">
                  <c:v>40603</c:v>
                </c:pt>
                <c:pt idx="1606">
                  <c:v>40604</c:v>
                </c:pt>
                <c:pt idx="1607">
                  <c:v>40605</c:v>
                </c:pt>
                <c:pt idx="1608">
                  <c:v>40606</c:v>
                </c:pt>
                <c:pt idx="1609">
                  <c:v>40609</c:v>
                </c:pt>
                <c:pt idx="1610">
                  <c:v>40610</c:v>
                </c:pt>
                <c:pt idx="1611">
                  <c:v>40611</c:v>
                </c:pt>
                <c:pt idx="1612">
                  <c:v>40612</c:v>
                </c:pt>
                <c:pt idx="1613">
                  <c:v>40613</c:v>
                </c:pt>
                <c:pt idx="1614">
                  <c:v>40616</c:v>
                </c:pt>
                <c:pt idx="1615">
                  <c:v>40617</c:v>
                </c:pt>
                <c:pt idx="1616">
                  <c:v>40618</c:v>
                </c:pt>
                <c:pt idx="1617">
                  <c:v>40619</c:v>
                </c:pt>
                <c:pt idx="1618">
                  <c:v>40620</c:v>
                </c:pt>
                <c:pt idx="1619">
                  <c:v>40623</c:v>
                </c:pt>
                <c:pt idx="1620">
                  <c:v>40624</c:v>
                </c:pt>
                <c:pt idx="1621">
                  <c:v>40625</c:v>
                </c:pt>
                <c:pt idx="1622">
                  <c:v>40626</c:v>
                </c:pt>
                <c:pt idx="1623">
                  <c:v>40627</c:v>
                </c:pt>
                <c:pt idx="1624">
                  <c:v>40630</c:v>
                </c:pt>
                <c:pt idx="1625">
                  <c:v>40631</c:v>
                </c:pt>
                <c:pt idx="1626">
                  <c:v>40632</c:v>
                </c:pt>
                <c:pt idx="1627">
                  <c:v>40633</c:v>
                </c:pt>
                <c:pt idx="1628">
                  <c:v>40634</c:v>
                </c:pt>
                <c:pt idx="1629">
                  <c:v>40637</c:v>
                </c:pt>
                <c:pt idx="1630">
                  <c:v>40638</c:v>
                </c:pt>
                <c:pt idx="1631">
                  <c:v>40639</c:v>
                </c:pt>
                <c:pt idx="1632">
                  <c:v>40640</c:v>
                </c:pt>
                <c:pt idx="1633">
                  <c:v>40641</c:v>
                </c:pt>
                <c:pt idx="1634">
                  <c:v>40644</c:v>
                </c:pt>
                <c:pt idx="1635">
                  <c:v>40645</c:v>
                </c:pt>
                <c:pt idx="1636">
                  <c:v>40646</c:v>
                </c:pt>
                <c:pt idx="1637">
                  <c:v>40647</c:v>
                </c:pt>
                <c:pt idx="1638">
                  <c:v>40648</c:v>
                </c:pt>
                <c:pt idx="1639">
                  <c:v>40651</c:v>
                </c:pt>
                <c:pt idx="1640">
                  <c:v>40652</c:v>
                </c:pt>
                <c:pt idx="1641">
                  <c:v>40653</c:v>
                </c:pt>
                <c:pt idx="1642">
                  <c:v>40654</c:v>
                </c:pt>
                <c:pt idx="1643">
                  <c:v>40655</c:v>
                </c:pt>
                <c:pt idx="1644">
                  <c:v>40658</c:v>
                </c:pt>
                <c:pt idx="1645">
                  <c:v>40659</c:v>
                </c:pt>
                <c:pt idx="1646">
                  <c:v>40660</c:v>
                </c:pt>
                <c:pt idx="1647">
                  <c:v>40661</c:v>
                </c:pt>
                <c:pt idx="1648">
                  <c:v>40662</c:v>
                </c:pt>
                <c:pt idx="1649">
                  <c:v>40665</c:v>
                </c:pt>
                <c:pt idx="1650">
                  <c:v>40666</c:v>
                </c:pt>
                <c:pt idx="1651">
                  <c:v>40667</c:v>
                </c:pt>
                <c:pt idx="1652">
                  <c:v>40668</c:v>
                </c:pt>
                <c:pt idx="1653">
                  <c:v>40669</c:v>
                </c:pt>
                <c:pt idx="1654">
                  <c:v>40672</c:v>
                </c:pt>
                <c:pt idx="1655">
                  <c:v>40673</c:v>
                </c:pt>
                <c:pt idx="1656">
                  <c:v>40674</c:v>
                </c:pt>
                <c:pt idx="1657">
                  <c:v>40675</c:v>
                </c:pt>
                <c:pt idx="1658">
                  <c:v>40676</c:v>
                </c:pt>
                <c:pt idx="1659">
                  <c:v>40679</c:v>
                </c:pt>
                <c:pt idx="1660">
                  <c:v>40680</c:v>
                </c:pt>
                <c:pt idx="1661">
                  <c:v>40681</c:v>
                </c:pt>
                <c:pt idx="1662">
                  <c:v>40682</c:v>
                </c:pt>
                <c:pt idx="1663">
                  <c:v>40683</c:v>
                </c:pt>
                <c:pt idx="1664">
                  <c:v>40686</c:v>
                </c:pt>
                <c:pt idx="1665">
                  <c:v>40687</c:v>
                </c:pt>
                <c:pt idx="1666">
                  <c:v>40688</c:v>
                </c:pt>
                <c:pt idx="1667">
                  <c:v>40689</c:v>
                </c:pt>
                <c:pt idx="1668">
                  <c:v>40690</c:v>
                </c:pt>
                <c:pt idx="1669">
                  <c:v>40693</c:v>
                </c:pt>
                <c:pt idx="1670">
                  <c:v>40694</c:v>
                </c:pt>
                <c:pt idx="1671">
                  <c:v>40695</c:v>
                </c:pt>
                <c:pt idx="1672">
                  <c:v>40696</c:v>
                </c:pt>
                <c:pt idx="1673">
                  <c:v>40697</c:v>
                </c:pt>
                <c:pt idx="1674">
                  <c:v>40700</c:v>
                </c:pt>
                <c:pt idx="1675">
                  <c:v>40701</c:v>
                </c:pt>
                <c:pt idx="1676">
                  <c:v>40702</c:v>
                </c:pt>
                <c:pt idx="1677">
                  <c:v>40703</c:v>
                </c:pt>
                <c:pt idx="1678">
                  <c:v>40704</c:v>
                </c:pt>
                <c:pt idx="1679">
                  <c:v>40707</c:v>
                </c:pt>
                <c:pt idx="1680">
                  <c:v>40708</c:v>
                </c:pt>
                <c:pt idx="1681">
                  <c:v>40709</c:v>
                </c:pt>
                <c:pt idx="1682">
                  <c:v>40710</c:v>
                </c:pt>
                <c:pt idx="1683">
                  <c:v>40711</c:v>
                </c:pt>
                <c:pt idx="1684">
                  <c:v>40714</c:v>
                </c:pt>
                <c:pt idx="1685">
                  <c:v>40715</c:v>
                </c:pt>
                <c:pt idx="1686">
                  <c:v>40716</c:v>
                </c:pt>
                <c:pt idx="1687">
                  <c:v>40717</c:v>
                </c:pt>
                <c:pt idx="1688">
                  <c:v>40718</c:v>
                </c:pt>
                <c:pt idx="1689">
                  <c:v>40721</c:v>
                </c:pt>
                <c:pt idx="1690">
                  <c:v>40722</c:v>
                </c:pt>
                <c:pt idx="1691">
                  <c:v>40723</c:v>
                </c:pt>
                <c:pt idx="1692">
                  <c:v>40724</c:v>
                </c:pt>
                <c:pt idx="1693">
                  <c:v>40725</c:v>
                </c:pt>
                <c:pt idx="1694">
                  <c:v>40728</c:v>
                </c:pt>
                <c:pt idx="1695">
                  <c:v>40729</c:v>
                </c:pt>
                <c:pt idx="1696">
                  <c:v>40730</c:v>
                </c:pt>
                <c:pt idx="1697">
                  <c:v>40731</c:v>
                </c:pt>
                <c:pt idx="1698">
                  <c:v>40732</c:v>
                </c:pt>
                <c:pt idx="1699">
                  <c:v>40735</c:v>
                </c:pt>
                <c:pt idx="1700">
                  <c:v>40736</c:v>
                </c:pt>
                <c:pt idx="1701">
                  <c:v>40737</c:v>
                </c:pt>
                <c:pt idx="1702">
                  <c:v>40738</c:v>
                </c:pt>
                <c:pt idx="1703">
                  <c:v>40739</c:v>
                </c:pt>
                <c:pt idx="1704">
                  <c:v>40742</c:v>
                </c:pt>
                <c:pt idx="1705">
                  <c:v>40743</c:v>
                </c:pt>
                <c:pt idx="1706">
                  <c:v>40744</c:v>
                </c:pt>
                <c:pt idx="1707">
                  <c:v>40745</c:v>
                </c:pt>
                <c:pt idx="1708">
                  <c:v>40746</c:v>
                </c:pt>
                <c:pt idx="1709">
                  <c:v>40749</c:v>
                </c:pt>
                <c:pt idx="1710">
                  <c:v>40750</c:v>
                </c:pt>
                <c:pt idx="1711">
                  <c:v>40751</c:v>
                </c:pt>
                <c:pt idx="1712">
                  <c:v>40752</c:v>
                </c:pt>
                <c:pt idx="1713">
                  <c:v>40753</c:v>
                </c:pt>
                <c:pt idx="1714">
                  <c:v>40756</c:v>
                </c:pt>
                <c:pt idx="1715">
                  <c:v>40757</c:v>
                </c:pt>
                <c:pt idx="1716">
                  <c:v>40758</c:v>
                </c:pt>
                <c:pt idx="1717">
                  <c:v>40759</c:v>
                </c:pt>
                <c:pt idx="1718">
                  <c:v>40760</c:v>
                </c:pt>
                <c:pt idx="1719">
                  <c:v>40763</c:v>
                </c:pt>
                <c:pt idx="1720">
                  <c:v>40764</c:v>
                </c:pt>
                <c:pt idx="1721">
                  <c:v>40765</c:v>
                </c:pt>
                <c:pt idx="1722">
                  <c:v>40766</c:v>
                </c:pt>
                <c:pt idx="1723">
                  <c:v>40767</c:v>
                </c:pt>
                <c:pt idx="1724">
                  <c:v>40770</c:v>
                </c:pt>
                <c:pt idx="1725">
                  <c:v>40771</c:v>
                </c:pt>
                <c:pt idx="1726">
                  <c:v>40772</c:v>
                </c:pt>
                <c:pt idx="1727">
                  <c:v>40773</c:v>
                </c:pt>
                <c:pt idx="1728">
                  <c:v>40774</c:v>
                </c:pt>
                <c:pt idx="1729">
                  <c:v>40777</c:v>
                </c:pt>
                <c:pt idx="1730">
                  <c:v>40778</c:v>
                </c:pt>
                <c:pt idx="1731">
                  <c:v>40779</c:v>
                </c:pt>
                <c:pt idx="1732">
                  <c:v>40780</c:v>
                </c:pt>
                <c:pt idx="1733">
                  <c:v>40781</c:v>
                </c:pt>
                <c:pt idx="1734">
                  <c:v>40784</c:v>
                </c:pt>
                <c:pt idx="1735">
                  <c:v>40785</c:v>
                </c:pt>
                <c:pt idx="1736">
                  <c:v>40786</c:v>
                </c:pt>
                <c:pt idx="1737">
                  <c:v>40787</c:v>
                </c:pt>
                <c:pt idx="1738">
                  <c:v>40788</c:v>
                </c:pt>
                <c:pt idx="1739">
                  <c:v>40791</c:v>
                </c:pt>
                <c:pt idx="1740">
                  <c:v>40792</c:v>
                </c:pt>
                <c:pt idx="1741">
                  <c:v>40793</c:v>
                </c:pt>
                <c:pt idx="1742">
                  <c:v>40794</c:v>
                </c:pt>
                <c:pt idx="1743">
                  <c:v>40795</c:v>
                </c:pt>
                <c:pt idx="1744">
                  <c:v>40798</c:v>
                </c:pt>
                <c:pt idx="1745">
                  <c:v>40799</c:v>
                </c:pt>
                <c:pt idx="1746">
                  <c:v>40800</c:v>
                </c:pt>
                <c:pt idx="1747">
                  <c:v>40801</c:v>
                </c:pt>
                <c:pt idx="1748">
                  <c:v>40802</c:v>
                </c:pt>
                <c:pt idx="1749">
                  <c:v>40805</c:v>
                </c:pt>
                <c:pt idx="1750">
                  <c:v>40806</c:v>
                </c:pt>
                <c:pt idx="1751">
                  <c:v>40807</c:v>
                </c:pt>
                <c:pt idx="1752">
                  <c:v>40808</c:v>
                </c:pt>
                <c:pt idx="1753">
                  <c:v>40809</c:v>
                </c:pt>
                <c:pt idx="1754">
                  <c:v>40812</c:v>
                </c:pt>
                <c:pt idx="1755">
                  <c:v>40813</c:v>
                </c:pt>
                <c:pt idx="1756">
                  <c:v>40814</c:v>
                </c:pt>
                <c:pt idx="1757">
                  <c:v>40815</c:v>
                </c:pt>
                <c:pt idx="1758">
                  <c:v>40816</c:v>
                </c:pt>
                <c:pt idx="1759">
                  <c:v>40819</c:v>
                </c:pt>
                <c:pt idx="1760">
                  <c:v>40820</c:v>
                </c:pt>
                <c:pt idx="1761">
                  <c:v>40821</c:v>
                </c:pt>
                <c:pt idx="1762">
                  <c:v>40822</c:v>
                </c:pt>
                <c:pt idx="1763">
                  <c:v>40823</c:v>
                </c:pt>
                <c:pt idx="1764">
                  <c:v>40826</c:v>
                </c:pt>
                <c:pt idx="1765">
                  <c:v>40827</c:v>
                </c:pt>
                <c:pt idx="1766">
                  <c:v>40828</c:v>
                </c:pt>
                <c:pt idx="1767">
                  <c:v>40829</c:v>
                </c:pt>
                <c:pt idx="1768">
                  <c:v>40830</c:v>
                </c:pt>
                <c:pt idx="1769">
                  <c:v>40833</c:v>
                </c:pt>
                <c:pt idx="1770">
                  <c:v>40834</c:v>
                </c:pt>
                <c:pt idx="1771">
                  <c:v>40835</c:v>
                </c:pt>
                <c:pt idx="1772">
                  <c:v>40836</c:v>
                </c:pt>
                <c:pt idx="1773">
                  <c:v>40837</c:v>
                </c:pt>
                <c:pt idx="1774">
                  <c:v>40840</c:v>
                </c:pt>
                <c:pt idx="1775">
                  <c:v>40841</c:v>
                </c:pt>
                <c:pt idx="1776">
                  <c:v>40842</c:v>
                </c:pt>
                <c:pt idx="1777">
                  <c:v>40843</c:v>
                </c:pt>
                <c:pt idx="1778">
                  <c:v>40844</c:v>
                </c:pt>
                <c:pt idx="1779">
                  <c:v>40847</c:v>
                </c:pt>
                <c:pt idx="1780">
                  <c:v>40848</c:v>
                </c:pt>
                <c:pt idx="1781">
                  <c:v>40849</c:v>
                </c:pt>
                <c:pt idx="1782">
                  <c:v>40850</c:v>
                </c:pt>
                <c:pt idx="1783">
                  <c:v>40851</c:v>
                </c:pt>
                <c:pt idx="1784">
                  <c:v>40854</c:v>
                </c:pt>
                <c:pt idx="1785">
                  <c:v>40855</c:v>
                </c:pt>
                <c:pt idx="1786">
                  <c:v>40856</c:v>
                </c:pt>
                <c:pt idx="1787">
                  <c:v>40857</c:v>
                </c:pt>
                <c:pt idx="1788">
                  <c:v>40858</c:v>
                </c:pt>
                <c:pt idx="1789">
                  <c:v>40861</c:v>
                </c:pt>
                <c:pt idx="1790">
                  <c:v>40862</c:v>
                </c:pt>
                <c:pt idx="1791">
                  <c:v>40863</c:v>
                </c:pt>
                <c:pt idx="1792">
                  <c:v>40864</c:v>
                </c:pt>
                <c:pt idx="1793">
                  <c:v>40865</c:v>
                </c:pt>
                <c:pt idx="1794">
                  <c:v>40868</c:v>
                </c:pt>
                <c:pt idx="1795">
                  <c:v>40869</c:v>
                </c:pt>
                <c:pt idx="1796">
                  <c:v>40870</c:v>
                </c:pt>
                <c:pt idx="1797">
                  <c:v>40871</c:v>
                </c:pt>
                <c:pt idx="1798">
                  <c:v>40872</c:v>
                </c:pt>
                <c:pt idx="1799">
                  <c:v>40875</c:v>
                </c:pt>
                <c:pt idx="1800">
                  <c:v>40876</c:v>
                </c:pt>
                <c:pt idx="1801">
                  <c:v>40877</c:v>
                </c:pt>
                <c:pt idx="1802">
                  <c:v>40878</c:v>
                </c:pt>
                <c:pt idx="1803">
                  <c:v>40879</c:v>
                </c:pt>
                <c:pt idx="1804">
                  <c:v>40882</c:v>
                </c:pt>
                <c:pt idx="1805">
                  <c:v>40883</c:v>
                </c:pt>
                <c:pt idx="1806">
                  <c:v>40884</c:v>
                </c:pt>
                <c:pt idx="1807">
                  <c:v>40885</c:v>
                </c:pt>
                <c:pt idx="1808">
                  <c:v>40886</c:v>
                </c:pt>
                <c:pt idx="1809">
                  <c:v>40889</c:v>
                </c:pt>
                <c:pt idx="1810">
                  <c:v>40890</c:v>
                </c:pt>
                <c:pt idx="1811">
                  <c:v>40891</c:v>
                </c:pt>
                <c:pt idx="1812">
                  <c:v>40892</c:v>
                </c:pt>
                <c:pt idx="1813">
                  <c:v>40893</c:v>
                </c:pt>
                <c:pt idx="1814">
                  <c:v>40896</c:v>
                </c:pt>
                <c:pt idx="1815">
                  <c:v>40897</c:v>
                </c:pt>
                <c:pt idx="1816">
                  <c:v>40898</c:v>
                </c:pt>
                <c:pt idx="1817">
                  <c:v>40899</c:v>
                </c:pt>
                <c:pt idx="1818">
                  <c:v>40900</c:v>
                </c:pt>
                <c:pt idx="1819">
                  <c:v>40903</c:v>
                </c:pt>
                <c:pt idx="1820">
                  <c:v>40904</c:v>
                </c:pt>
                <c:pt idx="1821">
                  <c:v>40905</c:v>
                </c:pt>
                <c:pt idx="1822">
                  <c:v>40906</c:v>
                </c:pt>
                <c:pt idx="1823">
                  <c:v>40907</c:v>
                </c:pt>
                <c:pt idx="1824">
                  <c:v>40910</c:v>
                </c:pt>
                <c:pt idx="1825">
                  <c:v>40911</c:v>
                </c:pt>
                <c:pt idx="1826">
                  <c:v>40912</c:v>
                </c:pt>
                <c:pt idx="1827">
                  <c:v>40913</c:v>
                </c:pt>
                <c:pt idx="1828">
                  <c:v>40914</c:v>
                </c:pt>
                <c:pt idx="1829">
                  <c:v>40917</c:v>
                </c:pt>
                <c:pt idx="1830">
                  <c:v>40918</c:v>
                </c:pt>
                <c:pt idx="1831">
                  <c:v>40919</c:v>
                </c:pt>
                <c:pt idx="1832">
                  <c:v>40920</c:v>
                </c:pt>
                <c:pt idx="1833">
                  <c:v>40921</c:v>
                </c:pt>
                <c:pt idx="1834">
                  <c:v>40924</c:v>
                </c:pt>
                <c:pt idx="1835">
                  <c:v>40925</c:v>
                </c:pt>
                <c:pt idx="1836">
                  <c:v>40926</c:v>
                </c:pt>
                <c:pt idx="1837">
                  <c:v>40927</c:v>
                </c:pt>
                <c:pt idx="1838">
                  <c:v>40928</c:v>
                </c:pt>
                <c:pt idx="1839">
                  <c:v>40931</c:v>
                </c:pt>
                <c:pt idx="1840">
                  <c:v>40932</c:v>
                </c:pt>
                <c:pt idx="1841">
                  <c:v>40933</c:v>
                </c:pt>
                <c:pt idx="1842">
                  <c:v>40934</c:v>
                </c:pt>
                <c:pt idx="1843">
                  <c:v>40935</c:v>
                </c:pt>
                <c:pt idx="1844">
                  <c:v>40938</c:v>
                </c:pt>
                <c:pt idx="1845">
                  <c:v>40939</c:v>
                </c:pt>
                <c:pt idx="1846">
                  <c:v>40940</c:v>
                </c:pt>
                <c:pt idx="1847">
                  <c:v>40941</c:v>
                </c:pt>
                <c:pt idx="1848">
                  <c:v>40942</c:v>
                </c:pt>
                <c:pt idx="1849">
                  <c:v>40945</c:v>
                </c:pt>
                <c:pt idx="1850">
                  <c:v>40946</c:v>
                </c:pt>
                <c:pt idx="1851">
                  <c:v>40947</c:v>
                </c:pt>
                <c:pt idx="1852">
                  <c:v>40948</c:v>
                </c:pt>
                <c:pt idx="1853">
                  <c:v>40949</c:v>
                </c:pt>
                <c:pt idx="1854">
                  <c:v>40952</c:v>
                </c:pt>
                <c:pt idx="1855">
                  <c:v>40953</c:v>
                </c:pt>
                <c:pt idx="1856">
                  <c:v>40954</c:v>
                </c:pt>
                <c:pt idx="1857">
                  <c:v>40955</c:v>
                </c:pt>
                <c:pt idx="1858">
                  <c:v>40956</c:v>
                </c:pt>
                <c:pt idx="1859">
                  <c:v>40959</c:v>
                </c:pt>
                <c:pt idx="1860">
                  <c:v>40960</c:v>
                </c:pt>
                <c:pt idx="1861">
                  <c:v>40961</c:v>
                </c:pt>
                <c:pt idx="1862">
                  <c:v>40962</c:v>
                </c:pt>
                <c:pt idx="1863">
                  <c:v>40963</c:v>
                </c:pt>
                <c:pt idx="1864">
                  <c:v>40966</c:v>
                </c:pt>
                <c:pt idx="1865">
                  <c:v>40967</c:v>
                </c:pt>
                <c:pt idx="1866">
                  <c:v>40968</c:v>
                </c:pt>
                <c:pt idx="1867">
                  <c:v>40969</c:v>
                </c:pt>
                <c:pt idx="1868">
                  <c:v>40970</c:v>
                </c:pt>
                <c:pt idx="1869">
                  <c:v>40973</c:v>
                </c:pt>
                <c:pt idx="1870">
                  <c:v>40974</c:v>
                </c:pt>
                <c:pt idx="1871">
                  <c:v>40975</c:v>
                </c:pt>
                <c:pt idx="1872">
                  <c:v>40976</c:v>
                </c:pt>
                <c:pt idx="1873">
                  <c:v>40977</c:v>
                </c:pt>
                <c:pt idx="1874">
                  <c:v>40980</c:v>
                </c:pt>
                <c:pt idx="1875">
                  <c:v>40981</c:v>
                </c:pt>
                <c:pt idx="1876">
                  <c:v>40982</c:v>
                </c:pt>
                <c:pt idx="1877">
                  <c:v>40983</c:v>
                </c:pt>
                <c:pt idx="1878">
                  <c:v>40984</c:v>
                </c:pt>
                <c:pt idx="1879">
                  <c:v>40987</c:v>
                </c:pt>
                <c:pt idx="1880">
                  <c:v>40988</c:v>
                </c:pt>
                <c:pt idx="1881">
                  <c:v>40989</c:v>
                </c:pt>
                <c:pt idx="1882">
                  <c:v>40990</c:v>
                </c:pt>
                <c:pt idx="1883">
                  <c:v>40991</c:v>
                </c:pt>
                <c:pt idx="1884">
                  <c:v>40994</c:v>
                </c:pt>
                <c:pt idx="1885">
                  <c:v>40995</c:v>
                </c:pt>
                <c:pt idx="1886">
                  <c:v>40996</c:v>
                </c:pt>
                <c:pt idx="1887">
                  <c:v>40997</c:v>
                </c:pt>
                <c:pt idx="1888">
                  <c:v>40998</c:v>
                </c:pt>
                <c:pt idx="1889">
                  <c:v>41001</c:v>
                </c:pt>
                <c:pt idx="1890">
                  <c:v>41002</c:v>
                </c:pt>
                <c:pt idx="1891">
                  <c:v>41003</c:v>
                </c:pt>
                <c:pt idx="1892">
                  <c:v>41004</c:v>
                </c:pt>
                <c:pt idx="1893">
                  <c:v>41005</c:v>
                </c:pt>
                <c:pt idx="1894">
                  <c:v>41008</c:v>
                </c:pt>
                <c:pt idx="1895">
                  <c:v>41009</c:v>
                </c:pt>
                <c:pt idx="1896">
                  <c:v>41010</c:v>
                </c:pt>
                <c:pt idx="1897">
                  <c:v>41011</c:v>
                </c:pt>
                <c:pt idx="1898">
                  <c:v>41012</c:v>
                </c:pt>
                <c:pt idx="1899">
                  <c:v>41015</c:v>
                </c:pt>
                <c:pt idx="1900">
                  <c:v>41016</c:v>
                </c:pt>
                <c:pt idx="1901">
                  <c:v>41017</c:v>
                </c:pt>
                <c:pt idx="1902">
                  <c:v>41018</c:v>
                </c:pt>
                <c:pt idx="1903">
                  <c:v>41019</c:v>
                </c:pt>
                <c:pt idx="1904">
                  <c:v>41022</c:v>
                </c:pt>
                <c:pt idx="1905">
                  <c:v>41023</c:v>
                </c:pt>
                <c:pt idx="1906">
                  <c:v>41024</c:v>
                </c:pt>
                <c:pt idx="1907">
                  <c:v>41025</c:v>
                </c:pt>
                <c:pt idx="1908">
                  <c:v>41026</c:v>
                </c:pt>
                <c:pt idx="1909">
                  <c:v>41029</c:v>
                </c:pt>
                <c:pt idx="1910">
                  <c:v>41030</c:v>
                </c:pt>
                <c:pt idx="1911">
                  <c:v>41031</c:v>
                </c:pt>
                <c:pt idx="1912">
                  <c:v>41032</c:v>
                </c:pt>
                <c:pt idx="1913">
                  <c:v>41033</c:v>
                </c:pt>
                <c:pt idx="1914">
                  <c:v>41036</c:v>
                </c:pt>
                <c:pt idx="1915">
                  <c:v>41037</c:v>
                </c:pt>
                <c:pt idx="1916">
                  <c:v>41038</c:v>
                </c:pt>
                <c:pt idx="1917">
                  <c:v>41039</c:v>
                </c:pt>
                <c:pt idx="1918">
                  <c:v>41040</c:v>
                </c:pt>
                <c:pt idx="1919">
                  <c:v>41043</c:v>
                </c:pt>
                <c:pt idx="1920">
                  <c:v>41044</c:v>
                </c:pt>
                <c:pt idx="1921">
                  <c:v>41045</c:v>
                </c:pt>
                <c:pt idx="1922">
                  <c:v>41046</c:v>
                </c:pt>
                <c:pt idx="1923">
                  <c:v>41047</c:v>
                </c:pt>
                <c:pt idx="1924">
                  <c:v>41050</c:v>
                </c:pt>
                <c:pt idx="1925">
                  <c:v>41051</c:v>
                </c:pt>
                <c:pt idx="1926">
                  <c:v>41052</c:v>
                </c:pt>
                <c:pt idx="1927">
                  <c:v>41053</c:v>
                </c:pt>
                <c:pt idx="1928">
                  <c:v>41054</c:v>
                </c:pt>
                <c:pt idx="1929">
                  <c:v>41057</c:v>
                </c:pt>
                <c:pt idx="1930">
                  <c:v>41058</c:v>
                </c:pt>
                <c:pt idx="1931">
                  <c:v>41059</c:v>
                </c:pt>
                <c:pt idx="1932">
                  <c:v>41060</c:v>
                </c:pt>
                <c:pt idx="1933">
                  <c:v>41061</c:v>
                </c:pt>
                <c:pt idx="1934">
                  <c:v>41064</c:v>
                </c:pt>
                <c:pt idx="1935">
                  <c:v>41065</c:v>
                </c:pt>
                <c:pt idx="1936">
                  <c:v>41066</c:v>
                </c:pt>
                <c:pt idx="1937">
                  <c:v>41067</c:v>
                </c:pt>
                <c:pt idx="1938">
                  <c:v>41068</c:v>
                </c:pt>
                <c:pt idx="1939">
                  <c:v>41071</c:v>
                </c:pt>
                <c:pt idx="1940">
                  <c:v>41072</c:v>
                </c:pt>
                <c:pt idx="1941">
                  <c:v>41073</c:v>
                </c:pt>
                <c:pt idx="1942">
                  <c:v>41074</c:v>
                </c:pt>
                <c:pt idx="1943">
                  <c:v>41075</c:v>
                </c:pt>
                <c:pt idx="1944">
                  <c:v>41078</c:v>
                </c:pt>
                <c:pt idx="1945">
                  <c:v>41079</c:v>
                </c:pt>
                <c:pt idx="1946">
                  <c:v>41080</c:v>
                </c:pt>
                <c:pt idx="1947">
                  <c:v>41081</c:v>
                </c:pt>
                <c:pt idx="1948">
                  <c:v>41082</c:v>
                </c:pt>
                <c:pt idx="1949">
                  <c:v>41085</c:v>
                </c:pt>
                <c:pt idx="1950">
                  <c:v>41086</c:v>
                </c:pt>
                <c:pt idx="1951">
                  <c:v>41087</c:v>
                </c:pt>
                <c:pt idx="1952">
                  <c:v>41088</c:v>
                </c:pt>
                <c:pt idx="1953">
                  <c:v>41089</c:v>
                </c:pt>
                <c:pt idx="1954">
                  <c:v>41092</c:v>
                </c:pt>
                <c:pt idx="1955">
                  <c:v>41093</c:v>
                </c:pt>
                <c:pt idx="1956">
                  <c:v>41094</c:v>
                </c:pt>
                <c:pt idx="1957">
                  <c:v>41095</c:v>
                </c:pt>
                <c:pt idx="1958">
                  <c:v>41096</c:v>
                </c:pt>
                <c:pt idx="1959">
                  <c:v>41099</c:v>
                </c:pt>
                <c:pt idx="1960">
                  <c:v>41100</c:v>
                </c:pt>
                <c:pt idx="1961">
                  <c:v>41101</c:v>
                </c:pt>
                <c:pt idx="1962">
                  <c:v>41102</c:v>
                </c:pt>
                <c:pt idx="1963">
                  <c:v>41103</c:v>
                </c:pt>
                <c:pt idx="1964">
                  <c:v>41106</c:v>
                </c:pt>
                <c:pt idx="1965">
                  <c:v>41107</c:v>
                </c:pt>
                <c:pt idx="1966">
                  <c:v>41108</c:v>
                </c:pt>
                <c:pt idx="1967">
                  <c:v>41109</c:v>
                </c:pt>
                <c:pt idx="1968">
                  <c:v>41110</c:v>
                </c:pt>
                <c:pt idx="1969">
                  <c:v>41113</c:v>
                </c:pt>
                <c:pt idx="1970">
                  <c:v>41114</c:v>
                </c:pt>
                <c:pt idx="1971">
                  <c:v>41115</c:v>
                </c:pt>
                <c:pt idx="1972">
                  <c:v>41116</c:v>
                </c:pt>
                <c:pt idx="1973">
                  <c:v>41117</c:v>
                </c:pt>
                <c:pt idx="1974">
                  <c:v>41120</c:v>
                </c:pt>
                <c:pt idx="1975">
                  <c:v>41121</c:v>
                </c:pt>
                <c:pt idx="1976">
                  <c:v>41122</c:v>
                </c:pt>
                <c:pt idx="1977">
                  <c:v>41123</c:v>
                </c:pt>
                <c:pt idx="1978">
                  <c:v>41124</c:v>
                </c:pt>
                <c:pt idx="1979">
                  <c:v>41127</c:v>
                </c:pt>
                <c:pt idx="1980">
                  <c:v>41128</c:v>
                </c:pt>
                <c:pt idx="1981">
                  <c:v>41129</c:v>
                </c:pt>
                <c:pt idx="1982">
                  <c:v>41130</c:v>
                </c:pt>
                <c:pt idx="1983">
                  <c:v>41131</c:v>
                </c:pt>
                <c:pt idx="1984">
                  <c:v>41134</c:v>
                </c:pt>
                <c:pt idx="1985">
                  <c:v>41135</c:v>
                </c:pt>
                <c:pt idx="1986">
                  <c:v>41136</c:v>
                </c:pt>
                <c:pt idx="1987">
                  <c:v>41137</c:v>
                </c:pt>
                <c:pt idx="1988">
                  <c:v>41138</c:v>
                </c:pt>
                <c:pt idx="1989">
                  <c:v>41141</c:v>
                </c:pt>
                <c:pt idx="1990">
                  <c:v>41142</c:v>
                </c:pt>
                <c:pt idx="1991">
                  <c:v>41143</c:v>
                </c:pt>
                <c:pt idx="1992">
                  <c:v>41144</c:v>
                </c:pt>
                <c:pt idx="1993">
                  <c:v>41145</c:v>
                </c:pt>
                <c:pt idx="1994">
                  <c:v>41148</c:v>
                </c:pt>
                <c:pt idx="1995">
                  <c:v>41149</c:v>
                </c:pt>
                <c:pt idx="1996">
                  <c:v>41150</c:v>
                </c:pt>
                <c:pt idx="1997">
                  <c:v>41151</c:v>
                </c:pt>
                <c:pt idx="1998">
                  <c:v>41152</c:v>
                </c:pt>
                <c:pt idx="1999">
                  <c:v>41155</c:v>
                </c:pt>
                <c:pt idx="2000">
                  <c:v>41156</c:v>
                </c:pt>
                <c:pt idx="2001">
                  <c:v>41157</c:v>
                </c:pt>
                <c:pt idx="2002">
                  <c:v>41158</c:v>
                </c:pt>
                <c:pt idx="2003">
                  <c:v>41159</c:v>
                </c:pt>
                <c:pt idx="2004">
                  <c:v>41162</c:v>
                </c:pt>
                <c:pt idx="2005">
                  <c:v>41163</c:v>
                </c:pt>
                <c:pt idx="2006">
                  <c:v>41164</c:v>
                </c:pt>
                <c:pt idx="2007">
                  <c:v>41165</c:v>
                </c:pt>
                <c:pt idx="2008">
                  <c:v>41166</c:v>
                </c:pt>
                <c:pt idx="2009">
                  <c:v>41169</c:v>
                </c:pt>
                <c:pt idx="2010">
                  <c:v>41170</c:v>
                </c:pt>
                <c:pt idx="2011">
                  <c:v>41171</c:v>
                </c:pt>
                <c:pt idx="2012">
                  <c:v>41172</c:v>
                </c:pt>
                <c:pt idx="2013">
                  <c:v>41173</c:v>
                </c:pt>
                <c:pt idx="2014">
                  <c:v>41176</c:v>
                </c:pt>
                <c:pt idx="2015">
                  <c:v>41177</c:v>
                </c:pt>
                <c:pt idx="2016">
                  <c:v>41178</c:v>
                </c:pt>
                <c:pt idx="2017">
                  <c:v>41179</c:v>
                </c:pt>
                <c:pt idx="2018">
                  <c:v>41180</c:v>
                </c:pt>
                <c:pt idx="2019">
                  <c:v>41183</c:v>
                </c:pt>
                <c:pt idx="2020">
                  <c:v>41184</c:v>
                </c:pt>
                <c:pt idx="2021">
                  <c:v>41185</c:v>
                </c:pt>
                <c:pt idx="2022">
                  <c:v>41186</c:v>
                </c:pt>
                <c:pt idx="2023">
                  <c:v>41187</c:v>
                </c:pt>
                <c:pt idx="2024">
                  <c:v>41190</c:v>
                </c:pt>
                <c:pt idx="2025">
                  <c:v>41191</c:v>
                </c:pt>
                <c:pt idx="2026">
                  <c:v>41192</c:v>
                </c:pt>
                <c:pt idx="2027">
                  <c:v>41193</c:v>
                </c:pt>
                <c:pt idx="2028">
                  <c:v>41194</c:v>
                </c:pt>
                <c:pt idx="2029">
                  <c:v>41197</c:v>
                </c:pt>
                <c:pt idx="2030">
                  <c:v>41198</c:v>
                </c:pt>
                <c:pt idx="2031">
                  <c:v>41199</c:v>
                </c:pt>
                <c:pt idx="2032">
                  <c:v>41200</c:v>
                </c:pt>
                <c:pt idx="2033">
                  <c:v>41201</c:v>
                </c:pt>
                <c:pt idx="2034">
                  <c:v>41204</c:v>
                </c:pt>
                <c:pt idx="2035">
                  <c:v>41205</c:v>
                </c:pt>
                <c:pt idx="2036">
                  <c:v>41206</c:v>
                </c:pt>
                <c:pt idx="2037">
                  <c:v>41207</c:v>
                </c:pt>
                <c:pt idx="2038">
                  <c:v>41208</c:v>
                </c:pt>
                <c:pt idx="2039">
                  <c:v>41211</c:v>
                </c:pt>
                <c:pt idx="2040">
                  <c:v>41212</c:v>
                </c:pt>
                <c:pt idx="2041">
                  <c:v>41213</c:v>
                </c:pt>
                <c:pt idx="2042">
                  <c:v>41214</c:v>
                </c:pt>
                <c:pt idx="2043">
                  <c:v>41215</c:v>
                </c:pt>
                <c:pt idx="2044">
                  <c:v>41218</c:v>
                </c:pt>
                <c:pt idx="2045">
                  <c:v>41219</c:v>
                </c:pt>
                <c:pt idx="2046">
                  <c:v>41220</c:v>
                </c:pt>
                <c:pt idx="2047">
                  <c:v>41221</c:v>
                </c:pt>
                <c:pt idx="2048">
                  <c:v>41222</c:v>
                </c:pt>
                <c:pt idx="2049">
                  <c:v>41225</c:v>
                </c:pt>
                <c:pt idx="2050">
                  <c:v>41226</c:v>
                </c:pt>
                <c:pt idx="2051">
                  <c:v>41227</c:v>
                </c:pt>
                <c:pt idx="2052">
                  <c:v>41228</c:v>
                </c:pt>
                <c:pt idx="2053">
                  <c:v>41229</c:v>
                </c:pt>
                <c:pt idx="2054">
                  <c:v>41232</c:v>
                </c:pt>
                <c:pt idx="2055">
                  <c:v>41233</c:v>
                </c:pt>
                <c:pt idx="2056">
                  <c:v>41234</c:v>
                </c:pt>
                <c:pt idx="2057">
                  <c:v>41235</c:v>
                </c:pt>
                <c:pt idx="2058">
                  <c:v>41236</c:v>
                </c:pt>
                <c:pt idx="2059">
                  <c:v>41239</c:v>
                </c:pt>
                <c:pt idx="2060">
                  <c:v>41240</c:v>
                </c:pt>
                <c:pt idx="2061">
                  <c:v>41241</c:v>
                </c:pt>
                <c:pt idx="2062">
                  <c:v>41242</c:v>
                </c:pt>
                <c:pt idx="2063">
                  <c:v>41243</c:v>
                </c:pt>
                <c:pt idx="2064">
                  <c:v>41246</c:v>
                </c:pt>
                <c:pt idx="2065">
                  <c:v>41247</c:v>
                </c:pt>
                <c:pt idx="2066">
                  <c:v>41248</c:v>
                </c:pt>
                <c:pt idx="2067">
                  <c:v>41249</c:v>
                </c:pt>
                <c:pt idx="2068">
                  <c:v>41250</c:v>
                </c:pt>
                <c:pt idx="2069">
                  <c:v>41253</c:v>
                </c:pt>
                <c:pt idx="2070">
                  <c:v>41254</c:v>
                </c:pt>
                <c:pt idx="2071">
                  <c:v>41255</c:v>
                </c:pt>
                <c:pt idx="2072">
                  <c:v>41256</c:v>
                </c:pt>
                <c:pt idx="2073">
                  <c:v>41257</c:v>
                </c:pt>
                <c:pt idx="2074">
                  <c:v>41260</c:v>
                </c:pt>
                <c:pt idx="2075">
                  <c:v>41261</c:v>
                </c:pt>
                <c:pt idx="2076">
                  <c:v>41262</c:v>
                </c:pt>
                <c:pt idx="2077">
                  <c:v>41263</c:v>
                </c:pt>
                <c:pt idx="2078">
                  <c:v>41264</c:v>
                </c:pt>
                <c:pt idx="2079">
                  <c:v>41267</c:v>
                </c:pt>
                <c:pt idx="2080">
                  <c:v>41268</c:v>
                </c:pt>
                <c:pt idx="2081">
                  <c:v>41269</c:v>
                </c:pt>
                <c:pt idx="2082">
                  <c:v>41270</c:v>
                </c:pt>
                <c:pt idx="2083">
                  <c:v>41271</c:v>
                </c:pt>
                <c:pt idx="2084">
                  <c:v>41274</c:v>
                </c:pt>
                <c:pt idx="2085">
                  <c:v>41275</c:v>
                </c:pt>
                <c:pt idx="2086">
                  <c:v>41276</c:v>
                </c:pt>
                <c:pt idx="2087">
                  <c:v>41277</c:v>
                </c:pt>
                <c:pt idx="2088">
                  <c:v>41278</c:v>
                </c:pt>
                <c:pt idx="2089">
                  <c:v>41281</c:v>
                </c:pt>
                <c:pt idx="2090">
                  <c:v>41282</c:v>
                </c:pt>
                <c:pt idx="2091">
                  <c:v>41283</c:v>
                </c:pt>
                <c:pt idx="2092">
                  <c:v>41284</c:v>
                </c:pt>
                <c:pt idx="2093">
                  <c:v>41285</c:v>
                </c:pt>
                <c:pt idx="2094">
                  <c:v>41288</c:v>
                </c:pt>
                <c:pt idx="2095">
                  <c:v>41289</c:v>
                </c:pt>
                <c:pt idx="2096">
                  <c:v>41290</c:v>
                </c:pt>
                <c:pt idx="2097">
                  <c:v>41291</c:v>
                </c:pt>
                <c:pt idx="2098">
                  <c:v>41292</c:v>
                </c:pt>
                <c:pt idx="2099">
                  <c:v>41295</c:v>
                </c:pt>
                <c:pt idx="2100">
                  <c:v>41296</c:v>
                </c:pt>
                <c:pt idx="2101">
                  <c:v>41297</c:v>
                </c:pt>
                <c:pt idx="2102">
                  <c:v>41298</c:v>
                </c:pt>
                <c:pt idx="2103">
                  <c:v>41299</c:v>
                </c:pt>
                <c:pt idx="2104">
                  <c:v>41302</c:v>
                </c:pt>
                <c:pt idx="2105">
                  <c:v>41303</c:v>
                </c:pt>
                <c:pt idx="2106">
                  <c:v>41304</c:v>
                </c:pt>
                <c:pt idx="2107">
                  <c:v>41305</c:v>
                </c:pt>
                <c:pt idx="2108">
                  <c:v>41306</c:v>
                </c:pt>
                <c:pt idx="2109">
                  <c:v>41309</c:v>
                </c:pt>
                <c:pt idx="2110">
                  <c:v>41310</c:v>
                </c:pt>
                <c:pt idx="2111">
                  <c:v>41311</c:v>
                </c:pt>
                <c:pt idx="2112">
                  <c:v>41312</c:v>
                </c:pt>
                <c:pt idx="2113">
                  <c:v>41313</c:v>
                </c:pt>
                <c:pt idx="2114">
                  <c:v>41316</c:v>
                </c:pt>
                <c:pt idx="2115">
                  <c:v>41317</c:v>
                </c:pt>
                <c:pt idx="2116">
                  <c:v>41318</c:v>
                </c:pt>
                <c:pt idx="2117">
                  <c:v>41319</c:v>
                </c:pt>
                <c:pt idx="2118">
                  <c:v>41320</c:v>
                </c:pt>
                <c:pt idx="2119">
                  <c:v>41323</c:v>
                </c:pt>
                <c:pt idx="2120">
                  <c:v>41324</c:v>
                </c:pt>
                <c:pt idx="2121">
                  <c:v>41325</c:v>
                </c:pt>
                <c:pt idx="2122">
                  <c:v>41326</c:v>
                </c:pt>
                <c:pt idx="2123">
                  <c:v>41327</c:v>
                </c:pt>
                <c:pt idx="2124">
                  <c:v>41330</c:v>
                </c:pt>
                <c:pt idx="2125">
                  <c:v>41331</c:v>
                </c:pt>
                <c:pt idx="2126">
                  <c:v>41332</c:v>
                </c:pt>
                <c:pt idx="2127">
                  <c:v>41333</c:v>
                </c:pt>
                <c:pt idx="2128">
                  <c:v>41334</c:v>
                </c:pt>
                <c:pt idx="2129">
                  <c:v>41337</c:v>
                </c:pt>
                <c:pt idx="2130">
                  <c:v>41338</c:v>
                </c:pt>
                <c:pt idx="2131">
                  <c:v>41339</c:v>
                </c:pt>
                <c:pt idx="2132">
                  <c:v>41340</c:v>
                </c:pt>
                <c:pt idx="2133">
                  <c:v>41341</c:v>
                </c:pt>
                <c:pt idx="2134">
                  <c:v>41344</c:v>
                </c:pt>
                <c:pt idx="2135">
                  <c:v>41345</c:v>
                </c:pt>
                <c:pt idx="2136">
                  <c:v>41346</c:v>
                </c:pt>
                <c:pt idx="2137">
                  <c:v>41347</c:v>
                </c:pt>
                <c:pt idx="2138">
                  <c:v>41348</c:v>
                </c:pt>
                <c:pt idx="2139">
                  <c:v>41351</c:v>
                </c:pt>
                <c:pt idx="2140">
                  <c:v>41352</c:v>
                </c:pt>
                <c:pt idx="2141">
                  <c:v>41353</c:v>
                </c:pt>
                <c:pt idx="2142">
                  <c:v>41354</c:v>
                </c:pt>
                <c:pt idx="2143">
                  <c:v>41355</c:v>
                </c:pt>
                <c:pt idx="2144">
                  <c:v>41358</c:v>
                </c:pt>
                <c:pt idx="2145">
                  <c:v>41359</c:v>
                </c:pt>
                <c:pt idx="2146">
                  <c:v>41360</c:v>
                </c:pt>
                <c:pt idx="2147">
                  <c:v>41361</c:v>
                </c:pt>
                <c:pt idx="2148">
                  <c:v>41362</c:v>
                </c:pt>
                <c:pt idx="2149">
                  <c:v>41365</c:v>
                </c:pt>
                <c:pt idx="2150">
                  <c:v>41366</c:v>
                </c:pt>
                <c:pt idx="2151">
                  <c:v>41367</c:v>
                </c:pt>
                <c:pt idx="2152">
                  <c:v>41368</c:v>
                </c:pt>
                <c:pt idx="2153">
                  <c:v>41369</c:v>
                </c:pt>
                <c:pt idx="2154">
                  <c:v>41372</c:v>
                </c:pt>
                <c:pt idx="2155">
                  <c:v>41373</c:v>
                </c:pt>
                <c:pt idx="2156">
                  <c:v>41374</c:v>
                </c:pt>
                <c:pt idx="2157">
                  <c:v>41375</c:v>
                </c:pt>
                <c:pt idx="2158">
                  <c:v>41376</c:v>
                </c:pt>
                <c:pt idx="2159">
                  <c:v>41379</c:v>
                </c:pt>
                <c:pt idx="2160">
                  <c:v>41380</c:v>
                </c:pt>
                <c:pt idx="2161">
                  <c:v>41381</c:v>
                </c:pt>
                <c:pt idx="2162">
                  <c:v>41382</c:v>
                </c:pt>
                <c:pt idx="2163">
                  <c:v>41383</c:v>
                </c:pt>
                <c:pt idx="2164">
                  <c:v>41386</c:v>
                </c:pt>
                <c:pt idx="2165">
                  <c:v>41387</c:v>
                </c:pt>
                <c:pt idx="2166">
                  <c:v>41388</c:v>
                </c:pt>
                <c:pt idx="2167">
                  <c:v>41389</c:v>
                </c:pt>
                <c:pt idx="2168">
                  <c:v>41390</c:v>
                </c:pt>
                <c:pt idx="2169">
                  <c:v>41393</c:v>
                </c:pt>
                <c:pt idx="2170">
                  <c:v>41394</c:v>
                </c:pt>
                <c:pt idx="2171">
                  <c:v>41395</c:v>
                </c:pt>
                <c:pt idx="2172">
                  <c:v>41396</c:v>
                </c:pt>
                <c:pt idx="2173">
                  <c:v>41397</c:v>
                </c:pt>
                <c:pt idx="2174">
                  <c:v>41400</c:v>
                </c:pt>
                <c:pt idx="2175">
                  <c:v>41401</c:v>
                </c:pt>
                <c:pt idx="2176">
                  <c:v>41402</c:v>
                </c:pt>
                <c:pt idx="2177">
                  <c:v>41403</c:v>
                </c:pt>
                <c:pt idx="2178">
                  <c:v>41404</c:v>
                </c:pt>
                <c:pt idx="2179">
                  <c:v>41407</c:v>
                </c:pt>
                <c:pt idx="2180">
                  <c:v>41408</c:v>
                </c:pt>
                <c:pt idx="2181">
                  <c:v>41409</c:v>
                </c:pt>
                <c:pt idx="2182">
                  <c:v>41410</c:v>
                </c:pt>
                <c:pt idx="2183">
                  <c:v>41411</c:v>
                </c:pt>
                <c:pt idx="2184">
                  <c:v>41414</c:v>
                </c:pt>
                <c:pt idx="2185">
                  <c:v>41415</c:v>
                </c:pt>
                <c:pt idx="2186">
                  <c:v>41416</c:v>
                </c:pt>
                <c:pt idx="2187">
                  <c:v>41417</c:v>
                </c:pt>
                <c:pt idx="2188">
                  <c:v>41418</c:v>
                </c:pt>
                <c:pt idx="2189">
                  <c:v>41421</c:v>
                </c:pt>
                <c:pt idx="2190">
                  <c:v>41422</c:v>
                </c:pt>
                <c:pt idx="2191">
                  <c:v>41423</c:v>
                </c:pt>
                <c:pt idx="2192">
                  <c:v>41424</c:v>
                </c:pt>
                <c:pt idx="2193">
                  <c:v>41425</c:v>
                </c:pt>
                <c:pt idx="2194">
                  <c:v>41428</c:v>
                </c:pt>
                <c:pt idx="2195">
                  <c:v>41429</c:v>
                </c:pt>
                <c:pt idx="2196">
                  <c:v>41430</c:v>
                </c:pt>
                <c:pt idx="2197">
                  <c:v>41431</c:v>
                </c:pt>
                <c:pt idx="2198">
                  <c:v>41432</c:v>
                </c:pt>
                <c:pt idx="2199">
                  <c:v>41435</c:v>
                </c:pt>
                <c:pt idx="2200">
                  <c:v>41436</c:v>
                </c:pt>
                <c:pt idx="2201">
                  <c:v>41437</c:v>
                </c:pt>
                <c:pt idx="2202">
                  <c:v>41438</c:v>
                </c:pt>
                <c:pt idx="2203">
                  <c:v>41439</c:v>
                </c:pt>
                <c:pt idx="2204">
                  <c:v>41442</c:v>
                </c:pt>
                <c:pt idx="2205">
                  <c:v>41443</c:v>
                </c:pt>
                <c:pt idx="2206">
                  <c:v>41444</c:v>
                </c:pt>
                <c:pt idx="2207">
                  <c:v>41445</c:v>
                </c:pt>
                <c:pt idx="2208">
                  <c:v>41446</c:v>
                </c:pt>
                <c:pt idx="2209">
                  <c:v>41449</c:v>
                </c:pt>
                <c:pt idx="2210">
                  <c:v>41450</c:v>
                </c:pt>
                <c:pt idx="2211">
                  <c:v>41451</c:v>
                </c:pt>
                <c:pt idx="2212">
                  <c:v>41452</c:v>
                </c:pt>
                <c:pt idx="2213">
                  <c:v>41453</c:v>
                </c:pt>
                <c:pt idx="2214">
                  <c:v>41456</c:v>
                </c:pt>
                <c:pt idx="2215">
                  <c:v>41457</c:v>
                </c:pt>
                <c:pt idx="2216">
                  <c:v>41458</c:v>
                </c:pt>
                <c:pt idx="2217">
                  <c:v>41459</c:v>
                </c:pt>
                <c:pt idx="2218">
                  <c:v>41460</c:v>
                </c:pt>
                <c:pt idx="2219">
                  <c:v>41463</c:v>
                </c:pt>
                <c:pt idx="2220">
                  <c:v>41464</c:v>
                </c:pt>
                <c:pt idx="2221">
                  <c:v>41465</c:v>
                </c:pt>
                <c:pt idx="2222">
                  <c:v>41466</c:v>
                </c:pt>
                <c:pt idx="2223">
                  <c:v>41467</c:v>
                </c:pt>
                <c:pt idx="2224">
                  <c:v>41470</c:v>
                </c:pt>
                <c:pt idx="2225">
                  <c:v>41471</c:v>
                </c:pt>
                <c:pt idx="2226">
                  <c:v>41472</c:v>
                </c:pt>
                <c:pt idx="2227">
                  <c:v>41473</c:v>
                </c:pt>
                <c:pt idx="2228">
                  <c:v>41474</c:v>
                </c:pt>
                <c:pt idx="2229">
                  <c:v>41477</c:v>
                </c:pt>
                <c:pt idx="2230">
                  <c:v>41478</c:v>
                </c:pt>
                <c:pt idx="2231">
                  <c:v>41479</c:v>
                </c:pt>
                <c:pt idx="2232">
                  <c:v>41480</c:v>
                </c:pt>
                <c:pt idx="2233">
                  <c:v>41481</c:v>
                </c:pt>
                <c:pt idx="2234">
                  <c:v>41484</c:v>
                </c:pt>
                <c:pt idx="2235">
                  <c:v>41485</c:v>
                </c:pt>
                <c:pt idx="2236">
                  <c:v>41486</c:v>
                </c:pt>
                <c:pt idx="2237">
                  <c:v>41487</c:v>
                </c:pt>
                <c:pt idx="2238">
                  <c:v>41488</c:v>
                </c:pt>
                <c:pt idx="2239">
                  <c:v>41491</c:v>
                </c:pt>
                <c:pt idx="2240">
                  <c:v>41492</c:v>
                </c:pt>
                <c:pt idx="2241">
                  <c:v>41493</c:v>
                </c:pt>
                <c:pt idx="2242">
                  <c:v>41494</c:v>
                </c:pt>
                <c:pt idx="2243">
                  <c:v>41495</c:v>
                </c:pt>
                <c:pt idx="2244">
                  <c:v>41498</c:v>
                </c:pt>
                <c:pt idx="2245">
                  <c:v>41499</c:v>
                </c:pt>
                <c:pt idx="2246">
                  <c:v>41500</c:v>
                </c:pt>
                <c:pt idx="2247">
                  <c:v>41501</c:v>
                </c:pt>
                <c:pt idx="2248">
                  <c:v>41502</c:v>
                </c:pt>
                <c:pt idx="2249">
                  <c:v>41505</c:v>
                </c:pt>
                <c:pt idx="2250">
                  <c:v>41506</c:v>
                </c:pt>
                <c:pt idx="2251">
                  <c:v>41507</c:v>
                </c:pt>
                <c:pt idx="2252">
                  <c:v>41508</c:v>
                </c:pt>
                <c:pt idx="2253">
                  <c:v>41509</c:v>
                </c:pt>
                <c:pt idx="2254">
                  <c:v>41512</c:v>
                </c:pt>
                <c:pt idx="2255">
                  <c:v>41513</c:v>
                </c:pt>
                <c:pt idx="2256">
                  <c:v>41514</c:v>
                </c:pt>
                <c:pt idx="2257">
                  <c:v>41515</c:v>
                </c:pt>
                <c:pt idx="2258">
                  <c:v>41516</c:v>
                </c:pt>
                <c:pt idx="2259">
                  <c:v>41519</c:v>
                </c:pt>
                <c:pt idx="2260">
                  <c:v>41520</c:v>
                </c:pt>
                <c:pt idx="2261">
                  <c:v>41521</c:v>
                </c:pt>
                <c:pt idx="2262">
                  <c:v>41522</c:v>
                </c:pt>
                <c:pt idx="2263">
                  <c:v>41523</c:v>
                </c:pt>
                <c:pt idx="2264">
                  <c:v>41526</c:v>
                </c:pt>
                <c:pt idx="2265">
                  <c:v>41527</c:v>
                </c:pt>
                <c:pt idx="2266">
                  <c:v>41528</c:v>
                </c:pt>
                <c:pt idx="2267">
                  <c:v>41529</c:v>
                </c:pt>
                <c:pt idx="2268">
                  <c:v>41530</c:v>
                </c:pt>
                <c:pt idx="2269">
                  <c:v>41533</c:v>
                </c:pt>
                <c:pt idx="2270">
                  <c:v>41534</c:v>
                </c:pt>
                <c:pt idx="2271">
                  <c:v>41535</c:v>
                </c:pt>
                <c:pt idx="2272">
                  <c:v>41536</c:v>
                </c:pt>
                <c:pt idx="2273">
                  <c:v>41537</c:v>
                </c:pt>
                <c:pt idx="2274">
                  <c:v>41540</c:v>
                </c:pt>
                <c:pt idx="2275">
                  <c:v>41541</c:v>
                </c:pt>
                <c:pt idx="2276">
                  <c:v>41542</c:v>
                </c:pt>
                <c:pt idx="2277">
                  <c:v>41543</c:v>
                </c:pt>
                <c:pt idx="2278">
                  <c:v>41544</c:v>
                </c:pt>
                <c:pt idx="2279">
                  <c:v>41547</c:v>
                </c:pt>
                <c:pt idx="2280">
                  <c:v>41548</c:v>
                </c:pt>
                <c:pt idx="2281">
                  <c:v>41549</c:v>
                </c:pt>
                <c:pt idx="2282">
                  <c:v>41550</c:v>
                </c:pt>
                <c:pt idx="2283">
                  <c:v>41551</c:v>
                </c:pt>
                <c:pt idx="2284">
                  <c:v>41554</c:v>
                </c:pt>
                <c:pt idx="2285">
                  <c:v>41555</c:v>
                </c:pt>
                <c:pt idx="2286">
                  <c:v>41556</c:v>
                </c:pt>
                <c:pt idx="2287">
                  <c:v>41557</c:v>
                </c:pt>
                <c:pt idx="2288">
                  <c:v>41558</c:v>
                </c:pt>
                <c:pt idx="2289">
                  <c:v>41561</c:v>
                </c:pt>
                <c:pt idx="2290">
                  <c:v>41562</c:v>
                </c:pt>
                <c:pt idx="2291">
                  <c:v>41563</c:v>
                </c:pt>
                <c:pt idx="2292">
                  <c:v>41564</c:v>
                </c:pt>
                <c:pt idx="2293">
                  <c:v>41565</c:v>
                </c:pt>
                <c:pt idx="2294">
                  <c:v>41568</c:v>
                </c:pt>
                <c:pt idx="2295">
                  <c:v>41569</c:v>
                </c:pt>
                <c:pt idx="2296">
                  <c:v>41570</c:v>
                </c:pt>
                <c:pt idx="2297">
                  <c:v>41571</c:v>
                </c:pt>
                <c:pt idx="2298">
                  <c:v>41572</c:v>
                </c:pt>
                <c:pt idx="2299">
                  <c:v>41575</c:v>
                </c:pt>
                <c:pt idx="2300">
                  <c:v>41576</c:v>
                </c:pt>
                <c:pt idx="2301">
                  <c:v>41577</c:v>
                </c:pt>
                <c:pt idx="2302">
                  <c:v>41578</c:v>
                </c:pt>
                <c:pt idx="2303">
                  <c:v>41579</c:v>
                </c:pt>
                <c:pt idx="2304">
                  <c:v>41582</c:v>
                </c:pt>
                <c:pt idx="2305">
                  <c:v>41583</c:v>
                </c:pt>
                <c:pt idx="2306">
                  <c:v>41584</c:v>
                </c:pt>
                <c:pt idx="2307">
                  <c:v>41585</c:v>
                </c:pt>
                <c:pt idx="2308">
                  <c:v>41586</c:v>
                </c:pt>
                <c:pt idx="2309">
                  <c:v>41589</c:v>
                </c:pt>
                <c:pt idx="2310">
                  <c:v>41590</c:v>
                </c:pt>
                <c:pt idx="2311">
                  <c:v>41591</c:v>
                </c:pt>
                <c:pt idx="2312">
                  <c:v>41592</c:v>
                </c:pt>
                <c:pt idx="2313">
                  <c:v>41593</c:v>
                </c:pt>
                <c:pt idx="2314">
                  <c:v>41596</c:v>
                </c:pt>
                <c:pt idx="2315">
                  <c:v>41597</c:v>
                </c:pt>
                <c:pt idx="2316">
                  <c:v>41598</c:v>
                </c:pt>
                <c:pt idx="2317">
                  <c:v>41599</c:v>
                </c:pt>
                <c:pt idx="2318">
                  <c:v>41600</c:v>
                </c:pt>
                <c:pt idx="2319">
                  <c:v>41603</c:v>
                </c:pt>
                <c:pt idx="2320">
                  <c:v>41604</c:v>
                </c:pt>
                <c:pt idx="2321">
                  <c:v>41605</c:v>
                </c:pt>
                <c:pt idx="2322">
                  <c:v>41606</c:v>
                </c:pt>
                <c:pt idx="2323">
                  <c:v>41607</c:v>
                </c:pt>
                <c:pt idx="2324">
                  <c:v>41610</c:v>
                </c:pt>
                <c:pt idx="2325">
                  <c:v>41611</c:v>
                </c:pt>
                <c:pt idx="2326">
                  <c:v>41612</c:v>
                </c:pt>
                <c:pt idx="2327">
                  <c:v>41613</c:v>
                </c:pt>
                <c:pt idx="2328">
                  <c:v>41614</c:v>
                </c:pt>
                <c:pt idx="2329">
                  <c:v>41617</c:v>
                </c:pt>
                <c:pt idx="2330">
                  <c:v>41618</c:v>
                </c:pt>
                <c:pt idx="2331">
                  <c:v>41619</c:v>
                </c:pt>
                <c:pt idx="2332">
                  <c:v>41620</c:v>
                </c:pt>
                <c:pt idx="2333">
                  <c:v>41621</c:v>
                </c:pt>
                <c:pt idx="2334">
                  <c:v>41624</c:v>
                </c:pt>
                <c:pt idx="2335">
                  <c:v>41625</c:v>
                </c:pt>
                <c:pt idx="2336">
                  <c:v>41626</c:v>
                </c:pt>
                <c:pt idx="2337">
                  <c:v>41627</c:v>
                </c:pt>
                <c:pt idx="2338">
                  <c:v>41628</c:v>
                </c:pt>
                <c:pt idx="2339">
                  <c:v>41631</c:v>
                </c:pt>
                <c:pt idx="2340">
                  <c:v>41632</c:v>
                </c:pt>
                <c:pt idx="2341">
                  <c:v>41633</c:v>
                </c:pt>
                <c:pt idx="2342">
                  <c:v>41634</c:v>
                </c:pt>
                <c:pt idx="2343">
                  <c:v>41635</c:v>
                </c:pt>
                <c:pt idx="2344">
                  <c:v>41638</c:v>
                </c:pt>
                <c:pt idx="2345">
                  <c:v>41639</c:v>
                </c:pt>
                <c:pt idx="2346">
                  <c:v>41640</c:v>
                </c:pt>
                <c:pt idx="2347">
                  <c:v>41641</c:v>
                </c:pt>
                <c:pt idx="2348">
                  <c:v>41642</c:v>
                </c:pt>
                <c:pt idx="2349">
                  <c:v>41645</c:v>
                </c:pt>
                <c:pt idx="2350">
                  <c:v>41646</c:v>
                </c:pt>
                <c:pt idx="2351">
                  <c:v>41647</c:v>
                </c:pt>
                <c:pt idx="2352">
                  <c:v>41648</c:v>
                </c:pt>
                <c:pt idx="2353">
                  <c:v>41649</c:v>
                </c:pt>
                <c:pt idx="2354">
                  <c:v>41652</c:v>
                </c:pt>
                <c:pt idx="2355">
                  <c:v>41653</c:v>
                </c:pt>
                <c:pt idx="2356">
                  <c:v>41654</c:v>
                </c:pt>
                <c:pt idx="2357">
                  <c:v>41655</c:v>
                </c:pt>
                <c:pt idx="2358">
                  <c:v>41656</c:v>
                </c:pt>
                <c:pt idx="2359">
                  <c:v>41659</c:v>
                </c:pt>
                <c:pt idx="2360">
                  <c:v>41660</c:v>
                </c:pt>
                <c:pt idx="2361">
                  <c:v>41661</c:v>
                </c:pt>
                <c:pt idx="2362">
                  <c:v>41662</c:v>
                </c:pt>
                <c:pt idx="2363">
                  <c:v>41663</c:v>
                </c:pt>
                <c:pt idx="2364">
                  <c:v>41666</c:v>
                </c:pt>
                <c:pt idx="2365">
                  <c:v>41667</c:v>
                </c:pt>
                <c:pt idx="2366">
                  <c:v>41668</c:v>
                </c:pt>
                <c:pt idx="2367">
                  <c:v>41669</c:v>
                </c:pt>
                <c:pt idx="2368">
                  <c:v>41670</c:v>
                </c:pt>
                <c:pt idx="2369">
                  <c:v>41673</c:v>
                </c:pt>
                <c:pt idx="2370">
                  <c:v>41674</c:v>
                </c:pt>
                <c:pt idx="2371">
                  <c:v>41675</c:v>
                </c:pt>
                <c:pt idx="2372">
                  <c:v>41676</c:v>
                </c:pt>
                <c:pt idx="2373">
                  <c:v>41677</c:v>
                </c:pt>
                <c:pt idx="2374">
                  <c:v>41680</c:v>
                </c:pt>
                <c:pt idx="2375">
                  <c:v>41681</c:v>
                </c:pt>
                <c:pt idx="2376">
                  <c:v>41682</c:v>
                </c:pt>
                <c:pt idx="2377">
                  <c:v>41683</c:v>
                </c:pt>
                <c:pt idx="2378">
                  <c:v>41684</c:v>
                </c:pt>
                <c:pt idx="2379">
                  <c:v>41687</c:v>
                </c:pt>
                <c:pt idx="2380">
                  <c:v>41688</c:v>
                </c:pt>
                <c:pt idx="2381">
                  <c:v>41689</c:v>
                </c:pt>
                <c:pt idx="2382">
                  <c:v>41690</c:v>
                </c:pt>
                <c:pt idx="2383">
                  <c:v>41691</c:v>
                </c:pt>
                <c:pt idx="2384">
                  <c:v>41694</c:v>
                </c:pt>
                <c:pt idx="2385">
                  <c:v>41695</c:v>
                </c:pt>
                <c:pt idx="2386">
                  <c:v>41696</c:v>
                </c:pt>
                <c:pt idx="2387">
                  <c:v>41697</c:v>
                </c:pt>
                <c:pt idx="2388">
                  <c:v>41698</c:v>
                </c:pt>
                <c:pt idx="2389">
                  <c:v>41701</c:v>
                </c:pt>
                <c:pt idx="2390">
                  <c:v>41702</c:v>
                </c:pt>
                <c:pt idx="2391">
                  <c:v>41703</c:v>
                </c:pt>
                <c:pt idx="2392">
                  <c:v>41704</c:v>
                </c:pt>
                <c:pt idx="2393">
                  <c:v>41705</c:v>
                </c:pt>
                <c:pt idx="2394">
                  <c:v>41708</c:v>
                </c:pt>
                <c:pt idx="2395">
                  <c:v>41709</c:v>
                </c:pt>
                <c:pt idx="2396">
                  <c:v>41710</c:v>
                </c:pt>
                <c:pt idx="2397">
                  <c:v>41711</c:v>
                </c:pt>
                <c:pt idx="2398">
                  <c:v>41712</c:v>
                </c:pt>
                <c:pt idx="2399">
                  <c:v>41715</c:v>
                </c:pt>
                <c:pt idx="2400">
                  <c:v>41716</c:v>
                </c:pt>
                <c:pt idx="2401">
                  <c:v>41717</c:v>
                </c:pt>
                <c:pt idx="2402">
                  <c:v>41718</c:v>
                </c:pt>
                <c:pt idx="2403">
                  <c:v>41719</c:v>
                </c:pt>
                <c:pt idx="2404">
                  <c:v>41722</c:v>
                </c:pt>
                <c:pt idx="2405">
                  <c:v>41723</c:v>
                </c:pt>
                <c:pt idx="2406">
                  <c:v>41724</c:v>
                </c:pt>
                <c:pt idx="2407">
                  <c:v>41725</c:v>
                </c:pt>
                <c:pt idx="2408">
                  <c:v>41726</c:v>
                </c:pt>
                <c:pt idx="2409">
                  <c:v>41729</c:v>
                </c:pt>
                <c:pt idx="2410">
                  <c:v>41730</c:v>
                </c:pt>
                <c:pt idx="2411">
                  <c:v>41731</c:v>
                </c:pt>
                <c:pt idx="2412">
                  <c:v>41732</c:v>
                </c:pt>
                <c:pt idx="2413">
                  <c:v>41733</c:v>
                </c:pt>
                <c:pt idx="2414">
                  <c:v>41736</c:v>
                </c:pt>
                <c:pt idx="2415">
                  <c:v>41737</c:v>
                </c:pt>
                <c:pt idx="2416">
                  <c:v>41738</c:v>
                </c:pt>
                <c:pt idx="2417">
                  <c:v>41739</c:v>
                </c:pt>
                <c:pt idx="2418">
                  <c:v>41740</c:v>
                </c:pt>
                <c:pt idx="2419">
                  <c:v>41743</c:v>
                </c:pt>
                <c:pt idx="2420">
                  <c:v>41744</c:v>
                </c:pt>
                <c:pt idx="2421">
                  <c:v>41745</c:v>
                </c:pt>
                <c:pt idx="2422">
                  <c:v>41746</c:v>
                </c:pt>
                <c:pt idx="2423">
                  <c:v>41747</c:v>
                </c:pt>
                <c:pt idx="2424">
                  <c:v>41750</c:v>
                </c:pt>
                <c:pt idx="2425">
                  <c:v>41751</c:v>
                </c:pt>
                <c:pt idx="2426">
                  <c:v>41752</c:v>
                </c:pt>
                <c:pt idx="2427">
                  <c:v>41753</c:v>
                </c:pt>
                <c:pt idx="2428">
                  <c:v>41754</c:v>
                </c:pt>
                <c:pt idx="2429">
                  <c:v>41757</c:v>
                </c:pt>
                <c:pt idx="2430">
                  <c:v>41758</c:v>
                </c:pt>
                <c:pt idx="2431">
                  <c:v>41759</c:v>
                </c:pt>
                <c:pt idx="2432">
                  <c:v>41760</c:v>
                </c:pt>
                <c:pt idx="2433">
                  <c:v>41761</c:v>
                </c:pt>
                <c:pt idx="2434">
                  <c:v>41764</c:v>
                </c:pt>
                <c:pt idx="2435">
                  <c:v>41765</c:v>
                </c:pt>
                <c:pt idx="2436">
                  <c:v>41766</c:v>
                </c:pt>
                <c:pt idx="2437">
                  <c:v>41767</c:v>
                </c:pt>
                <c:pt idx="2438">
                  <c:v>41768</c:v>
                </c:pt>
                <c:pt idx="2439">
                  <c:v>41771</c:v>
                </c:pt>
                <c:pt idx="2440">
                  <c:v>41772</c:v>
                </c:pt>
                <c:pt idx="2441">
                  <c:v>41773</c:v>
                </c:pt>
                <c:pt idx="2442">
                  <c:v>41774</c:v>
                </c:pt>
                <c:pt idx="2443">
                  <c:v>41775</c:v>
                </c:pt>
                <c:pt idx="2444">
                  <c:v>41778</c:v>
                </c:pt>
                <c:pt idx="2445">
                  <c:v>41779</c:v>
                </c:pt>
                <c:pt idx="2446">
                  <c:v>41780</c:v>
                </c:pt>
                <c:pt idx="2447">
                  <c:v>41781</c:v>
                </c:pt>
                <c:pt idx="2448">
                  <c:v>41782</c:v>
                </c:pt>
                <c:pt idx="2449">
                  <c:v>41785</c:v>
                </c:pt>
                <c:pt idx="2450">
                  <c:v>41786</c:v>
                </c:pt>
                <c:pt idx="2451">
                  <c:v>41787</c:v>
                </c:pt>
                <c:pt idx="2452">
                  <c:v>41788</c:v>
                </c:pt>
                <c:pt idx="2453">
                  <c:v>41789</c:v>
                </c:pt>
                <c:pt idx="2454">
                  <c:v>41792</c:v>
                </c:pt>
                <c:pt idx="2455">
                  <c:v>41793</c:v>
                </c:pt>
                <c:pt idx="2456">
                  <c:v>41794</c:v>
                </c:pt>
                <c:pt idx="2457">
                  <c:v>41795</c:v>
                </c:pt>
                <c:pt idx="2458">
                  <c:v>41796</c:v>
                </c:pt>
                <c:pt idx="2459">
                  <c:v>41799</c:v>
                </c:pt>
                <c:pt idx="2460">
                  <c:v>41800</c:v>
                </c:pt>
                <c:pt idx="2461">
                  <c:v>41801</c:v>
                </c:pt>
                <c:pt idx="2462">
                  <c:v>41802</c:v>
                </c:pt>
                <c:pt idx="2463">
                  <c:v>41803</c:v>
                </c:pt>
                <c:pt idx="2464">
                  <c:v>41806</c:v>
                </c:pt>
                <c:pt idx="2465">
                  <c:v>41807</c:v>
                </c:pt>
                <c:pt idx="2466">
                  <c:v>41808</c:v>
                </c:pt>
                <c:pt idx="2467">
                  <c:v>41809</c:v>
                </c:pt>
                <c:pt idx="2468">
                  <c:v>41810</c:v>
                </c:pt>
                <c:pt idx="2469">
                  <c:v>41813</c:v>
                </c:pt>
                <c:pt idx="2470">
                  <c:v>41814</c:v>
                </c:pt>
                <c:pt idx="2471">
                  <c:v>41815</c:v>
                </c:pt>
                <c:pt idx="2472">
                  <c:v>41816</c:v>
                </c:pt>
                <c:pt idx="2473">
                  <c:v>41817</c:v>
                </c:pt>
                <c:pt idx="2474">
                  <c:v>41820</c:v>
                </c:pt>
                <c:pt idx="2475">
                  <c:v>41821</c:v>
                </c:pt>
                <c:pt idx="2476">
                  <c:v>41822</c:v>
                </c:pt>
                <c:pt idx="2477">
                  <c:v>41823</c:v>
                </c:pt>
                <c:pt idx="2478">
                  <c:v>41824</c:v>
                </c:pt>
                <c:pt idx="2479">
                  <c:v>41827</c:v>
                </c:pt>
                <c:pt idx="2480">
                  <c:v>41828</c:v>
                </c:pt>
                <c:pt idx="2481">
                  <c:v>41829</c:v>
                </c:pt>
                <c:pt idx="2482">
                  <c:v>41830</c:v>
                </c:pt>
                <c:pt idx="2483">
                  <c:v>41831</c:v>
                </c:pt>
                <c:pt idx="2484">
                  <c:v>41834</c:v>
                </c:pt>
                <c:pt idx="2485">
                  <c:v>41835</c:v>
                </c:pt>
                <c:pt idx="2486">
                  <c:v>41836</c:v>
                </c:pt>
                <c:pt idx="2487">
                  <c:v>41837</c:v>
                </c:pt>
                <c:pt idx="2488">
                  <c:v>41838</c:v>
                </c:pt>
                <c:pt idx="2489">
                  <c:v>41841</c:v>
                </c:pt>
                <c:pt idx="2490">
                  <c:v>41842</c:v>
                </c:pt>
                <c:pt idx="2491">
                  <c:v>41843</c:v>
                </c:pt>
                <c:pt idx="2492">
                  <c:v>41844</c:v>
                </c:pt>
                <c:pt idx="2493">
                  <c:v>41845</c:v>
                </c:pt>
                <c:pt idx="2494">
                  <c:v>41848</c:v>
                </c:pt>
                <c:pt idx="2495">
                  <c:v>41849</c:v>
                </c:pt>
                <c:pt idx="2496">
                  <c:v>41850</c:v>
                </c:pt>
                <c:pt idx="2497">
                  <c:v>41851</c:v>
                </c:pt>
                <c:pt idx="2498">
                  <c:v>41852</c:v>
                </c:pt>
                <c:pt idx="2499">
                  <c:v>41855</c:v>
                </c:pt>
                <c:pt idx="2500">
                  <c:v>41856</c:v>
                </c:pt>
                <c:pt idx="2501">
                  <c:v>41857</c:v>
                </c:pt>
                <c:pt idx="2502">
                  <c:v>41858</c:v>
                </c:pt>
                <c:pt idx="2503">
                  <c:v>41859</c:v>
                </c:pt>
                <c:pt idx="2504">
                  <c:v>41862</c:v>
                </c:pt>
                <c:pt idx="2505">
                  <c:v>41863</c:v>
                </c:pt>
                <c:pt idx="2506">
                  <c:v>41864</c:v>
                </c:pt>
                <c:pt idx="2507">
                  <c:v>41865</c:v>
                </c:pt>
                <c:pt idx="2508">
                  <c:v>41866</c:v>
                </c:pt>
                <c:pt idx="2509">
                  <c:v>41869</c:v>
                </c:pt>
                <c:pt idx="2510">
                  <c:v>41870</c:v>
                </c:pt>
                <c:pt idx="2511">
                  <c:v>41871</c:v>
                </c:pt>
                <c:pt idx="2512">
                  <c:v>41872</c:v>
                </c:pt>
                <c:pt idx="2513">
                  <c:v>41873</c:v>
                </c:pt>
                <c:pt idx="2514">
                  <c:v>41876</c:v>
                </c:pt>
                <c:pt idx="2515">
                  <c:v>41877</c:v>
                </c:pt>
                <c:pt idx="2516">
                  <c:v>41878</c:v>
                </c:pt>
                <c:pt idx="2517">
                  <c:v>41879</c:v>
                </c:pt>
                <c:pt idx="2518">
                  <c:v>41880</c:v>
                </c:pt>
                <c:pt idx="2519">
                  <c:v>41883</c:v>
                </c:pt>
                <c:pt idx="2520">
                  <c:v>41884</c:v>
                </c:pt>
                <c:pt idx="2521">
                  <c:v>41885</c:v>
                </c:pt>
                <c:pt idx="2522">
                  <c:v>41886</c:v>
                </c:pt>
                <c:pt idx="2523">
                  <c:v>41887</c:v>
                </c:pt>
                <c:pt idx="2524">
                  <c:v>41890</c:v>
                </c:pt>
                <c:pt idx="2525">
                  <c:v>41891</c:v>
                </c:pt>
                <c:pt idx="2526">
                  <c:v>41892</c:v>
                </c:pt>
                <c:pt idx="2527">
                  <c:v>41893</c:v>
                </c:pt>
                <c:pt idx="2528">
                  <c:v>41894</c:v>
                </c:pt>
                <c:pt idx="2529">
                  <c:v>41897</c:v>
                </c:pt>
                <c:pt idx="2530">
                  <c:v>41898</c:v>
                </c:pt>
                <c:pt idx="2531">
                  <c:v>41899</c:v>
                </c:pt>
                <c:pt idx="2532">
                  <c:v>41900</c:v>
                </c:pt>
                <c:pt idx="2533">
                  <c:v>41901</c:v>
                </c:pt>
                <c:pt idx="2534">
                  <c:v>41904</c:v>
                </c:pt>
                <c:pt idx="2535">
                  <c:v>41905</c:v>
                </c:pt>
                <c:pt idx="2536">
                  <c:v>41906</c:v>
                </c:pt>
                <c:pt idx="2537">
                  <c:v>41907</c:v>
                </c:pt>
                <c:pt idx="2538">
                  <c:v>41908</c:v>
                </c:pt>
                <c:pt idx="2539">
                  <c:v>41911</c:v>
                </c:pt>
                <c:pt idx="2540">
                  <c:v>41912</c:v>
                </c:pt>
                <c:pt idx="2541">
                  <c:v>41913</c:v>
                </c:pt>
                <c:pt idx="2542">
                  <c:v>41914</c:v>
                </c:pt>
                <c:pt idx="2543">
                  <c:v>41915</c:v>
                </c:pt>
                <c:pt idx="2544">
                  <c:v>41918</c:v>
                </c:pt>
                <c:pt idx="2545">
                  <c:v>41919</c:v>
                </c:pt>
                <c:pt idx="2546">
                  <c:v>41920</c:v>
                </c:pt>
                <c:pt idx="2547">
                  <c:v>41921</c:v>
                </c:pt>
                <c:pt idx="2548">
                  <c:v>41922</c:v>
                </c:pt>
                <c:pt idx="2549">
                  <c:v>41925</c:v>
                </c:pt>
                <c:pt idx="2550">
                  <c:v>41926</c:v>
                </c:pt>
                <c:pt idx="2551">
                  <c:v>41927</c:v>
                </c:pt>
                <c:pt idx="2552">
                  <c:v>41928</c:v>
                </c:pt>
                <c:pt idx="2553">
                  <c:v>41929</c:v>
                </c:pt>
                <c:pt idx="2554">
                  <c:v>41932</c:v>
                </c:pt>
                <c:pt idx="2555">
                  <c:v>41933</c:v>
                </c:pt>
                <c:pt idx="2556">
                  <c:v>41934</c:v>
                </c:pt>
                <c:pt idx="2557">
                  <c:v>41935</c:v>
                </c:pt>
                <c:pt idx="2558">
                  <c:v>41936</c:v>
                </c:pt>
                <c:pt idx="2559">
                  <c:v>41939</c:v>
                </c:pt>
                <c:pt idx="2560">
                  <c:v>41940</c:v>
                </c:pt>
                <c:pt idx="2561">
                  <c:v>41941</c:v>
                </c:pt>
                <c:pt idx="2562">
                  <c:v>41942</c:v>
                </c:pt>
                <c:pt idx="2563">
                  <c:v>41943</c:v>
                </c:pt>
                <c:pt idx="2564">
                  <c:v>41946</c:v>
                </c:pt>
                <c:pt idx="2565">
                  <c:v>41947</c:v>
                </c:pt>
                <c:pt idx="2566">
                  <c:v>41948</c:v>
                </c:pt>
                <c:pt idx="2567">
                  <c:v>41949</c:v>
                </c:pt>
                <c:pt idx="2568">
                  <c:v>41950</c:v>
                </c:pt>
                <c:pt idx="2569">
                  <c:v>41953</c:v>
                </c:pt>
                <c:pt idx="2570">
                  <c:v>41954</c:v>
                </c:pt>
                <c:pt idx="2571">
                  <c:v>41955</c:v>
                </c:pt>
                <c:pt idx="2572">
                  <c:v>41956</c:v>
                </c:pt>
                <c:pt idx="2573">
                  <c:v>41957</c:v>
                </c:pt>
                <c:pt idx="2574">
                  <c:v>41960</c:v>
                </c:pt>
                <c:pt idx="2575">
                  <c:v>41961</c:v>
                </c:pt>
                <c:pt idx="2576">
                  <c:v>41962</c:v>
                </c:pt>
                <c:pt idx="2577">
                  <c:v>41963</c:v>
                </c:pt>
                <c:pt idx="2578">
                  <c:v>41964</c:v>
                </c:pt>
                <c:pt idx="2579">
                  <c:v>41967</c:v>
                </c:pt>
                <c:pt idx="2580">
                  <c:v>41968</c:v>
                </c:pt>
                <c:pt idx="2581">
                  <c:v>41969</c:v>
                </c:pt>
                <c:pt idx="2582">
                  <c:v>41970</c:v>
                </c:pt>
                <c:pt idx="2583">
                  <c:v>41971</c:v>
                </c:pt>
                <c:pt idx="2584">
                  <c:v>41974</c:v>
                </c:pt>
                <c:pt idx="2585">
                  <c:v>41975</c:v>
                </c:pt>
                <c:pt idx="2586">
                  <c:v>41976</c:v>
                </c:pt>
                <c:pt idx="2587">
                  <c:v>41977</c:v>
                </c:pt>
                <c:pt idx="2588">
                  <c:v>41978</c:v>
                </c:pt>
                <c:pt idx="2589">
                  <c:v>41981</c:v>
                </c:pt>
                <c:pt idx="2590">
                  <c:v>41982</c:v>
                </c:pt>
                <c:pt idx="2591">
                  <c:v>41983</c:v>
                </c:pt>
                <c:pt idx="2592">
                  <c:v>41984</c:v>
                </c:pt>
                <c:pt idx="2593">
                  <c:v>41985</c:v>
                </c:pt>
                <c:pt idx="2594">
                  <c:v>41988</c:v>
                </c:pt>
                <c:pt idx="2595">
                  <c:v>41989</c:v>
                </c:pt>
                <c:pt idx="2596">
                  <c:v>41990</c:v>
                </c:pt>
                <c:pt idx="2597">
                  <c:v>41991</c:v>
                </c:pt>
                <c:pt idx="2598">
                  <c:v>41992</c:v>
                </c:pt>
                <c:pt idx="2599">
                  <c:v>41995</c:v>
                </c:pt>
                <c:pt idx="2600">
                  <c:v>41996</c:v>
                </c:pt>
                <c:pt idx="2601">
                  <c:v>41997</c:v>
                </c:pt>
                <c:pt idx="2602">
                  <c:v>41998</c:v>
                </c:pt>
                <c:pt idx="2603">
                  <c:v>41999</c:v>
                </c:pt>
                <c:pt idx="2604">
                  <c:v>42002</c:v>
                </c:pt>
                <c:pt idx="2605">
                  <c:v>42003</c:v>
                </c:pt>
                <c:pt idx="2606">
                  <c:v>42004</c:v>
                </c:pt>
                <c:pt idx="2607">
                  <c:v>42005</c:v>
                </c:pt>
                <c:pt idx="2608">
                  <c:v>42006</c:v>
                </c:pt>
                <c:pt idx="2609">
                  <c:v>42009</c:v>
                </c:pt>
                <c:pt idx="2610">
                  <c:v>42010</c:v>
                </c:pt>
                <c:pt idx="2611">
                  <c:v>42011</c:v>
                </c:pt>
                <c:pt idx="2612">
                  <c:v>42012</c:v>
                </c:pt>
                <c:pt idx="2613">
                  <c:v>42013</c:v>
                </c:pt>
                <c:pt idx="2614">
                  <c:v>42016</c:v>
                </c:pt>
                <c:pt idx="2615">
                  <c:v>42017</c:v>
                </c:pt>
                <c:pt idx="2616">
                  <c:v>42018</c:v>
                </c:pt>
                <c:pt idx="2617">
                  <c:v>42019</c:v>
                </c:pt>
                <c:pt idx="2618">
                  <c:v>42020</c:v>
                </c:pt>
                <c:pt idx="2619">
                  <c:v>42023</c:v>
                </c:pt>
                <c:pt idx="2620">
                  <c:v>42024</c:v>
                </c:pt>
                <c:pt idx="2621">
                  <c:v>42025</c:v>
                </c:pt>
                <c:pt idx="2622">
                  <c:v>42026</c:v>
                </c:pt>
                <c:pt idx="2623">
                  <c:v>42027</c:v>
                </c:pt>
                <c:pt idx="2624">
                  <c:v>42030</c:v>
                </c:pt>
                <c:pt idx="2625">
                  <c:v>42031</c:v>
                </c:pt>
                <c:pt idx="2626">
                  <c:v>42032</c:v>
                </c:pt>
                <c:pt idx="2627">
                  <c:v>42033</c:v>
                </c:pt>
                <c:pt idx="2628">
                  <c:v>42034</c:v>
                </c:pt>
                <c:pt idx="2629">
                  <c:v>42037</c:v>
                </c:pt>
                <c:pt idx="2630">
                  <c:v>42038</c:v>
                </c:pt>
                <c:pt idx="2631">
                  <c:v>42039</c:v>
                </c:pt>
                <c:pt idx="2632">
                  <c:v>42040</c:v>
                </c:pt>
                <c:pt idx="2633">
                  <c:v>42041</c:v>
                </c:pt>
                <c:pt idx="2634">
                  <c:v>42044</c:v>
                </c:pt>
                <c:pt idx="2635">
                  <c:v>42045</c:v>
                </c:pt>
                <c:pt idx="2636">
                  <c:v>42046</c:v>
                </c:pt>
                <c:pt idx="2637">
                  <c:v>42047</c:v>
                </c:pt>
                <c:pt idx="2638">
                  <c:v>42048</c:v>
                </c:pt>
                <c:pt idx="2639">
                  <c:v>42051</c:v>
                </c:pt>
                <c:pt idx="2640">
                  <c:v>42052</c:v>
                </c:pt>
                <c:pt idx="2641">
                  <c:v>42053</c:v>
                </c:pt>
                <c:pt idx="2642">
                  <c:v>42054</c:v>
                </c:pt>
                <c:pt idx="2643">
                  <c:v>42055</c:v>
                </c:pt>
                <c:pt idx="2644">
                  <c:v>42058</c:v>
                </c:pt>
                <c:pt idx="2645">
                  <c:v>42059</c:v>
                </c:pt>
                <c:pt idx="2646">
                  <c:v>42060</c:v>
                </c:pt>
                <c:pt idx="2647">
                  <c:v>42061</c:v>
                </c:pt>
                <c:pt idx="2648">
                  <c:v>42062</c:v>
                </c:pt>
                <c:pt idx="2649">
                  <c:v>42065</c:v>
                </c:pt>
                <c:pt idx="2650">
                  <c:v>42066</c:v>
                </c:pt>
                <c:pt idx="2651">
                  <c:v>42067</c:v>
                </c:pt>
                <c:pt idx="2652">
                  <c:v>42068</c:v>
                </c:pt>
                <c:pt idx="2653">
                  <c:v>42069</c:v>
                </c:pt>
                <c:pt idx="2654">
                  <c:v>42072</c:v>
                </c:pt>
                <c:pt idx="2655">
                  <c:v>42073</c:v>
                </c:pt>
                <c:pt idx="2656">
                  <c:v>42074</c:v>
                </c:pt>
                <c:pt idx="2657">
                  <c:v>42075</c:v>
                </c:pt>
                <c:pt idx="2658">
                  <c:v>42076</c:v>
                </c:pt>
                <c:pt idx="2659">
                  <c:v>42079</c:v>
                </c:pt>
                <c:pt idx="2660">
                  <c:v>42080</c:v>
                </c:pt>
                <c:pt idx="2661">
                  <c:v>42081</c:v>
                </c:pt>
                <c:pt idx="2662">
                  <c:v>42082</c:v>
                </c:pt>
                <c:pt idx="2663">
                  <c:v>42083</c:v>
                </c:pt>
                <c:pt idx="2664">
                  <c:v>42086</c:v>
                </c:pt>
                <c:pt idx="2665">
                  <c:v>42087</c:v>
                </c:pt>
                <c:pt idx="2666">
                  <c:v>42088</c:v>
                </c:pt>
                <c:pt idx="2667">
                  <c:v>42089</c:v>
                </c:pt>
                <c:pt idx="2668">
                  <c:v>42090</c:v>
                </c:pt>
                <c:pt idx="2669">
                  <c:v>42093</c:v>
                </c:pt>
                <c:pt idx="2670">
                  <c:v>42094</c:v>
                </c:pt>
                <c:pt idx="2671">
                  <c:v>42095</c:v>
                </c:pt>
                <c:pt idx="2672">
                  <c:v>42096</c:v>
                </c:pt>
                <c:pt idx="2673">
                  <c:v>42097</c:v>
                </c:pt>
                <c:pt idx="2674">
                  <c:v>42100</c:v>
                </c:pt>
                <c:pt idx="2675">
                  <c:v>42101</c:v>
                </c:pt>
                <c:pt idx="2676">
                  <c:v>42102</c:v>
                </c:pt>
                <c:pt idx="2677">
                  <c:v>42103</c:v>
                </c:pt>
                <c:pt idx="2678">
                  <c:v>42104</c:v>
                </c:pt>
                <c:pt idx="2679">
                  <c:v>42107</c:v>
                </c:pt>
                <c:pt idx="2680">
                  <c:v>42108</c:v>
                </c:pt>
                <c:pt idx="2681">
                  <c:v>42109</c:v>
                </c:pt>
                <c:pt idx="2682">
                  <c:v>42110</c:v>
                </c:pt>
                <c:pt idx="2683">
                  <c:v>42111</c:v>
                </c:pt>
                <c:pt idx="2684">
                  <c:v>42114</c:v>
                </c:pt>
                <c:pt idx="2685">
                  <c:v>42115</c:v>
                </c:pt>
                <c:pt idx="2686">
                  <c:v>42116</c:v>
                </c:pt>
                <c:pt idx="2687">
                  <c:v>42117</c:v>
                </c:pt>
                <c:pt idx="2688">
                  <c:v>42118</c:v>
                </c:pt>
                <c:pt idx="2689">
                  <c:v>42121</c:v>
                </c:pt>
                <c:pt idx="2690">
                  <c:v>42122</c:v>
                </c:pt>
                <c:pt idx="2691">
                  <c:v>42123</c:v>
                </c:pt>
                <c:pt idx="2692">
                  <c:v>42124</c:v>
                </c:pt>
                <c:pt idx="2693">
                  <c:v>42125</c:v>
                </c:pt>
                <c:pt idx="2694">
                  <c:v>42128</c:v>
                </c:pt>
                <c:pt idx="2695">
                  <c:v>42129</c:v>
                </c:pt>
                <c:pt idx="2696">
                  <c:v>42130</c:v>
                </c:pt>
                <c:pt idx="2697">
                  <c:v>42131</c:v>
                </c:pt>
                <c:pt idx="2698">
                  <c:v>42132</c:v>
                </c:pt>
                <c:pt idx="2699">
                  <c:v>42135</c:v>
                </c:pt>
                <c:pt idx="2700">
                  <c:v>42136</c:v>
                </c:pt>
                <c:pt idx="2701">
                  <c:v>42137</c:v>
                </c:pt>
                <c:pt idx="2702">
                  <c:v>42138</c:v>
                </c:pt>
                <c:pt idx="2703">
                  <c:v>42139</c:v>
                </c:pt>
                <c:pt idx="2704">
                  <c:v>42142</c:v>
                </c:pt>
                <c:pt idx="2705">
                  <c:v>42143</c:v>
                </c:pt>
                <c:pt idx="2706">
                  <c:v>42144</c:v>
                </c:pt>
                <c:pt idx="2707">
                  <c:v>42145</c:v>
                </c:pt>
                <c:pt idx="2708">
                  <c:v>42146</c:v>
                </c:pt>
                <c:pt idx="2709">
                  <c:v>42149</c:v>
                </c:pt>
                <c:pt idx="2710">
                  <c:v>42150</c:v>
                </c:pt>
                <c:pt idx="2711">
                  <c:v>42151</c:v>
                </c:pt>
                <c:pt idx="2712">
                  <c:v>42152</c:v>
                </c:pt>
                <c:pt idx="2713">
                  <c:v>42153</c:v>
                </c:pt>
                <c:pt idx="2714">
                  <c:v>42156</c:v>
                </c:pt>
                <c:pt idx="2715">
                  <c:v>42157</c:v>
                </c:pt>
                <c:pt idx="2716">
                  <c:v>42158</c:v>
                </c:pt>
                <c:pt idx="2717">
                  <c:v>42159</c:v>
                </c:pt>
                <c:pt idx="2718">
                  <c:v>42160</c:v>
                </c:pt>
                <c:pt idx="2719">
                  <c:v>42163</c:v>
                </c:pt>
                <c:pt idx="2720">
                  <c:v>42164</c:v>
                </c:pt>
                <c:pt idx="2721">
                  <c:v>42165</c:v>
                </c:pt>
                <c:pt idx="2722">
                  <c:v>42166</c:v>
                </c:pt>
                <c:pt idx="2723">
                  <c:v>42167</c:v>
                </c:pt>
                <c:pt idx="2724">
                  <c:v>42170</c:v>
                </c:pt>
                <c:pt idx="2725">
                  <c:v>42171</c:v>
                </c:pt>
                <c:pt idx="2726">
                  <c:v>42172</c:v>
                </c:pt>
                <c:pt idx="2727">
                  <c:v>42173</c:v>
                </c:pt>
                <c:pt idx="2728">
                  <c:v>42174</c:v>
                </c:pt>
                <c:pt idx="2729">
                  <c:v>42177</c:v>
                </c:pt>
                <c:pt idx="2730">
                  <c:v>42178</c:v>
                </c:pt>
                <c:pt idx="2731">
                  <c:v>42179</c:v>
                </c:pt>
                <c:pt idx="2732">
                  <c:v>42180</c:v>
                </c:pt>
                <c:pt idx="2733">
                  <c:v>42181</c:v>
                </c:pt>
                <c:pt idx="2734">
                  <c:v>42184</c:v>
                </c:pt>
                <c:pt idx="2735">
                  <c:v>42185</c:v>
                </c:pt>
                <c:pt idx="2736">
                  <c:v>42186</c:v>
                </c:pt>
                <c:pt idx="2737">
                  <c:v>42187</c:v>
                </c:pt>
                <c:pt idx="2738">
                  <c:v>42188</c:v>
                </c:pt>
                <c:pt idx="2739">
                  <c:v>42191</c:v>
                </c:pt>
                <c:pt idx="2740">
                  <c:v>42192</c:v>
                </c:pt>
                <c:pt idx="2741">
                  <c:v>42193</c:v>
                </c:pt>
                <c:pt idx="2742">
                  <c:v>42194</c:v>
                </c:pt>
                <c:pt idx="2743">
                  <c:v>42195</c:v>
                </c:pt>
                <c:pt idx="2744">
                  <c:v>42198</c:v>
                </c:pt>
                <c:pt idx="2745">
                  <c:v>42199</c:v>
                </c:pt>
                <c:pt idx="2746">
                  <c:v>42200</c:v>
                </c:pt>
                <c:pt idx="2747">
                  <c:v>42201</c:v>
                </c:pt>
                <c:pt idx="2748">
                  <c:v>42202</c:v>
                </c:pt>
                <c:pt idx="2749">
                  <c:v>42205</c:v>
                </c:pt>
                <c:pt idx="2750">
                  <c:v>42206</c:v>
                </c:pt>
                <c:pt idx="2751">
                  <c:v>42207</c:v>
                </c:pt>
                <c:pt idx="2752">
                  <c:v>42208</c:v>
                </c:pt>
                <c:pt idx="2753">
                  <c:v>42209</c:v>
                </c:pt>
                <c:pt idx="2754">
                  <c:v>42212</c:v>
                </c:pt>
                <c:pt idx="2755">
                  <c:v>42213</c:v>
                </c:pt>
                <c:pt idx="2756">
                  <c:v>42214</c:v>
                </c:pt>
                <c:pt idx="2757">
                  <c:v>42215</c:v>
                </c:pt>
                <c:pt idx="2758">
                  <c:v>42216</c:v>
                </c:pt>
                <c:pt idx="2759">
                  <c:v>42219</c:v>
                </c:pt>
                <c:pt idx="2760">
                  <c:v>42220</c:v>
                </c:pt>
                <c:pt idx="2761">
                  <c:v>42221</c:v>
                </c:pt>
                <c:pt idx="2762">
                  <c:v>42222</c:v>
                </c:pt>
                <c:pt idx="2763">
                  <c:v>42223</c:v>
                </c:pt>
                <c:pt idx="2764">
                  <c:v>42226</c:v>
                </c:pt>
                <c:pt idx="2765">
                  <c:v>42227</c:v>
                </c:pt>
                <c:pt idx="2766">
                  <c:v>42228</c:v>
                </c:pt>
                <c:pt idx="2767">
                  <c:v>42229</c:v>
                </c:pt>
                <c:pt idx="2768">
                  <c:v>42230</c:v>
                </c:pt>
                <c:pt idx="2769">
                  <c:v>42233</c:v>
                </c:pt>
                <c:pt idx="2770">
                  <c:v>42234</c:v>
                </c:pt>
                <c:pt idx="2771">
                  <c:v>42235</c:v>
                </c:pt>
                <c:pt idx="2772">
                  <c:v>42236</c:v>
                </c:pt>
                <c:pt idx="2773">
                  <c:v>42237</c:v>
                </c:pt>
                <c:pt idx="2774">
                  <c:v>42240</c:v>
                </c:pt>
                <c:pt idx="2775">
                  <c:v>42241</c:v>
                </c:pt>
                <c:pt idx="2776">
                  <c:v>42242</c:v>
                </c:pt>
                <c:pt idx="2777">
                  <c:v>42243</c:v>
                </c:pt>
                <c:pt idx="2778">
                  <c:v>42244</c:v>
                </c:pt>
                <c:pt idx="2779">
                  <c:v>42247</c:v>
                </c:pt>
                <c:pt idx="2780">
                  <c:v>42248</c:v>
                </c:pt>
                <c:pt idx="2781">
                  <c:v>42249</c:v>
                </c:pt>
                <c:pt idx="2782">
                  <c:v>42250</c:v>
                </c:pt>
                <c:pt idx="2783">
                  <c:v>42251</c:v>
                </c:pt>
                <c:pt idx="2784">
                  <c:v>42254</c:v>
                </c:pt>
                <c:pt idx="2785">
                  <c:v>42255</c:v>
                </c:pt>
                <c:pt idx="2786">
                  <c:v>42256</c:v>
                </c:pt>
                <c:pt idx="2787">
                  <c:v>42257</c:v>
                </c:pt>
                <c:pt idx="2788">
                  <c:v>42258</c:v>
                </c:pt>
                <c:pt idx="2789">
                  <c:v>42261</c:v>
                </c:pt>
                <c:pt idx="2790">
                  <c:v>42262</c:v>
                </c:pt>
                <c:pt idx="2791">
                  <c:v>42263</c:v>
                </c:pt>
                <c:pt idx="2792">
                  <c:v>42264</c:v>
                </c:pt>
                <c:pt idx="2793">
                  <c:v>42265</c:v>
                </c:pt>
                <c:pt idx="2794">
                  <c:v>42268</c:v>
                </c:pt>
                <c:pt idx="2795">
                  <c:v>42269</c:v>
                </c:pt>
                <c:pt idx="2796">
                  <c:v>42270</c:v>
                </c:pt>
                <c:pt idx="2797">
                  <c:v>42271</c:v>
                </c:pt>
                <c:pt idx="2798">
                  <c:v>42272</c:v>
                </c:pt>
                <c:pt idx="2799">
                  <c:v>42275</c:v>
                </c:pt>
                <c:pt idx="2800">
                  <c:v>42276</c:v>
                </c:pt>
                <c:pt idx="2801">
                  <c:v>42277</c:v>
                </c:pt>
                <c:pt idx="2802">
                  <c:v>42278</c:v>
                </c:pt>
                <c:pt idx="2803">
                  <c:v>42279</c:v>
                </c:pt>
                <c:pt idx="2804">
                  <c:v>42282</c:v>
                </c:pt>
                <c:pt idx="2805">
                  <c:v>42283</c:v>
                </c:pt>
                <c:pt idx="2806">
                  <c:v>42284</c:v>
                </c:pt>
                <c:pt idx="2807">
                  <c:v>42285</c:v>
                </c:pt>
                <c:pt idx="2808">
                  <c:v>42286</c:v>
                </c:pt>
                <c:pt idx="2809">
                  <c:v>42289</c:v>
                </c:pt>
                <c:pt idx="2810">
                  <c:v>42290</c:v>
                </c:pt>
                <c:pt idx="2811">
                  <c:v>42291</c:v>
                </c:pt>
                <c:pt idx="2812">
                  <c:v>42292</c:v>
                </c:pt>
                <c:pt idx="2813">
                  <c:v>42293</c:v>
                </c:pt>
                <c:pt idx="2814">
                  <c:v>42296</c:v>
                </c:pt>
                <c:pt idx="2815">
                  <c:v>42297</c:v>
                </c:pt>
                <c:pt idx="2816">
                  <c:v>42298</c:v>
                </c:pt>
                <c:pt idx="2817">
                  <c:v>42299</c:v>
                </c:pt>
                <c:pt idx="2818">
                  <c:v>42300</c:v>
                </c:pt>
                <c:pt idx="2819">
                  <c:v>42303</c:v>
                </c:pt>
                <c:pt idx="2820">
                  <c:v>42304</c:v>
                </c:pt>
                <c:pt idx="2821">
                  <c:v>42305</c:v>
                </c:pt>
                <c:pt idx="2822">
                  <c:v>42306</c:v>
                </c:pt>
                <c:pt idx="2823">
                  <c:v>42307</c:v>
                </c:pt>
                <c:pt idx="2824">
                  <c:v>42310</c:v>
                </c:pt>
                <c:pt idx="2825">
                  <c:v>42311</c:v>
                </c:pt>
                <c:pt idx="2826">
                  <c:v>42312</c:v>
                </c:pt>
                <c:pt idx="2827">
                  <c:v>42313</c:v>
                </c:pt>
                <c:pt idx="2828">
                  <c:v>42314</c:v>
                </c:pt>
                <c:pt idx="2829">
                  <c:v>42317</c:v>
                </c:pt>
                <c:pt idx="2830">
                  <c:v>42318</c:v>
                </c:pt>
                <c:pt idx="2831">
                  <c:v>42319</c:v>
                </c:pt>
                <c:pt idx="2832">
                  <c:v>42320</c:v>
                </c:pt>
                <c:pt idx="2833">
                  <c:v>42321</c:v>
                </c:pt>
                <c:pt idx="2834">
                  <c:v>42324</c:v>
                </c:pt>
                <c:pt idx="2835">
                  <c:v>42325</c:v>
                </c:pt>
                <c:pt idx="2836">
                  <c:v>42326</c:v>
                </c:pt>
                <c:pt idx="2837">
                  <c:v>42327</c:v>
                </c:pt>
                <c:pt idx="2838">
                  <c:v>42328</c:v>
                </c:pt>
                <c:pt idx="2839">
                  <c:v>42331</c:v>
                </c:pt>
                <c:pt idx="2840">
                  <c:v>42332</c:v>
                </c:pt>
                <c:pt idx="2841">
                  <c:v>42333</c:v>
                </c:pt>
                <c:pt idx="2842">
                  <c:v>42334</c:v>
                </c:pt>
                <c:pt idx="2843">
                  <c:v>42335</c:v>
                </c:pt>
                <c:pt idx="2844">
                  <c:v>42338</c:v>
                </c:pt>
                <c:pt idx="2845">
                  <c:v>42339</c:v>
                </c:pt>
                <c:pt idx="2846">
                  <c:v>42340</c:v>
                </c:pt>
                <c:pt idx="2847">
                  <c:v>42341</c:v>
                </c:pt>
                <c:pt idx="2848">
                  <c:v>42342</c:v>
                </c:pt>
                <c:pt idx="2849">
                  <c:v>42345</c:v>
                </c:pt>
                <c:pt idx="2850">
                  <c:v>42346</c:v>
                </c:pt>
                <c:pt idx="2851">
                  <c:v>42347</c:v>
                </c:pt>
                <c:pt idx="2852">
                  <c:v>42348</c:v>
                </c:pt>
                <c:pt idx="2853">
                  <c:v>42349</c:v>
                </c:pt>
                <c:pt idx="2854">
                  <c:v>42352</c:v>
                </c:pt>
                <c:pt idx="2855">
                  <c:v>42353</c:v>
                </c:pt>
                <c:pt idx="2856">
                  <c:v>42354</c:v>
                </c:pt>
                <c:pt idx="2857">
                  <c:v>42355</c:v>
                </c:pt>
                <c:pt idx="2858">
                  <c:v>42356</c:v>
                </c:pt>
                <c:pt idx="2859">
                  <c:v>42359</c:v>
                </c:pt>
                <c:pt idx="2860">
                  <c:v>42360</c:v>
                </c:pt>
                <c:pt idx="2861">
                  <c:v>42361</c:v>
                </c:pt>
                <c:pt idx="2862">
                  <c:v>42362</c:v>
                </c:pt>
                <c:pt idx="2863">
                  <c:v>42363</c:v>
                </c:pt>
                <c:pt idx="2864">
                  <c:v>42366</c:v>
                </c:pt>
                <c:pt idx="2865">
                  <c:v>42367</c:v>
                </c:pt>
                <c:pt idx="2866">
                  <c:v>42368</c:v>
                </c:pt>
                <c:pt idx="2867">
                  <c:v>42369</c:v>
                </c:pt>
                <c:pt idx="2868">
                  <c:v>42370</c:v>
                </c:pt>
                <c:pt idx="2869">
                  <c:v>42373</c:v>
                </c:pt>
                <c:pt idx="2870">
                  <c:v>42374</c:v>
                </c:pt>
                <c:pt idx="2871">
                  <c:v>42375</c:v>
                </c:pt>
                <c:pt idx="2872">
                  <c:v>42376</c:v>
                </c:pt>
                <c:pt idx="2873">
                  <c:v>42377</c:v>
                </c:pt>
                <c:pt idx="2874">
                  <c:v>42380</c:v>
                </c:pt>
                <c:pt idx="2875">
                  <c:v>42381</c:v>
                </c:pt>
                <c:pt idx="2876">
                  <c:v>42382</c:v>
                </c:pt>
                <c:pt idx="2877">
                  <c:v>42383</c:v>
                </c:pt>
                <c:pt idx="2878">
                  <c:v>42384</c:v>
                </c:pt>
                <c:pt idx="2879">
                  <c:v>42387</c:v>
                </c:pt>
                <c:pt idx="2880">
                  <c:v>42388</c:v>
                </c:pt>
                <c:pt idx="2881">
                  <c:v>42389</c:v>
                </c:pt>
                <c:pt idx="2882">
                  <c:v>42390</c:v>
                </c:pt>
                <c:pt idx="2883">
                  <c:v>42391</c:v>
                </c:pt>
                <c:pt idx="2884">
                  <c:v>42394</c:v>
                </c:pt>
                <c:pt idx="2885">
                  <c:v>42395</c:v>
                </c:pt>
                <c:pt idx="2886">
                  <c:v>42396</c:v>
                </c:pt>
                <c:pt idx="2887">
                  <c:v>42397</c:v>
                </c:pt>
                <c:pt idx="2888">
                  <c:v>42398</c:v>
                </c:pt>
                <c:pt idx="2889">
                  <c:v>42401</c:v>
                </c:pt>
                <c:pt idx="2890">
                  <c:v>42402</c:v>
                </c:pt>
                <c:pt idx="2891">
                  <c:v>42403</c:v>
                </c:pt>
                <c:pt idx="2892">
                  <c:v>42404</c:v>
                </c:pt>
                <c:pt idx="2893">
                  <c:v>42405</c:v>
                </c:pt>
                <c:pt idx="2894">
                  <c:v>42408</c:v>
                </c:pt>
                <c:pt idx="2895">
                  <c:v>42409</c:v>
                </c:pt>
                <c:pt idx="2896">
                  <c:v>42410</c:v>
                </c:pt>
                <c:pt idx="2897">
                  <c:v>42411</c:v>
                </c:pt>
                <c:pt idx="2898">
                  <c:v>42412</c:v>
                </c:pt>
                <c:pt idx="2899">
                  <c:v>42415</c:v>
                </c:pt>
                <c:pt idx="2900">
                  <c:v>42416</c:v>
                </c:pt>
                <c:pt idx="2901">
                  <c:v>42417</c:v>
                </c:pt>
                <c:pt idx="2902">
                  <c:v>42418</c:v>
                </c:pt>
                <c:pt idx="2903">
                  <c:v>42419</c:v>
                </c:pt>
                <c:pt idx="2904">
                  <c:v>42422</c:v>
                </c:pt>
                <c:pt idx="2905">
                  <c:v>42423</c:v>
                </c:pt>
                <c:pt idx="2906">
                  <c:v>42424</c:v>
                </c:pt>
                <c:pt idx="2907">
                  <c:v>42425</c:v>
                </c:pt>
                <c:pt idx="2908">
                  <c:v>42426</c:v>
                </c:pt>
                <c:pt idx="2909">
                  <c:v>42429</c:v>
                </c:pt>
                <c:pt idx="2910">
                  <c:v>42430</c:v>
                </c:pt>
                <c:pt idx="2911">
                  <c:v>42431</c:v>
                </c:pt>
                <c:pt idx="2912">
                  <c:v>42432</c:v>
                </c:pt>
                <c:pt idx="2913">
                  <c:v>42433</c:v>
                </c:pt>
                <c:pt idx="2914">
                  <c:v>42436</c:v>
                </c:pt>
                <c:pt idx="2915">
                  <c:v>42437</c:v>
                </c:pt>
                <c:pt idx="2916">
                  <c:v>42438</c:v>
                </c:pt>
                <c:pt idx="2917">
                  <c:v>42439</c:v>
                </c:pt>
                <c:pt idx="2918">
                  <c:v>42440</c:v>
                </c:pt>
                <c:pt idx="2919">
                  <c:v>42443</c:v>
                </c:pt>
                <c:pt idx="2920">
                  <c:v>42444</c:v>
                </c:pt>
                <c:pt idx="2921">
                  <c:v>42445</c:v>
                </c:pt>
                <c:pt idx="2922">
                  <c:v>42446</c:v>
                </c:pt>
                <c:pt idx="2923">
                  <c:v>42447</c:v>
                </c:pt>
                <c:pt idx="2924">
                  <c:v>42450</c:v>
                </c:pt>
                <c:pt idx="2925">
                  <c:v>42451</c:v>
                </c:pt>
                <c:pt idx="2926">
                  <c:v>42452</c:v>
                </c:pt>
                <c:pt idx="2927">
                  <c:v>42453</c:v>
                </c:pt>
                <c:pt idx="2928">
                  <c:v>42454</c:v>
                </c:pt>
                <c:pt idx="2929">
                  <c:v>42457</c:v>
                </c:pt>
                <c:pt idx="2930">
                  <c:v>42458</c:v>
                </c:pt>
                <c:pt idx="2931">
                  <c:v>42459</c:v>
                </c:pt>
                <c:pt idx="2932">
                  <c:v>42460</c:v>
                </c:pt>
                <c:pt idx="2933">
                  <c:v>42461</c:v>
                </c:pt>
                <c:pt idx="2934">
                  <c:v>42464</c:v>
                </c:pt>
                <c:pt idx="2935">
                  <c:v>42465</c:v>
                </c:pt>
                <c:pt idx="2936">
                  <c:v>42466</c:v>
                </c:pt>
                <c:pt idx="2937">
                  <c:v>42467</c:v>
                </c:pt>
                <c:pt idx="2938">
                  <c:v>42468</c:v>
                </c:pt>
                <c:pt idx="2939">
                  <c:v>42471</c:v>
                </c:pt>
                <c:pt idx="2940">
                  <c:v>42472</c:v>
                </c:pt>
                <c:pt idx="2941">
                  <c:v>42473</c:v>
                </c:pt>
                <c:pt idx="2942">
                  <c:v>42474</c:v>
                </c:pt>
                <c:pt idx="2943">
                  <c:v>42475</c:v>
                </c:pt>
                <c:pt idx="2944">
                  <c:v>42478</c:v>
                </c:pt>
                <c:pt idx="2945">
                  <c:v>42479</c:v>
                </c:pt>
                <c:pt idx="2946">
                  <c:v>42480</c:v>
                </c:pt>
                <c:pt idx="2947">
                  <c:v>42481</c:v>
                </c:pt>
                <c:pt idx="2948">
                  <c:v>42482</c:v>
                </c:pt>
                <c:pt idx="2949">
                  <c:v>42485</c:v>
                </c:pt>
                <c:pt idx="2950">
                  <c:v>42486</c:v>
                </c:pt>
                <c:pt idx="2951">
                  <c:v>42487</c:v>
                </c:pt>
                <c:pt idx="2952">
                  <c:v>42488</c:v>
                </c:pt>
                <c:pt idx="2953">
                  <c:v>42489</c:v>
                </c:pt>
                <c:pt idx="2954">
                  <c:v>42492</c:v>
                </c:pt>
                <c:pt idx="2955">
                  <c:v>42493</c:v>
                </c:pt>
                <c:pt idx="2956">
                  <c:v>42494</c:v>
                </c:pt>
                <c:pt idx="2957">
                  <c:v>42495</c:v>
                </c:pt>
                <c:pt idx="2958">
                  <c:v>42496</c:v>
                </c:pt>
                <c:pt idx="2959">
                  <c:v>42499</c:v>
                </c:pt>
                <c:pt idx="2960">
                  <c:v>42500</c:v>
                </c:pt>
                <c:pt idx="2961">
                  <c:v>42501</c:v>
                </c:pt>
                <c:pt idx="2962">
                  <c:v>42502</c:v>
                </c:pt>
                <c:pt idx="2963">
                  <c:v>42503</c:v>
                </c:pt>
                <c:pt idx="2964">
                  <c:v>42506</c:v>
                </c:pt>
                <c:pt idx="2965">
                  <c:v>42507</c:v>
                </c:pt>
                <c:pt idx="2966">
                  <c:v>42508</c:v>
                </c:pt>
                <c:pt idx="2967">
                  <c:v>42509</c:v>
                </c:pt>
                <c:pt idx="2968">
                  <c:v>42510</c:v>
                </c:pt>
                <c:pt idx="2969">
                  <c:v>42513</c:v>
                </c:pt>
                <c:pt idx="2970">
                  <c:v>42514</c:v>
                </c:pt>
                <c:pt idx="2971">
                  <c:v>42515</c:v>
                </c:pt>
                <c:pt idx="2972">
                  <c:v>42516</c:v>
                </c:pt>
                <c:pt idx="2973">
                  <c:v>42517</c:v>
                </c:pt>
                <c:pt idx="2974">
                  <c:v>42520</c:v>
                </c:pt>
                <c:pt idx="2975">
                  <c:v>42521</c:v>
                </c:pt>
                <c:pt idx="2976">
                  <c:v>42522</c:v>
                </c:pt>
                <c:pt idx="2977">
                  <c:v>42523</c:v>
                </c:pt>
                <c:pt idx="2978">
                  <c:v>42524</c:v>
                </c:pt>
                <c:pt idx="2979">
                  <c:v>42527</c:v>
                </c:pt>
                <c:pt idx="2980">
                  <c:v>42528</c:v>
                </c:pt>
                <c:pt idx="2981">
                  <c:v>42529</c:v>
                </c:pt>
                <c:pt idx="2982">
                  <c:v>42530</c:v>
                </c:pt>
                <c:pt idx="2983">
                  <c:v>42531</c:v>
                </c:pt>
                <c:pt idx="2984">
                  <c:v>42534</c:v>
                </c:pt>
                <c:pt idx="2985">
                  <c:v>42535</c:v>
                </c:pt>
                <c:pt idx="2986">
                  <c:v>42536</c:v>
                </c:pt>
                <c:pt idx="2987">
                  <c:v>42537</c:v>
                </c:pt>
                <c:pt idx="2988">
                  <c:v>42538</c:v>
                </c:pt>
                <c:pt idx="2989">
                  <c:v>42541</c:v>
                </c:pt>
                <c:pt idx="2990">
                  <c:v>42542</c:v>
                </c:pt>
                <c:pt idx="2991">
                  <c:v>42543</c:v>
                </c:pt>
                <c:pt idx="2992">
                  <c:v>42544</c:v>
                </c:pt>
                <c:pt idx="2993">
                  <c:v>42545</c:v>
                </c:pt>
                <c:pt idx="2994">
                  <c:v>42548</c:v>
                </c:pt>
                <c:pt idx="2995">
                  <c:v>42549</c:v>
                </c:pt>
                <c:pt idx="2996">
                  <c:v>42550</c:v>
                </c:pt>
                <c:pt idx="2997">
                  <c:v>42551</c:v>
                </c:pt>
                <c:pt idx="2998">
                  <c:v>42552</c:v>
                </c:pt>
                <c:pt idx="2999">
                  <c:v>42555</c:v>
                </c:pt>
                <c:pt idx="3000">
                  <c:v>42556</c:v>
                </c:pt>
                <c:pt idx="3001">
                  <c:v>42557</c:v>
                </c:pt>
                <c:pt idx="3002">
                  <c:v>42558</c:v>
                </c:pt>
                <c:pt idx="3003">
                  <c:v>42559</c:v>
                </c:pt>
                <c:pt idx="3004">
                  <c:v>42562</c:v>
                </c:pt>
                <c:pt idx="3005">
                  <c:v>42563</c:v>
                </c:pt>
                <c:pt idx="3006">
                  <c:v>42564</c:v>
                </c:pt>
                <c:pt idx="3007">
                  <c:v>42565</c:v>
                </c:pt>
                <c:pt idx="3008">
                  <c:v>42566</c:v>
                </c:pt>
                <c:pt idx="3009">
                  <c:v>42569</c:v>
                </c:pt>
                <c:pt idx="3010">
                  <c:v>42570</c:v>
                </c:pt>
                <c:pt idx="3011">
                  <c:v>42571</c:v>
                </c:pt>
                <c:pt idx="3012">
                  <c:v>42572</c:v>
                </c:pt>
                <c:pt idx="3013">
                  <c:v>42573</c:v>
                </c:pt>
                <c:pt idx="3014">
                  <c:v>42576</c:v>
                </c:pt>
                <c:pt idx="3015">
                  <c:v>42577</c:v>
                </c:pt>
                <c:pt idx="3016">
                  <c:v>42578</c:v>
                </c:pt>
                <c:pt idx="3017">
                  <c:v>42579</c:v>
                </c:pt>
                <c:pt idx="3018">
                  <c:v>42580</c:v>
                </c:pt>
                <c:pt idx="3019">
                  <c:v>42583</c:v>
                </c:pt>
                <c:pt idx="3020">
                  <c:v>42584</c:v>
                </c:pt>
                <c:pt idx="3021">
                  <c:v>42585</c:v>
                </c:pt>
                <c:pt idx="3022">
                  <c:v>42586</c:v>
                </c:pt>
                <c:pt idx="3023">
                  <c:v>42587</c:v>
                </c:pt>
                <c:pt idx="3024">
                  <c:v>42590</c:v>
                </c:pt>
                <c:pt idx="3025">
                  <c:v>42591</c:v>
                </c:pt>
                <c:pt idx="3026">
                  <c:v>42592</c:v>
                </c:pt>
                <c:pt idx="3027">
                  <c:v>42593</c:v>
                </c:pt>
                <c:pt idx="3028">
                  <c:v>42594</c:v>
                </c:pt>
                <c:pt idx="3029">
                  <c:v>42597</c:v>
                </c:pt>
                <c:pt idx="3030">
                  <c:v>42598</c:v>
                </c:pt>
                <c:pt idx="3031">
                  <c:v>42599</c:v>
                </c:pt>
                <c:pt idx="3032">
                  <c:v>42600</c:v>
                </c:pt>
                <c:pt idx="3033">
                  <c:v>42601</c:v>
                </c:pt>
                <c:pt idx="3034">
                  <c:v>42604</c:v>
                </c:pt>
                <c:pt idx="3035">
                  <c:v>42605</c:v>
                </c:pt>
                <c:pt idx="3036">
                  <c:v>42606</c:v>
                </c:pt>
                <c:pt idx="3037">
                  <c:v>42607</c:v>
                </c:pt>
                <c:pt idx="3038">
                  <c:v>42608</c:v>
                </c:pt>
                <c:pt idx="3039">
                  <c:v>42611</c:v>
                </c:pt>
                <c:pt idx="3040">
                  <c:v>42612</c:v>
                </c:pt>
                <c:pt idx="3041">
                  <c:v>42613</c:v>
                </c:pt>
                <c:pt idx="3042">
                  <c:v>42614</c:v>
                </c:pt>
                <c:pt idx="3043">
                  <c:v>42615</c:v>
                </c:pt>
                <c:pt idx="3044">
                  <c:v>42618</c:v>
                </c:pt>
                <c:pt idx="3045">
                  <c:v>42619</c:v>
                </c:pt>
                <c:pt idx="3046">
                  <c:v>42620</c:v>
                </c:pt>
                <c:pt idx="3047">
                  <c:v>42621</c:v>
                </c:pt>
                <c:pt idx="3048">
                  <c:v>42622</c:v>
                </c:pt>
                <c:pt idx="3049">
                  <c:v>42625</c:v>
                </c:pt>
                <c:pt idx="3050">
                  <c:v>42626</c:v>
                </c:pt>
                <c:pt idx="3051">
                  <c:v>42627</c:v>
                </c:pt>
                <c:pt idx="3052">
                  <c:v>42628</c:v>
                </c:pt>
                <c:pt idx="3053">
                  <c:v>42629</c:v>
                </c:pt>
                <c:pt idx="3054">
                  <c:v>42632</c:v>
                </c:pt>
                <c:pt idx="3055">
                  <c:v>42633</c:v>
                </c:pt>
                <c:pt idx="3056">
                  <c:v>42634</c:v>
                </c:pt>
                <c:pt idx="3057">
                  <c:v>42635</c:v>
                </c:pt>
                <c:pt idx="3058">
                  <c:v>42636</c:v>
                </c:pt>
                <c:pt idx="3059">
                  <c:v>42639</c:v>
                </c:pt>
                <c:pt idx="3060">
                  <c:v>42640</c:v>
                </c:pt>
                <c:pt idx="3061">
                  <c:v>42641</c:v>
                </c:pt>
                <c:pt idx="3062">
                  <c:v>42642</c:v>
                </c:pt>
                <c:pt idx="3063">
                  <c:v>42643</c:v>
                </c:pt>
                <c:pt idx="3064">
                  <c:v>42646</c:v>
                </c:pt>
                <c:pt idx="3065">
                  <c:v>42647</c:v>
                </c:pt>
                <c:pt idx="3066">
                  <c:v>42648</c:v>
                </c:pt>
                <c:pt idx="3067">
                  <c:v>42649</c:v>
                </c:pt>
                <c:pt idx="3068">
                  <c:v>42650</c:v>
                </c:pt>
                <c:pt idx="3069">
                  <c:v>42653</c:v>
                </c:pt>
                <c:pt idx="3070">
                  <c:v>42654</c:v>
                </c:pt>
                <c:pt idx="3071">
                  <c:v>42655</c:v>
                </c:pt>
                <c:pt idx="3072">
                  <c:v>42656</c:v>
                </c:pt>
                <c:pt idx="3073">
                  <c:v>42657</c:v>
                </c:pt>
                <c:pt idx="3074">
                  <c:v>42660</c:v>
                </c:pt>
                <c:pt idx="3075">
                  <c:v>42661</c:v>
                </c:pt>
                <c:pt idx="3076">
                  <c:v>42662</c:v>
                </c:pt>
                <c:pt idx="3077">
                  <c:v>42663</c:v>
                </c:pt>
                <c:pt idx="3078">
                  <c:v>42664</c:v>
                </c:pt>
                <c:pt idx="3079">
                  <c:v>42667</c:v>
                </c:pt>
                <c:pt idx="3080">
                  <c:v>42668</c:v>
                </c:pt>
                <c:pt idx="3081">
                  <c:v>42669</c:v>
                </c:pt>
                <c:pt idx="3082">
                  <c:v>42670</c:v>
                </c:pt>
                <c:pt idx="3083">
                  <c:v>42671</c:v>
                </c:pt>
                <c:pt idx="3084">
                  <c:v>42674</c:v>
                </c:pt>
                <c:pt idx="3085">
                  <c:v>42675</c:v>
                </c:pt>
                <c:pt idx="3086">
                  <c:v>42676</c:v>
                </c:pt>
                <c:pt idx="3087">
                  <c:v>42677</c:v>
                </c:pt>
                <c:pt idx="3088">
                  <c:v>42678</c:v>
                </c:pt>
                <c:pt idx="3089">
                  <c:v>42681</c:v>
                </c:pt>
                <c:pt idx="3090">
                  <c:v>42682</c:v>
                </c:pt>
                <c:pt idx="3091">
                  <c:v>42683</c:v>
                </c:pt>
                <c:pt idx="3092">
                  <c:v>42684</c:v>
                </c:pt>
                <c:pt idx="3093">
                  <c:v>42685</c:v>
                </c:pt>
                <c:pt idx="3094">
                  <c:v>42688</c:v>
                </c:pt>
                <c:pt idx="3095">
                  <c:v>42689</c:v>
                </c:pt>
                <c:pt idx="3096">
                  <c:v>42690</c:v>
                </c:pt>
                <c:pt idx="3097">
                  <c:v>42691</c:v>
                </c:pt>
                <c:pt idx="3098">
                  <c:v>42692</c:v>
                </c:pt>
                <c:pt idx="3099">
                  <c:v>42695</c:v>
                </c:pt>
                <c:pt idx="3100">
                  <c:v>42696</c:v>
                </c:pt>
                <c:pt idx="3101">
                  <c:v>42697</c:v>
                </c:pt>
                <c:pt idx="3102">
                  <c:v>42698</c:v>
                </c:pt>
                <c:pt idx="3103">
                  <c:v>42699</c:v>
                </c:pt>
                <c:pt idx="3104">
                  <c:v>42702</c:v>
                </c:pt>
                <c:pt idx="3105">
                  <c:v>42703</c:v>
                </c:pt>
                <c:pt idx="3106">
                  <c:v>42704</c:v>
                </c:pt>
                <c:pt idx="3107">
                  <c:v>42705</c:v>
                </c:pt>
                <c:pt idx="3108">
                  <c:v>42706</c:v>
                </c:pt>
                <c:pt idx="3109">
                  <c:v>42709</c:v>
                </c:pt>
                <c:pt idx="3110">
                  <c:v>42710</c:v>
                </c:pt>
                <c:pt idx="3111">
                  <c:v>42711</c:v>
                </c:pt>
                <c:pt idx="3112">
                  <c:v>42712</c:v>
                </c:pt>
                <c:pt idx="3113">
                  <c:v>42713</c:v>
                </c:pt>
                <c:pt idx="3114">
                  <c:v>42716</c:v>
                </c:pt>
                <c:pt idx="3115">
                  <c:v>42717</c:v>
                </c:pt>
                <c:pt idx="3116">
                  <c:v>42718</c:v>
                </c:pt>
                <c:pt idx="3117">
                  <c:v>42719</c:v>
                </c:pt>
                <c:pt idx="3118">
                  <c:v>42720</c:v>
                </c:pt>
                <c:pt idx="3119">
                  <c:v>42723</c:v>
                </c:pt>
                <c:pt idx="3120">
                  <c:v>42724</c:v>
                </c:pt>
                <c:pt idx="3121">
                  <c:v>42725</c:v>
                </c:pt>
                <c:pt idx="3122">
                  <c:v>42726</c:v>
                </c:pt>
                <c:pt idx="3123">
                  <c:v>42727</c:v>
                </c:pt>
                <c:pt idx="3124">
                  <c:v>42730</c:v>
                </c:pt>
                <c:pt idx="3125">
                  <c:v>42731</c:v>
                </c:pt>
                <c:pt idx="3126">
                  <c:v>42732</c:v>
                </c:pt>
                <c:pt idx="3127">
                  <c:v>42733</c:v>
                </c:pt>
                <c:pt idx="3128">
                  <c:v>42734</c:v>
                </c:pt>
                <c:pt idx="3129">
                  <c:v>42737</c:v>
                </c:pt>
                <c:pt idx="3130">
                  <c:v>42738</c:v>
                </c:pt>
                <c:pt idx="3131">
                  <c:v>42739</c:v>
                </c:pt>
                <c:pt idx="3132">
                  <c:v>42740</c:v>
                </c:pt>
                <c:pt idx="3133">
                  <c:v>42741</c:v>
                </c:pt>
                <c:pt idx="3134">
                  <c:v>42744</c:v>
                </c:pt>
                <c:pt idx="3135">
                  <c:v>42745</c:v>
                </c:pt>
                <c:pt idx="3136">
                  <c:v>42746</c:v>
                </c:pt>
                <c:pt idx="3137">
                  <c:v>42747</c:v>
                </c:pt>
                <c:pt idx="3138">
                  <c:v>42748</c:v>
                </c:pt>
                <c:pt idx="3139">
                  <c:v>42751</c:v>
                </c:pt>
                <c:pt idx="3140">
                  <c:v>42752</c:v>
                </c:pt>
                <c:pt idx="3141">
                  <c:v>42753</c:v>
                </c:pt>
                <c:pt idx="3142">
                  <c:v>42754</c:v>
                </c:pt>
                <c:pt idx="3143">
                  <c:v>42755</c:v>
                </c:pt>
                <c:pt idx="3144">
                  <c:v>42758</c:v>
                </c:pt>
                <c:pt idx="3145">
                  <c:v>42759</c:v>
                </c:pt>
                <c:pt idx="3146">
                  <c:v>42760</c:v>
                </c:pt>
                <c:pt idx="3147">
                  <c:v>42761</c:v>
                </c:pt>
                <c:pt idx="3148">
                  <c:v>42762</c:v>
                </c:pt>
                <c:pt idx="3149">
                  <c:v>42765</c:v>
                </c:pt>
                <c:pt idx="3150">
                  <c:v>42766</c:v>
                </c:pt>
                <c:pt idx="3151">
                  <c:v>42767</c:v>
                </c:pt>
                <c:pt idx="3152">
                  <c:v>42768</c:v>
                </c:pt>
                <c:pt idx="3153">
                  <c:v>42769</c:v>
                </c:pt>
                <c:pt idx="3154">
                  <c:v>42772</c:v>
                </c:pt>
                <c:pt idx="3155">
                  <c:v>42773</c:v>
                </c:pt>
                <c:pt idx="3156">
                  <c:v>42774</c:v>
                </c:pt>
                <c:pt idx="3157">
                  <c:v>42775</c:v>
                </c:pt>
                <c:pt idx="3158">
                  <c:v>42776</c:v>
                </c:pt>
                <c:pt idx="3159">
                  <c:v>42779</c:v>
                </c:pt>
                <c:pt idx="3160">
                  <c:v>42780</c:v>
                </c:pt>
                <c:pt idx="3161">
                  <c:v>42781</c:v>
                </c:pt>
                <c:pt idx="3162">
                  <c:v>42782</c:v>
                </c:pt>
                <c:pt idx="3163">
                  <c:v>42783</c:v>
                </c:pt>
                <c:pt idx="3164">
                  <c:v>42786</c:v>
                </c:pt>
                <c:pt idx="3165">
                  <c:v>42787</c:v>
                </c:pt>
                <c:pt idx="3166">
                  <c:v>42788</c:v>
                </c:pt>
                <c:pt idx="3167">
                  <c:v>42789</c:v>
                </c:pt>
                <c:pt idx="3168">
                  <c:v>42790</c:v>
                </c:pt>
                <c:pt idx="3169">
                  <c:v>42793</c:v>
                </c:pt>
                <c:pt idx="3170">
                  <c:v>42794</c:v>
                </c:pt>
                <c:pt idx="3171">
                  <c:v>42795</c:v>
                </c:pt>
                <c:pt idx="3172">
                  <c:v>42796</c:v>
                </c:pt>
                <c:pt idx="3173">
                  <c:v>42797</c:v>
                </c:pt>
                <c:pt idx="3174">
                  <c:v>42800</c:v>
                </c:pt>
                <c:pt idx="3175">
                  <c:v>42801</c:v>
                </c:pt>
                <c:pt idx="3176">
                  <c:v>42802</c:v>
                </c:pt>
                <c:pt idx="3177">
                  <c:v>42803</c:v>
                </c:pt>
                <c:pt idx="3178">
                  <c:v>42804</c:v>
                </c:pt>
                <c:pt idx="3179">
                  <c:v>42807</c:v>
                </c:pt>
                <c:pt idx="3180">
                  <c:v>42808</c:v>
                </c:pt>
                <c:pt idx="3181">
                  <c:v>42809</c:v>
                </c:pt>
                <c:pt idx="3182">
                  <c:v>42810</c:v>
                </c:pt>
                <c:pt idx="3183">
                  <c:v>42811</c:v>
                </c:pt>
                <c:pt idx="3184">
                  <c:v>42814</c:v>
                </c:pt>
                <c:pt idx="3185">
                  <c:v>42815</c:v>
                </c:pt>
                <c:pt idx="3186">
                  <c:v>42816</c:v>
                </c:pt>
                <c:pt idx="3187">
                  <c:v>42817</c:v>
                </c:pt>
                <c:pt idx="3188">
                  <c:v>42818</c:v>
                </c:pt>
                <c:pt idx="3189">
                  <c:v>42821</c:v>
                </c:pt>
                <c:pt idx="3190">
                  <c:v>42822</c:v>
                </c:pt>
                <c:pt idx="3191">
                  <c:v>42823</c:v>
                </c:pt>
                <c:pt idx="3192">
                  <c:v>42824</c:v>
                </c:pt>
                <c:pt idx="3193">
                  <c:v>42825</c:v>
                </c:pt>
                <c:pt idx="3194">
                  <c:v>42828</c:v>
                </c:pt>
                <c:pt idx="3195">
                  <c:v>42829</c:v>
                </c:pt>
                <c:pt idx="3196">
                  <c:v>42830</c:v>
                </c:pt>
                <c:pt idx="3197">
                  <c:v>42831</c:v>
                </c:pt>
                <c:pt idx="3198">
                  <c:v>42832</c:v>
                </c:pt>
                <c:pt idx="3199">
                  <c:v>42835</c:v>
                </c:pt>
                <c:pt idx="3200">
                  <c:v>42836</c:v>
                </c:pt>
                <c:pt idx="3201">
                  <c:v>42837</c:v>
                </c:pt>
                <c:pt idx="3202">
                  <c:v>42838</c:v>
                </c:pt>
                <c:pt idx="3203">
                  <c:v>42839</c:v>
                </c:pt>
                <c:pt idx="3204">
                  <c:v>42842</c:v>
                </c:pt>
                <c:pt idx="3205">
                  <c:v>42843</c:v>
                </c:pt>
                <c:pt idx="3206">
                  <c:v>42844</c:v>
                </c:pt>
                <c:pt idx="3207">
                  <c:v>42845</c:v>
                </c:pt>
                <c:pt idx="3208">
                  <c:v>42846</c:v>
                </c:pt>
                <c:pt idx="3209">
                  <c:v>42849</c:v>
                </c:pt>
                <c:pt idx="3210">
                  <c:v>42850</c:v>
                </c:pt>
                <c:pt idx="3211">
                  <c:v>42851</c:v>
                </c:pt>
                <c:pt idx="3212">
                  <c:v>42852</c:v>
                </c:pt>
                <c:pt idx="3213">
                  <c:v>42853</c:v>
                </c:pt>
                <c:pt idx="3214">
                  <c:v>42856</c:v>
                </c:pt>
                <c:pt idx="3215">
                  <c:v>42857</c:v>
                </c:pt>
                <c:pt idx="3216">
                  <c:v>42858</c:v>
                </c:pt>
                <c:pt idx="3217">
                  <c:v>42859</c:v>
                </c:pt>
                <c:pt idx="3218">
                  <c:v>42860</c:v>
                </c:pt>
                <c:pt idx="3219">
                  <c:v>42863</c:v>
                </c:pt>
                <c:pt idx="3220">
                  <c:v>42864</c:v>
                </c:pt>
                <c:pt idx="3221">
                  <c:v>42865</c:v>
                </c:pt>
                <c:pt idx="3222">
                  <c:v>42866</c:v>
                </c:pt>
                <c:pt idx="3223">
                  <c:v>42867</c:v>
                </c:pt>
                <c:pt idx="3224">
                  <c:v>42870</c:v>
                </c:pt>
                <c:pt idx="3225">
                  <c:v>42871</c:v>
                </c:pt>
                <c:pt idx="3226">
                  <c:v>42872</c:v>
                </c:pt>
                <c:pt idx="3227">
                  <c:v>42873</c:v>
                </c:pt>
                <c:pt idx="3228">
                  <c:v>42874</c:v>
                </c:pt>
                <c:pt idx="3229">
                  <c:v>42877</c:v>
                </c:pt>
                <c:pt idx="3230">
                  <c:v>42878</c:v>
                </c:pt>
                <c:pt idx="3231">
                  <c:v>42879</c:v>
                </c:pt>
                <c:pt idx="3232">
                  <c:v>42880</c:v>
                </c:pt>
                <c:pt idx="3233">
                  <c:v>42881</c:v>
                </c:pt>
                <c:pt idx="3234">
                  <c:v>42884</c:v>
                </c:pt>
                <c:pt idx="3235">
                  <c:v>42885</c:v>
                </c:pt>
                <c:pt idx="3236">
                  <c:v>42886</c:v>
                </c:pt>
                <c:pt idx="3237">
                  <c:v>42887</c:v>
                </c:pt>
                <c:pt idx="3238">
                  <c:v>42888</c:v>
                </c:pt>
                <c:pt idx="3239">
                  <c:v>42891</c:v>
                </c:pt>
                <c:pt idx="3240">
                  <c:v>42892</c:v>
                </c:pt>
                <c:pt idx="3241">
                  <c:v>42893</c:v>
                </c:pt>
                <c:pt idx="3242">
                  <c:v>42894</c:v>
                </c:pt>
                <c:pt idx="3243">
                  <c:v>42895</c:v>
                </c:pt>
                <c:pt idx="3244">
                  <c:v>42898</c:v>
                </c:pt>
                <c:pt idx="3245">
                  <c:v>42899</c:v>
                </c:pt>
                <c:pt idx="3246">
                  <c:v>42900</c:v>
                </c:pt>
                <c:pt idx="3247">
                  <c:v>42901</c:v>
                </c:pt>
                <c:pt idx="3248">
                  <c:v>42902</c:v>
                </c:pt>
                <c:pt idx="3249">
                  <c:v>42905</c:v>
                </c:pt>
                <c:pt idx="3250">
                  <c:v>42906</c:v>
                </c:pt>
                <c:pt idx="3251">
                  <c:v>42907</c:v>
                </c:pt>
                <c:pt idx="3252">
                  <c:v>42908</c:v>
                </c:pt>
                <c:pt idx="3253">
                  <c:v>42909</c:v>
                </c:pt>
                <c:pt idx="3254">
                  <c:v>42912</c:v>
                </c:pt>
                <c:pt idx="3255">
                  <c:v>42913</c:v>
                </c:pt>
                <c:pt idx="3256">
                  <c:v>42914</c:v>
                </c:pt>
                <c:pt idx="3257">
                  <c:v>42915</c:v>
                </c:pt>
                <c:pt idx="3258">
                  <c:v>42916</c:v>
                </c:pt>
                <c:pt idx="3259">
                  <c:v>42919</c:v>
                </c:pt>
                <c:pt idx="3260">
                  <c:v>42920</c:v>
                </c:pt>
                <c:pt idx="3261">
                  <c:v>42921</c:v>
                </c:pt>
                <c:pt idx="3262">
                  <c:v>42922</c:v>
                </c:pt>
                <c:pt idx="3263">
                  <c:v>42923</c:v>
                </c:pt>
                <c:pt idx="3264">
                  <c:v>42926</c:v>
                </c:pt>
                <c:pt idx="3265">
                  <c:v>42927</c:v>
                </c:pt>
                <c:pt idx="3266">
                  <c:v>42928</c:v>
                </c:pt>
                <c:pt idx="3267">
                  <c:v>42929</c:v>
                </c:pt>
                <c:pt idx="3268">
                  <c:v>42930</c:v>
                </c:pt>
                <c:pt idx="3269">
                  <c:v>42933</c:v>
                </c:pt>
                <c:pt idx="3270">
                  <c:v>42934</c:v>
                </c:pt>
                <c:pt idx="3271">
                  <c:v>42935</c:v>
                </c:pt>
                <c:pt idx="3272">
                  <c:v>42936</c:v>
                </c:pt>
                <c:pt idx="3273">
                  <c:v>42937</c:v>
                </c:pt>
                <c:pt idx="3274">
                  <c:v>42940</c:v>
                </c:pt>
                <c:pt idx="3275">
                  <c:v>42941</c:v>
                </c:pt>
                <c:pt idx="3276">
                  <c:v>42942</c:v>
                </c:pt>
                <c:pt idx="3277">
                  <c:v>42943</c:v>
                </c:pt>
                <c:pt idx="3278">
                  <c:v>42944</c:v>
                </c:pt>
                <c:pt idx="3279">
                  <c:v>42947</c:v>
                </c:pt>
                <c:pt idx="3280">
                  <c:v>42948</c:v>
                </c:pt>
                <c:pt idx="3281">
                  <c:v>42949</c:v>
                </c:pt>
                <c:pt idx="3282">
                  <c:v>42950</c:v>
                </c:pt>
                <c:pt idx="3283">
                  <c:v>42951</c:v>
                </c:pt>
                <c:pt idx="3284">
                  <c:v>42954</c:v>
                </c:pt>
                <c:pt idx="3285">
                  <c:v>42955</c:v>
                </c:pt>
                <c:pt idx="3286">
                  <c:v>42956</c:v>
                </c:pt>
                <c:pt idx="3287">
                  <c:v>42957</c:v>
                </c:pt>
                <c:pt idx="3288">
                  <c:v>42958</c:v>
                </c:pt>
                <c:pt idx="3289">
                  <c:v>42961</c:v>
                </c:pt>
                <c:pt idx="3290">
                  <c:v>42962</c:v>
                </c:pt>
                <c:pt idx="3291">
                  <c:v>42963</c:v>
                </c:pt>
                <c:pt idx="3292">
                  <c:v>42964</c:v>
                </c:pt>
                <c:pt idx="3293">
                  <c:v>42965</c:v>
                </c:pt>
                <c:pt idx="3294">
                  <c:v>42968</c:v>
                </c:pt>
                <c:pt idx="3295">
                  <c:v>42969</c:v>
                </c:pt>
                <c:pt idx="3296">
                  <c:v>42970</c:v>
                </c:pt>
                <c:pt idx="3297">
                  <c:v>42971</c:v>
                </c:pt>
                <c:pt idx="3298">
                  <c:v>42972</c:v>
                </c:pt>
                <c:pt idx="3299">
                  <c:v>42975</c:v>
                </c:pt>
                <c:pt idx="3300">
                  <c:v>42976</c:v>
                </c:pt>
                <c:pt idx="3301">
                  <c:v>42977</c:v>
                </c:pt>
                <c:pt idx="3302">
                  <c:v>42978</c:v>
                </c:pt>
                <c:pt idx="3303">
                  <c:v>42979</c:v>
                </c:pt>
                <c:pt idx="3304">
                  <c:v>42982</c:v>
                </c:pt>
                <c:pt idx="3305">
                  <c:v>42983</c:v>
                </c:pt>
                <c:pt idx="3306">
                  <c:v>42984</c:v>
                </c:pt>
                <c:pt idx="3307">
                  <c:v>42985</c:v>
                </c:pt>
                <c:pt idx="3308">
                  <c:v>42986</c:v>
                </c:pt>
                <c:pt idx="3309">
                  <c:v>42989</c:v>
                </c:pt>
                <c:pt idx="3310">
                  <c:v>42990</c:v>
                </c:pt>
                <c:pt idx="3311">
                  <c:v>42991</c:v>
                </c:pt>
                <c:pt idx="3312">
                  <c:v>42992</c:v>
                </c:pt>
                <c:pt idx="3313">
                  <c:v>42993</c:v>
                </c:pt>
                <c:pt idx="3314">
                  <c:v>42996</c:v>
                </c:pt>
                <c:pt idx="3315">
                  <c:v>42997</c:v>
                </c:pt>
                <c:pt idx="3316">
                  <c:v>42998</c:v>
                </c:pt>
                <c:pt idx="3317">
                  <c:v>42999</c:v>
                </c:pt>
                <c:pt idx="3318">
                  <c:v>43000</c:v>
                </c:pt>
                <c:pt idx="3319">
                  <c:v>43003</c:v>
                </c:pt>
                <c:pt idx="3320">
                  <c:v>43004</c:v>
                </c:pt>
                <c:pt idx="3321">
                  <c:v>43005</c:v>
                </c:pt>
                <c:pt idx="3322">
                  <c:v>43006</c:v>
                </c:pt>
                <c:pt idx="3323">
                  <c:v>43007</c:v>
                </c:pt>
                <c:pt idx="3324">
                  <c:v>43010</c:v>
                </c:pt>
                <c:pt idx="3325">
                  <c:v>43011</c:v>
                </c:pt>
                <c:pt idx="3326">
                  <c:v>43012</c:v>
                </c:pt>
                <c:pt idx="3327">
                  <c:v>43013</c:v>
                </c:pt>
                <c:pt idx="3328">
                  <c:v>43014</c:v>
                </c:pt>
                <c:pt idx="3329">
                  <c:v>43017</c:v>
                </c:pt>
                <c:pt idx="3330">
                  <c:v>43018</c:v>
                </c:pt>
                <c:pt idx="3331">
                  <c:v>43019</c:v>
                </c:pt>
                <c:pt idx="3332">
                  <c:v>43020</c:v>
                </c:pt>
                <c:pt idx="3333">
                  <c:v>43021</c:v>
                </c:pt>
                <c:pt idx="3334">
                  <c:v>43024</c:v>
                </c:pt>
                <c:pt idx="3335">
                  <c:v>43025</c:v>
                </c:pt>
                <c:pt idx="3336">
                  <c:v>43026</c:v>
                </c:pt>
                <c:pt idx="3337">
                  <c:v>43027</c:v>
                </c:pt>
                <c:pt idx="3338">
                  <c:v>43028</c:v>
                </c:pt>
                <c:pt idx="3339">
                  <c:v>43031</c:v>
                </c:pt>
                <c:pt idx="3340">
                  <c:v>43032</c:v>
                </c:pt>
                <c:pt idx="3341">
                  <c:v>43033</c:v>
                </c:pt>
                <c:pt idx="3342">
                  <c:v>43034</c:v>
                </c:pt>
                <c:pt idx="3343">
                  <c:v>43035</c:v>
                </c:pt>
                <c:pt idx="3344">
                  <c:v>43038</c:v>
                </c:pt>
                <c:pt idx="3345">
                  <c:v>43039</c:v>
                </c:pt>
                <c:pt idx="3346">
                  <c:v>43040</c:v>
                </c:pt>
                <c:pt idx="3347">
                  <c:v>43041</c:v>
                </c:pt>
                <c:pt idx="3348">
                  <c:v>43042</c:v>
                </c:pt>
                <c:pt idx="3349">
                  <c:v>43045</c:v>
                </c:pt>
                <c:pt idx="3350">
                  <c:v>43046</c:v>
                </c:pt>
                <c:pt idx="3351">
                  <c:v>43047</c:v>
                </c:pt>
                <c:pt idx="3352">
                  <c:v>43048</c:v>
                </c:pt>
                <c:pt idx="3353">
                  <c:v>43049</c:v>
                </c:pt>
                <c:pt idx="3354">
                  <c:v>43052</c:v>
                </c:pt>
                <c:pt idx="3355">
                  <c:v>43053</c:v>
                </c:pt>
                <c:pt idx="3356">
                  <c:v>43054</c:v>
                </c:pt>
                <c:pt idx="3357">
                  <c:v>43055</c:v>
                </c:pt>
                <c:pt idx="3358">
                  <c:v>43056</c:v>
                </c:pt>
                <c:pt idx="3359">
                  <c:v>43059</c:v>
                </c:pt>
                <c:pt idx="3360">
                  <c:v>43060</c:v>
                </c:pt>
                <c:pt idx="3361">
                  <c:v>43061</c:v>
                </c:pt>
                <c:pt idx="3362">
                  <c:v>43062</c:v>
                </c:pt>
                <c:pt idx="3363">
                  <c:v>43063</c:v>
                </c:pt>
                <c:pt idx="3364">
                  <c:v>43066</c:v>
                </c:pt>
                <c:pt idx="3365">
                  <c:v>43067</c:v>
                </c:pt>
                <c:pt idx="3366">
                  <c:v>43068</c:v>
                </c:pt>
                <c:pt idx="3367">
                  <c:v>43069</c:v>
                </c:pt>
                <c:pt idx="3368">
                  <c:v>43070</c:v>
                </c:pt>
                <c:pt idx="3369">
                  <c:v>43073</c:v>
                </c:pt>
                <c:pt idx="3370">
                  <c:v>43074</c:v>
                </c:pt>
                <c:pt idx="3371">
                  <c:v>43075</c:v>
                </c:pt>
                <c:pt idx="3372">
                  <c:v>43076</c:v>
                </c:pt>
                <c:pt idx="3373">
                  <c:v>43077</c:v>
                </c:pt>
                <c:pt idx="3374">
                  <c:v>43080</c:v>
                </c:pt>
                <c:pt idx="3375">
                  <c:v>43081</c:v>
                </c:pt>
                <c:pt idx="3376">
                  <c:v>43082</c:v>
                </c:pt>
                <c:pt idx="3377">
                  <c:v>43083</c:v>
                </c:pt>
                <c:pt idx="3378">
                  <c:v>43084</c:v>
                </c:pt>
                <c:pt idx="3379">
                  <c:v>43087</c:v>
                </c:pt>
                <c:pt idx="3380">
                  <c:v>43088</c:v>
                </c:pt>
                <c:pt idx="3381">
                  <c:v>43089</c:v>
                </c:pt>
                <c:pt idx="3382">
                  <c:v>43090</c:v>
                </c:pt>
                <c:pt idx="3383">
                  <c:v>43091</c:v>
                </c:pt>
                <c:pt idx="3384">
                  <c:v>43094</c:v>
                </c:pt>
                <c:pt idx="3385">
                  <c:v>43095</c:v>
                </c:pt>
                <c:pt idx="3386">
                  <c:v>43096</c:v>
                </c:pt>
                <c:pt idx="3387">
                  <c:v>43097</c:v>
                </c:pt>
                <c:pt idx="3388">
                  <c:v>43098</c:v>
                </c:pt>
                <c:pt idx="3389">
                  <c:v>43101</c:v>
                </c:pt>
                <c:pt idx="3390">
                  <c:v>43102</c:v>
                </c:pt>
                <c:pt idx="3391">
                  <c:v>43103</c:v>
                </c:pt>
                <c:pt idx="3392">
                  <c:v>43104</c:v>
                </c:pt>
                <c:pt idx="3393">
                  <c:v>43105</c:v>
                </c:pt>
                <c:pt idx="3394">
                  <c:v>43108</c:v>
                </c:pt>
                <c:pt idx="3395">
                  <c:v>43109</c:v>
                </c:pt>
                <c:pt idx="3396">
                  <c:v>43110</c:v>
                </c:pt>
                <c:pt idx="3397">
                  <c:v>43111</c:v>
                </c:pt>
                <c:pt idx="3398">
                  <c:v>43112</c:v>
                </c:pt>
                <c:pt idx="3399">
                  <c:v>43115</c:v>
                </c:pt>
                <c:pt idx="3400">
                  <c:v>43116</c:v>
                </c:pt>
                <c:pt idx="3401">
                  <c:v>43117</c:v>
                </c:pt>
                <c:pt idx="3402">
                  <c:v>43118</c:v>
                </c:pt>
                <c:pt idx="3403">
                  <c:v>43119</c:v>
                </c:pt>
                <c:pt idx="3404">
                  <c:v>43122</c:v>
                </c:pt>
                <c:pt idx="3405">
                  <c:v>43123</c:v>
                </c:pt>
                <c:pt idx="3406">
                  <c:v>43124</c:v>
                </c:pt>
                <c:pt idx="3407">
                  <c:v>43125</c:v>
                </c:pt>
                <c:pt idx="3408">
                  <c:v>43126</c:v>
                </c:pt>
                <c:pt idx="3409">
                  <c:v>43129</c:v>
                </c:pt>
                <c:pt idx="3410">
                  <c:v>43130</c:v>
                </c:pt>
                <c:pt idx="3411">
                  <c:v>43131</c:v>
                </c:pt>
                <c:pt idx="3412">
                  <c:v>43132</c:v>
                </c:pt>
                <c:pt idx="3413">
                  <c:v>43133</c:v>
                </c:pt>
                <c:pt idx="3414">
                  <c:v>43136</c:v>
                </c:pt>
                <c:pt idx="3415">
                  <c:v>43137</c:v>
                </c:pt>
                <c:pt idx="3416">
                  <c:v>43138</c:v>
                </c:pt>
                <c:pt idx="3417">
                  <c:v>43139</c:v>
                </c:pt>
                <c:pt idx="3418">
                  <c:v>43140</c:v>
                </c:pt>
                <c:pt idx="3419">
                  <c:v>43143</c:v>
                </c:pt>
                <c:pt idx="3420">
                  <c:v>43144</c:v>
                </c:pt>
                <c:pt idx="3421">
                  <c:v>43145</c:v>
                </c:pt>
                <c:pt idx="3422">
                  <c:v>43146</c:v>
                </c:pt>
                <c:pt idx="3423">
                  <c:v>43147</c:v>
                </c:pt>
                <c:pt idx="3424">
                  <c:v>43150</c:v>
                </c:pt>
                <c:pt idx="3425">
                  <c:v>43151</c:v>
                </c:pt>
                <c:pt idx="3426">
                  <c:v>43152</c:v>
                </c:pt>
                <c:pt idx="3427">
                  <c:v>43153</c:v>
                </c:pt>
                <c:pt idx="3428">
                  <c:v>43154</c:v>
                </c:pt>
                <c:pt idx="3429">
                  <c:v>43157</c:v>
                </c:pt>
                <c:pt idx="3430">
                  <c:v>43158</c:v>
                </c:pt>
                <c:pt idx="3431">
                  <c:v>43159</c:v>
                </c:pt>
                <c:pt idx="3432">
                  <c:v>43160</c:v>
                </c:pt>
                <c:pt idx="3433">
                  <c:v>43161</c:v>
                </c:pt>
                <c:pt idx="3434">
                  <c:v>43164</c:v>
                </c:pt>
                <c:pt idx="3435">
                  <c:v>43165</c:v>
                </c:pt>
                <c:pt idx="3436">
                  <c:v>43166</c:v>
                </c:pt>
                <c:pt idx="3437">
                  <c:v>43167</c:v>
                </c:pt>
                <c:pt idx="3438">
                  <c:v>43168</c:v>
                </c:pt>
                <c:pt idx="3439">
                  <c:v>43171</c:v>
                </c:pt>
                <c:pt idx="3440">
                  <c:v>43172</c:v>
                </c:pt>
                <c:pt idx="3441">
                  <c:v>43173</c:v>
                </c:pt>
                <c:pt idx="3442">
                  <c:v>43174</c:v>
                </c:pt>
                <c:pt idx="3443">
                  <c:v>43175</c:v>
                </c:pt>
                <c:pt idx="3444">
                  <c:v>43178</c:v>
                </c:pt>
                <c:pt idx="3445">
                  <c:v>43179</c:v>
                </c:pt>
                <c:pt idx="3446">
                  <c:v>43180</c:v>
                </c:pt>
                <c:pt idx="3447">
                  <c:v>43181</c:v>
                </c:pt>
                <c:pt idx="3448">
                  <c:v>43182</c:v>
                </c:pt>
                <c:pt idx="3449">
                  <c:v>43185</c:v>
                </c:pt>
                <c:pt idx="3450">
                  <c:v>43186</c:v>
                </c:pt>
                <c:pt idx="3451">
                  <c:v>43187</c:v>
                </c:pt>
                <c:pt idx="3452">
                  <c:v>43188</c:v>
                </c:pt>
                <c:pt idx="3453">
                  <c:v>43189</c:v>
                </c:pt>
                <c:pt idx="3454">
                  <c:v>43192</c:v>
                </c:pt>
                <c:pt idx="3455">
                  <c:v>43193</c:v>
                </c:pt>
                <c:pt idx="3456">
                  <c:v>43194</c:v>
                </c:pt>
                <c:pt idx="3457">
                  <c:v>43195</c:v>
                </c:pt>
                <c:pt idx="3458">
                  <c:v>43196</c:v>
                </c:pt>
                <c:pt idx="3459">
                  <c:v>43199</c:v>
                </c:pt>
                <c:pt idx="3460">
                  <c:v>43200</c:v>
                </c:pt>
                <c:pt idx="3461">
                  <c:v>43201</c:v>
                </c:pt>
                <c:pt idx="3462">
                  <c:v>43202</c:v>
                </c:pt>
                <c:pt idx="3463">
                  <c:v>43203</c:v>
                </c:pt>
                <c:pt idx="3464">
                  <c:v>43206</c:v>
                </c:pt>
                <c:pt idx="3465">
                  <c:v>43207</c:v>
                </c:pt>
                <c:pt idx="3466">
                  <c:v>43208</c:v>
                </c:pt>
                <c:pt idx="3467">
                  <c:v>43209</c:v>
                </c:pt>
                <c:pt idx="3468">
                  <c:v>43210</c:v>
                </c:pt>
                <c:pt idx="3469">
                  <c:v>43213</c:v>
                </c:pt>
                <c:pt idx="3470">
                  <c:v>43214</c:v>
                </c:pt>
                <c:pt idx="3471">
                  <c:v>43215</c:v>
                </c:pt>
                <c:pt idx="3472">
                  <c:v>43216</c:v>
                </c:pt>
                <c:pt idx="3473">
                  <c:v>43217</c:v>
                </c:pt>
                <c:pt idx="3474">
                  <c:v>43220</c:v>
                </c:pt>
                <c:pt idx="3475">
                  <c:v>43221</c:v>
                </c:pt>
                <c:pt idx="3476">
                  <c:v>43222</c:v>
                </c:pt>
                <c:pt idx="3477">
                  <c:v>43223</c:v>
                </c:pt>
                <c:pt idx="3478">
                  <c:v>43224</c:v>
                </c:pt>
                <c:pt idx="3479">
                  <c:v>43227</c:v>
                </c:pt>
                <c:pt idx="3480">
                  <c:v>43228</c:v>
                </c:pt>
                <c:pt idx="3481">
                  <c:v>43229</c:v>
                </c:pt>
                <c:pt idx="3482">
                  <c:v>43230</c:v>
                </c:pt>
                <c:pt idx="3483">
                  <c:v>43231</c:v>
                </c:pt>
                <c:pt idx="3484">
                  <c:v>43234</c:v>
                </c:pt>
                <c:pt idx="3485">
                  <c:v>43235</c:v>
                </c:pt>
                <c:pt idx="3486">
                  <c:v>43236</c:v>
                </c:pt>
                <c:pt idx="3487">
                  <c:v>43237</c:v>
                </c:pt>
                <c:pt idx="3488">
                  <c:v>43238</c:v>
                </c:pt>
                <c:pt idx="3489">
                  <c:v>43241</c:v>
                </c:pt>
                <c:pt idx="3490">
                  <c:v>43242</c:v>
                </c:pt>
                <c:pt idx="3491">
                  <c:v>43243</c:v>
                </c:pt>
                <c:pt idx="3492">
                  <c:v>43244</c:v>
                </c:pt>
                <c:pt idx="3493">
                  <c:v>43245</c:v>
                </c:pt>
                <c:pt idx="3494">
                  <c:v>43248</c:v>
                </c:pt>
                <c:pt idx="3495">
                  <c:v>43249</c:v>
                </c:pt>
                <c:pt idx="3496">
                  <c:v>43250</c:v>
                </c:pt>
                <c:pt idx="3497">
                  <c:v>43251</c:v>
                </c:pt>
                <c:pt idx="3498">
                  <c:v>43252</c:v>
                </c:pt>
                <c:pt idx="3499">
                  <c:v>43255</c:v>
                </c:pt>
                <c:pt idx="3500">
                  <c:v>43256</c:v>
                </c:pt>
                <c:pt idx="3501">
                  <c:v>43257</c:v>
                </c:pt>
                <c:pt idx="3502">
                  <c:v>43258</c:v>
                </c:pt>
                <c:pt idx="3503">
                  <c:v>43259</c:v>
                </c:pt>
                <c:pt idx="3504">
                  <c:v>43262</c:v>
                </c:pt>
                <c:pt idx="3505">
                  <c:v>43263</c:v>
                </c:pt>
                <c:pt idx="3506">
                  <c:v>43264</c:v>
                </c:pt>
                <c:pt idx="3507">
                  <c:v>43265</c:v>
                </c:pt>
                <c:pt idx="3508">
                  <c:v>43266</c:v>
                </c:pt>
                <c:pt idx="3509">
                  <c:v>43269</c:v>
                </c:pt>
                <c:pt idx="3510">
                  <c:v>43270</c:v>
                </c:pt>
                <c:pt idx="3511">
                  <c:v>43271</c:v>
                </c:pt>
                <c:pt idx="3512">
                  <c:v>43272</c:v>
                </c:pt>
                <c:pt idx="3513">
                  <c:v>43273</c:v>
                </c:pt>
                <c:pt idx="3514">
                  <c:v>43276</c:v>
                </c:pt>
                <c:pt idx="3515">
                  <c:v>43277</c:v>
                </c:pt>
                <c:pt idx="3516">
                  <c:v>43278</c:v>
                </c:pt>
                <c:pt idx="3517">
                  <c:v>43279</c:v>
                </c:pt>
                <c:pt idx="3518">
                  <c:v>43280</c:v>
                </c:pt>
                <c:pt idx="3519">
                  <c:v>43283</c:v>
                </c:pt>
                <c:pt idx="3520">
                  <c:v>43284</c:v>
                </c:pt>
                <c:pt idx="3521">
                  <c:v>43285</c:v>
                </c:pt>
                <c:pt idx="3522">
                  <c:v>43286</c:v>
                </c:pt>
                <c:pt idx="3523">
                  <c:v>43287</c:v>
                </c:pt>
                <c:pt idx="3524">
                  <c:v>43290</c:v>
                </c:pt>
                <c:pt idx="3525">
                  <c:v>43291</c:v>
                </c:pt>
                <c:pt idx="3526">
                  <c:v>43292</c:v>
                </c:pt>
                <c:pt idx="3527">
                  <c:v>43293</c:v>
                </c:pt>
                <c:pt idx="3528">
                  <c:v>43294</c:v>
                </c:pt>
                <c:pt idx="3529">
                  <c:v>43297</c:v>
                </c:pt>
                <c:pt idx="3530">
                  <c:v>43298</c:v>
                </c:pt>
                <c:pt idx="3531">
                  <c:v>43299</c:v>
                </c:pt>
                <c:pt idx="3532">
                  <c:v>43300</c:v>
                </c:pt>
                <c:pt idx="3533">
                  <c:v>43301</c:v>
                </c:pt>
                <c:pt idx="3534">
                  <c:v>43304</c:v>
                </c:pt>
                <c:pt idx="3535">
                  <c:v>43305</c:v>
                </c:pt>
                <c:pt idx="3536">
                  <c:v>43306</c:v>
                </c:pt>
                <c:pt idx="3537">
                  <c:v>43307</c:v>
                </c:pt>
                <c:pt idx="3538">
                  <c:v>43308</c:v>
                </c:pt>
                <c:pt idx="3539">
                  <c:v>43311</c:v>
                </c:pt>
                <c:pt idx="3540">
                  <c:v>43312</c:v>
                </c:pt>
                <c:pt idx="3541">
                  <c:v>43313</c:v>
                </c:pt>
                <c:pt idx="3542">
                  <c:v>43314</c:v>
                </c:pt>
                <c:pt idx="3543">
                  <c:v>43315</c:v>
                </c:pt>
                <c:pt idx="3544">
                  <c:v>43318</c:v>
                </c:pt>
                <c:pt idx="3545">
                  <c:v>43319</c:v>
                </c:pt>
                <c:pt idx="3546">
                  <c:v>43320</c:v>
                </c:pt>
                <c:pt idx="3547">
                  <c:v>43321</c:v>
                </c:pt>
                <c:pt idx="3548">
                  <c:v>43322</c:v>
                </c:pt>
                <c:pt idx="3549">
                  <c:v>43325</c:v>
                </c:pt>
                <c:pt idx="3550">
                  <c:v>43326</c:v>
                </c:pt>
                <c:pt idx="3551">
                  <c:v>43327</c:v>
                </c:pt>
                <c:pt idx="3552">
                  <c:v>43328</c:v>
                </c:pt>
                <c:pt idx="3553">
                  <c:v>43329</c:v>
                </c:pt>
                <c:pt idx="3554">
                  <c:v>43332</c:v>
                </c:pt>
                <c:pt idx="3555">
                  <c:v>43333</c:v>
                </c:pt>
                <c:pt idx="3556">
                  <c:v>43334</c:v>
                </c:pt>
                <c:pt idx="3557">
                  <c:v>43335</c:v>
                </c:pt>
                <c:pt idx="3558">
                  <c:v>43336</c:v>
                </c:pt>
                <c:pt idx="3559">
                  <c:v>43339</c:v>
                </c:pt>
                <c:pt idx="3560">
                  <c:v>43340</c:v>
                </c:pt>
                <c:pt idx="3561">
                  <c:v>43341</c:v>
                </c:pt>
                <c:pt idx="3562">
                  <c:v>43342</c:v>
                </c:pt>
                <c:pt idx="3563">
                  <c:v>43343</c:v>
                </c:pt>
                <c:pt idx="3564">
                  <c:v>43346</c:v>
                </c:pt>
                <c:pt idx="3565">
                  <c:v>43347</c:v>
                </c:pt>
                <c:pt idx="3566">
                  <c:v>43348</c:v>
                </c:pt>
                <c:pt idx="3567">
                  <c:v>43349</c:v>
                </c:pt>
                <c:pt idx="3568">
                  <c:v>43350</c:v>
                </c:pt>
                <c:pt idx="3569">
                  <c:v>43353</c:v>
                </c:pt>
                <c:pt idx="3570">
                  <c:v>43354</c:v>
                </c:pt>
                <c:pt idx="3571">
                  <c:v>43355</c:v>
                </c:pt>
                <c:pt idx="3572">
                  <c:v>43356</c:v>
                </c:pt>
                <c:pt idx="3573">
                  <c:v>43357</c:v>
                </c:pt>
                <c:pt idx="3574">
                  <c:v>43360</c:v>
                </c:pt>
                <c:pt idx="3575">
                  <c:v>43361</c:v>
                </c:pt>
                <c:pt idx="3576">
                  <c:v>43362</c:v>
                </c:pt>
                <c:pt idx="3577">
                  <c:v>43363</c:v>
                </c:pt>
                <c:pt idx="3578">
                  <c:v>43364</c:v>
                </c:pt>
                <c:pt idx="3579">
                  <c:v>43367</c:v>
                </c:pt>
                <c:pt idx="3580">
                  <c:v>43368</c:v>
                </c:pt>
                <c:pt idx="3581">
                  <c:v>43369</c:v>
                </c:pt>
                <c:pt idx="3582">
                  <c:v>43370</c:v>
                </c:pt>
                <c:pt idx="3583">
                  <c:v>43371</c:v>
                </c:pt>
                <c:pt idx="3584">
                  <c:v>43374</c:v>
                </c:pt>
                <c:pt idx="3585">
                  <c:v>43375</c:v>
                </c:pt>
                <c:pt idx="3586">
                  <c:v>43376</c:v>
                </c:pt>
                <c:pt idx="3587">
                  <c:v>43377</c:v>
                </c:pt>
                <c:pt idx="3588">
                  <c:v>43378</c:v>
                </c:pt>
                <c:pt idx="3589">
                  <c:v>43381</c:v>
                </c:pt>
                <c:pt idx="3590">
                  <c:v>43382</c:v>
                </c:pt>
                <c:pt idx="3591">
                  <c:v>43383</c:v>
                </c:pt>
                <c:pt idx="3592">
                  <c:v>43384</c:v>
                </c:pt>
                <c:pt idx="3593">
                  <c:v>43385</c:v>
                </c:pt>
                <c:pt idx="3594">
                  <c:v>43388</c:v>
                </c:pt>
                <c:pt idx="3595">
                  <c:v>43389</c:v>
                </c:pt>
                <c:pt idx="3596">
                  <c:v>43390</c:v>
                </c:pt>
                <c:pt idx="3597">
                  <c:v>43391</c:v>
                </c:pt>
                <c:pt idx="3598">
                  <c:v>43392</c:v>
                </c:pt>
                <c:pt idx="3599">
                  <c:v>43395</c:v>
                </c:pt>
                <c:pt idx="3600">
                  <c:v>43396</c:v>
                </c:pt>
                <c:pt idx="3601">
                  <c:v>43397</c:v>
                </c:pt>
                <c:pt idx="3602">
                  <c:v>43398</c:v>
                </c:pt>
                <c:pt idx="3603">
                  <c:v>43399</c:v>
                </c:pt>
                <c:pt idx="3604">
                  <c:v>43402</c:v>
                </c:pt>
                <c:pt idx="3605">
                  <c:v>43403</c:v>
                </c:pt>
                <c:pt idx="3606">
                  <c:v>43404</c:v>
                </c:pt>
                <c:pt idx="3607">
                  <c:v>43405</c:v>
                </c:pt>
                <c:pt idx="3608">
                  <c:v>43406</c:v>
                </c:pt>
                <c:pt idx="3609">
                  <c:v>43409</c:v>
                </c:pt>
                <c:pt idx="3610">
                  <c:v>43410</c:v>
                </c:pt>
                <c:pt idx="3611">
                  <c:v>43411</c:v>
                </c:pt>
                <c:pt idx="3612">
                  <c:v>43412</c:v>
                </c:pt>
                <c:pt idx="3613">
                  <c:v>43413</c:v>
                </c:pt>
                <c:pt idx="3614">
                  <c:v>43416</c:v>
                </c:pt>
                <c:pt idx="3615">
                  <c:v>43417</c:v>
                </c:pt>
                <c:pt idx="3616">
                  <c:v>43418</c:v>
                </c:pt>
                <c:pt idx="3617">
                  <c:v>43419</c:v>
                </c:pt>
                <c:pt idx="3618">
                  <c:v>43420</c:v>
                </c:pt>
                <c:pt idx="3619">
                  <c:v>43423</c:v>
                </c:pt>
                <c:pt idx="3620">
                  <c:v>43424</c:v>
                </c:pt>
                <c:pt idx="3621">
                  <c:v>43425</c:v>
                </c:pt>
                <c:pt idx="3622">
                  <c:v>43426</c:v>
                </c:pt>
                <c:pt idx="3623">
                  <c:v>43427</c:v>
                </c:pt>
                <c:pt idx="3624">
                  <c:v>43430</c:v>
                </c:pt>
                <c:pt idx="3625">
                  <c:v>43431</c:v>
                </c:pt>
                <c:pt idx="3626">
                  <c:v>43432</c:v>
                </c:pt>
                <c:pt idx="3627">
                  <c:v>43433</c:v>
                </c:pt>
                <c:pt idx="3628">
                  <c:v>43434</c:v>
                </c:pt>
                <c:pt idx="3629">
                  <c:v>43437</c:v>
                </c:pt>
                <c:pt idx="3630">
                  <c:v>43438</c:v>
                </c:pt>
                <c:pt idx="3631">
                  <c:v>43439</c:v>
                </c:pt>
                <c:pt idx="3632">
                  <c:v>43440</c:v>
                </c:pt>
                <c:pt idx="3633">
                  <c:v>43441</c:v>
                </c:pt>
                <c:pt idx="3634">
                  <c:v>43444</c:v>
                </c:pt>
                <c:pt idx="3635">
                  <c:v>43445</c:v>
                </c:pt>
                <c:pt idx="3636">
                  <c:v>43446</c:v>
                </c:pt>
                <c:pt idx="3637">
                  <c:v>43447</c:v>
                </c:pt>
                <c:pt idx="3638">
                  <c:v>43448</c:v>
                </c:pt>
                <c:pt idx="3639">
                  <c:v>43451</c:v>
                </c:pt>
                <c:pt idx="3640">
                  <c:v>43452</c:v>
                </c:pt>
                <c:pt idx="3641">
                  <c:v>43453</c:v>
                </c:pt>
                <c:pt idx="3642">
                  <c:v>43454</c:v>
                </c:pt>
                <c:pt idx="3643">
                  <c:v>43455</c:v>
                </c:pt>
                <c:pt idx="3644">
                  <c:v>43458</c:v>
                </c:pt>
                <c:pt idx="3645">
                  <c:v>43459</c:v>
                </c:pt>
                <c:pt idx="3646">
                  <c:v>43460</c:v>
                </c:pt>
                <c:pt idx="3647">
                  <c:v>43461</c:v>
                </c:pt>
                <c:pt idx="3648">
                  <c:v>43462</c:v>
                </c:pt>
                <c:pt idx="3649">
                  <c:v>43465</c:v>
                </c:pt>
                <c:pt idx="3650">
                  <c:v>43466</c:v>
                </c:pt>
                <c:pt idx="3651">
                  <c:v>43467</c:v>
                </c:pt>
                <c:pt idx="3652">
                  <c:v>43468</c:v>
                </c:pt>
                <c:pt idx="3653">
                  <c:v>43469</c:v>
                </c:pt>
                <c:pt idx="3654">
                  <c:v>43472</c:v>
                </c:pt>
                <c:pt idx="3655">
                  <c:v>43473</c:v>
                </c:pt>
                <c:pt idx="3656">
                  <c:v>43474</c:v>
                </c:pt>
                <c:pt idx="3657">
                  <c:v>43475</c:v>
                </c:pt>
                <c:pt idx="3658">
                  <c:v>43476</c:v>
                </c:pt>
                <c:pt idx="3659">
                  <c:v>43479</c:v>
                </c:pt>
                <c:pt idx="3660">
                  <c:v>43480</c:v>
                </c:pt>
                <c:pt idx="3661">
                  <c:v>43481</c:v>
                </c:pt>
                <c:pt idx="3662">
                  <c:v>43482</c:v>
                </c:pt>
                <c:pt idx="3663">
                  <c:v>43483</c:v>
                </c:pt>
                <c:pt idx="3664">
                  <c:v>43486</c:v>
                </c:pt>
                <c:pt idx="3665">
                  <c:v>43487</c:v>
                </c:pt>
                <c:pt idx="3666">
                  <c:v>43488</c:v>
                </c:pt>
                <c:pt idx="3667">
                  <c:v>43489</c:v>
                </c:pt>
                <c:pt idx="3668">
                  <c:v>43490</c:v>
                </c:pt>
                <c:pt idx="3669">
                  <c:v>43493</c:v>
                </c:pt>
                <c:pt idx="3670">
                  <c:v>43494</c:v>
                </c:pt>
                <c:pt idx="3671">
                  <c:v>43495</c:v>
                </c:pt>
                <c:pt idx="3672">
                  <c:v>43496</c:v>
                </c:pt>
                <c:pt idx="3673">
                  <c:v>43497</c:v>
                </c:pt>
                <c:pt idx="3674">
                  <c:v>43500</c:v>
                </c:pt>
                <c:pt idx="3675">
                  <c:v>43501</c:v>
                </c:pt>
                <c:pt idx="3676">
                  <c:v>43502</c:v>
                </c:pt>
                <c:pt idx="3677">
                  <c:v>43503</c:v>
                </c:pt>
                <c:pt idx="3678">
                  <c:v>43504</c:v>
                </c:pt>
                <c:pt idx="3679">
                  <c:v>43507</c:v>
                </c:pt>
                <c:pt idx="3680">
                  <c:v>43508</c:v>
                </c:pt>
                <c:pt idx="3681">
                  <c:v>43509</c:v>
                </c:pt>
                <c:pt idx="3682">
                  <c:v>43510</c:v>
                </c:pt>
                <c:pt idx="3683">
                  <c:v>43511</c:v>
                </c:pt>
                <c:pt idx="3684">
                  <c:v>43514</c:v>
                </c:pt>
                <c:pt idx="3685">
                  <c:v>43515</c:v>
                </c:pt>
                <c:pt idx="3686">
                  <c:v>43516</c:v>
                </c:pt>
                <c:pt idx="3687">
                  <c:v>43517</c:v>
                </c:pt>
                <c:pt idx="3688">
                  <c:v>43518</c:v>
                </c:pt>
                <c:pt idx="3689">
                  <c:v>43521</c:v>
                </c:pt>
                <c:pt idx="3690">
                  <c:v>43522</c:v>
                </c:pt>
                <c:pt idx="3691">
                  <c:v>43523</c:v>
                </c:pt>
                <c:pt idx="3692">
                  <c:v>43524</c:v>
                </c:pt>
                <c:pt idx="3693">
                  <c:v>43525</c:v>
                </c:pt>
                <c:pt idx="3694">
                  <c:v>43528</c:v>
                </c:pt>
                <c:pt idx="3695">
                  <c:v>43529</c:v>
                </c:pt>
                <c:pt idx="3696">
                  <c:v>43530</c:v>
                </c:pt>
                <c:pt idx="3697">
                  <c:v>43531</c:v>
                </c:pt>
                <c:pt idx="3698">
                  <c:v>43532</c:v>
                </c:pt>
                <c:pt idx="3699">
                  <c:v>43535</c:v>
                </c:pt>
                <c:pt idx="3700">
                  <c:v>43536</c:v>
                </c:pt>
                <c:pt idx="3701">
                  <c:v>43537</c:v>
                </c:pt>
                <c:pt idx="3702">
                  <c:v>43538</c:v>
                </c:pt>
                <c:pt idx="3703">
                  <c:v>43539</c:v>
                </c:pt>
                <c:pt idx="3704">
                  <c:v>43542</c:v>
                </c:pt>
                <c:pt idx="3705">
                  <c:v>43543</c:v>
                </c:pt>
                <c:pt idx="3706">
                  <c:v>43544</c:v>
                </c:pt>
                <c:pt idx="3707">
                  <c:v>43545</c:v>
                </c:pt>
                <c:pt idx="3708">
                  <c:v>43546</c:v>
                </c:pt>
                <c:pt idx="3709">
                  <c:v>43549</c:v>
                </c:pt>
                <c:pt idx="3710">
                  <c:v>43550</c:v>
                </c:pt>
                <c:pt idx="3711">
                  <c:v>43551</c:v>
                </c:pt>
                <c:pt idx="3712">
                  <c:v>43552</c:v>
                </c:pt>
                <c:pt idx="3713">
                  <c:v>43553</c:v>
                </c:pt>
                <c:pt idx="3714">
                  <c:v>43556</c:v>
                </c:pt>
                <c:pt idx="3715">
                  <c:v>43557</c:v>
                </c:pt>
                <c:pt idx="3716">
                  <c:v>43558</c:v>
                </c:pt>
                <c:pt idx="3717">
                  <c:v>43559</c:v>
                </c:pt>
                <c:pt idx="3718">
                  <c:v>43560</c:v>
                </c:pt>
                <c:pt idx="3719">
                  <c:v>43563</c:v>
                </c:pt>
                <c:pt idx="3720">
                  <c:v>43564</c:v>
                </c:pt>
                <c:pt idx="3721">
                  <c:v>43565</c:v>
                </c:pt>
                <c:pt idx="3722">
                  <c:v>43566</c:v>
                </c:pt>
                <c:pt idx="3723">
                  <c:v>43567</c:v>
                </c:pt>
                <c:pt idx="3724">
                  <c:v>43570</c:v>
                </c:pt>
                <c:pt idx="3725">
                  <c:v>43571</c:v>
                </c:pt>
                <c:pt idx="3726">
                  <c:v>43572</c:v>
                </c:pt>
                <c:pt idx="3727">
                  <c:v>43573</c:v>
                </c:pt>
                <c:pt idx="3728">
                  <c:v>43574</c:v>
                </c:pt>
                <c:pt idx="3729">
                  <c:v>43577</c:v>
                </c:pt>
                <c:pt idx="3730">
                  <c:v>43578</c:v>
                </c:pt>
                <c:pt idx="3731">
                  <c:v>43579</c:v>
                </c:pt>
                <c:pt idx="3732">
                  <c:v>43580</c:v>
                </c:pt>
                <c:pt idx="3733">
                  <c:v>43581</c:v>
                </c:pt>
                <c:pt idx="3734">
                  <c:v>43584</c:v>
                </c:pt>
                <c:pt idx="3735">
                  <c:v>43585</c:v>
                </c:pt>
                <c:pt idx="3736">
                  <c:v>43586</c:v>
                </c:pt>
                <c:pt idx="3737">
                  <c:v>43587</c:v>
                </c:pt>
                <c:pt idx="3738">
                  <c:v>43588</c:v>
                </c:pt>
                <c:pt idx="3739">
                  <c:v>43591</c:v>
                </c:pt>
                <c:pt idx="3740">
                  <c:v>43592</c:v>
                </c:pt>
                <c:pt idx="3741">
                  <c:v>43593</c:v>
                </c:pt>
                <c:pt idx="3742">
                  <c:v>43594</c:v>
                </c:pt>
                <c:pt idx="3743">
                  <c:v>43595</c:v>
                </c:pt>
                <c:pt idx="3744">
                  <c:v>43598</c:v>
                </c:pt>
                <c:pt idx="3745">
                  <c:v>43599</c:v>
                </c:pt>
                <c:pt idx="3746">
                  <c:v>43600</c:v>
                </c:pt>
                <c:pt idx="3747">
                  <c:v>43601</c:v>
                </c:pt>
                <c:pt idx="3748">
                  <c:v>43602</c:v>
                </c:pt>
                <c:pt idx="3749">
                  <c:v>43605</c:v>
                </c:pt>
                <c:pt idx="3750">
                  <c:v>43606</c:v>
                </c:pt>
                <c:pt idx="3751">
                  <c:v>43607</c:v>
                </c:pt>
                <c:pt idx="3752">
                  <c:v>43608</c:v>
                </c:pt>
                <c:pt idx="3753">
                  <c:v>43609</c:v>
                </c:pt>
                <c:pt idx="3754">
                  <c:v>43612</c:v>
                </c:pt>
                <c:pt idx="3755">
                  <c:v>43613</c:v>
                </c:pt>
                <c:pt idx="3756">
                  <c:v>43614</c:v>
                </c:pt>
                <c:pt idx="3757">
                  <c:v>43615</c:v>
                </c:pt>
                <c:pt idx="3758">
                  <c:v>43616</c:v>
                </c:pt>
                <c:pt idx="3759">
                  <c:v>43619</c:v>
                </c:pt>
                <c:pt idx="3760">
                  <c:v>43620</c:v>
                </c:pt>
                <c:pt idx="3761">
                  <c:v>43621</c:v>
                </c:pt>
                <c:pt idx="3762">
                  <c:v>43622</c:v>
                </c:pt>
                <c:pt idx="3763">
                  <c:v>43623</c:v>
                </c:pt>
                <c:pt idx="3764">
                  <c:v>43626</c:v>
                </c:pt>
                <c:pt idx="3765">
                  <c:v>43627</c:v>
                </c:pt>
                <c:pt idx="3766">
                  <c:v>43628</c:v>
                </c:pt>
                <c:pt idx="3767">
                  <c:v>43629</c:v>
                </c:pt>
                <c:pt idx="3768">
                  <c:v>43630</c:v>
                </c:pt>
                <c:pt idx="3769">
                  <c:v>43633</c:v>
                </c:pt>
                <c:pt idx="3770">
                  <c:v>43634</c:v>
                </c:pt>
                <c:pt idx="3771">
                  <c:v>43635</c:v>
                </c:pt>
                <c:pt idx="3772">
                  <c:v>43636</c:v>
                </c:pt>
                <c:pt idx="3773">
                  <c:v>43637</c:v>
                </c:pt>
                <c:pt idx="3774">
                  <c:v>43640</c:v>
                </c:pt>
                <c:pt idx="3775">
                  <c:v>43641</c:v>
                </c:pt>
                <c:pt idx="3776">
                  <c:v>43642</c:v>
                </c:pt>
                <c:pt idx="3777">
                  <c:v>43643</c:v>
                </c:pt>
                <c:pt idx="3778">
                  <c:v>43644</c:v>
                </c:pt>
                <c:pt idx="3779">
                  <c:v>43647</c:v>
                </c:pt>
                <c:pt idx="3780">
                  <c:v>43648</c:v>
                </c:pt>
                <c:pt idx="3781">
                  <c:v>43649</c:v>
                </c:pt>
                <c:pt idx="3782">
                  <c:v>43650</c:v>
                </c:pt>
                <c:pt idx="3783">
                  <c:v>43651</c:v>
                </c:pt>
                <c:pt idx="3784">
                  <c:v>43654</c:v>
                </c:pt>
                <c:pt idx="3785">
                  <c:v>43655</c:v>
                </c:pt>
                <c:pt idx="3786">
                  <c:v>43656</c:v>
                </c:pt>
                <c:pt idx="3787">
                  <c:v>43657</c:v>
                </c:pt>
                <c:pt idx="3788">
                  <c:v>43658</c:v>
                </c:pt>
                <c:pt idx="3789">
                  <c:v>43661</c:v>
                </c:pt>
                <c:pt idx="3790">
                  <c:v>43662</c:v>
                </c:pt>
                <c:pt idx="3791">
                  <c:v>43663</c:v>
                </c:pt>
                <c:pt idx="3792">
                  <c:v>43664</c:v>
                </c:pt>
                <c:pt idx="3793">
                  <c:v>43665</c:v>
                </c:pt>
                <c:pt idx="3794">
                  <c:v>43668</c:v>
                </c:pt>
                <c:pt idx="3795">
                  <c:v>43669</c:v>
                </c:pt>
                <c:pt idx="3796">
                  <c:v>43670</c:v>
                </c:pt>
                <c:pt idx="3797">
                  <c:v>43671</c:v>
                </c:pt>
                <c:pt idx="3798">
                  <c:v>43672</c:v>
                </c:pt>
                <c:pt idx="3799">
                  <c:v>43675</c:v>
                </c:pt>
                <c:pt idx="3800">
                  <c:v>43676</c:v>
                </c:pt>
                <c:pt idx="3801">
                  <c:v>43677</c:v>
                </c:pt>
                <c:pt idx="3802">
                  <c:v>43678</c:v>
                </c:pt>
                <c:pt idx="3803">
                  <c:v>43679</c:v>
                </c:pt>
                <c:pt idx="3804">
                  <c:v>43682</c:v>
                </c:pt>
                <c:pt idx="3805">
                  <c:v>43683</c:v>
                </c:pt>
                <c:pt idx="3806">
                  <c:v>43684</c:v>
                </c:pt>
                <c:pt idx="3807">
                  <c:v>43685</c:v>
                </c:pt>
                <c:pt idx="3808">
                  <c:v>43686</c:v>
                </c:pt>
                <c:pt idx="3809">
                  <c:v>43689</c:v>
                </c:pt>
                <c:pt idx="3810">
                  <c:v>43690</c:v>
                </c:pt>
                <c:pt idx="3811">
                  <c:v>43691</c:v>
                </c:pt>
                <c:pt idx="3812">
                  <c:v>43692</c:v>
                </c:pt>
                <c:pt idx="3813">
                  <c:v>43693</c:v>
                </c:pt>
                <c:pt idx="3814">
                  <c:v>43696</c:v>
                </c:pt>
                <c:pt idx="3815">
                  <c:v>43697</c:v>
                </c:pt>
                <c:pt idx="3816">
                  <c:v>43698</c:v>
                </c:pt>
                <c:pt idx="3817">
                  <c:v>43699</c:v>
                </c:pt>
                <c:pt idx="3818">
                  <c:v>43700</c:v>
                </c:pt>
                <c:pt idx="3819">
                  <c:v>43703</c:v>
                </c:pt>
                <c:pt idx="3820">
                  <c:v>43704</c:v>
                </c:pt>
                <c:pt idx="3821">
                  <c:v>43705</c:v>
                </c:pt>
              </c:numCache>
            </c:numRef>
          </c:cat>
          <c:val>
            <c:numRef>
              <c:f>Sheet1!$D$8:$D$3829</c:f>
              <c:numCache>
                <c:formatCode>General</c:formatCode>
                <c:ptCount val="3822"/>
                <c:pt idx="0">
                  <c:v>2.9449999999999998</c:v>
                </c:pt>
                <c:pt idx="1">
                  <c:v>2.9699999999999998</c:v>
                </c:pt>
                <c:pt idx="2">
                  <c:v>2.95</c:v>
                </c:pt>
                <c:pt idx="3">
                  <c:v>2.9350000000000001</c:v>
                </c:pt>
                <c:pt idx="4">
                  <c:v>2.9249999999999998</c:v>
                </c:pt>
                <c:pt idx="5">
                  <c:v>2.915</c:v>
                </c:pt>
                <c:pt idx="6">
                  <c:v>2.87</c:v>
                </c:pt>
                <c:pt idx="7">
                  <c:v>2.9550000000000001</c:v>
                </c:pt>
                <c:pt idx="8">
                  <c:v>2.91</c:v>
                </c:pt>
                <c:pt idx="9">
                  <c:v>2.89</c:v>
                </c:pt>
                <c:pt idx="10">
                  <c:v>2.89</c:v>
                </c:pt>
                <c:pt idx="11">
                  <c:v>2.9449999999999998</c:v>
                </c:pt>
                <c:pt idx="12">
                  <c:v>2.9350000000000001</c:v>
                </c:pt>
                <c:pt idx="13">
                  <c:v>2.91</c:v>
                </c:pt>
                <c:pt idx="14">
                  <c:v>2.95</c:v>
                </c:pt>
                <c:pt idx="15">
                  <c:v>2.9350000000000001</c:v>
                </c:pt>
                <c:pt idx="16">
                  <c:v>2.9350000000000001</c:v>
                </c:pt>
                <c:pt idx="17">
                  <c:v>2.93</c:v>
                </c:pt>
                <c:pt idx="18">
                  <c:v>2.92</c:v>
                </c:pt>
                <c:pt idx="19">
                  <c:v>2.94</c:v>
                </c:pt>
                <c:pt idx="20">
                  <c:v>2.89</c:v>
                </c:pt>
                <c:pt idx="21">
                  <c:v>2.89</c:v>
                </c:pt>
                <c:pt idx="22">
                  <c:v>2.91</c:v>
                </c:pt>
                <c:pt idx="23">
                  <c:v>2.94</c:v>
                </c:pt>
                <c:pt idx="24">
                  <c:v>2.9249999999999998</c:v>
                </c:pt>
                <c:pt idx="25">
                  <c:v>2.89</c:v>
                </c:pt>
                <c:pt idx="26">
                  <c:v>2.87</c:v>
                </c:pt>
                <c:pt idx="27">
                  <c:v>2.9050000000000002</c:v>
                </c:pt>
                <c:pt idx="28">
                  <c:v>2.8975</c:v>
                </c:pt>
                <c:pt idx="29">
                  <c:v>2.89</c:v>
                </c:pt>
                <c:pt idx="30">
                  <c:v>2.88</c:v>
                </c:pt>
                <c:pt idx="31">
                  <c:v>2.88</c:v>
                </c:pt>
                <c:pt idx="32">
                  <c:v>2.87</c:v>
                </c:pt>
                <c:pt idx="33">
                  <c:v>2.94</c:v>
                </c:pt>
                <c:pt idx="34">
                  <c:v>2.95</c:v>
                </c:pt>
                <c:pt idx="35">
                  <c:v>2.9</c:v>
                </c:pt>
                <c:pt idx="36">
                  <c:v>2.92</c:v>
                </c:pt>
                <c:pt idx="37">
                  <c:v>2.92</c:v>
                </c:pt>
                <c:pt idx="38">
                  <c:v>2.9449999999999998</c:v>
                </c:pt>
                <c:pt idx="39">
                  <c:v>2.9449999999999998</c:v>
                </c:pt>
                <c:pt idx="40">
                  <c:v>3.04</c:v>
                </c:pt>
                <c:pt idx="41">
                  <c:v>3.02</c:v>
                </c:pt>
                <c:pt idx="42">
                  <c:v>2.9824999999999999</c:v>
                </c:pt>
                <c:pt idx="43">
                  <c:v>2.9750000000000001</c:v>
                </c:pt>
                <c:pt idx="44">
                  <c:v>3</c:v>
                </c:pt>
                <c:pt idx="45">
                  <c:v>3.0375000000000001</c:v>
                </c:pt>
                <c:pt idx="46">
                  <c:v>2.9649999999999999</c:v>
                </c:pt>
                <c:pt idx="47">
                  <c:v>3.04</c:v>
                </c:pt>
                <c:pt idx="48">
                  <c:v>3.04</c:v>
                </c:pt>
                <c:pt idx="49">
                  <c:v>3.04</c:v>
                </c:pt>
                <c:pt idx="50">
                  <c:v>3.04</c:v>
                </c:pt>
                <c:pt idx="51">
                  <c:v>3.04</c:v>
                </c:pt>
                <c:pt idx="52">
                  <c:v>3.04</c:v>
                </c:pt>
                <c:pt idx="53">
                  <c:v>3.02</c:v>
                </c:pt>
                <c:pt idx="54">
                  <c:v>2.94</c:v>
                </c:pt>
                <c:pt idx="55">
                  <c:v>3.0375000000000001</c:v>
                </c:pt>
                <c:pt idx="56">
                  <c:v>3.0425</c:v>
                </c:pt>
                <c:pt idx="57">
                  <c:v>2.94</c:v>
                </c:pt>
                <c:pt idx="58">
                  <c:v>2.94</c:v>
                </c:pt>
                <c:pt idx="59">
                  <c:v>2.94</c:v>
                </c:pt>
                <c:pt idx="60">
                  <c:v>3.0225</c:v>
                </c:pt>
                <c:pt idx="61">
                  <c:v>3.0024999999999999</c:v>
                </c:pt>
                <c:pt idx="62">
                  <c:v>3.0225</c:v>
                </c:pt>
                <c:pt idx="63">
                  <c:v>2.9350000000000001</c:v>
                </c:pt>
                <c:pt idx="64">
                  <c:v>2.9474999999999998</c:v>
                </c:pt>
                <c:pt idx="65">
                  <c:v>2.9424999999999999</c:v>
                </c:pt>
                <c:pt idx="66">
                  <c:v>2.95</c:v>
                </c:pt>
                <c:pt idx="67">
                  <c:v>2.95</c:v>
                </c:pt>
                <c:pt idx="68">
                  <c:v>2.94</c:v>
                </c:pt>
                <c:pt idx="69">
                  <c:v>2.91</c:v>
                </c:pt>
                <c:pt idx="70">
                  <c:v>3.0024999999999999</c:v>
                </c:pt>
                <c:pt idx="71">
                  <c:v>2.9649999999999999</c:v>
                </c:pt>
                <c:pt idx="72">
                  <c:v>2.9474999999999998</c:v>
                </c:pt>
                <c:pt idx="73">
                  <c:v>2.95</c:v>
                </c:pt>
                <c:pt idx="74">
                  <c:v>2.9424999999999999</c:v>
                </c:pt>
                <c:pt idx="75">
                  <c:v>2.95</c:v>
                </c:pt>
                <c:pt idx="76">
                  <c:v>2.95</c:v>
                </c:pt>
                <c:pt idx="77">
                  <c:v>2.95</c:v>
                </c:pt>
                <c:pt idx="78">
                  <c:v>2.95</c:v>
                </c:pt>
                <c:pt idx="79">
                  <c:v>2.8525</c:v>
                </c:pt>
                <c:pt idx="80">
                  <c:v>2.8675000000000002</c:v>
                </c:pt>
                <c:pt idx="81">
                  <c:v>2.87</c:v>
                </c:pt>
                <c:pt idx="82">
                  <c:v>2.86</c:v>
                </c:pt>
                <c:pt idx="83">
                  <c:v>2.84</c:v>
                </c:pt>
                <c:pt idx="84">
                  <c:v>2.86</c:v>
                </c:pt>
                <c:pt idx="85">
                  <c:v>2.86</c:v>
                </c:pt>
                <c:pt idx="86">
                  <c:v>2.86</c:v>
                </c:pt>
                <c:pt idx="87">
                  <c:v>2.8675000000000002</c:v>
                </c:pt>
                <c:pt idx="88">
                  <c:v>2.8650000000000002</c:v>
                </c:pt>
                <c:pt idx="89">
                  <c:v>2.8449999999999998</c:v>
                </c:pt>
                <c:pt idx="90">
                  <c:v>2.86</c:v>
                </c:pt>
                <c:pt idx="91">
                  <c:v>2.8250000000000002</c:v>
                </c:pt>
                <c:pt idx="92">
                  <c:v>2.86</c:v>
                </c:pt>
                <c:pt idx="93">
                  <c:v>2.84</c:v>
                </c:pt>
                <c:pt idx="94">
                  <c:v>2.82</c:v>
                </c:pt>
                <c:pt idx="95">
                  <c:v>2.82</c:v>
                </c:pt>
                <c:pt idx="96">
                  <c:v>2.83</c:v>
                </c:pt>
                <c:pt idx="97">
                  <c:v>2.83</c:v>
                </c:pt>
                <c:pt idx="98">
                  <c:v>2.84</c:v>
                </c:pt>
                <c:pt idx="99">
                  <c:v>2.6150000000000002</c:v>
                </c:pt>
                <c:pt idx="100">
                  <c:v>2.84</c:v>
                </c:pt>
                <c:pt idx="101">
                  <c:v>2.84</c:v>
                </c:pt>
                <c:pt idx="102">
                  <c:v>2.84</c:v>
                </c:pt>
                <c:pt idx="103">
                  <c:v>2.84</c:v>
                </c:pt>
                <c:pt idx="104">
                  <c:v>2.84</c:v>
                </c:pt>
                <c:pt idx="105">
                  <c:v>2.7749999999999999</c:v>
                </c:pt>
                <c:pt idx="106">
                  <c:v>2.76</c:v>
                </c:pt>
                <c:pt idx="107">
                  <c:v>2.76</c:v>
                </c:pt>
                <c:pt idx="108">
                  <c:v>2.7250000000000001</c:v>
                </c:pt>
                <c:pt idx="109">
                  <c:v>2.73</c:v>
                </c:pt>
                <c:pt idx="110">
                  <c:v>2.7149999999999999</c:v>
                </c:pt>
                <c:pt idx="111">
                  <c:v>2.7549999999999999</c:v>
                </c:pt>
                <c:pt idx="112">
                  <c:v>2.73</c:v>
                </c:pt>
                <c:pt idx="113">
                  <c:v>2.7800000000000002</c:v>
                </c:pt>
                <c:pt idx="114">
                  <c:v>2.73</c:v>
                </c:pt>
                <c:pt idx="115">
                  <c:v>2.73</c:v>
                </c:pt>
                <c:pt idx="116">
                  <c:v>2.74</c:v>
                </c:pt>
                <c:pt idx="117">
                  <c:v>2.8</c:v>
                </c:pt>
                <c:pt idx="118">
                  <c:v>2.77</c:v>
                </c:pt>
                <c:pt idx="119">
                  <c:v>2.77</c:v>
                </c:pt>
                <c:pt idx="120">
                  <c:v>2.76</c:v>
                </c:pt>
                <c:pt idx="121">
                  <c:v>2.77</c:v>
                </c:pt>
                <c:pt idx="122">
                  <c:v>2.73</c:v>
                </c:pt>
                <c:pt idx="123">
                  <c:v>2.7199999999999998</c:v>
                </c:pt>
                <c:pt idx="124">
                  <c:v>2.71</c:v>
                </c:pt>
                <c:pt idx="125">
                  <c:v>2.73</c:v>
                </c:pt>
                <c:pt idx="126">
                  <c:v>2.74</c:v>
                </c:pt>
                <c:pt idx="127">
                  <c:v>2.73</c:v>
                </c:pt>
                <c:pt idx="128">
                  <c:v>2.74</c:v>
                </c:pt>
                <c:pt idx="129">
                  <c:v>2.74</c:v>
                </c:pt>
                <c:pt idx="130">
                  <c:v>2.74</c:v>
                </c:pt>
                <c:pt idx="131">
                  <c:v>2.74</c:v>
                </c:pt>
                <c:pt idx="132">
                  <c:v>2.74</c:v>
                </c:pt>
                <c:pt idx="133">
                  <c:v>2.74</c:v>
                </c:pt>
                <c:pt idx="134">
                  <c:v>2.74</c:v>
                </c:pt>
                <c:pt idx="135">
                  <c:v>2.75</c:v>
                </c:pt>
                <c:pt idx="136">
                  <c:v>2.76</c:v>
                </c:pt>
                <c:pt idx="137">
                  <c:v>2.76</c:v>
                </c:pt>
                <c:pt idx="138">
                  <c:v>2.75</c:v>
                </c:pt>
                <c:pt idx="139">
                  <c:v>2.76</c:v>
                </c:pt>
                <c:pt idx="140">
                  <c:v>2.77</c:v>
                </c:pt>
                <c:pt idx="141">
                  <c:v>2.76</c:v>
                </c:pt>
                <c:pt idx="142">
                  <c:v>2.75</c:v>
                </c:pt>
                <c:pt idx="143">
                  <c:v>2.76</c:v>
                </c:pt>
                <c:pt idx="144">
                  <c:v>2.75</c:v>
                </c:pt>
                <c:pt idx="145">
                  <c:v>2.76</c:v>
                </c:pt>
                <c:pt idx="146">
                  <c:v>2.76</c:v>
                </c:pt>
                <c:pt idx="147">
                  <c:v>2.75</c:v>
                </c:pt>
                <c:pt idx="148">
                  <c:v>2.75</c:v>
                </c:pt>
                <c:pt idx="149">
                  <c:v>2.77</c:v>
                </c:pt>
                <c:pt idx="150">
                  <c:v>2.77</c:v>
                </c:pt>
                <c:pt idx="151">
                  <c:v>2.7549999999999999</c:v>
                </c:pt>
                <c:pt idx="152">
                  <c:v>2.79</c:v>
                </c:pt>
                <c:pt idx="153">
                  <c:v>2.83</c:v>
                </c:pt>
                <c:pt idx="154">
                  <c:v>2.83</c:v>
                </c:pt>
                <c:pt idx="155">
                  <c:v>2.82</c:v>
                </c:pt>
                <c:pt idx="156">
                  <c:v>2.81</c:v>
                </c:pt>
                <c:pt idx="157">
                  <c:v>2.84</c:v>
                </c:pt>
                <c:pt idx="158">
                  <c:v>2.81</c:v>
                </c:pt>
                <c:pt idx="159">
                  <c:v>2.82</c:v>
                </c:pt>
                <c:pt idx="160">
                  <c:v>2.82</c:v>
                </c:pt>
                <c:pt idx="161">
                  <c:v>2.82</c:v>
                </c:pt>
                <c:pt idx="162">
                  <c:v>2.8</c:v>
                </c:pt>
                <c:pt idx="163">
                  <c:v>2.8</c:v>
                </c:pt>
                <c:pt idx="164">
                  <c:v>2.8</c:v>
                </c:pt>
                <c:pt idx="165">
                  <c:v>2.8</c:v>
                </c:pt>
                <c:pt idx="166">
                  <c:v>2.81</c:v>
                </c:pt>
                <c:pt idx="167">
                  <c:v>2.81</c:v>
                </c:pt>
                <c:pt idx="168">
                  <c:v>2.81</c:v>
                </c:pt>
                <c:pt idx="169">
                  <c:v>2.81</c:v>
                </c:pt>
                <c:pt idx="170">
                  <c:v>2.8</c:v>
                </c:pt>
                <c:pt idx="171">
                  <c:v>2.77</c:v>
                </c:pt>
                <c:pt idx="172">
                  <c:v>2.76</c:v>
                </c:pt>
                <c:pt idx="173">
                  <c:v>2.76</c:v>
                </c:pt>
                <c:pt idx="174">
                  <c:v>2.76</c:v>
                </c:pt>
                <c:pt idx="175">
                  <c:v>2.76</c:v>
                </c:pt>
                <c:pt idx="176">
                  <c:v>2.77</c:v>
                </c:pt>
                <c:pt idx="177">
                  <c:v>2.77</c:v>
                </c:pt>
                <c:pt idx="178">
                  <c:v>2.76</c:v>
                </c:pt>
                <c:pt idx="179">
                  <c:v>2.76</c:v>
                </c:pt>
                <c:pt idx="180">
                  <c:v>2.76</c:v>
                </c:pt>
                <c:pt idx="181">
                  <c:v>2.77</c:v>
                </c:pt>
                <c:pt idx="182">
                  <c:v>2.77</c:v>
                </c:pt>
                <c:pt idx="183">
                  <c:v>2.77</c:v>
                </c:pt>
                <c:pt idx="184">
                  <c:v>2.77</c:v>
                </c:pt>
                <c:pt idx="185">
                  <c:v>2.75</c:v>
                </c:pt>
                <c:pt idx="186">
                  <c:v>2.75</c:v>
                </c:pt>
                <c:pt idx="187">
                  <c:v>2.73</c:v>
                </c:pt>
                <c:pt idx="188">
                  <c:v>2.74</c:v>
                </c:pt>
                <c:pt idx="189">
                  <c:v>2.76</c:v>
                </c:pt>
                <c:pt idx="190">
                  <c:v>2.7949999999999999</c:v>
                </c:pt>
                <c:pt idx="191">
                  <c:v>2.7549999999999999</c:v>
                </c:pt>
                <c:pt idx="192">
                  <c:v>2.7549999999999999</c:v>
                </c:pt>
                <c:pt idx="193">
                  <c:v>2.7850000000000001</c:v>
                </c:pt>
                <c:pt idx="194">
                  <c:v>2.7749999999999999</c:v>
                </c:pt>
                <c:pt idx="195">
                  <c:v>2.7749999999999999</c:v>
                </c:pt>
                <c:pt idx="196">
                  <c:v>2.7549999999999999</c:v>
                </c:pt>
                <c:pt idx="197">
                  <c:v>2.7850000000000001</c:v>
                </c:pt>
                <c:pt idx="198">
                  <c:v>2.7949999999999999</c:v>
                </c:pt>
                <c:pt idx="199">
                  <c:v>2.7850000000000001</c:v>
                </c:pt>
                <c:pt idx="200">
                  <c:v>2.7850000000000001</c:v>
                </c:pt>
                <c:pt idx="201">
                  <c:v>2.7949999999999999</c:v>
                </c:pt>
                <c:pt idx="202">
                  <c:v>2.8149999999999999</c:v>
                </c:pt>
                <c:pt idx="203">
                  <c:v>2.855</c:v>
                </c:pt>
                <c:pt idx="204">
                  <c:v>2.855</c:v>
                </c:pt>
                <c:pt idx="205">
                  <c:v>2.855</c:v>
                </c:pt>
                <c:pt idx="206">
                  <c:v>2.8650000000000002</c:v>
                </c:pt>
                <c:pt idx="207">
                  <c:v>2.855</c:v>
                </c:pt>
                <c:pt idx="208">
                  <c:v>2.855</c:v>
                </c:pt>
                <c:pt idx="209">
                  <c:v>2.835</c:v>
                </c:pt>
                <c:pt idx="210">
                  <c:v>2.835</c:v>
                </c:pt>
                <c:pt idx="211">
                  <c:v>2.835</c:v>
                </c:pt>
                <c:pt idx="212">
                  <c:v>2.8849999999999998</c:v>
                </c:pt>
                <c:pt idx="213">
                  <c:v>2.8849999999999998</c:v>
                </c:pt>
                <c:pt idx="214">
                  <c:v>2.8650000000000002</c:v>
                </c:pt>
                <c:pt idx="215">
                  <c:v>2.835</c:v>
                </c:pt>
                <c:pt idx="216">
                  <c:v>2.855</c:v>
                </c:pt>
                <c:pt idx="217">
                  <c:v>2.855</c:v>
                </c:pt>
                <c:pt idx="218">
                  <c:v>2.895</c:v>
                </c:pt>
                <c:pt idx="219">
                  <c:v>3.0350000000000001</c:v>
                </c:pt>
                <c:pt idx="220">
                  <c:v>2.895</c:v>
                </c:pt>
                <c:pt idx="221">
                  <c:v>2.915</c:v>
                </c:pt>
                <c:pt idx="222">
                  <c:v>2.9449999999999998</c:v>
                </c:pt>
                <c:pt idx="223">
                  <c:v>2.9350000000000001</c:v>
                </c:pt>
                <c:pt idx="224">
                  <c:v>2.9449999999999998</c:v>
                </c:pt>
                <c:pt idx="225">
                  <c:v>2.9350000000000001</c:v>
                </c:pt>
                <c:pt idx="226">
                  <c:v>2.9249999999999998</c:v>
                </c:pt>
                <c:pt idx="227">
                  <c:v>2.9249999999999998</c:v>
                </c:pt>
                <c:pt idx="228">
                  <c:v>2.9249999999999998</c:v>
                </c:pt>
                <c:pt idx="229">
                  <c:v>2.9050000000000002</c:v>
                </c:pt>
                <c:pt idx="230">
                  <c:v>2.875</c:v>
                </c:pt>
                <c:pt idx="231">
                  <c:v>2.8650000000000002</c:v>
                </c:pt>
                <c:pt idx="232">
                  <c:v>2.9050000000000002</c:v>
                </c:pt>
                <c:pt idx="233">
                  <c:v>2.9050000000000002</c:v>
                </c:pt>
                <c:pt idx="234">
                  <c:v>2.8374000000000001</c:v>
                </c:pt>
                <c:pt idx="235">
                  <c:v>2.8849999999999998</c:v>
                </c:pt>
                <c:pt idx="236">
                  <c:v>2.895</c:v>
                </c:pt>
                <c:pt idx="237">
                  <c:v>2.895</c:v>
                </c:pt>
                <c:pt idx="238">
                  <c:v>2.8849999999999998</c:v>
                </c:pt>
                <c:pt idx="239">
                  <c:v>2.9050000000000002</c:v>
                </c:pt>
                <c:pt idx="240">
                  <c:v>2.9050000000000002</c:v>
                </c:pt>
                <c:pt idx="241">
                  <c:v>2.915</c:v>
                </c:pt>
                <c:pt idx="242">
                  <c:v>2.9050000000000002</c:v>
                </c:pt>
                <c:pt idx="243">
                  <c:v>2.9050000000000002</c:v>
                </c:pt>
                <c:pt idx="244">
                  <c:v>2.9050000000000002</c:v>
                </c:pt>
                <c:pt idx="245">
                  <c:v>2.9249999999999998</c:v>
                </c:pt>
                <c:pt idx="246">
                  <c:v>2.9550000000000001</c:v>
                </c:pt>
                <c:pt idx="247">
                  <c:v>2.9550000000000001</c:v>
                </c:pt>
                <c:pt idx="248">
                  <c:v>2.9449999999999998</c:v>
                </c:pt>
                <c:pt idx="249">
                  <c:v>2.9350000000000001</c:v>
                </c:pt>
                <c:pt idx="250">
                  <c:v>2.9249999999999998</c:v>
                </c:pt>
                <c:pt idx="251">
                  <c:v>2.9050000000000002</c:v>
                </c:pt>
                <c:pt idx="252">
                  <c:v>2.9249999999999998</c:v>
                </c:pt>
                <c:pt idx="253">
                  <c:v>2.9249999999999998</c:v>
                </c:pt>
                <c:pt idx="254">
                  <c:v>2.9249999999999998</c:v>
                </c:pt>
                <c:pt idx="255">
                  <c:v>2.9249999999999998</c:v>
                </c:pt>
                <c:pt idx="256">
                  <c:v>2.9249999999999998</c:v>
                </c:pt>
                <c:pt idx="257">
                  <c:v>2.9375</c:v>
                </c:pt>
                <c:pt idx="258">
                  <c:v>2.915</c:v>
                </c:pt>
                <c:pt idx="259">
                  <c:v>2.915</c:v>
                </c:pt>
                <c:pt idx="260">
                  <c:v>2.9350000000000001</c:v>
                </c:pt>
                <c:pt idx="261">
                  <c:v>2.915</c:v>
                </c:pt>
                <c:pt idx="262">
                  <c:v>2.9350000000000001</c:v>
                </c:pt>
                <c:pt idx="263">
                  <c:v>2.9249999999999998</c:v>
                </c:pt>
                <c:pt idx="264">
                  <c:v>2.9350000000000001</c:v>
                </c:pt>
                <c:pt idx="265">
                  <c:v>2.9350000000000001</c:v>
                </c:pt>
                <c:pt idx="266">
                  <c:v>2.9449999999999998</c:v>
                </c:pt>
                <c:pt idx="267">
                  <c:v>2.9350000000000001</c:v>
                </c:pt>
                <c:pt idx="268">
                  <c:v>2.9350000000000001</c:v>
                </c:pt>
                <c:pt idx="269">
                  <c:v>2.9350000000000001</c:v>
                </c:pt>
                <c:pt idx="270">
                  <c:v>2.9449999999999998</c:v>
                </c:pt>
                <c:pt idx="271">
                  <c:v>2.9350000000000001</c:v>
                </c:pt>
                <c:pt idx="272">
                  <c:v>2.915</c:v>
                </c:pt>
                <c:pt idx="273">
                  <c:v>2.9350000000000001</c:v>
                </c:pt>
                <c:pt idx="274">
                  <c:v>2.9550000000000001</c:v>
                </c:pt>
                <c:pt idx="275">
                  <c:v>2.9449999999999998</c:v>
                </c:pt>
                <c:pt idx="276">
                  <c:v>2.9550000000000001</c:v>
                </c:pt>
                <c:pt idx="277">
                  <c:v>2.9750000000000001</c:v>
                </c:pt>
                <c:pt idx="278">
                  <c:v>2.9750000000000001</c:v>
                </c:pt>
                <c:pt idx="279">
                  <c:v>2.9849999999999999</c:v>
                </c:pt>
                <c:pt idx="280">
                  <c:v>2.9950000000000001</c:v>
                </c:pt>
                <c:pt idx="281">
                  <c:v>2.9649999999999999</c:v>
                </c:pt>
                <c:pt idx="282">
                  <c:v>2.9649999999999999</c:v>
                </c:pt>
                <c:pt idx="283">
                  <c:v>2.9950000000000001</c:v>
                </c:pt>
                <c:pt idx="284">
                  <c:v>2.9849999999999999</c:v>
                </c:pt>
                <c:pt idx="285">
                  <c:v>2.9849999999999999</c:v>
                </c:pt>
                <c:pt idx="286">
                  <c:v>3.0074999999999998</c:v>
                </c:pt>
                <c:pt idx="287">
                  <c:v>3.0049999999999999</c:v>
                </c:pt>
                <c:pt idx="288">
                  <c:v>2.9950000000000001</c:v>
                </c:pt>
                <c:pt idx="289">
                  <c:v>2.9849999999999999</c:v>
                </c:pt>
                <c:pt idx="290">
                  <c:v>2.9950000000000001</c:v>
                </c:pt>
                <c:pt idx="291">
                  <c:v>2.9950000000000001</c:v>
                </c:pt>
                <c:pt idx="292">
                  <c:v>2.9424999999999999</c:v>
                </c:pt>
                <c:pt idx="293">
                  <c:v>3.0049999999999999</c:v>
                </c:pt>
                <c:pt idx="294">
                  <c:v>3.0249999999999999</c:v>
                </c:pt>
                <c:pt idx="295">
                  <c:v>3.0350000000000001</c:v>
                </c:pt>
                <c:pt idx="296">
                  <c:v>3.0150000000000001</c:v>
                </c:pt>
                <c:pt idx="297">
                  <c:v>3.0249999999999999</c:v>
                </c:pt>
                <c:pt idx="298">
                  <c:v>3.0049999999999999</c:v>
                </c:pt>
                <c:pt idx="299">
                  <c:v>3.0249999999999999</c:v>
                </c:pt>
                <c:pt idx="300">
                  <c:v>3.0150000000000001</c:v>
                </c:pt>
                <c:pt idx="301">
                  <c:v>3.0150000000000001</c:v>
                </c:pt>
                <c:pt idx="302">
                  <c:v>3.0249999999999999</c:v>
                </c:pt>
                <c:pt idx="303">
                  <c:v>3.0550000000000002</c:v>
                </c:pt>
                <c:pt idx="304">
                  <c:v>3.04</c:v>
                </c:pt>
                <c:pt idx="305">
                  <c:v>3.0249999999999999</c:v>
                </c:pt>
                <c:pt idx="306">
                  <c:v>2.9950000000000001</c:v>
                </c:pt>
                <c:pt idx="307">
                  <c:v>3.0150000000000001</c:v>
                </c:pt>
                <c:pt idx="308">
                  <c:v>3.0350000000000001</c:v>
                </c:pt>
                <c:pt idx="309">
                  <c:v>3.0350000000000001</c:v>
                </c:pt>
                <c:pt idx="310">
                  <c:v>3.0449999999999999</c:v>
                </c:pt>
                <c:pt idx="311">
                  <c:v>3.0249999999999999</c:v>
                </c:pt>
                <c:pt idx="312">
                  <c:v>3.0150000000000001</c:v>
                </c:pt>
                <c:pt idx="313">
                  <c:v>3.0150000000000001</c:v>
                </c:pt>
                <c:pt idx="314">
                  <c:v>3.0049999999999999</c:v>
                </c:pt>
                <c:pt idx="315">
                  <c:v>3.0049999999999999</c:v>
                </c:pt>
                <c:pt idx="316">
                  <c:v>2.9670999999999998</c:v>
                </c:pt>
                <c:pt idx="317">
                  <c:v>3.0150000000000001</c:v>
                </c:pt>
                <c:pt idx="318">
                  <c:v>2.9807999999999999</c:v>
                </c:pt>
                <c:pt idx="319">
                  <c:v>3.0051000000000001</c:v>
                </c:pt>
                <c:pt idx="320">
                  <c:v>3.0049999999999999</c:v>
                </c:pt>
                <c:pt idx="321">
                  <c:v>3.0049999999999999</c:v>
                </c:pt>
                <c:pt idx="322">
                  <c:v>3.0049999999999999</c:v>
                </c:pt>
                <c:pt idx="323">
                  <c:v>3.0215999999999998</c:v>
                </c:pt>
                <c:pt idx="324">
                  <c:v>3.0350000000000001</c:v>
                </c:pt>
                <c:pt idx="325">
                  <c:v>3.0449999999999999</c:v>
                </c:pt>
                <c:pt idx="326">
                  <c:v>3.0550000000000002</c:v>
                </c:pt>
                <c:pt idx="327">
                  <c:v>3.09</c:v>
                </c:pt>
                <c:pt idx="328">
                  <c:v>3.0750000000000002</c:v>
                </c:pt>
                <c:pt idx="329">
                  <c:v>3.0550000000000002</c:v>
                </c:pt>
                <c:pt idx="330">
                  <c:v>3.0750000000000002</c:v>
                </c:pt>
                <c:pt idx="331">
                  <c:v>3.0750000000000002</c:v>
                </c:pt>
                <c:pt idx="332">
                  <c:v>3.0750000000000002</c:v>
                </c:pt>
                <c:pt idx="333">
                  <c:v>3.0465</c:v>
                </c:pt>
                <c:pt idx="334">
                  <c:v>3.0465</c:v>
                </c:pt>
                <c:pt idx="335">
                  <c:v>3.0550000000000002</c:v>
                </c:pt>
                <c:pt idx="336">
                  <c:v>3.0750000000000002</c:v>
                </c:pt>
                <c:pt idx="337">
                  <c:v>3.085</c:v>
                </c:pt>
                <c:pt idx="338">
                  <c:v>3.0486</c:v>
                </c:pt>
                <c:pt idx="339">
                  <c:v>3.085</c:v>
                </c:pt>
                <c:pt idx="340">
                  <c:v>3.0750000000000002</c:v>
                </c:pt>
                <c:pt idx="341">
                  <c:v>3.0249999999999999</c:v>
                </c:pt>
                <c:pt idx="342">
                  <c:v>3.0950000000000002</c:v>
                </c:pt>
                <c:pt idx="343">
                  <c:v>3.0350000000000001</c:v>
                </c:pt>
                <c:pt idx="344">
                  <c:v>3.1242000000000001</c:v>
                </c:pt>
                <c:pt idx="345">
                  <c:v>3.0350000000000001</c:v>
                </c:pt>
                <c:pt idx="346">
                  <c:v>3.105</c:v>
                </c:pt>
                <c:pt idx="347">
                  <c:v>3.0950000000000002</c:v>
                </c:pt>
                <c:pt idx="348">
                  <c:v>3.1640000000000001</c:v>
                </c:pt>
                <c:pt idx="349">
                  <c:v>3.125</c:v>
                </c:pt>
                <c:pt idx="350">
                  <c:v>3.105</c:v>
                </c:pt>
                <c:pt idx="351">
                  <c:v>3.1150000000000002</c:v>
                </c:pt>
                <c:pt idx="352">
                  <c:v>3.1120000000000001</c:v>
                </c:pt>
                <c:pt idx="353">
                  <c:v>3.125</c:v>
                </c:pt>
                <c:pt idx="354">
                  <c:v>3.125</c:v>
                </c:pt>
                <c:pt idx="355">
                  <c:v>3.105</c:v>
                </c:pt>
                <c:pt idx="356">
                  <c:v>3.08</c:v>
                </c:pt>
                <c:pt idx="357">
                  <c:v>3.105</c:v>
                </c:pt>
                <c:pt idx="358">
                  <c:v>3.0968</c:v>
                </c:pt>
                <c:pt idx="359">
                  <c:v>3.145</c:v>
                </c:pt>
                <c:pt idx="360">
                  <c:v>3.1</c:v>
                </c:pt>
                <c:pt idx="361">
                  <c:v>3.125</c:v>
                </c:pt>
                <c:pt idx="362">
                  <c:v>3.1213000000000002</c:v>
                </c:pt>
                <c:pt idx="363">
                  <c:v>3.0950000000000002</c:v>
                </c:pt>
                <c:pt idx="364">
                  <c:v>3.1</c:v>
                </c:pt>
                <c:pt idx="365">
                  <c:v>3.0950000000000002</c:v>
                </c:pt>
                <c:pt idx="366">
                  <c:v>3.1021999999999998</c:v>
                </c:pt>
                <c:pt idx="367">
                  <c:v>3.0950000000000002</c:v>
                </c:pt>
                <c:pt idx="368">
                  <c:v>3.0691999999999999</c:v>
                </c:pt>
                <c:pt idx="369">
                  <c:v>3.0394999999999999</c:v>
                </c:pt>
                <c:pt idx="370">
                  <c:v>3.0722999999999998</c:v>
                </c:pt>
                <c:pt idx="371">
                  <c:v>3.0649999999999999</c:v>
                </c:pt>
                <c:pt idx="372">
                  <c:v>3.0950000000000002</c:v>
                </c:pt>
                <c:pt idx="373">
                  <c:v>3.0950000000000002</c:v>
                </c:pt>
                <c:pt idx="374">
                  <c:v>3.0950000000000002</c:v>
                </c:pt>
                <c:pt idx="375">
                  <c:v>3.0750000000000002</c:v>
                </c:pt>
                <c:pt idx="376">
                  <c:v>3.1987000000000001</c:v>
                </c:pt>
                <c:pt idx="377">
                  <c:v>3.0922999999999998</c:v>
                </c:pt>
                <c:pt idx="378">
                  <c:v>3.145</c:v>
                </c:pt>
                <c:pt idx="379">
                  <c:v>3.0750000000000002</c:v>
                </c:pt>
                <c:pt idx="380">
                  <c:v>3.0347</c:v>
                </c:pt>
                <c:pt idx="381">
                  <c:v>3.1028000000000002</c:v>
                </c:pt>
                <c:pt idx="382">
                  <c:v>3.0764999999999998</c:v>
                </c:pt>
                <c:pt idx="383">
                  <c:v>3.1459999999999999</c:v>
                </c:pt>
                <c:pt idx="384">
                  <c:v>3.1150000000000002</c:v>
                </c:pt>
                <c:pt idx="385">
                  <c:v>3.1150000000000002</c:v>
                </c:pt>
                <c:pt idx="386">
                  <c:v>3.145</c:v>
                </c:pt>
                <c:pt idx="387">
                  <c:v>3.1349999999999998</c:v>
                </c:pt>
                <c:pt idx="388">
                  <c:v>3.1549999999999998</c:v>
                </c:pt>
                <c:pt idx="389">
                  <c:v>3.1749999999999998</c:v>
                </c:pt>
                <c:pt idx="390">
                  <c:v>3.2050000000000001</c:v>
                </c:pt>
                <c:pt idx="391">
                  <c:v>3.2149999999999999</c:v>
                </c:pt>
                <c:pt idx="392">
                  <c:v>3.2254</c:v>
                </c:pt>
                <c:pt idx="393">
                  <c:v>3.1875</c:v>
                </c:pt>
                <c:pt idx="394">
                  <c:v>3.2109999999999999</c:v>
                </c:pt>
                <c:pt idx="395">
                  <c:v>3.2170000000000001</c:v>
                </c:pt>
                <c:pt idx="396">
                  <c:v>3.2349999999999999</c:v>
                </c:pt>
                <c:pt idx="397">
                  <c:v>3.2787999999999999</c:v>
                </c:pt>
                <c:pt idx="398">
                  <c:v>3.2174999999999998</c:v>
                </c:pt>
                <c:pt idx="399">
                  <c:v>3.2240000000000002</c:v>
                </c:pt>
                <c:pt idx="400">
                  <c:v>3.2475000000000001</c:v>
                </c:pt>
                <c:pt idx="401">
                  <c:v>3.2650000000000001</c:v>
                </c:pt>
                <c:pt idx="402">
                  <c:v>3.2785000000000002</c:v>
                </c:pt>
                <c:pt idx="403">
                  <c:v>3.2475000000000001</c:v>
                </c:pt>
                <c:pt idx="404">
                  <c:v>3.2574999999999998</c:v>
                </c:pt>
                <c:pt idx="405">
                  <c:v>3.2669999999999999</c:v>
                </c:pt>
                <c:pt idx="406">
                  <c:v>3.2385000000000002</c:v>
                </c:pt>
                <c:pt idx="407">
                  <c:v>3.2160000000000002</c:v>
                </c:pt>
                <c:pt idx="408">
                  <c:v>3.2010000000000001</c:v>
                </c:pt>
                <c:pt idx="409">
                  <c:v>3.22</c:v>
                </c:pt>
                <c:pt idx="410">
                  <c:v>3.1774</c:v>
                </c:pt>
                <c:pt idx="411">
                  <c:v>3.1760000000000002</c:v>
                </c:pt>
                <c:pt idx="412">
                  <c:v>3.1949999999999998</c:v>
                </c:pt>
                <c:pt idx="413">
                  <c:v>3.1709999999999998</c:v>
                </c:pt>
                <c:pt idx="414">
                  <c:v>3.18</c:v>
                </c:pt>
                <c:pt idx="415">
                  <c:v>3.1840000000000002</c:v>
                </c:pt>
                <c:pt idx="416">
                  <c:v>3.1294</c:v>
                </c:pt>
                <c:pt idx="417">
                  <c:v>3.14</c:v>
                </c:pt>
                <c:pt idx="418">
                  <c:v>3.19</c:v>
                </c:pt>
                <c:pt idx="419">
                  <c:v>3.1775000000000002</c:v>
                </c:pt>
                <c:pt idx="420">
                  <c:v>3.2050000000000001</c:v>
                </c:pt>
                <c:pt idx="421">
                  <c:v>3.26</c:v>
                </c:pt>
                <c:pt idx="422">
                  <c:v>3.1798000000000002</c:v>
                </c:pt>
                <c:pt idx="423">
                  <c:v>3.1722999999999999</c:v>
                </c:pt>
                <c:pt idx="424">
                  <c:v>3.2</c:v>
                </c:pt>
                <c:pt idx="425">
                  <c:v>3.2134999999999998</c:v>
                </c:pt>
                <c:pt idx="426">
                  <c:v>3.2862</c:v>
                </c:pt>
                <c:pt idx="427">
                  <c:v>3.19</c:v>
                </c:pt>
                <c:pt idx="428">
                  <c:v>3.1749999999999998</c:v>
                </c:pt>
                <c:pt idx="429">
                  <c:v>3.1778</c:v>
                </c:pt>
                <c:pt idx="430">
                  <c:v>3.1861999999999999</c:v>
                </c:pt>
                <c:pt idx="431">
                  <c:v>3.2906</c:v>
                </c:pt>
                <c:pt idx="432">
                  <c:v>3.14</c:v>
                </c:pt>
                <c:pt idx="433">
                  <c:v>3.1930000000000001</c:v>
                </c:pt>
                <c:pt idx="434">
                  <c:v>3.1575000000000002</c:v>
                </c:pt>
                <c:pt idx="435">
                  <c:v>3.1724999999999999</c:v>
                </c:pt>
                <c:pt idx="436">
                  <c:v>3.15</c:v>
                </c:pt>
                <c:pt idx="437">
                  <c:v>3.1760000000000002</c:v>
                </c:pt>
                <c:pt idx="438">
                  <c:v>3.1303999999999998</c:v>
                </c:pt>
                <c:pt idx="439">
                  <c:v>3.1760000000000002</c:v>
                </c:pt>
                <c:pt idx="440">
                  <c:v>3.1659999999999999</c:v>
                </c:pt>
                <c:pt idx="441">
                  <c:v>3.14</c:v>
                </c:pt>
                <c:pt idx="442">
                  <c:v>3.16</c:v>
                </c:pt>
                <c:pt idx="443">
                  <c:v>3.1640000000000001</c:v>
                </c:pt>
                <c:pt idx="444">
                  <c:v>3.1589999999999998</c:v>
                </c:pt>
                <c:pt idx="445">
                  <c:v>3.169</c:v>
                </c:pt>
                <c:pt idx="446">
                  <c:v>3.1949999999999998</c:v>
                </c:pt>
                <c:pt idx="447">
                  <c:v>3.18</c:v>
                </c:pt>
                <c:pt idx="448">
                  <c:v>3.1619999999999999</c:v>
                </c:pt>
                <c:pt idx="449">
                  <c:v>3.1337000000000002</c:v>
                </c:pt>
                <c:pt idx="450">
                  <c:v>3.1606000000000001</c:v>
                </c:pt>
                <c:pt idx="451">
                  <c:v>3.1099000000000001</c:v>
                </c:pt>
                <c:pt idx="452">
                  <c:v>3.1150000000000002</c:v>
                </c:pt>
                <c:pt idx="453">
                  <c:v>3.1110000000000002</c:v>
                </c:pt>
                <c:pt idx="454">
                  <c:v>3.12</c:v>
                </c:pt>
                <c:pt idx="455">
                  <c:v>3.1615000000000002</c:v>
                </c:pt>
                <c:pt idx="456">
                  <c:v>3.1375000000000002</c:v>
                </c:pt>
                <c:pt idx="457">
                  <c:v>3.1320000000000001</c:v>
                </c:pt>
                <c:pt idx="458">
                  <c:v>3.1324999999999998</c:v>
                </c:pt>
                <c:pt idx="459">
                  <c:v>3.1312000000000002</c:v>
                </c:pt>
                <c:pt idx="460">
                  <c:v>3.1379999999999999</c:v>
                </c:pt>
                <c:pt idx="461">
                  <c:v>3.1604999999999999</c:v>
                </c:pt>
                <c:pt idx="462">
                  <c:v>3.1922999999999999</c:v>
                </c:pt>
                <c:pt idx="463">
                  <c:v>3.1865999999999999</c:v>
                </c:pt>
                <c:pt idx="464">
                  <c:v>3.2126999999999999</c:v>
                </c:pt>
                <c:pt idx="465">
                  <c:v>3.1802999999999999</c:v>
                </c:pt>
                <c:pt idx="466">
                  <c:v>3.1648000000000001</c:v>
                </c:pt>
                <c:pt idx="467">
                  <c:v>3.1593999999999998</c:v>
                </c:pt>
                <c:pt idx="468">
                  <c:v>3.1629</c:v>
                </c:pt>
                <c:pt idx="469">
                  <c:v>3.1572</c:v>
                </c:pt>
                <c:pt idx="470">
                  <c:v>3.1698</c:v>
                </c:pt>
                <c:pt idx="471">
                  <c:v>3.1874000000000002</c:v>
                </c:pt>
                <c:pt idx="472">
                  <c:v>3.19</c:v>
                </c:pt>
                <c:pt idx="473">
                  <c:v>3.1848000000000001</c:v>
                </c:pt>
                <c:pt idx="474">
                  <c:v>3.2155</c:v>
                </c:pt>
                <c:pt idx="475">
                  <c:v>3.1880000000000002</c:v>
                </c:pt>
                <c:pt idx="476">
                  <c:v>3.1949000000000001</c:v>
                </c:pt>
                <c:pt idx="477">
                  <c:v>3.1901999999999999</c:v>
                </c:pt>
                <c:pt idx="478">
                  <c:v>3.2065999999999999</c:v>
                </c:pt>
                <c:pt idx="479">
                  <c:v>3.18</c:v>
                </c:pt>
                <c:pt idx="480">
                  <c:v>3.1896</c:v>
                </c:pt>
                <c:pt idx="481">
                  <c:v>3.1949999999999998</c:v>
                </c:pt>
                <c:pt idx="482">
                  <c:v>3.1694</c:v>
                </c:pt>
                <c:pt idx="483">
                  <c:v>3.1867999999999999</c:v>
                </c:pt>
                <c:pt idx="484">
                  <c:v>3.1707999999999998</c:v>
                </c:pt>
                <c:pt idx="485">
                  <c:v>3.2149999999999999</c:v>
                </c:pt>
                <c:pt idx="486">
                  <c:v>3.2040000000000002</c:v>
                </c:pt>
                <c:pt idx="487">
                  <c:v>3.1985999999999999</c:v>
                </c:pt>
                <c:pt idx="488">
                  <c:v>3.2061000000000002</c:v>
                </c:pt>
                <c:pt idx="489">
                  <c:v>3.2120000000000002</c:v>
                </c:pt>
                <c:pt idx="490">
                  <c:v>3.19</c:v>
                </c:pt>
                <c:pt idx="491">
                  <c:v>3.2031999999999998</c:v>
                </c:pt>
                <c:pt idx="492">
                  <c:v>3.2121</c:v>
                </c:pt>
                <c:pt idx="493">
                  <c:v>3.2160000000000002</c:v>
                </c:pt>
                <c:pt idx="494">
                  <c:v>3.21</c:v>
                </c:pt>
                <c:pt idx="495">
                  <c:v>3.2002000000000002</c:v>
                </c:pt>
                <c:pt idx="496">
                  <c:v>3.2069999999999999</c:v>
                </c:pt>
                <c:pt idx="497">
                  <c:v>3.2042000000000002</c:v>
                </c:pt>
                <c:pt idx="498">
                  <c:v>3.2002000000000002</c:v>
                </c:pt>
                <c:pt idx="499">
                  <c:v>3.1875</c:v>
                </c:pt>
                <c:pt idx="500">
                  <c:v>3.1926999999999999</c:v>
                </c:pt>
                <c:pt idx="501">
                  <c:v>3.145</c:v>
                </c:pt>
                <c:pt idx="502">
                  <c:v>3.1375000000000002</c:v>
                </c:pt>
                <c:pt idx="503">
                  <c:v>3.165</c:v>
                </c:pt>
                <c:pt idx="504">
                  <c:v>3.1882000000000001</c:v>
                </c:pt>
                <c:pt idx="505">
                  <c:v>3.18</c:v>
                </c:pt>
                <c:pt idx="506">
                  <c:v>3.18</c:v>
                </c:pt>
                <c:pt idx="507">
                  <c:v>3.19</c:v>
                </c:pt>
                <c:pt idx="508">
                  <c:v>3.17</c:v>
                </c:pt>
                <c:pt idx="509">
                  <c:v>3.165</c:v>
                </c:pt>
                <c:pt idx="510">
                  <c:v>3.1657000000000002</c:v>
                </c:pt>
                <c:pt idx="511">
                  <c:v>3.1598999999999999</c:v>
                </c:pt>
                <c:pt idx="512">
                  <c:v>3.1724999999999999</c:v>
                </c:pt>
                <c:pt idx="513">
                  <c:v>3.1669999999999998</c:v>
                </c:pt>
                <c:pt idx="514">
                  <c:v>3.1659000000000002</c:v>
                </c:pt>
                <c:pt idx="515">
                  <c:v>3.165</c:v>
                </c:pt>
                <c:pt idx="516">
                  <c:v>3.1711999999999998</c:v>
                </c:pt>
                <c:pt idx="517">
                  <c:v>3.1663000000000001</c:v>
                </c:pt>
                <c:pt idx="518">
                  <c:v>3.1760000000000002</c:v>
                </c:pt>
                <c:pt idx="519">
                  <c:v>3.1850000000000001</c:v>
                </c:pt>
                <c:pt idx="520">
                  <c:v>3.1787000000000001</c:v>
                </c:pt>
                <c:pt idx="521">
                  <c:v>3.1676000000000002</c:v>
                </c:pt>
                <c:pt idx="522">
                  <c:v>3.1551999999999998</c:v>
                </c:pt>
                <c:pt idx="523">
                  <c:v>3.1819000000000002</c:v>
                </c:pt>
                <c:pt idx="524">
                  <c:v>3.1842999999999999</c:v>
                </c:pt>
                <c:pt idx="525">
                  <c:v>3.1858</c:v>
                </c:pt>
                <c:pt idx="526">
                  <c:v>3.1720000000000002</c:v>
                </c:pt>
                <c:pt idx="527">
                  <c:v>3.1857000000000002</c:v>
                </c:pt>
                <c:pt idx="528">
                  <c:v>3.15</c:v>
                </c:pt>
                <c:pt idx="529">
                  <c:v>3.1532</c:v>
                </c:pt>
                <c:pt idx="530">
                  <c:v>3.1539999999999999</c:v>
                </c:pt>
                <c:pt idx="531">
                  <c:v>3.1673999999999998</c:v>
                </c:pt>
                <c:pt idx="532">
                  <c:v>3.1711999999999998</c:v>
                </c:pt>
                <c:pt idx="533">
                  <c:v>3.1747000000000001</c:v>
                </c:pt>
                <c:pt idx="534">
                  <c:v>3.1619999999999999</c:v>
                </c:pt>
                <c:pt idx="535">
                  <c:v>3.1749999999999998</c:v>
                </c:pt>
                <c:pt idx="536">
                  <c:v>3.1558000000000002</c:v>
                </c:pt>
                <c:pt idx="537">
                  <c:v>3.1709000000000001</c:v>
                </c:pt>
                <c:pt idx="538">
                  <c:v>3.1524000000000001</c:v>
                </c:pt>
                <c:pt idx="539">
                  <c:v>3.1581000000000001</c:v>
                </c:pt>
                <c:pt idx="540">
                  <c:v>3.1549999999999998</c:v>
                </c:pt>
                <c:pt idx="541">
                  <c:v>3.1791</c:v>
                </c:pt>
                <c:pt idx="542">
                  <c:v>3.1802999999999999</c:v>
                </c:pt>
                <c:pt idx="543">
                  <c:v>3.1680000000000001</c:v>
                </c:pt>
                <c:pt idx="544">
                  <c:v>3.1875</c:v>
                </c:pt>
                <c:pt idx="545">
                  <c:v>3.1825000000000001</c:v>
                </c:pt>
                <c:pt idx="546">
                  <c:v>3.2174999999999998</c:v>
                </c:pt>
                <c:pt idx="547">
                  <c:v>3.2473000000000001</c:v>
                </c:pt>
                <c:pt idx="548">
                  <c:v>3.2298999999999998</c:v>
                </c:pt>
                <c:pt idx="549">
                  <c:v>3.2381000000000002</c:v>
                </c:pt>
                <c:pt idx="550">
                  <c:v>3.2349999999999999</c:v>
                </c:pt>
                <c:pt idx="551">
                  <c:v>3.2317999999999998</c:v>
                </c:pt>
                <c:pt idx="552">
                  <c:v>3.27</c:v>
                </c:pt>
                <c:pt idx="553">
                  <c:v>3.2467999999999999</c:v>
                </c:pt>
                <c:pt idx="554">
                  <c:v>3.2469000000000001</c:v>
                </c:pt>
                <c:pt idx="555">
                  <c:v>3.2250000000000001</c:v>
                </c:pt>
                <c:pt idx="556">
                  <c:v>3.2271999999999998</c:v>
                </c:pt>
                <c:pt idx="557">
                  <c:v>3.2263999999999999</c:v>
                </c:pt>
                <c:pt idx="558">
                  <c:v>3.2435</c:v>
                </c:pt>
                <c:pt idx="559">
                  <c:v>3.2490000000000001</c:v>
                </c:pt>
                <c:pt idx="560">
                  <c:v>3.24</c:v>
                </c:pt>
                <c:pt idx="561">
                  <c:v>3.24</c:v>
                </c:pt>
                <c:pt idx="562">
                  <c:v>3.2406999999999999</c:v>
                </c:pt>
                <c:pt idx="563">
                  <c:v>3.2313999999999998</c:v>
                </c:pt>
                <c:pt idx="564">
                  <c:v>3.2149999999999999</c:v>
                </c:pt>
                <c:pt idx="565">
                  <c:v>3.2454999999999998</c:v>
                </c:pt>
                <c:pt idx="566">
                  <c:v>3.2313999999999998</c:v>
                </c:pt>
                <c:pt idx="567">
                  <c:v>3.24</c:v>
                </c:pt>
                <c:pt idx="568">
                  <c:v>3.2305000000000001</c:v>
                </c:pt>
                <c:pt idx="569">
                  <c:v>3.2269000000000001</c:v>
                </c:pt>
                <c:pt idx="570">
                  <c:v>3.2244999999999999</c:v>
                </c:pt>
                <c:pt idx="571">
                  <c:v>3.2054</c:v>
                </c:pt>
                <c:pt idx="572">
                  <c:v>3.2015000000000002</c:v>
                </c:pt>
                <c:pt idx="573">
                  <c:v>3.2145000000000001</c:v>
                </c:pt>
                <c:pt idx="574">
                  <c:v>3.2128000000000001</c:v>
                </c:pt>
                <c:pt idx="575">
                  <c:v>3.2290999999999999</c:v>
                </c:pt>
                <c:pt idx="576">
                  <c:v>3.2307999999999999</c:v>
                </c:pt>
                <c:pt idx="577">
                  <c:v>3.2494999999999998</c:v>
                </c:pt>
                <c:pt idx="578">
                  <c:v>3.23</c:v>
                </c:pt>
                <c:pt idx="579">
                  <c:v>3.2385999999999999</c:v>
                </c:pt>
                <c:pt idx="580">
                  <c:v>3.2349999999999999</c:v>
                </c:pt>
                <c:pt idx="581">
                  <c:v>3.23</c:v>
                </c:pt>
                <c:pt idx="582">
                  <c:v>3.23</c:v>
                </c:pt>
                <c:pt idx="583">
                  <c:v>3.2349999999999999</c:v>
                </c:pt>
                <c:pt idx="584">
                  <c:v>3.2349999999999999</c:v>
                </c:pt>
                <c:pt idx="585">
                  <c:v>3.2515999999999998</c:v>
                </c:pt>
                <c:pt idx="586">
                  <c:v>3.2486999999999999</c:v>
                </c:pt>
                <c:pt idx="587">
                  <c:v>3.2410999999999999</c:v>
                </c:pt>
                <c:pt idx="588">
                  <c:v>3.26</c:v>
                </c:pt>
                <c:pt idx="589">
                  <c:v>3.26</c:v>
                </c:pt>
                <c:pt idx="590">
                  <c:v>3.2458</c:v>
                </c:pt>
                <c:pt idx="591">
                  <c:v>3.2383000000000002</c:v>
                </c:pt>
                <c:pt idx="592">
                  <c:v>3.2425000000000002</c:v>
                </c:pt>
                <c:pt idx="593">
                  <c:v>3.2557</c:v>
                </c:pt>
                <c:pt idx="594">
                  <c:v>3.2549999999999999</c:v>
                </c:pt>
                <c:pt idx="595">
                  <c:v>3.2336</c:v>
                </c:pt>
                <c:pt idx="596">
                  <c:v>3.2345000000000002</c:v>
                </c:pt>
                <c:pt idx="597">
                  <c:v>3.2313999999999998</c:v>
                </c:pt>
                <c:pt idx="598">
                  <c:v>3.2241</c:v>
                </c:pt>
                <c:pt idx="599">
                  <c:v>3.2183999999999999</c:v>
                </c:pt>
                <c:pt idx="600">
                  <c:v>3.2101999999999999</c:v>
                </c:pt>
                <c:pt idx="601">
                  <c:v>3.2139000000000002</c:v>
                </c:pt>
                <c:pt idx="602">
                  <c:v>3.2315</c:v>
                </c:pt>
                <c:pt idx="603">
                  <c:v>3.2288000000000001</c:v>
                </c:pt>
                <c:pt idx="604">
                  <c:v>3.2484000000000002</c:v>
                </c:pt>
                <c:pt idx="605">
                  <c:v>3.2629000000000001</c:v>
                </c:pt>
                <c:pt idx="606">
                  <c:v>3.2328000000000001</c:v>
                </c:pt>
                <c:pt idx="607">
                  <c:v>3.2450000000000001</c:v>
                </c:pt>
                <c:pt idx="608">
                  <c:v>3.2473999999999998</c:v>
                </c:pt>
                <c:pt idx="609">
                  <c:v>3.2450000000000001</c:v>
                </c:pt>
                <c:pt idx="610">
                  <c:v>3.2399</c:v>
                </c:pt>
                <c:pt idx="611">
                  <c:v>3.2509999999999999</c:v>
                </c:pt>
                <c:pt idx="612">
                  <c:v>3.2450000000000001</c:v>
                </c:pt>
                <c:pt idx="613">
                  <c:v>3.2326999999999999</c:v>
                </c:pt>
                <c:pt idx="614">
                  <c:v>3.2320000000000002</c:v>
                </c:pt>
                <c:pt idx="615">
                  <c:v>3.2332000000000001</c:v>
                </c:pt>
                <c:pt idx="616">
                  <c:v>3.24</c:v>
                </c:pt>
                <c:pt idx="617">
                  <c:v>3.2275</c:v>
                </c:pt>
                <c:pt idx="618">
                  <c:v>3.226</c:v>
                </c:pt>
                <c:pt idx="619">
                  <c:v>3.2305999999999999</c:v>
                </c:pt>
                <c:pt idx="620">
                  <c:v>3.2353000000000001</c:v>
                </c:pt>
                <c:pt idx="621">
                  <c:v>3.2378999999999998</c:v>
                </c:pt>
                <c:pt idx="622">
                  <c:v>3.2450000000000001</c:v>
                </c:pt>
                <c:pt idx="623">
                  <c:v>3.2486000000000002</c:v>
                </c:pt>
                <c:pt idx="624">
                  <c:v>3.2591999999999999</c:v>
                </c:pt>
                <c:pt idx="625">
                  <c:v>3.2544</c:v>
                </c:pt>
                <c:pt idx="626">
                  <c:v>3.2890000000000001</c:v>
                </c:pt>
                <c:pt idx="627">
                  <c:v>3.2711999999999999</c:v>
                </c:pt>
                <c:pt idx="628">
                  <c:v>3.2648999999999999</c:v>
                </c:pt>
                <c:pt idx="629">
                  <c:v>3.2585999999999999</c:v>
                </c:pt>
                <c:pt idx="630">
                  <c:v>3.2599</c:v>
                </c:pt>
                <c:pt idx="631">
                  <c:v>3.3029999999999999</c:v>
                </c:pt>
                <c:pt idx="632">
                  <c:v>3.2768000000000002</c:v>
                </c:pt>
                <c:pt idx="633">
                  <c:v>3.3330000000000002</c:v>
                </c:pt>
                <c:pt idx="634">
                  <c:v>3.2949999999999999</c:v>
                </c:pt>
                <c:pt idx="635">
                  <c:v>3.3624000000000001</c:v>
                </c:pt>
                <c:pt idx="636">
                  <c:v>3.3119999999999998</c:v>
                </c:pt>
                <c:pt idx="637">
                  <c:v>3.3296999999999999</c:v>
                </c:pt>
                <c:pt idx="638">
                  <c:v>3.3285999999999998</c:v>
                </c:pt>
                <c:pt idx="639">
                  <c:v>3.3424</c:v>
                </c:pt>
                <c:pt idx="640">
                  <c:v>3.3746</c:v>
                </c:pt>
                <c:pt idx="641">
                  <c:v>3.3830999999999998</c:v>
                </c:pt>
                <c:pt idx="642">
                  <c:v>3.3938999999999999</c:v>
                </c:pt>
                <c:pt idx="643">
                  <c:v>3.3875000000000002</c:v>
                </c:pt>
                <c:pt idx="644">
                  <c:v>3.3824999999999998</c:v>
                </c:pt>
                <c:pt idx="645">
                  <c:v>3.33</c:v>
                </c:pt>
                <c:pt idx="646">
                  <c:v>3.3508</c:v>
                </c:pt>
                <c:pt idx="647">
                  <c:v>3.2949999999999999</c:v>
                </c:pt>
                <c:pt idx="648">
                  <c:v>3.3153999999999999</c:v>
                </c:pt>
                <c:pt idx="649">
                  <c:v>3.3256999999999999</c:v>
                </c:pt>
                <c:pt idx="650">
                  <c:v>3.3127</c:v>
                </c:pt>
                <c:pt idx="651">
                  <c:v>3.3149999999999999</c:v>
                </c:pt>
                <c:pt idx="652">
                  <c:v>3.2919999999999998</c:v>
                </c:pt>
                <c:pt idx="653">
                  <c:v>3.2947000000000002</c:v>
                </c:pt>
                <c:pt idx="654">
                  <c:v>3.3130999999999999</c:v>
                </c:pt>
                <c:pt idx="655">
                  <c:v>3.3254999999999999</c:v>
                </c:pt>
                <c:pt idx="656">
                  <c:v>3.3064999999999998</c:v>
                </c:pt>
                <c:pt idx="657">
                  <c:v>3.27</c:v>
                </c:pt>
                <c:pt idx="658">
                  <c:v>3.2927</c:v>
                </c:pt>
                <c:pt idx="659">
                  <c:v>3.2770999999999999</c:v>
                </c:pt>
                <c:pt idx="660">
                  <c:v>3.33</c:v>
                </c:pt>
                <c:pt idx="661">
                  <c:v>3.3425000000000002</c:v>
                </c:pt>
                <c:pt idx="662">
                  <c:v>3.34</c:v>
                </c:pt>
                <c:pt idx="663">
                  <c:v>3.3119999999999998</c:v>
                </c:pt>
                <c:pt idx="664">
                  <c:v>3.32</c:v>
                </c:pt>
                <c:pt idx="665">
                  <c:v>3.2949999999999999</c:v>
                </c:pt>
                <c:pt idx="666">
                  <c:v>3.3125</c:v>
                </c:pt>
                <c:pt idx="667">
                  <c:v>3.3239999999999998</c:v>
                </c:pt>
                <c:pt idx="668">
                  <c:v>3.2789999999999999</c:v>
                </c:pt>
                <c:pt idx="669">
                  <c:v>3.3085</c:v>
                </c:pt>
                <c:pt idx="670">
                  <c:v>3.3439999999999999</c:v>
                </c:pt>
                <c:pt idx="671">
                  <c:v>3.35</c:v>
                </c:pt>
                <c:pt idx="672">
                  <c:v>3.36</c:v>
                </c:pt>
                <c:pt idx="673">
                  <c:v>3.3929999999999998</c:v>
                </c:pt>
                <c:pt idx="674">
                  <c:v>3.3650000000000002</c:v>
                </c:pt>
                <c:pt idx="675">
                  <c:v>3.3650000000000002</c:v>
                </c:pt>
                <c:pt idx="676">
                  <c:v>3.38</c:v>
                </c:pt>
                <c:pt idx="677">
                  <c:v>3.37</c:v>
                </c:pt>
                <c:pt idx="678">
                  <c:v>3.36</c:v>
                </c:pt>
                <c:pt idx="679">
                  <c:v>3.35</c:v>
                </c:pt>
                <c:pt idx="680">
                  <c:v>3.34</c:v>
                </c:pt>
                <c:pt idx="681">
                  <c:v>3.33</c:v>
                </c:pt>
                <c:pt idx="682">
                  <c:v>3.31</c:v>
                </c:pt>
                <c:pt idx="683">
                  <c:v>3.4140000000000001</c:v>
                </c:pt>
                <c:pt idx="684">
                  <c:v>3.37</c:v>
                </c:pt>
                <c:pt idx="685">
                  <c:v>3.36</c:v>
                </c:pt>
                <c:pt idx="686">
                  <c:v>3.37</c:v>
                </c:pt>
                <c:pt idx="687">
                  <c:v>3.39</c:v>
                </c:pt>
                <c:pt idx="688">
                  <c:v>3.37</c:v>
                </c:pt>
                <c:pt idx="689">
                  <c:v>3.3765000000000001</c:v>
                </c:pt>
                <c:pt idx="690">
                  <c:v>3.4</c:v>
                </c:pt>
                <c:pt idx="691">
                  <c:v>3.41</c:v>
                </c:pt>
                <c:pt idx="692">
                  <c:v>3.44</c:v>
                </c:pt>
                <c:pt idx="693">
                  <c:v>3.5</c:v>
                </c:pt>
                <c:pt idx="694">
                  <c:v>3.4735</c:v>
                </c:pt>
                <c:pt idx="695">
                  <c:v>3.54</c:v>
                </c:pt>
                <c:pt idx="696">
                  <c:v>3.54</c:v>
                </c:pt>
                <c:pt idx="697">
                  <c:v>3.51</c:v>
                </c:pt>
                <c:pt idx="698">
                  <c:v>3.4699999999999998</c:v>
                </c:pt>
                <c:pt idx="699">
                  <c:v>3.4699999999999998</c:v>
                </c:pt>
                <c:pt idx="700">
                  <c:v>3.49</c:v>
                </c:pt>
                <c:pt idx="701">
                  <c:v>3.5</c:v>
                </c:pt>
                <c:pt idx="702">
                  <c:v>3.5</c:v>
                </c:pt>
                <c:pt idx="703">
                  <c:v>3.46</c:v>
                </c:pt>
                <c:pt idx="704">
                  <c:v>3.44</c:v>
                </c:pt>
                <c:pt idx="705">
                  <c:v>3.44</c:v>
                </c:pt>
                <c:pt idx="706">
                  <c:v>3.39</c:v>
                </c:pt>
                <c:pt idx="707">
                  <c:v>3.42</c:v>
                </c:pt>
                <c:pt idx="708">
                  <c:v>3.43</c:v>
                </c:pt>
                <c:pt idx="709">
                  <c:v>3.43</c:v>
                </c:pt>
                <c:pt idx="710">
                  <c:v>3.41</c:v>
                </c:pt>
                <c:pt idx="711">
                  <c:v>3.43</c:v>
                </c:pt>
                <c:pt idx="712">
                  <c:v>3.45</c:v>
                </c:pt>
                <c:pt idx="713">
                  <c:v>3.39</c:v>
                </c:pt>
                <c:pt idx="714">
                  <c:v>3.44</c:v>
                </c:pt>
                <c:pt idx="715">
                  <c:v>3.45</c:v>
                </c:pt>
                <c:pt idx="716">
                  <c:v>3.4699999999999998</c:v>
                </c:pt>
                <c:pt idx="717">
                  <c:v>3.4699999999999998</c:v>
                </c:pt>
                <c:pt idx="718">
                  <c:v>3.45</c:v>
                </c:pt>
                <c:pt idx="719">
                  <c:v>3.4035000000000002</c:v>
                </c:pt>
                <c:pt idx="720">
                  <c:v>3.44</c:v>
                </c:pt>
                <c:pt idx="721">
                  <c:v>3.43</c:v>
                </c:pt>
                <c:pt idx="722">
                  <c:v>3.4714999999999998</c:v>
                </c:pt>
                <c:pt idx="723">
                  <c:v>3.4870000000000001</c:v>
                </c:pt>
                <c:pt idx="724">
                  <c:v>3.4740000000000002</c:v>
                </c:pt>
                <c:pt idx="725">
                  <c:v>3.4340000000000002</c:v>
                </c:pt>
                <c:pt idx="726">
                  <c:v>3.4605000000000001</c:v>
                </c:pt>
                <c:pt idx="727">
                  <c:v>3.419</c:v>
                </c:pt>
                <c:pt idx="728">
                  <c:v>3.4304999999999999</c:v>
                </c:pt>
                <c:pt idx="729">
                  <c:v>3.387</c:v>
                </c:pt>
                <c:pt idx="730">
                  <c:v>3.4095</c:v>
                </c:pt>
                <c:pt idx="731">
                  <c:v>3.4165000000000001</c:v>
                </c:pt>
                <c:pt idx="732">
                  <c:v>3.4239999999999999</c:v>
                </c:pt>
                <c:pt idx="733">
                  <c:v>3.4234999999999998</c:v>
                </c:pt>
                <c:pt idx="734">
                  <c:v>3.4495</c:v>
                </c:pt>
                <c:pt idx="735">
                  <c:v>3.42</c:v>
                </c:pt>
                <c:pt idx="736">
                  <c:v>3.45</c:v>
                </c:pt>
                <c:pt idx="737">
                  <c:v>3.4504999999999999</c:v>
                </c:pt>
                <c:pt idx="738">
                  <c:v>3.45</c:v>
                </c:pt>
                <c:pt idx="739">
                  <c:v>3.4335</c:v>
                </c:pt>
                <c:pt idx="740">
                  <c:v>3.4660000000000002</c:v>
                </c:pt>
                <c:pt idx="741">
                  <c:v>3.4990000000000001</c:v>
                </c:pt>
                <c:pt idx="742">
                  <c:v>3.5015000000000001</c:v>
                </c:pt>
                <c:pt idx="743">
                  <c:v>3.4750000000000001</c:v>
                </c:pt>
                <c:pt idx="744">
                  <c:v>3.5074999999999998</c:v>
                </c:pt>
                <c:pt idx="745">
                  <c:v>3.4445000000000001</c:v>
                </c:pt>
                <c:pt idx="746">
                  <c:v>3.5185</c:v>
                </c:pt>
                <c:pt idx="747">
                  <c:v>3.5249999999999999</c:v>
                </c:pt>
                <c:pt idx="748">
                  <c:v>3.4790000000000001</c:v>
                </c:pt>
                <c:pt idx="749">
                  <c:v>3.4944999999999999</c:v>
                </c:pt>
                <c:pt idx="750">
                  <c:v>3.5060000000000002</c:v>
                </c:pt>
                <c:pt idx="751">
                  <c:v>3.5095000000000001</c:v>
                </c:pt>
                <c:pt idx="752">
                  <c:v>3.5249999999999999</c:v>
                </c:pt>
                <c:pt idx="753">
                  <c:v>3.5065</c:v>
                </c:pt>
                <c:pt idx="754">
                  <c:v>3.5145</c:v>
                </c:pt>
                <c:pt idx="755">
                  <c:v>3.4675000000000002</c:v>
                </c:pt>
                <c:pt idx="756">
                  <c:v>3.5425</c:v>
                </c:pt>
                <c:pt idx="757">
                  <c:v>3.5640000000000001</c:v>
                </c:pt>
                <c:pt idx="758">
                  <c:v>3.5535000000000001</c:v>
                </c:pt>
                <c:pt idx="759">
                  <c:v>3.5285000000000002</c:v>
                </c:pt>
                <c:pt idx="760">
                  <c:v>3.57</c:v>
                </c:pt>
                <c:pt idx="761">
                  <c:v>3.5335000000000001</c:v>
                </c:pt>
                <c:pt idx="762">
                  <c:v>3.585</c:v>
                </c:pt>
                <c:pt idx="763">
                  <c:v>3.5129999999999999</c:v>
                </c:pt>
                <c:pt idx="764">
                  <c:v>3.4699999999999998</c:v>
                </c:pt>
                <c:pt idx="765">
                  <c:v>3.4950000000000001</c:v>
                </c:pt>
                <c:pt idx="766">
                  <c:v>3.5529999999999999</c:v>
                </c:pt>
                <c:pt idx="767">
                  <c:v>3.5525000000000002</c:v>
                </c:pt>
                <c:pt idx="768">
                  <c:v>3.5495000000000001</c:v>
                </c:pt>
                <c:pt idx="769">
                  <c:v>3.4939999999999998</c:v>
                </c:pt>
                <c:pt idx="770">
                  <c:v>3.5154999999999998</c:v>
                </c:pt>
                <c:pt idx="771">
                  <c:v>3.5019999999999998</c:v>
                </c:pt>
                <c:pt idx="772">
                  <c:v>3.4855</c:v>
                </c:pt>
                <c:pt idx="773">
                  <c:v>3.476</c:v>
                </c:pt>
                <c:pt idx="774">
                  <c:v>3.4435000000000002</c:v>
                </c:pt>
                <c:pt idx="775">
                  <c:v>3.48</c:v>
                </c:pt>
                <c:pt idx="776">
                  <c:v>3.48</c:v>
                </c:pt>
                <c:pt idx="777">
                  <c:v>3.5074999999999998</c:v>
                </c:pt>
                <c:pt idx="778">
                  <c:v>3.4820000000000002</c:v>
                </c:pt>
                <c:pt idx="779">
                  <c:v>3.4963000000000002</c:v>
                </c:pt>
                <c:pt idx="780">
                  <c:v>3.4855</c:v>
                </c:pt>
                <c:pt idx="781">
                  <c:v>3.4744999999999999</c:v>
                </c:pt>
                <c:pt idx="782">
                  <c:v>3.4590000000000001</c:v>
                </c:pt>
                <c:pt idx="783">
                  <c:v>3.4369999999999998</c:v>
                </c:pt>
                <c:pt idx="784">
                  <c:v>3.4279999999999999</c:v>
                </c:pt>
                <c:pt idx="785">
                  <c:v>3.4615</c:v>
                </c:pt>
                <c:pt idx="786">
                  <c:v>3.4384999999999999</c:v>
                </c:pt>
                <c:pt idx="787">
                  <c:v>3.4675000000000002</c:v>
                </c:pt>
                <c:pt idx="788">
                  <c:v>3.4595000000000002</c:v>
                </c:pt>
                <c:pt idx="789">
                  <c:v>3.4540000000000002</c:v>
                </c:pt>
                <c:pt idx="790">
                  <c:v>3.4565000000000001</c:v>
                </c:pt>
                <c:pt idx="791">
                  <c:v>3.4550000000000001</c:v>
                </c:pt>
                <c:pt idx="792">
                  <c:v>3.4670000000000001</c:v>
                </c:pt>
                <c:pt idx="793">
                  <c:v>3.4975000000000001</c:v>
                </c:pt>
                <c:pt idx="794">
                  <c:v>3.4944999999999999</c:v>
                </c:pt>
                <c:pt idx="795">
                  <c:v>3.5335000000000001</c:v>
                </c:pt>
                <c:pt idx="796">
                  <c:v>3.581</c:v>
                </c:pt>
                <c:pt idx="797">
                  <c:v>3.5569999999999999</c:v>
                </c:pt>
                <c:pt idx="798">
                  <c:v>3.6019999999999999</c:v>
                </c:pt>
                <c:pt idx="799">
                  <c:v>3.5680000000000001</c:v>
                </c:pt>
                <c:pt idx="800">
                  <c:v>3.5779999999999998</c:v>
                </c:pt>
                <c:pt idx="801">
                  <c:v>3.552</c:v>
                </c:pt>
                <c:pt idx="802">
                  <c:v>3.5609999999999999</c:v>
                </c:pt>
                <c:pt idx="803">
                  <c:v>3.448</c:v>
                </c:pt>
                <c:pt idx="804">
                  <c:v>3.4820000000000002</c:v>
                </c:pt>
                <c:pt idx="805">
                  <c:v>3.508</c:v>
                </c:pt>
                <c:pt idx="806">
                  <c:v>3.4775</c:v>
                </c:pt>
                <c:pt idx="807">
                  <c:v>3.4750000000000001</c:v>
                </c:pt>
                <c:pt idx="808">
                  <c:v>3.4870000000000001</c:v>
                </c:pt>
                <c:pt idx="809">
                  <c:v>3.5</c:v>
                </c:pt>
                <c:pt idx="810">
                  <c:v>3.488</c:v>
                </c:pt>
                <c:pt idx="811">
                  <c:v>3.524</c:v>
                </c:pt>
                <c:pt idx="812">
                  <c:v>3.5300000000000002</c:v>
                </c:pt>
                <c:pt idx="813">
                  <c:v>3.5329999999999999</c:v>
                </c:pt>
                <c:pt idx="814">
                  <c:v>3.5569999999999999</c:v>
                </c:pt>
                <c:pt idx="815">
                  <c:v>3.532</c:v>
                </c:pt>
                <c:pt idx="816">
                  <c:v>3.5474999999999999</c:v>
                </c:pt>
                <c:pt idx="817">
                  <c:v>3.5169999999999999</c:v>
                </c:pt>
                <c:pt idx="818">
                  <c:v>3.5324999999999998</c:v>
                </c:pt>
                <c:pt idx="819">
                  <c:v>3.5255000000000001</c:v>
                </c:pt>
                <c:pt idx="820">
                  <c:v>3.5339999999999998</c:v>
                </c:pt>
                <c:pt idx="821">
                  <c:v>3.5415000000000001</c:v>
                </c:pt>
                <c:pt idx="822">
                  <c:v>3.5465</c:v>
                </c:pt>
                <c:pt idx="823">
                  <c:v>3.5514999999999999</c:v>
                </c:pt>
                <c:pt idx="824">
                  <c:v>3.5665</c:v>
                </c:pt>
                <c:pt idx="825">
                  <c:v>3.5049999999999999</c:v>
                </c:pt>
                <c:pt idx="826">
                  <c:v>3.5775000000000001</c:v>
                </c:pt>
                <c:pt idx="827">
                  <c:v>3.5175000000000001</c:v>
                </c:pt>
                <c:pt idx="828">
                  <c:v>3.5625</c:v>
                </c:pt>
                <c:pt idx="829">
                  <c:v>3.5380000000000003</c:v>
                </c:pt>
                <c:pt idx="830">
                  <c:v>3.57</c:v>
                </c:pt>
                <c:pt idx="831">
                  <c:v>3.5590000000000002</c:v>
                </c:pt>
                <c:pt idx="832">
                  <c:v>3.5914999999999999</c:v>
                </c:pt>
                <c:pt idx="833">
                  <c:v>3.5470000000000002</c:v>
                </c:pt>
                <c:pt idx="834">
                  <c:v>3.6139999999999999</c:v>
                </c:pt>
                <c:pt idx="835">
                  <c:v>3.6705000000000001</c:v>
                </c:pt>
                <c:pt idx="836">
                  <c:v>3.6675</c:v>
                </c:pt>
                <c:pt idx="837">
                  <c:v>3.621</c:v>
                </c:pt>
                <c:pt idx="838">
                  <c:v>3.6461999999999999</c:v>
                </c:pt>
                <c:pt idx="839">
                  <c:v>3.6461999999999999</c:v>
                </c:pt>
                <c:pt idx="840">
                  <c:v>3.6204999999999998</c:v>
                </c:pt>
                <c:pt idx="841">
                  <c:v>3.6240000000000001</c:v>
                </c:pt>
                <c:pt idx="842">
                  <c:v>3.5865</c:v>
                </c:pt>
                <c:pt idx="843">
                  <c:v>3.4845000000000002</c:v>
                </c:pt>
                <c:pt idx="844">
                  <c:v>3.4750000000000001</c:v>
                </c:pt>
                <c:pt idx="845">
                  <c:v>3.5470000000000002</c:v>
                </c:pt>
                <c:pt idx="846">
                  <c:v>3.54</c:v>
                </c:pt>
                <c:pt idx="847">
                  <c:v>3.6040000000000001</c:v>
                </c:pt>
                <c:pt idx="848">
                  <c:v>3.6</c:v>
                </c:pt>
                <c:pt idx="849">
                  <c:v>3.5745</c:v>
                </c:pt>
                <c:pt idx="850">
                  <c:v>3.5880000000000001</c:v>
                </c:pt>
                <c:pt idx="851">
                  <c:v>3.5914999999999999</c:v>
                </c:pt>
                <c:pt idx="852">
                  <c:v>3.5804999999999998</c:v>
                </c:pt>
                <c:pt idx="853">
                  <c:v>3.6044999999999998</c:v>
                </c:pt>
                <c:pt idx="854">
                  <c:v>3.6040000000000001</c:v>
                </c:pt>
                <c:pt idx="855">
                  <c:v>3.61</c:v>
                </c:pt>
                <c:pt idx="856">
                  <c:v>3.59</c:v>
                </c:pt>
                <c:pt idx="857">
                  <c:v>3.617</c:v>
                </c:pt>
                <c:pt idx="858">
                  <c:v>3.6355</c:v>
                </c:pt>
                <c:pt idx="859">
                  <c:v>3.593</c:v>
                </c:pt>
                <c:pt idx="860">
                  <c:v>3.6204999999999998</c:v>
                </c:pt>
                <c:pt idx="861">
                  <c:v>3.6065</c:v>
                </c:pt>
                <c:pt idx="862">
                  <c:v>3.5914999999999999</c:v>
                </c:pt>
                <c:pt idx="863">
                  <c:v>3.6044999999999998</c:v>
                </c:pt>
                <c:pt idx="864">
                  <c:v>3.629</c:v>
                </c:pt>
                <c:pt idx="865">
                  <c:v>3.6315</c:v>
                </c:pt>
                <c:pt idx="866">
                  <c:v>3.6459999999999999</c:v>
                </c:pt>
                <c:pt idx="867">
                  <c:v>3.6310000000000002</c:v>
                </c:pt>
                <c:pt idx="868">
                  <c:v>3.6684999999999999</c:v>
                </c:pt>
                <c:pt idx="869">
                  <c:v>3.6621000000000001</c:v>
                </c:pt>
                <c:pt idx="870">
                  <c:v>3.7054999999999998</c:v>
                </c:pt>
                <c:pt idx="871">
                  <c:v>3.7029999999999998</c:v>
                </c:pt>
                <c:pt idx="872">
                  <c:v>3.702</c:v>
                </c:pt>
                <c:pt idx="873">
                  <c:v>3.69</c:v>
                </c:pt>
                <c:pt idx="874">
                  <c:v>3.6790000000000003</c:v>
                </c:pt>
                <c:pt idx="875">
                  <c:v>3.7279999999999998</c:v>
                </c:pt>
                <c:pt idx="876">
                  <c:v>3.778</c:v>
                </c:pt>
                <c:pt idx="877">
                  <c:v>3.81</c:v>
                </c:pt>
                <c:pt idx="878">
                  <c:v>3.7065000000000001</c:v>
                </c:pt>
                <c:pt idx="879">
                  <c:v>3.7214999999999998</c:v>
                </c:pt>
                <c:pt idx="880">
                  <c:v>3.7349999999999999</c:v>
                </c:pt>
                <c:pt idx="881">
                  <c:v>3.7250000000000001</c:v>
                </c:pt>
                <c:pt idx="882">
                  <c:v>3.73</c:v>
                </c:pt>
                <c:pt idx="883">
                  <c:v>3.7309999999999999</c:v>
                </c:pt>
                <c:pt idx="884">
                  <c:v>3.7560000000000002</c:v>
                </c:pt>
                <c:pt idx="885">
                  <c:v>3.71</c:v>
                </c:pt>
                <c:pt idx="886">
                  <c:v>3.7</c:v>
                </c:pt>
                <c:pt idx="887">
                  <c:v>3.7</c:v>
                </c:pt>
                <c:pt idx="888">
                  <c:v>3.6964999999999999</c:v>
                </c:pt>
                <c:pt idx="889">
                  <c:v>3.7349999999999999</c:v>
                </c:pt>
                <c:pt idx="890">
                  <c:v>3.77</c:v>
                </c:pt>
                <c:pt idx="891">
                  <c:v>3.7845</c:v>
                </c:pt>
                <c:pt idx="892">
                  <c:v>3.7629999999999999</c:v>
                </c:pt>
                <c:pt idx="893">
                  <c:v>3.7930000000000001</c:v>
                </c:pt>
                <c:pt idx="894">
                  <c:v>3.8064999999999998</c:v>
                </c:pt>
                <c:pt idx="895">
                  <c:v>3.8955000000000002</c:v>
                </c:pt>
                <c:pt idx="896">
                  <c:v>3.8475000000000001</c:v>
                </c:pt>
                <c:pt idx="897">
                  <c:v>3.9020000000000001</c:v>
                </c:pt>
                <c:pt idx="898">
                  <c:v>3.9605000000000001</c:v>
                </c:pt>
                <c:pt idx="899">
                  <c:v>3.8745000000000003</c:v>
                </c:pt>
                <c:pt idx="900">
                  <c:v>3.9590000000000001</c:v>
                </c:pt>
                <c:pt idx="901">
                  <c:v>3.9565000000000001</c:v>
                </c:pt>
                <c:pt idx="902">
                  <c:v>3.9435000000000002</c:v>
                </c:pt>
                <c:pt idx="903">
                  <c:v>3.9430000000000001</c:v>
                </c:pt>
                <c:pt idx="904">
                  <c:v>3.9750000000000001</c:v>
                </c:pt>
                <c:pt idx="905">
                  <c:v>3.8704999999999998</c:v>
                </c:pt>
                <c:pt idx="906">
                  <c:v>3.9424999999999999</c:v>
                </c:pt>
                <c:pt idx="907">
                  <c:v>3.9234999999999998</c:v>
                </c:pt>
                <c:pt idx="908">
                  <c:v>3.9725000000000001</c:v>
                </c:pt>
                <c:pt idx="909">
                  <c:v>4.0735000000000001</c:v>
                </c:pt>
                <c:pt idx="910">
                  <c:v>4.0430000000000001</c:v>
                </c:pt>
                <c:pt idx="911">
                  <c:v>4.0305</c:v>
                </c:pt>
                <c:pt idx="912">
                  <c:v>4.0599999999999996</c:v>
                </c:pt>
                <c:pt idx="913">
                  <c:v>4.0629999999999997</c:v>
                </c:pt>
                <c:pt idx="914">
                  <c:v>4.0540000000000003</c:v>
                </c:pt>
                <c:pt idx="915">
                  <c:v>4.1325000000000003</c:v>
                </c:pt>
                <c:pt idx="916">
                  <c:v>4.0694999999999997</c:v>
                </c:pt>
                <c:pt idx="917">
                  <c:v>3.9605000000000001</c:v>
                </c:pt>
                <c:pt idx="918">
                  <c:v>4.0650000000000004</c:v>
                </c:pt>
                <c:pt idx="919">
                  <c:v>4.1935000000000002</c:v>
                </c:pt>
                <c:pt idx="920">
                  <c:v>4.1920000000000002</c:v>
                </c:pt>
                <c:pt idx="921">
                  <c:v>3.9969999999999999</c:v>
                </c:pt>
                <c:pt idx="922">
                  <c:v>4.1230000000000002</c:v>
                </c:pt>
                <c:pt idx="923">
                  <c:v>4.05</c:v>
                </c:pt>
                <c:pt idx="924">
                  <c:v>4.2294999999999998</c:v>
                </c:pt>
                <c:pt idx="925">
                  <c:v>4.1775000000000002</c:v>
                </c:pt>
                <c:pt idx="926">
                  <c:v>4.1734999999999998</c:v>
                </c:pt>
                <c:pt idx="927">
                  <c:v>3.9670000000000001</c:v>
                </c:pt>
                <c:pt idx="928">
                  <c:v>4.08</c:v>
                </c:pt>
                <c:pt idx="929">
                  <c:v>4.0199999999999996</c:v>
                </c:pt>
                <c:pt idx="930">
                  <c:v>4.0904999999999996</c:v>
                </c:pt>
                <c:pt idx="931">
                  <c:v>4.0345000000000004</c:v>
                </c:pt>
                <c:pt idx="932">
                  <c:v>4.05</c:v>
                </c:pt>
                <c:pt idx="933">
                  <c:v>4.0620000000000003</c:v>
                </c:pt>
                <c:pt idx="934">
                  <c:v>4.0140000000000002</c:v>
                </c:pt>
                <c:pt idx="935">
                  <c:v>4.0449999999999999</c:v>
                </c:pt>
                <c:pt idx="936">
                  <c:v>4.0869999999999997</c:v>
                </c:pt>
                <c:pt idx="937">
                  <c:v>4.0540000000000003</c:v>
                </c:pt>
                <c:pt idx="938">
                  <c:v>4.0194999999999999</c:v>
                </c:pt>
                <c:pt idx="939">
                  <c:v>4.0765000000000002</c:v>
                </c:pt>
                <c:pt idx="940">
                  <c:v>4.0890000000000004</c:v>
                </c:pt>
                <c:pt idx="941">
                  <c:v>4.1654999999999998</c:v>
                </c:pt>
                <c:pt idx="942">
                  <c:v>4.0750000000000002</c:v>
                </c:pt>
                <c:pt idx="943">
                  <c:v>4.0754999999999999</c:v>
                </c:pt>
                <c:pt idx="944">
                  <c:v>4.0709999999999997</c:v>
                </c:pt>
                <c:pt idx="945">
                  <c:v>4.0735000000000001</c:v>
                </c:pt>
                <c:pt idx="946">
                  <c:v>4.0834999999999999</c:v>
                </c:pt>
                <c:pt idx="947">
                  <c:v>4.0999999999999996</c:v>
                </c:pt>
                <c:pt idx="948">
                  <c:v>4.0449999999999999</c:v>
                </c:pt>
                <c:pt idx="949">
                  <c:v>4.0490000000000004</c:v>
                </c:pt>
                <c:pt idx="950">
                  <c:v>4.0754999999999999</c:v>
                </c:pt>
                <c:pt idx="951">
                  <c:v>4.0865</c:v>
                </c:pt>
                <c:pt idx="952">
                  <c:v>4.0815000000000001</c:v>
                </c:pt>
                <c:pt idx="953">
                  <c:v>4.0914999999999999</c:v>
                </c:pt>
                <c:pt idx="954">
                  <c:v>4.0609999999999999</c:v>
                </c:pt>
                <c:pt idx="955">
                  <c:v>4.0609999999999999</c:v>
                </c:pt>
                <c:pt idx="956">
                  <c:v>4.1315</c:v>
                </c:pt>
                <c:pt idx="957">
                  <c:v>4.1195000000000004</c:v>
                </c:pt>
                <c:pt idx="958">
                  <c:v>4.1050000000000004</c:v>
                </c:pt>
                <c:pt idx="959">
                  <c:v>4.0599999999999996</c:v>
                </c:pt>
                <c:pt idx="960">
                  <c:v>4.0519999999999996</c:v>
                </c:pt>
                <c:pt idx="961">
                  <c:v>4.0365000000000002</c:v>
                </c:pt>
                <c:pt idx="962">
                  <c:v>4.0804999999999998</c:v>
                </c:pt>
                <c:pt idx="963">
                  <c:v>4.1124999999999998</c:v>
                </c:pt>
                <c:pt idx="964">
                  <c:v>4.1040000000000001</c:v>
                </c:pt>
                <c:pt idx="965">
                  <c:v>3.875</c:v>
                </c:pt>
                <c:pt idx="966">
                  <c:v>3.89</c:v>
                </c:pt>
                <c:pt idx="967">
                  <c:v>4.1094999999999997</c:v>
                </c:pt>
                <c:pt idx="968">
                  <c:v>4.2379999999999995</c:v>
                </c:pt>
                <c:pt idx="969">
                  <c:v>4.194</c:v>
                </c:pt>
                <c:pt idx="970">
                  <c:v>4.2195</c:v>
                </c:pt>
                <c:pt idx="971">
                  <c:v>4.2084999999999999</c:v>
                </c:pt>
                <c:pt idx="972">
                  <c:v>4.2910000000000004</c:v>
                </c:pt>
                <c:pt idx="973">
                  <c:v>4.2539999999999996</c:v>
                </c:pt>
                <c:pt idx="974">
                  <c:v>4.1304999999999996</c:v>
                </c:pt>
                <c:pt idx="975">
                  <c:v>4.2694999999999999</c:v>
                </c:pt>
                <c:pt idx="976">
                  <c:v>4.1345000000000001</c:v>
                </c:pt>
                <c:pt idx="977">
                  <c:v>4.2110000000000003</c:v>
                </c:pt>
                <c:pt idx="978">
                  <c:v>4.2430000000000003</c:v>
                </c:pt>
                <c:pt idx="979">
                  <c:v>4.0545</c:v>
                </c:pt>
                <c:pt idx="980">
                  <c:v>3.7305000000000001</c:v>
                </c:pt>
                <c:pt idx="981">
                  <c:v>4.2249999999999996</c:v>
                </c:pt>
                <c:pt idx="982">
                  <c:v>4.1900000000000004</c:v>
                </c:pt>
                <c:pt idx="983">
                  <c:v>4.1749999999999998</c:v>
                </c:pt>
                <c:pt idx="984">
                  <c:v>4.1604999999999999</c:v>
                </c:pt>
                <c:pt idx="985">
                  <c:v>4.2910000000000004</c:v>
                </c:pt>
                <c:pt idx="986">
                  <c:v>4.17</c:v>
                </c:pt>
                <c:pt idx="987">
                  <c:v>4.1550000000000002</c:v>
                </c:pt>
                <c:pt idx="988">
                  <c:v>4.2290000000000001</c:v>
                </c:pt>
                <c:pt idx="989">
                  <c:v>4.2554999999999996</c:v>
                </c:pt>
                <c:pt idx="990">
                  <c:v>4.1585000000000001</c:v>
                </c:pt>
                <c:pt idx="991">
                  <c:v>4.2104999999999997</c:v>
                </c:pt>
                <c:pt idx="992">
                  <c:v>4.1070000000000002</c:v>
                </c:pt>
                <c:pt idx="993">
                  <c:v>4.202</c:v>
                </c:pt>
                <c:pt idx="994">
                  <c:v>4.0979999999999999</c:v>
                </c:pt>
                <c:pt idx="995">
                  <c:v>3.9980000000000002</c:v>
                </c:pt>
                <c:pt idx="996">
                  <c:v>3.87</c:v>
                </c:pt>
                <c:pt idx="997">
                  <c:v>3.9355000000000002</c:v>
                </c:pt>
                <c:pt idx="998">
                  <c:v>4.0620000000000003</c:v>
                </c:pt>
                <c:pt idx="999">
                  <c:v>3.9074999999999998</c:v>
                </c:pt>
                <c:pt idx="1000">
                  <c:v>3.8904999999999998</c:v>
                </c:pt>
                <c:pt idx="1001">
                  <c:v>3.8975</c:v>
                </c:pt>
                <c:pt idx="1002">
                  <c:v>4.0134999999999996</c:v>
                </c:pt>
                <c:pt idx="1003">
                  <c:v>4.0860000000000003</c:v>
                </c:pt>
                <c:pt idx="1004">
                  <c:v>4.1745000000000001</c:v>
                </c:pt>
                <c:pt idx="1005">
                  <c:v>4.1020000000000003</c:v>
                </c:pt>
                <c:pt idx="1006">
                  <c:v>4.1105</c:v>
                </c:pt>
                <c:pt idx="1007">
                  <c:v>4.26</c:v>
                </c:pt>
                <c:pt idx="1008">
                  <c:v>4.2095000000000002</c:v>
                </c:pt>
                <c:pt idx="1009">
                  <c:v>4.2039999999999997</c:v>
                </c:pt>
                <c:pt idx="1010">
                  <c:v>4.2045000000000003</c:v>
                </c:pt>
                <c:pt idx="1011">
                  <c:v>4.1204999999999998</c:v>
                </c:pt>
                <c:pt idx="1012">
                  <c:v>3.9205000000000001</c:v>
                </c:pt>
                <c:pt idx="1013">
                  <c:v>3.94</c:v>
                </c:pt>
                <c:pt idx="1014">
                  <c:v>3.6949999999999998</c:v>
                </c:pt>
                <c:pt idx="1015">
                  <c:v>3.6879999999999997</c:v>
                </c:pt>
                <c:pt idx="1016">
                  <c:v>3.6444999999999999</c:v>
                </c:pt>
                <c:pt idx="1017">
                  <c:v>3.5935000000000001</c:v>
                </c:pt>
                <c:pt idx="1018">
                  <c:v>3.5369999999999999</c:v>
                </c:pt>
                <c:pt idx="1019">
                  <c:v>3.3980000000000001</c:v>
                </c:pt>
                <c:pt idx="1020">
                  <c:v>3.5569999999999999</c:v>
                </c:pt>
                <c:pt idx="1021">
                  <c:v>3.6204999999999998</c:v>
                </c:pt>
                <c:pt idx="1022">
                  <c:v>3.5335000000000001</c:v>
                </c:pt>
                <c:pt idx="1023">
                  <c:v>3.3449999999999998</c:v>
                </c:pt>
                <c:pt idx="1024">
                  <c:v>3.3694999999999999</c:v>
                </c:pt>
                <c:pt idx="1025">
                  <c:v>3.3494999999999999</c:v>
                </c:pt>
                <c:pt idx="1026">
                  <c:v>3.1579999999999999</c:v>
                </c:pt>
                <c:pt idx="1027">
                  <c:v>3.4375</c:v>
                </c:pt>
                <c:pt idx="1028">
                  <c:v>3.5175000000000001</c:v>
                </c:pt>
                <c:pt idx="1029">
                  <c:v>3.4239999999999999</c:v>
                </c:pt>
                <c:pt idx="1030">
                  <c:v>3.2284999999999999</c:v>
                </c:pt>
                <c:pt idx="1031">
                  <c:v>3.75</c:v>
                </c:pt>
                <c:pt idx="1032">
                  <c:v>3.7387000000000001</c:v>
                </c:pt>
                <c:pt idx="1033">
                  <c:v>3.8155000000000001</c:v>
                </c:pt>
                <c:pt idx="1034">
                  <c:v>3.5362</c:v>
                </c:pt>
                <c:pt idx="1035">
                  <c:v>3.5169999999999999</c:v>
                </c:pt>
                <c:pt idx="1036">
                  <c:v>3.5125000000000002</c:v>
                </c:pt>
                <c:pt idx="1037">
                  <c:v>3.4074999999999998</c:v>
                </c:pt>
                <c:pt idx="1038">
                  <c:v>3.4125000000000001</c:v>
                </c:pt>
                <c:pt idx="1039">
                  <c:v>3.5274999999999999</c:v>
                </c:pt>
                <c:pt idx="1040">
                  <c:v>3.6985000000000001</c:v>
                </c:pt>
                <c:pt idx="1041">
                  <c:v>3.52</c:v>
                </c:pt>
                <c:pt idx="1042">
                  <c:v>3.5249999999999999</c:v>
                </c:pt>
                <c:pt idx="1043">
                  <c:v>3.89</c:v>
                </c:pt>
                <c:pt idx="1044">
                  <c:v>3.84</c:v>
                </c:pt>
                <c:pt idx="1045">
                  <c:v>3.7755000000000001</c:v>
                </c:pt>
                <c:pt idx="1046">
                  <c:v>4.3164999999999996</c:v>
                </c:pt>
                <c:pt idx="1047">
                  <c:v>3.9699999999999998</c:v>
                </c:pt>
                <c:pt idx="1048">
                  <c:v>3.99</c:v>
                </c:pt>
                <c:pt idx="1049">
                  <c:v>3.9249999999999998</c:v>
                </c:pt>
                <c:pt idx="1050">
                  <c:v>3.8494999999999999</c:v>
                </c:pt>
                <c:pt idx="1051">
                  <c:v>3.8195000000000001</c:v>
                </c:pt>
                <c:pt idx="1052">
                  <c:v>3.88</c:v>
                </c:pt>
                <c:pt idx="1053">
                  <c:v>3.9575</c:v>
                </c:pt>
                <c:pt idx="1054">
                  <c:v>3.9750000000000001</c:v>
                </c:pt>
                <c:pt idx="1055">
                  <c:v>3.98</c:v>
                </c:pt>
                <c:pt idx="1056">
                  <c:v>4.17</c:v>
                </c:pt>
                <c:pt idx="1057">
                  <c:v>4.2720000000000002</c:v>
                </c:pt>
                <c:pt idx="1058">
                  <c:v>4.1050000000000004</c:v>
                </c:pt>
                <c:pt idx="1059">
                  <c:v>3.9405000000000001</c:v>
                </c:pt>
                <c:pt idx="1060">
                  <c:v>4.1604999999999999</c:v>
                </c:pt>
                <c:pt idx="1061">
                  <c:v>4.3250000000000002</c:v>
                </c:pt>
                <c:pt idx="1062">
                  <c:v>4.2004999999999999</c:v>
                </c:pt>
                <c:pt idx="1063">
                  <c:v>4.2205000000000004</c:v>
                </c:pt>
                <c:pt idx="1064">
                  <c:v>4.2995000000000001</c:v>
                </c:pt>
                <c:pt idx="1065">
                  <c:v>4.1195000000000004</c:v>
                </c:pt>
                <c:pt idx="1066">
                  <c:v>4.1304999999999996</c:v>
                </c:pt>
                <c:pt idx="1067">
                  <c:v>4.1100000000000003</c:v>
                </c:pt>
                <c:pt idx="1068">
                  <c:v>3.9554999999999998</c:v>
                </c:pt>
                <c:pt idx="1069">
                  <c:v>4</c:v>
                </c:pt>
                <c:pt idx="1070">
                  <c:v>4.0250000000000004</c:v>
                </c:pt>
                <c:pt idx="1071">
                  <c:v>4.226</c:v>
                </c:pt>
                <c:pt idx="1072">
                  <c:v>4.1745000000000001</c:v>
                </c:pt>
                <c:pt idx="1073">
                  <c:v>4.0190000000000001</c:v>
                </c:pt>
                <c:pt idx="1074">
                  <c:v>4.0605000000000002</c:v>
                </c:pt>
                <c:pt idx="1075">
                  <c:v>4.1494999999999997</c:v>
                </c:pt>
                <c:pt idx="1076">
                  <c:v>4.1449999999999996</c:v>
                </c:pt>
                <c:pt idx="1077">
                  <c:v>4.3205</c:v>
                </c:pt>
                <c:pt idx="1078">
                  <c:v>4.2</c:v>
                </c:pt>
                <c:pt idx="1079">
                  <c:v>4.2495000000000003</c:v>
                </c:pt>
                <c:pt idx="1080">
                  <c:v>4.242</c:v>
                </c:pt>
                <c:pt idx="1081">
                  <c:v>4.25</c:v>
                </c:pt>
                <c:pt idx="1082">
                  <c:v>4.2525000000000004</c:v>
                </c:pt>
                <c:pt idx="1083">
                  <c:v>4.2995000000000001</c:v>
                </c:pt>
                <c:pt idx="1084">
                  <c:v>4.41</c:v>
                </c:pt>
                <c:pt idx="1085">
                  <c:v>4.3600000000000003</c:v>
                </c:pt>
                <c:pt idx="1086">
                  <c:v>4.3445</c:v>
                </c:pt>
                <c:pt idx="1087">
                  <c:v>4.0955000000000004</c:v>
                </c:pt>
                <c:pt idx="1088">
                  <c:v>4.0339999999999998</c:v>
                </c:pt>
                <c:pt idx="1089">
                  <c:v>4.0465</c:v>
                </c:pt>
                <c:pt idx="1090">
                  <c:v>4.0999999999999996</c:v>
                </c:pt>
                <c:pt idx="1091">
                  <c:v>4.0594999999999999</c:v>
                </c:pt>
                <c:pt idx="1092">
                  <c:v>4.1405000000000003</c:v>
                </c:pt>
                <c:pt idx="1093">
                  <c:v>4.1719999999999997</c:v>
                </c:pt>
                <c:pt idx="1094">
                  <c:v>4.2549999999999999</c:v>
                </c:pt>
                <c:pt idx="1095">
                  <c:v>4.2954999999999997</c:v>
                </c:pt>
                <c:pt idx="1096">
                  <c:v>4.2249999999999996</c:v>
                </c:pt>
                <c:pt idx="1097">
                  <c:v>4.2844999999999995</c:v>
                </c:pt>
                <c:pt idx="1098">
                  <c:v>4.2854999999999999</c:v>
                </c:pt>
                <c:pt idx="1099">
                  <c:v>4.2945000000000002</c:v>
                </c:pt>
                <c:pt idx="1100">
                  <c:v>4.2450000000000001</c:v>
                </c:pt>
                <c:pt idx="1101">
                  <c:v>4.2054999999999998</c:v>
                </c:pt>
                <c:pt idx="1102">
                  <c:v>4.242</c:v>
                </c:pt>
                <c:pt idx="1103">
                  <c:v>4.2430000000000003</c:v>
                </c:pt>
                <c:pt idx="1104">
                  <c:v>4.2454999999999998</c:v>
                </c:pt>
                <c:pt idx="1105">
                  <c:v>4.2465000000000002</c:v>
                </c:pt>
                <c:pt idx="1106">
                  <c:v>4.18</c:v>
                </c:pt>
                <c:pt idx="1107">
                  <c:v>4.1886999999999999</c:v>
                </c:pt>
                <c:pt idx="1108">
                  <c:v>4.0475000000000003</c:v>
                </c:pt>
                <c:pt idx="1109">
                  <c:v>4.1275000000000004</c:v>
                </c:pt>
                <c:pt idx="1110">
                  <c:v>4.1189999999999998</c:v>
                </c:pt>
                <c:pt idx="1111">
                  <c:v>4.1695000000000002</c:v>
                </c:pt>
                <c:pt idx="1112">
                  <c:v>4.2249999999999996</c:v>
                </c:pt>
                <c:pt idx="1113">
                  <c:v>4.0925000000000002</c:v>
                </c:pt>
                <c:pt idx="1114">
                  <c:v>4.0875000000000004</c:v>
                </c:pt>
                <c:pt idx="1115">
                  <c:v>4.1745000000000001</c:v>
                </c:pt>
                <c:pt idx="1116">
                  <c:v>4.2705000000000002</c:v>
                </c:pt>
                <c:pt idx="1117">
                  <c:v>4.2045000000000003</c:v>
                </c:pt>
                <c:pt idx="1118">
                  <c:v>4.1825000000000001</c:v>
                </c:pt>
                <c:pt idx="1119">
                  <c:v>4.2649999999999997</c:v>
                </c:pt>
                <c:pt idx="1120">
                  <c:v>4.1749999999999998</c:v>
                </c:pt>
                <c:pt idx="1121">
                  <c:v>4.2</c:v>
                </c:pt>
                <c:pt idx="1122">
                  <c:v>4.1595000000000004</c:v>
                </c:pt>
                <c:pt idx="1123">
                  <c:v>4.0999999999999996</c:v>
                </c:pt>
                <c:pt idx="1124">
                  <c:v>4.1245000000000003</c:v>
                </c:pt>
                <c:pt idx="1125">
                  <c:v>3.9744999999999999</c:v>
                </c:pt>
                <c:pt idx="1126">
                  <c:v>3.94</c:v>
                </c:pt>
                <c:pt idx="1127">
                  <c:v>3.8795000000000002</c:v>
                </c:pt>
                <c:pt idx="1128">
                  <c:v>3.85</c:v>
                </c:pt>
                <c:pt idx="1129">
                  <c:v>4.0274999999999999</c:v>
                </c:pt>
                <c:pt idx="1130">
                  <c:v>3.9544999999999999</c:v>
                </c:pt>
                <c:pt idx="1131">
                  <c:v>3.7774999999999999</c:v>
                </c:pt>
                <c:pt idx="1132">
                  <c:v>3.9929999999999999</c:v>
                </c:pt>
                <c:pt idx="1133">
                  <c:v>3.8824999999999998</c:v>
                </c:pt>
                <c:pt idx="1134">
                  <c:v>3.84</c:v>
                </c:pt>
                <c:pt idx="1135">
                  <c:v>3.8624999999999998</c:v>
                </c:pt>
                <c:pt idx="1136">
                  <c:v>3.9220000000000002</c:v>
                </c:pt>
                <c:pt idx="1137">
                  <c:v>3.9319999999999999</c:v>
                </c:pt>
                <c:pt idx="1138">
                  <c:v>4.12</c:v>
                </c:pt>
                <c:pt idx="1139">
                  <c:v>4.0205000000000002</c:v>
                </c:pt>
                <c:pt idx="1140">
                  <c:v>4.0854999999999997</c:v>
                </c:pt>
                <c:pt idx="1141">
                  <c:v>4.0045000000000002</c:v>
                </c:pt>
                <c:pt idx="1142">
                  <c:v>4.0145</c:v>
                </c:pt>
                <c:pt idx="1143">
                  <c:v>4.1055000000000001</c:v>
                </c:pt>
                <c:pt idx="1144">
                  <c:v>4.0049999999999999</c:v>
                </c:pt>
                <c:pt idx="1145">
                  <c:v>4.0505000000000004</c:v>
                </c:pt>
                <c:pt idx="1146">
                  <c:v>4.0449999999999999</c:v>
                </c:pt>
                <c:pt idx="1147">
                  <c:v>4.085</c:v>
                </c:pt>
                <c:pt idx="1148">
                  <c:v>4.0949999999999998</c:v>
                </c:pt>
                <c:pt idx="1149">
                  <c:v>4.0789999999999997</c:v>
                </c:pt>
                <c:pt idx="1150">
                  <c:v>4.1384999999999996</c:v>
                </c:pt>
                <c:pt idx="1151">
                  <c:v>4.1500000000000004</c:v>
                </c:pt>
                <c:pt idx="1152">
                  <c:v>4.2762000000000002</c:v>
                </c:pt>
                <c:pt idx="1153">
                  <c:v>4.1900000000000004</c:v>
                </c:pt>
                <c:pt idx="1154">
                  <c:v>4.1900000000000004</c:v>
                </c:pt>
                <c:pt idx="1155">
                  <c:v>4.09</c:v>
                </c:pt>
                <c:pt idx="1156">
                  <c:v>4.165</c:v>
                </c:pt>
                <c:pt idx="1157">
                  <c:v>4.1760000000000002</c:v>
                </c:pt>
                <c:pt idx="1158">
                  <c:v>4.2549999999999999</c:v>
                </c:pt>
                <c:pt idx="1159">
                  <c:v>4.0650000000000004</c:v>
                </c:pt>
                <c:pt idx="1160">
                  <c:v>4.0244999999999997</c:v>
                </c:pt>
                <c:pt idx="1161">
                  <c:v>4.0505000000000004</c:v>
                </c:pt>
                <c:pt idx="1162">
                  <c:v>4.0845000000000002</c:v>
                </c:pt>
                <c:pt idx="1163">
                  <c:v>4.0309999999999997</c:v>
                </c:pt>
                <c:pt idx="1164">
                  <c:v>4.16</c:v>
                </c:pt>
                <c:pt idx="1165">
                  <c:v>4.05</c:v>
                </c:pt>
                <c:pt idx="1166">
                  <c:v>4.3150000000000004</c:v>
                </c:pt>
                <c:pt idx="1167">
                  <c:v>4.4762000000000004</c:v>
                </c:pt>
                <c:pt idx="1168">
                  <c:v>4.3354999999999997</c:v>
                </c:pt>
                <c:pt idx="1169">
                  <c:v>4.3064999999999998</c:v>
                </c:pt>
                <c:pt idx="1170">
                  <c:v>4.1399999999999997</c:v>
                </c:pt>
                <c:pt idx="1171">
                  <c:v>4.1689999999999996</c:v>
                </c:pt>
                <c:pt idx="1172">
                  <c:v>4.1115000000000004</c:v>
                </c:pt>
                <c:pt idx="1173">
                  <c:v>4.2904999999999998</c:v>
                </c:pt>
                <c:pt idx="1174">
                  <c:v>4.1444999999999999</c:v>
                </c:pt>
                <c:pt idx="1175">
                  <c:v>4.2004999999999999</c:v>
                </c:pt>
                <c:pt idx="1176">
                  <c:v>4.1695000000000002</c:v>
                </c:pt>
                <c:pt idx="1177">
                  <c:v>4.1900000000000004</c:v>
                </c:pt>
                <c:pt idx="1178">
                  <c:v>4.1695000000000002</c:v>
                </c:pt>
                <c:pt idx="1179">
                  <c:v>4.0599999999999996</c:v>
                </c:pt>
                <c:pt idx="1180">
                  <c:v>3.9539999999999997</c:v>
                </c:pt>
                <c:pt idx="1181">
                  <c:v>4.0525000000000002</c:v>
                </c:pt>
                <c:pt idx="1182">
                  <c:v>4.0179999999999998</c:v>
                </c:pt>
                <c:pt idx="1183">
                  <c:v>4.0170000000000003</c:v>
                </c:pt>
                <c:pt idx="1184">
                  <c:v>4.0345000000000004</c:v>
                </c:pt>
                <c:pt idx="1185">
                  <c:v>4.0650000000000004</c:v>
                </c:pt>
                <c:pt idx="1186">
                  <c:v>3.96</c:v>
                </c:pt>
                <c:pt idx="1187">
                  <c:v>3.9765000000000001</c:v>
                </c:pt>
                <c:pt idx="1188">
                  <c:v>3.968</c:v>
                </c:pt>
                <c:pt idx="1189">
                  <c:v>4.0305</c:v>
                </c:pt>
                <c:pt idx="1190">
                  <c:v>4.101</c:v>
                </c:pt>
                <c:pt idx="1191">
                  <c:v>4.0170000000000003</c:v>
                </c:pt>
                <c:pt idx="1192">
                  <c:v>4.0010000000000003</c:v>
                </c:pt>
                <c:pt idx="1193">
                  <c:v>4.141</c:v>
                </c:pt>
                <c:pt idx="1194">
                  <c:v>3.9580000000000002</c:v>
                </c:pt>
                <c:pt idx="1195">
                  <c:v>3.8540000000000001</c:v>
                </c:pt>
                <c:pt idx="1196">
                  <c:v>3.984</c:v>
                </c:pt>
                <c:pt idx="1197">
                  <c:v>3.996</c:v>
                </c:pt>
                <c:pt idx="1198">
                  <c:v>4.01</c:v>
                </c:pt>
                <c:pt idx="1199">
                  <c:v>3.9729999999999999</c:v>
                </c:pt>
                <c:pt idx="1200">
                  <c:v>4.0439999999999996</c:v>
                </c:pt>
                <c:pt idx="1201">
                  <c:v>3.96</c:v>
                </c:pt>
                <c:pt idx="1202">
                  <c:v>3.8561999999999999</c:v>
                </c:pt>
                <c:pt idx="1203">
                  <c:v>3.9287000000000001</c:v>
                </c:pt>
                <c:pt idx="1204">
                  <c:v>3.95</c:v>
                </c:pt>
                <c:pt idx="1205">
                  <c:v>4.0549999999999997</c:v>
                </c:pt>
                <c:pt idx="1206">
                  <c:v>3.9790000000000001</c:v>
                </c:pt>
                <c:pt idx="1207">
                  <c:v>3.9489999999999998</c:v>
                </c:pt>
                <c:pt idx="1208">
                  <c:v>3.956</c:v>
                </c:pt>
                <c:pt idx="1209">
                  <c:v>3.9590000000000001</c:v>
                </c:pt>
                <c:pt idx="1210">
                  <c:v>3.9554999999999998</c:v>
                </c:pt>
                <c:pt idx="1211">
                  <c:v>3.839</c:v>
                </c:pt>
                <c:pt idx="1212">
                  <c:v>3.8289999999999997</c:v>
                </c:pt>
                <c:pt idx="1213">
                  <c:v>3.93</c:v>
                </c:pt>
                <c:pt idx="1214">
                  <c:v>3.8811999999999998</c:v>
                </c:pt>
                <c:pt idx="1215">
                  <c:v>3.9470000000000001</c:v>
                </c:pt>
                <c:pt idx="1216">
                  <c:v>3.9849999999999999</c:v>
                </c:pt>
                <c:pt idx="1217">
                  <c:v>3.8540000000000001</c:v>
                </c:pt>
                <c:pt idx="1218">
                  <c:v>3.9379999999999997</c:v>
                </c:pt>
                <c:pt idx="1219">
                  <c:v>3.956</c:v>
                </c:pt>
                <c:pt idx="1220">
                  <c:v>3.7960000000000003</c:v>
                </c:pt>
                <c:pt idx="1221">
                  <c:v>3.7454999999999998</c:v>
                </c:pt>
                <c:pt idx="1222">
                  <c:v>3.6550000000000002</c:v>
                </c:pt>
                <c:pt idx="1223">
                  <c:v>3.7970000000000002</c:v>
                </c:pt>
                <c:pt idx="1224">
                  <c:v>3.794</c:v>
                </c:pt>
                <c:pt idx="1225">
                  <c:v>3.7250000000000001</c:v>
                </c:pt>
                <c:pt idx="1226">
                  <c:v>3.7495000000000003</c:v>
                </c:pt>
                <c:pt idx="1227">
                  <c:v>3.786</c:v>
                </c:pt>
                <c:pt idx="1228">
                  <c:v>3.6844999999999999</c:v>
                </c:pt>
                <c:pt idx="1229">
                  <c:v>3.7320000000000002</c:v>
                </c:pt>
                <c:pt idx="1230">
                  <c:v>3.7324999999999999</c:v>
                </c:pt>
                <c:pt idx="1231">
                  <c:v>3.6920000000000002</c:v>
                </c:pt>
                <c:pt idx="1232">
                  <c:v>3.6790000000000003</c:v>
                </c:pt>
                <c:pt idx="1233">
                  <c:v>3.718</c:v>
                </c:pt>
                <c:pt idx="1234">
                  <c:v>3.7374999999999998</c:v>
                </c:pt>
                <c:pt idx="1235">
                  <c:v>3.7530000000000001</c:v>
                </c:pt>
                <c:pt idx="1236">
                  <c:v>3.875</c:v>
                </c:pt>
                <c:pt idx="1237">
                  <c:v>3.7454999999999998</c:v>
                </c:pt>
                <c:pt idx="1238">
                  <c:v>3.8235000000000001</c:v>
                </c:pt>
                <c:pt idx="1239">
                  <c:v>3.8294999999999999</c:v>
                </c:pt>
                <c:pt idx="1240">
                  <c:v>3.8289999999999997</c:v>
                </c:pt>
                <c:pt idx="1241">
                  <c:v>3.77</c:v>
                </c:pt>
                <c:pt idx="1242">
                  <c:v>3.8209999999999997</c:v>
                </c:pt>
                <c:pt idx="1243">
                  <c:v>3.81</c:v>
                </c:pt>
                <c:pt idx="1244">
                  <c:v>3.9379999999999997</c:v>
                </c:pt>
                <c:pt idx="1245">
                  <c:v>3.8209999999999997</c:v>
                </c:pt>
                <c:pt idx="1246">
                  <c:v>3.8170000000000002</c:v>
                </c:pt>
                <c:pt idx="1247">
                  <c:v>3.7949999999999999</c:v>
                </c:pt>
                <c:pt idx="1248">
                  <c:v>3.7970000000000002</c:v>
                </c:pt>
                <c:pt idx="1249">
                  <c:v>3.9489999999999998</c:v>
                </c:pt>
                <c:pt idx="1250">
                  <c:v>3.96</c:v>
                </c:pt>
                <c:pt idx="1251">
                  <c:v>3.9580000000000002</c:v>
                </c:pt>
                <c:pt idx="1252">
                  <c:v>4.0149999999999997</c:v>
                </c:pt>
                <c:pt idx="1253">
                  <c:v>3.8529999999999998</c:v>
                </c:pt>
                <c:pt idx="1254">
                  <c:v>3.9449999999999998</c:v>
                </c:pt>
                <c:pt idx="1255">
                  <c:v>3.9325000000000001</c:v>
                </c:pt>
                <c:pt idx="1256">
                  <c:v>3.9464999999999999</c:v>
                </c:pt>
                <c:pt idx="1257">
                  <c:v>3.9</c:v>
                </c:pt>
                <c:pt idx="1258">
                  <c:v>3.895</c:v>
                </c:pt>
                <c:pt idx="1259">
                  <c:v>3.8555000000000001</c:v>
                </c:pt>
                <c:pt idx="1260">
                  <c:v>3.8449999999999998</c:v>
                </c:pt>
                <c:pt idx="1261">
                  <c:v>3.8505000000000003</c:v>
                </c:pt>
                <c:pt idx="1262">
                  <c:v>3.8650000000000002</c:v>
                </c:pt>
                <c:pt idx="1263">
                  <c:v>3.9409999999999998</c:v>
                </c:pt>
                <c:pt idx="1264">
                  <c:v>4.0004999999999997</c:v>
                </c:pt>
                <c:pt idx="1265">
                  <c:v>3.96</c:v>
                </c:pt>
                <c:pt idx="1266">
                  <c:v>3.9820000000000002</c:v>
                </c:pt>
                <c:pt idx="1267">
                  <c:v>3.9805000000000001</c:v>
                </c:pt>
                <c:pt idx="1268">
                  <c:v>3.9660000000000002</c:v>
                </c:pt>
                <c:pt idx="1269">
                  <c:v>3.9735</c:v>
                </c:pt>
                <c:pt idx="1270">
                  <c:v>3.92</c:v>
                </c:pt>
                <c:pt idx="1271">
                  <c:v>3.8824999999999998</c:v>
                </c:pt>
                <c:pt idx="1272">
                  <c:v>3.911</c:v>
                </c:pt>
                <c:pt idx="1273">
                  <c:v>3.9</c:v>
                </c:pt>
                <c:pt idx="1274">
                  <c:v>3.9249999999999998</c:v>
                </c:pt>
                <c:pt idx="1275">
                  <c:v>3.835</c:v>
                </c:pt>
                <c:pt idx="1276">
                  <c:v>3.7960000000000003</c:v>
                </c:pt>
                <c:pt idx="1277">
                  <c:v>3.81</c:v>
                </c:pt>
                <c:pt idx="1278">
                  <c:v>3.7395</c:v>
                </c:pt>
                <c:pt idx="1279">
                  <c:v>3.7469999999999999</c:v>
                </c:pt>
                <c:pt idx="1280">
                  <c:v>3.7275</c:v>
                </c:pt>
                <c:pt idx="1281">
                  <c:v>3.7149999999999999</c:v>
                </c:pt>
                <c:pt idx="1282">
                  <c:v>3.7330000000000001</c:v>
                </c:pt>
                <c:pt idx="1283">
                  <c:v>3.798</c:v>
                </c:pt>
                <c:pt idx="1284">
                  <c:v>3.7481999999999998</c:v>
                </c:pt>
                <c:pt idx="1285">
                  <c:v>3.7800000000000002</c:v>
                </c:pt>
                <c:pt idx="1286">
                  <c:v>3.8010000000000002</c:v>
                </c:pt>
                <c:pt idx="1287">
                  <c:v>3.7711999999999999</c:v>
                </c:pt>
                <c:pt idx="1288">
                  <c:v>3.7679999999999998</c:v>
                </c:pt>
                <c:pt idx="1289">
                  <c:v>3.74</c:v>
                </c:pt>
                <c:pt idx="1290">
                  <c:v>3.7439999999999998</c:v>
                </c:pt>
                <c:pt idx="1291">
                  <c:v>3.758</c:v>
                </c:pt>
                <c:pt idx="1292">
                  <c:v>3.7061999999999999</c:v>
                </c:pt>
                <c:pt idx="1293">
                  <c:v>3.74</c:v>
                </c:pt>
                <c:pt idx="1294">
                  <c:v>3.7315</c:v>
                </c:pt>
                <c:pt idx="1295">
                  <c:v>3.7949999999999999</c:v>
                </c:pt>
                <c:pt idx="1296">
                  <c:v>3.7614999999999998</c:v>
                </c:pt>
                <c:pt idx="1297">
                  <c:v>3.714</c:v>
                </c:pt>
                <c:pt idx="1298">
                  <c:v>3.7</c:v>
                </c:pt>
                <c:pt idx="1299">
                  <c:v>3.738</c:v>
                </c:pt>
                <c:pt idx="1300">
                  <c:v>3.7265000000000001</c:v>
                </c:pt>
                <c:pt idx="1301">
                  <c:v>3.7</c:v>
                </c:pt>
                <c:pt idx="1302">
                  <c:v>3.6936999999999998</c:v>
                </c:pt>
                <c:pt idx="1303">
                  <c:v>3.6949999999999998</c:v>
                </c:pt>
                <c:pt idx="1304">
                  <c:v>3.7511999999999999</c:v>
                </c:pt>
                <c:pt idx="1305">
                  <c:v>3.6930000000000001</c:v>
                </c:pt>
                <c:pt idx="1306">
                  <c:v>3.8574999999999999</c:v>
                </c:pt>
                <c:pt idx="1307">
                  <c:v>3.859</c:v>
                </c:pt>
                <c:pt idx="1308">
                  <c:v>3.8614999999999999</c:v>
                </c:pt>
                <c:pt idx="1309">
                  <c:v>3.8090000000000002</c:v>
                </c:pt>
                <c:pt idx="1310">
                  <c:v>3.7410000000000001</c:v>
                </c:pt>
                <c:pt idx="1311">
                  <c:v>3.714</c:v>
                </c:pt>
                <c:pt idx="1312">
                  <c:v>3.7595000000000001</c:v>
                </c:pt>
                <c:pt idx="1313">
                  <c:v>3.782</c:v>
                </c:pt>
                <c:pt idx="1314">
                  <c:v>3.69</c:v>
                </c:pt>
                <c:pt idx="1315">
                  <c:v>3.698</c:v>
                </c:pt>
                <c:pt idx="1316">
                  <c:v>3.6040000000000001</c:v>
                </c:pt>
                <c:pt idx="1317">
                  <c:v>3.6505000000000001</c:v>
                </c:pt>
                <c:pt idx="1318">
                  <c:v>3.6470000000000002</c:v>
                </c:pt>
                <c:pt idx="1319">
                  <c:v>3.5579999999999998</c:v>
                </c:pt>
                <c:pt idx="1320">
                  <c:v>3.6850000000000001</c:v>
                </c:pt>
                <c:pt idx="1321">
                  <c:v>3.633</c:v>
                </c:pt>
                <c:pt idx="1322">
                  <c:v>3.6459999999999999</c:v>
                </c:pt>
                <c:pt idx="1323">
                  <c:v>3.5225</c:v>
                </c:pt>
                <c:pt idx="1324">
                  <c:v>3.67</c:v>
                </c:pt>
                <c:pt idx="1325">
                  <c:v>3.6310000000000002</c:v>
                </c:pt>
                <c:pt idx="1326">
                  <c:v>3.6324999999999998</c:v>
                </c:pt>
                <c:pt idx="1327">
                  <c:v>3.6310000000000002</c:v>
                </c:pt>
                <c:pt idx="1328">
                  <c:v>3.613</c:v>
                </c:pt>
                <c:pt idx="1329">
                  <c:v>3.6</c:v>
                </c:pt>
                <c:pt idx="1330">
                  <c:v>3.6109999999999998</c:v>
                </c:pt>
                <c:pt idx="1331">
                  <c:v>3.5209999999999999</c:v>
                </c:pt>
                <c:pt idx="1332">
                  <c:v>3.5209999999999999</c:v>
                </c:pt>
                <c:pt idx="1333">
                  <c:v>3.6120000000000001</c:v>
                </c:pt>
                <c:pt idx="1334">
                  <c:v>3.5735000000000001</c:v>
                </c:pt>
                <c:pt idx="1335">
                  <c:v>3.613</c:v>
                </c:pt>
                <c:pt idx="1336">
                  <c:v>3.6710000000000003</c:v>
                </c:pt>
                <c:pt idx="1337">
                  <c:v>3.677</c:v>
                </c:pt>
                <c:pt idx="1338">
                  <c:v>3.77</c:v>
                </c:pt>
                <c:pt idx="1339">
                  <c:v>3.722</c:v>
                </c:pt>
                <c:pt idx="1340">
                  <c:v>3.7199999999999998</c:v>
                </c:pt>
                <c:pt idx="1341">
                  <c:v>3.7187000000000001</c:v>
                </c:pt>
                <c:pt idx="1342">
                  <c:v>3.7210000000000001</c:v>
                </c:pt>
                <c:pt idx="1343">
                  <c:v>3.7240000000000002</c:v>
                </c:pt>
                <c:pt idx="1344">
                  <c:v>3.7435</c:v>
                </c:pt>
                <c:pt idx="1345">
                  <c:v>3.83</c:v>
                </c:pt>
                <c:pt idx="1346">
                  <c:v>3.8570000000000002</c:v>
                </c:pt>
                <c:pt idx="1347">
                  <c:v>3.8</c:v>
                </c:pt>
                <c:pt idx="1348">
                  <c:v>3.7850000000000001</c:v>
                </c:pt>
                <c:pt idx="1349">
                  <c:v>3.7800000000000002</c:v>
                </c:pt>
                <c:pt idx="1350">
                  <c:v>3.7370000000000001</c:v>
                </c:pt>
                <c:pt idx="1351">
                  <c:v>3.7800000000000002</c:v>
                </c:pt>
                <c:pt idx="1352">
                  <c:v>3.7669999999999999</c:v>
                </c:pt>
                <c:pt idx="1353">
                  <c:v>3.786</c:v>
                </c:pt>
                <c:pt idx="1354">
                  <c:v>3.742</c:v>
                </c:pt>
                <c:pt idx="1355">
                  <c:v>3.7519999999999998</c:v>
                </c:pt>
                <c:pt idx="1356">
                  <c:v>3.8025000000000002</c:v>
                </c:pt>
                <c:pt idx="1357">
                  <c:v>3.7795000000000001</c:v>
                </c:pt>
                <c:pt idx="1358">
                  <c:v>3.77</c:v>
                </c:pt>
                <c:pt idx="1359">
                  <c:v>3.7160000000000002</c:v>
                </c:pt>
                <c:pt idx="1360">
                  <c:v>3.7160000000000002</c:v>
                </c:pt>
                <c:pt idx="1361">
                  <c:v>3.7050000000000001</c:v>
                </c:pt>
                <c:pt idx="1362">
                  <c:v>3.7305000000000001</c:v>
                </c:pt>
                <c:pt idx="1363">
                  <c:v>3.81</c:v>
                </c:pt>
                <c:pt idx="1364">
                  <c:v>3.7560000000000002</c:v>
                </c:pt>
                <c:pt idx="1365">
                  <c:v>3.758</c:v>
                </c:pt>
                <c:pt idx="1366">
                  <c:v>3.7349999999999999</c:v>
                </c:pt>
                <c:pt idx="1367">
                  <c:v>3.879</c:v>
                </c:pt>
                <c:pt idx="1368">
                  <c:v>3.82</c:v>
                </c:pt>
                <c:pt idx="1369">
                  <c:v>3.8149999999999999</c:v>
                </c:pt>
                <c:pt idx="1370">
                  <c:v>3.7734999999999999</c:v>
                </c:pt>
                <c:pt idx="1371">
                  <c:v>3.827</c:v>
                </c:pt>
                <c:pt idx="1372">
                  <c:v>3.8289999999999997</c:v>
                </c:pt>
                <c:pt idx="1373">
                  <c:v>3.875</c:v>
                </c:pt>
                <c:pt idx="1374">
                  <c:v>3.871</c:v>
                </c:pt>
                <c:pt idx="1375">
                  <c:v>3.8919999999999999</c:v>
                </c:pt>
                <c:pt idx="1376">
                  <c:v>3.907</c:v>
                </c:pt>
                <c:pt idx="1377">
                  <c:v>3.8849999999999998</c:v>
                </c:pt>
                <c:pt idx="1378">
                  <c:v>3.8759999999999999</c:v>
                </c:pt>
                <c:pt idx="1379">
                  <c:v>3.8759999999999999</c:v>
                </c:pt>
                <c:pt idx="1380">
                  <c:v>3.8475000000000001</c:v>
                </c:pt>
                <c:pt idx="1381">
                  <c:v>3.8294999999999999</c:v>
                </c:pt>
                <c:pt idx="1382">
                  <c:v>3.7880000000000003</c:v>
                </c:pt>
                <c:pt idx="1383">
                  <c:v>3.7824999999999998</c:v>
                </c:pt>
                <c:pt idx="1384">
                  <c:v>3.6494999999999997</c:v>
                </c:pt>
                <c:pt idx="1385">
                  <c:v>3.6825000000000001</c:v>
                </c:pt>
                <c:pt idx="1386">
                  <c:v>3.6764999999999999</c:v>
                </c:pt>
                <c:pt idx="1387">
                  <c:v>3.6859999999999999</c:v>
                </c:pt>
                <c:pt idx="1388">
                  <c:v>3.6804999999999999</c:v>
                </c:pt>
                <c:pt idx="1389">
                  <c:v>3.6760000000000002</c:v>
                </c:pt>
                <c:pt idx="1390">
                  <c:v>3.6560000000000001</c:v>
                </c:pt>
                <c:pt idx="1391">
                  <c:v>3.6280000000000001</c:v>
                </c:pt>
                <c:pt idx="1392">
                  <c:v>3.6930000000000001</c:v>
                </c:pt>
                <c:pt idx="1393">
                  <c:v>3.5949999999999998</c:v>
                </c:pt>
                <c:pt idx="1394">
                  <c:v>3.6419999999999999</c:v>
                </c:pt>
                <c:pt idx="1395">
                  <c:v>3.6920000000000002</c:v>
                </c:pt>
                <c:pt idx="1396">
                  <c:v>3.577</c:v>
                </c:pt>
                <c:pt idx="1397">
                  <c:v>3.4289999999999998</c:v>
                </c:pt>
                <c:pt idx="1398">
                  <c:v>3.508</c:v>
                </c:pt>
                <c:pt idx="1399">
                  <c:v>3.4969999999999999</c:v>
                </c:pt>
                <c:pt idx="1400">
                  <c:v>3.5129999999999999</c:v>
                </c:pt>
                <c:pt idx="1401">
                  <c:v>3.3815</c:v>
                </c:pt>
                <c:pt idx="1402">
                  <c:v>3.4550000000000001</c:v>
                </c:pt>
                <c:pt idx="1403">
                  <c:v>3.4329999999999998</c:v>
                </c:pt>
                <c:pt idx="1404">
                  <c:v>3.5609999999999999</c:v>
                </c:pt>
                <c:pt idx="1405">
                  <c:v>3.5920000000000001</c:v>
                </c:pt>
                <c:pt idx="1406">
                  <c:v>3.58</c:v>
                </c:pt>
                <c:pt idx="1407">
                  <c:v>3.621</c:v>
                </c:pt>
                <c:pt idx="1408">
                  <c:v>3.68</c:v>
                </c:pt>
                <c:pt idx="1409">
                  <c:v>3.6179999999999999</c:v>
                </c:pt>
                <c:pt idx="1410">
                  <c:v>3.645</c:v>
                </c:pt>
                <c:pt idx="1411">
                  <c:v>3.6120000000000001</c:v>
                </c:pt>
                <c:pt idx="1412">
                  <c:v>3.6189999999999998</c:v>
                </c:pt>
                <c:pt idx="1413">
                  <c:v>3.5830000000000002</c:v>
                </c:pt>
                <c:pt idx="1414">
                  <c:v>3.5590000000000002</c:v>
                </c:pt>
                <c:pt idx="1415">
                  <c:v>3.4990000000000001</c:v>
                </c:pt>
                <c:pt idx="1416">
                  <c:v>3.5460000000000003</c:v>
                </c:pt>
                <c:pt idx="1417">
                  <c:v>3.5300000000000002</c:v>
                </c:pt>
                <c:pt idx="1418">
                  <c:v>3.5489999999999999</c:v>
                </c:pt>
                <c:pt idx="1419">
                  <c:v>3.5569999999999999</c:v>
                </c:pt>
                <c:pt idx="1420">
                  <c:v>3.5525000000000002</c:v>
                </c:pt>
                <c:pt idx="1421">
                  <c:v>3.4649999999999999</c:v>
                </c:pt>
                <c:pt idx="1422">
                  <c:v>3.6630000000000003</c:v>
                </c:pt>
                <c:pt idx="1423">
                  <c:v>3.5620000000000003</c:v>
                </c:pt>
                <c:pt idx="1424">
                  <c:v>3.5634999999999999</c:v>
                </c:pt>
                <c:pt idx="1425">
                  <c:v>3.5855000000000001</c:v>
                </c:pt>
                <c:pt idx="1426">
                  <c:v>3.5720000000000001</c:v>
                </c:pt>
                <c:pt idx="1427">
                  <c:v>3.6150000000000002</c:v>
                </c:pt>
                <c:pt idx="1428">
                  <c:v>3.6429999999999998</c:v>
                </c:pt>
                <c:pt idx="1429">
                  <c:v>3.577</c:v>
                </c:pt>
                <c:pt idx="1430">
                  <c:v>3.609</c:v>
                </c:pt>
                <c:pt idx="1431">
                  <c:v>3.5537000000000001</c:v>
                </c:pt>
                <c:pt idx="1432">
                  <c:v>3.585</c:v>
                </c:pt>
                <c:pt idx="1433">
                  <c:v>3.6032000000000002</c:v>
                </c:pt>
                <c:pt idx="1434">
                  <c:v>3.5529999999999999</c:v>
                </c:pt>
                <c:pt idx="1435">
                  <c:v>3.5230000000000001</c:v>
                </c:pt>
                <c:pt idx="1436">
                  <c:v>3.5070000000000001</c:v>
                </c:pt>
                <c:pt idx="1437">
                  <c:v>3.52</c:v>
                </c:pt>
                <c:pt idx="1438">
                  <c:v>3.391</c:v>
                </c:pt>
                <c:pt idx="1439">
                  <c:v>3.3820000000000001</c:v>
                </c:pt>
                <c:pt idx="1440">
                  <c:v>3.403</c:v>
                </c:pt>
                <c:pt idx="1441">
                  <c:v>3.411</c:v>
                </c:pt>
                <c:pt idx="1442">
                  <c:v>3.3319999999999999</c:v>
                </c:pt>
                <c:pt idx="1443">
                  <c:v>3.3810000000000002</c:v>
                </c:pt>
                <c:pt idx="1444">
                  <c:v>3.3810000000000002</c:v>
                </c:pt>
                <c:pt idx="1445">
                  <c:v>3.359</c:v>
                </c:pt>
                <c:pt idx="1446">
                  <c:v>3.4165000000000001</c:v>
                </c:pt>
                <c:pt idx="1447">
                  <c:v>3.3370000000000002</c:v>
                </c:pt>
                <c:pt idx="1448">
                  <c:v>3.3037000000000001</c:v>
                </c:pt>
                <c:pt idx="1449">
                  <c:v>3.34</c:v>
                </c:pt>
                <c:pt idx="1450">
                  <c:v>3.3387000000000002</c:v>
                </c:pt>
                <c:pt idx="1451">
                  <c:v>3.3490000000000002</c:v>
                </c:pt>
                <c:pt idx="1452">
                  <c:v>3.3519999999999999</c:v>
                </c:pt>
                <c:pt idx="1453">
                  <c:v>3.34</c:v>
                </c:pt>
                <c:pt idx="1454">
                  <c:v>3.3519999999999999</c:v>
                </c:pt>
                <c:pt idx="1455">
                  <c:v>3.3620000000000001</c:v>
                </c:pt>
                <c:pt idx="1456">
                  <c:v>3.351</c:v>
                </c:pt>
                <c:pt idx="1457">
                  <c:v>3.4020000000000001</c:v>
                </c:pt>
                <c:pt idx="1458">
                  <c:v>3.3250000000000002</c:v>
                </c:pt>
                <c:pt idx="1459">
                  <c:v>3.3952</c:v>
                </c:pt>
                <c:pt idx="1460">
                  <c:v>3.33</c:v>
                </c:pt>
                <c:pt idx="1461">
                  <c:v>3.3449999999999998</c:v>
                </c:pt>
                <c:pt idx="1462">
                  <c:v>3.33</c:v>
                </c:pt>
                <c:pt idx="1463">
                  <c:v>3.3319999999999999</c:v>
                </c:pt>
                <c:pt idx="1464">
                  <c:v>3.327</c:v>
                </c:pt>
                <c:pt idx="1465">
                  <c:v>3.3380000000000001</c:v>
                </c:pt>
                <c:pt idx="1466">
                  <c:v>3.3359999999999999</c:v>
                </c:pt>
                <c:pt idx="1467">
                  <c:v>3.298</c:v>
                </c:pt>
                <c:pt idx="1468">
                  <c:v>3.274</c:v>
                </c:pt>
                <c:pt idx="1469">
                  <c:v>3.254</c:v>
                </c:pt>
                <c:pt idx="1470">
                  <c:v>3.242</c:v>
                </c:pt>
                <c:pt idx="1471">
                  <c:v>3.1715</c:v>
                </c:pt>
                <c:pt idx="1472">
                  <c:v>3.2280000000000002</c:v>
                </c:pt>
                <c:pt idx="1473">
                  <c:v>3.2475000000000001</c:v>
                </c:pt>
                <c:pt idx="1474">
                  <c:v>3.2376</c:v>
                </c:pt>
                <c:pt idx="1475">
                  <c:v>3.25</c:v>
                </c:pt>
                <c:pt idx="1476">
                  <c:v>3.2749999999999999</c:v>
                </c:pt>
                <c:pt idx="1477">
                  <c:v>3.3170000000000002</c:v>
                </c:pt>
                <c:pt idx="1478">
                  <c:v>3.4287999999999998</c:v>
                </c:pt>
                <c:pt idx="1479">
                  <c:v>3.4338000000000002</c:v>
                </c:pt>
                <c:pt idx="1480">
                  <c:v>3.3540000000000001</c:v>
                </c:pt>
                <c:pt idx="1481">
                  <c:v>3.3660000000000001</c:v>
                </c:pt>
                <c:pt idx="1482">
                  <c:v>3.391</c:v>
                </c:pt>
                <c:pt idx="1483">
                  <c:v>3.407</c:v>
                </c:pt>
                <c:pt idx="1484">
                  <c:v>3.4129999999999998</c:v>
                </c:pt>
                <c:pt idx="1485">
                  <c:v>3.4279999999999999</c:v>
                </c:pt>
                <c:pt idx="1486">
                  <c:v>3.42</c:v>
                </c:pt>
                <c:pt idx="1487">
                  <c:v>3.4420000000000002</c:v>
                </c:pt>
                <c:pt idx="1488">
                  <c:v>3.407</c:v>
                </c:pt>
                <c:pt idx="1489">
                  <c:v>3.492</c:v>
                </c:pt>
                <c:pt idx="1490">
                  <c:v>3.5381999999999998</c:v>
                </c:pt>
                <c:pt idx="1491">
                  <c:v>3.3744999999999998</c:v>
                </c:pt>
                <c:pt idx="1492">
                  <c:v>3.3650000000000002</c:v>
                </c:pt>
                <c:pt idx="1493">
                  <c:v>3.371</c:v>
                </c:pt>
                <c:pt idx="1494">
                  <c:v>3.4050000000000002</c:v>
                </c:pt>
                <c:pt idx="1495">
                  <c:v>3.3105000000000002</c:v>
                </c:pt>
                <c:pt idx="1496">
                  <c:v>3.3388</c:v>
                </c:pt>
                <c:pt idx="1497">
                  <c:v>3.3279999999999998</c:v>
                </c:pt>
                <c:pt idx="1498">
                  <c:v>3.3439999999999999</c:v>
                </c:pt>
                <c:pt idx="1499">
                  <c:v>3.3260000000000001</c:v>
                </c:pt>
                <c:pt idx="1500">
                  <c:v>3.34</c:v>
                </c:pt>
                <c:pt idx="1501">
                  <c:v>3.3340000000000001</c:v>
                </c:pt>
                <c:pt idx="1502">
                  <c:v>3.3580000000000001</c:v>
                </c:pt>
                <c:pt idx="1503">
                  <c:v>3.371</c:v>
                </c:pt>
                <c:pt idx="1504">
                  <c:v>3.3570000000000002</c:v>
                </c:pt>
                <c:pt idx="1505">
                  <c:v>3.3913000000000002</c:v>
                </c:pt>
                <c:pt idx="1506">
                  <c:v>3.39</c:v>
                </c:pt>
                <c:pt idx="1507">
                  <c:v>3.4062999999999999</c:v>
                </c:pt>
                <c:pt idx="1508">
                  <c:v>3.3913000000000002</c:v>
                </c:pt>
                <c:pt idx="1509">
                  <c:v>3.3449999999999998</c:v>
                </c:pt>
                <c:pt idx="1510">
                  <c:v>3.4062000000000001</c:v>
                </c:pt>
                <c:pt idx="1511">
                  <c:v>3.343</c:v>
                </c:pt>
                <c:pt idx="1512">
                  <c:v>3.3050000000000002</c:v>
                </c:pt>
                <c:pt idx="1513">
                  <c:v>3.375</c:v>
                </c:pt>
                <c:pt idx="1514">
                  <c:v>3.3609999999999998</c:v>
                </c:pt>
                <c:pt idx="1515">
                  <c:v>3.363</c:v>
                </c:pt>
                <c:pt idx="1516">
                  <c:v>3.29</c:v>
                </c:pt>
                <c:pt idx="1517">
                  <c:v>3.2829999999999999</c:v>
                </c:pt>
                <c:pt idx="1518">
                  <c:v>3.3140000000000001</c:v>
                </c:pt>
                <c:pt idx="1519">
                  <c:v>3.286</c:v>
                </c:pt>
                <c:pt idx="1520">
                  <c:v>3.286</c:v>
                </c:pt>
                <c:pt idx="1521">
                  <c:v>3.2888000000000002</c:v>
                </c:pt>
                <c:pt idx="1522">
                  <c:v>3.2890000000000001</c:v>
                </c:pt>
                <c:pt idx="1523">
                  <c:v>3.3687</c:v>
                </c:pt>
                <c:pt idx="1524">
                  <c:v>3.2759999999999998</c:v>
                </c:pt>
                <c:pt idx="1525">
                  <c:v>3.278</c:v>
                </c:pt>
                <c:pt idx="1526">
                  <c:v>3.3487999999999998</c:v>
                </c:pt>
                <c:pt idx="1527">
                  <c:v>3.4062999999999999</c:v>
                </c:pt>
                <c:pt idx="1528">
                  <c:v>3.5375999999999999</c:v>
                </c:pt>
                <c:pt idx="1529">
                  <c:v>3.5688</c:v>
                </c:pt>
                <c:pt idx="1530">
                  <c:v>3.423</c:v>
                </c:pt>
                <c:pt idx="1531">
                  <c:v>3.4289999999999998</c:v>
                </c:pt>
                <c:pt idx="1532">
                  <c:v>3.41</c:v>
                </c:pt>
                <c:pt idx="1533">
                  <c:v>3.472</c:v>
                </c:pt>
                <c:pt idx="1534">
                  <c:v>3.4805000000000001</c:v>
                </c:pt>
                <c:pt idx="1535">
                  <c:v>3.4550000000000001</c:v>
                </c:pt>
                <c:pt idx="1536">
                  <c:v>3.3970000000000002</c:v>
                </c:pt>
                <c:pt idx="1537">
                  <c:v>3.407</c:v>
                </c:pt>
                <c:pt idx="1538">
                  <c:v>3.3919999999999999</c:v>
                </c:pt>
                <c:pt idx="1539">
                  <c:v>3.3719999999999999</c:v>
                </c:pt>
                <c:pt idx="1540">
                  <c:v>3.39</c:v>
                </c:pt>
                <c:pt idx="1541">
                  <c:v>3.4129999999999998</c:v>
                </c:pt>
                <c:pt idx="1542">
                  <c:v>3.41</c:v>
                </c:pt>
                <c:pt idx="1543">
                  <c:v>3.42</c:v>
                </c:pt>
                <c:pt idx="1544">
                  <c:v>3.395</c:v>
                </c:pt>
                <c:pt idx="1545">
                  <c:v>3.4470000000000001</c:v>
                </c:pt>
                <c:pt idx="1546">
                  <c:v>3.4805000000000001</c:v>
                </c:pt>
                <c:pt idx="1547">
                  <c:v>3.5489999999999999</c:v>
                </c:pt>
                <c:pt idx="1548">
                  <c:v>3.5230000000000001</c:v>
                </c:pt>
                <c:pt idx="1549">
                  <c:v>3.4938000000000002</c:v>
                </c:pt>
                <c:pt idx="1550">
                  <c:v>3.5179999999999998</c:v>
                </c:pt>
                <c:pt idx="1551">
                  <c:v>3.5547</c:v>
                </c:pt>
                <c:pt idx="1552">
                  <c:v>3.4384999999999999</c:v>
                </c:pt>
                <c:pt idx="1553">
                  <c:v>3.45</c:v>
                </c:pt>
                <c:pt idx="1554">
                  <c:v>3.4476</c:v>
                </c:pt>
                <c:pt idx="1555">
                  <c:v>3.4586999999999999</c:v>
                </c:pt>
                <c:pt idx="1556">
                  <c:v>3.4159999999999999</c:v>
                </c:pt>
                <c:pt idx="1557">
                  <c:v>3.4159999999999999</c:v>
                </c:pt>
                <c:pt idx="1558">
                  <c:v>3.45</c:v>
                </c:pt>
                <c:pt idx="1559">
                  <c:v>3.4159999999999999</c:v>
                </c:pt>
                <c:pt idx="1560">
                  <c:v>3.4159999999999999</c:v>
                </c:pt>
                <c:pt idx="1561">
                  <c:v>3.4325999999999999</c:v>
                </c:pt>
                <c:pt idx="1562">
                  <c:v>3.4089999999999998</c:v>
                </c:pt>
                <c:pt idx="1563">
                  <c:v>3.4249999999999998</c:v>
                </c:pt>
                <c:pt idx="1564">
                  <c:v>3.4159999999999999</c:v>
                </c:pt>
                <c:pt idx="1565">
                  <c:v>3.4380000000000002</c:v>
                </c:pt>
                <c:pt idx="1566">
                  <c:v>3.4</c:v>
                </c:pt>
                <c:pt idx="1567">
                  <c:v>3.46</c:v>
                </c:pt>
                <c:pt idx="1568">
                  <c:v>3.4849999999999999</c:v>
                </c:pt>
                <c:pt idx="1569">
                  <c:v>3.46</c:v>
                </c:pt>
                <c:pt idx="1570">
                  <c:v>3.4670000000000001</c:v>
                </c:pt>
                <c:pt idx="1571">
                  <c:v>3.5249999999999999</c:v>
                </c:pt>
                <c:pt idx="1572">
                  <c:v>3.5845000000000002</c:v>
                </c:pt>
                <c:pt idx="1573">
                  <c:v>3.4887000000000001</c:v>
                </c:pt>
                <c:pt idx="1574">
                  <c:v>3.5070000000000001</c:v>
                </c:pt>
                <c:pt idx="1575">
                  <c:v>3.5179999999999998</c:v>
                </c:pt>
                <c:pt idx="1576">
                  <c:v>3.5225999999999997</c:v>
                </c:pt>
                <c:pt idx="1577">
                  <c:v>3.4786000000000001</c:v>
                </c:pt>
                <c:pt idx="1578">
                  <c:v>3.5562</c:v>
                </c:pt>
                <c:pt idx="1579">
                  <c:v>3.5505</c:v>
                </c:pt>
                <c:pt idx="1580">
                  <c:v>3.48</c:v>
                </c:pt>
                <c:pt idx="1581">
                  <c:v>3.5579999999999998</c:v>
                </c:pt>
                <c:pt idx="1582">
                  <c:v>3.528</c:v>
                </c:pt>
                <c:pt idx="1583">
                  <c:v>3.5339999999999998</c:v>
                </c:pt>
                <c:pt idx="1584">
                  <c:v>3.5350000000000001</c:v>
                </c:pt>
                <c:pt idx="1585">
                  <c:v>3.6080000000000001</c:v>
                </c:pt>
                <c:pt idx="1586">
                  <c:v>3.6059999999999999</c:v>
                </c:pt>
                <c:pt idx="1587">
                  <c:v>3.64</c:v>
                </c:pt>
                <c:pt idx="1588">
                  <c:v>3.6</c:v>
                </c:pt>
                <c:pt idx="1589">
                  <c:v>3.5670000000000002</c:v>
                </c:pt>
                <c:pt idx="1590">
                  <c:v>3.609</c:v>
                </c:pt>
                <c:pt idx="1591">
                  <c:v>3.6080000000000001</c:v>
                </c:pt>
                <c:pt idx="1592">
                  <c:v>3.6150000000000002</c:v>
                </c:pt>
                <c:pt idx="1593">
                  <c:v>3.63</c:v>
                </c:pt>
                <c:pt idx="1594">
                  <c:v>3.621</c:v>
                </c:pt>
                <c:pt idx="1595">
                  <c:v>3.5449999999999999</c:v>
                </c:pt>
                <c:pt idx="1596">
                  <c:v>3.577</c:v>
                </c:pt>
                <c:pt idx="1597">
                  <c:v>3.5</c:v>
                </c:pt>
                <c:pt idx="1598">
                  <c:v>3.468</c:v>
                </c:pt>
                <c:pt idx="1599">
                  <c:v>3.4699999999999998</c:v>
                </c:pt>
                <c:pt idx="1600">
                  <c:v>3.4660000000000002</c:v>
                </c:pt>
                <c:pt idx="1601">
                  <c:v>3.51</c:v>
                </c:pt>
                <c:pt idx="1602">
                  <c:v>3.548</c:v>
                </c:pt>
                <c:pt idx="1603">
                  <c:v>3.5259999999999998</c:v>
                </c:pt>
                <c:pt idx="1604">
                  <c:v>3.5230000000000001</c:v>
                </c:pt>
                <c:pt idx="1605">
                  <c:v>3.5510000000000002</c:v>
                </c:pt>
                <c:pt idx="1606">
                  <c:v>3.55</c:v>
                </c:pt>
                <c:pt idx="1607">
                  <c:v>3.5310000000000001</c:v>
                </c:pt>
                <c:pt idx="1608">
                  <c:v>3.556</c:v>
                </c:pt>
                <c:pt idx="1609">
                  <c:v>3.556</c:v>
                </c:pt>
                <c:pt idx="1610">
                  <c:v>3.556</c:v>
                </c:pt>
                <c:pt idx="1611">
                  <c:v>3.5834999999999999</c:v>
                </c:pt>
                <c:pt idx="1612">
                  <c:v>3.56</c:v>
                </c:pt>
                <c:pt idx="1613">
                  <c:v>3.5179999999999998</c:v>
                </c:pt>
                <c:pt idx="1614">
                  <c:v>3.5259999999999998</c:v>
                </c:pt>
                <c:pt idx="1615">
                  <c:v>3.52</c:v>
                </c:pt>
                <c:pt idx="1616">
                  <c:v>3.5339999999999998</c:v>
                </c:pt>
                <c:pt idx="1617">
                  <c:v>3.4984999999999999</c:v>
                </c:pt>
                <c:pt idx="1618">
                  <c:v>3.5449999999999999</c:v>
                </c:pt>
                <c:pt idx="1619">
                  <c:v>3.5529999999999999</c:v>
                </c:pt>
                <c:pt idx="1620">
                  <c:v>3.4980000000000002</c:v>
                </c:pt>
                <c:pt idx="1621">
                  <c:v>3.5259999999999998</c:v>
                </c:pt>
                <c:pt idx="1622">
                  <c:v>3.5045000000000002</c:v>
                </c:pt>
                <c:pt idx="1623">
                  <c:v>3.5289999999999999</c:v>
                </c:pt>
                <c:pt idx="1624">
                  <c:v>3.54</c:v>
                </c:pt>
                <c:pt idx="1625">
                  <c:v>3.5110000000000001</c:v>
                </c:pt>
                <c:pt idx="1626">
                  <c:v>3.5350000000000001</c:v>
                </c:pt>
                <c:pt idx="1627">
                  <c:v>3.57</c:v>
                </c:pt>
                <c:pt idx="1628">
                  <c:v>3.59</c:v>
                </c:pt>
                <c:pt idx="1629">
                  <c:v>3.5750000000000002</c:v>
                </c:pt>
                <c:pt idx="1630">
                  <c:v>3.5750000000000002</c:v>
                </c:pt>
                <c:pt idx="1631">
                  <c:v>3.5644999999999998</c:v>
                </c:pt>
                <c:pt idx="1632">
                  <c:v>3.57</c:v>
                </c:pt>
                <c:pt idx="1633">
                  <c:v>3.5419999999999998</c:v>
                </c:pt>
                <c:pt idx="1634">
                  <c:v>3.5089999999999999</c:v>
                </c:pt>
                <c:pt idx="1635">
                  <c:v>3.5329999999999999</c:v>
                </c:pt>
                <c:pt idx="1636">
                  <c:v>3.52</c:v>
                </c:pt>
                <c:pt idx="1637">
                  <c:v>3.5994999999999999</c:v>
                </c:pt>
                <c:pt idx="1638">
                  <c:v>3.48</c:v>
                </c:pt>
                <c:pt idx="1639">
                  <c:v>3.4525000000000001</c:v>
                </c:pt>
                <c:pt idx="1640">
                  <c:v>3.43</c:v>
                </c:pt>
                <c:pt idx="1641">
                  <c:v>3.4750000000000001</c:v>
                </c:pt>
                <c:pt idx="1642">
                  <c:v>3.52</c:v>
                </c:pt>
                <c:pt idx="1643">
                  <c:v>3.49</c:v>
                </c:pt>
                <c:pt idx="1644">
                  <c:v>3.4870000000000001</c:v>
                </c:pt>
                <c:pt idx="1645">
                  <c:v>3.492</c:v>
                </c:pt>
                <c:pt idx="1646">
                  <c:v>3.4990000000000001</c:v>
                </c:pt>
                <c:pt idx="1647">
                  <c:v>3.4820000000000002</c:v>
                </c:pt>
                <c:pt idx="1648">
                  <c:v>3.4729999999999999</c:v>
                </c:pt>
                <c:pt idx="1649">
                  <c:v>3.4729999999999999</c:v>
                </c:pt>
                <c:pt idx="1650">
                  <c:v>3.4950000000000001</c:v>
                </c:pt>
                <c:pt idx="1651">
                  <c:v>3.4950000000000001</c:v>
                </c:pt>
                <c:pt idx="1652">
                  <c:v>3.5249999999999999</c:v>
                </c:pt>
                <c:pt idx="1653">
                  <c:v>3.4740000000000002</c:v>
                </c:pt>
                <c:pt idx="1654">
                  <c:v>3.4820000000000002</c:v>
                </c:pt>
                <c:pt idx="1655">
                  <c:v>3.4670000000000001</c:v>
                </c:pt>
                <c:pt idx="1656">
                  <c:v>3.4889999999999999</c:v>
                </c:pt>
                <c:pt idx="1657">
                  <c:v>3.4699999999999998</c:v>
                </c:pt>
                <c:pt idx="1658">
                  <c:v>3.4369999999999998</c:v>
                </c:pt>
                <c:pt idx="1659">
                  <c:v>3.4510000000000001</c:v>
                </c:pt>
                <c:pt idx="1660">
                  <c:v>3.4350000000000001</c:v>
                </c:pt>
                <c:pt idx="1661">
                  <c:v>3.492</c:v>
                </c:pt>
                <c:pt idx="1662">
                  <c:v>3.42</c:v>
                </c:pt>
                <c:pt idx="1663">
                  <c:v>3.387</c:v>
                </c:pt>
                <c:pt idx="1664">
                  <c:v>3.3449999999999998</c:v>
                </c:pt>
                <c:pt idx="1665">
                  <c:v>3.4314999999999998</c:v>
                </c:pt>
                <c:pt idx="1666">
                  <c:v>3.4119999999999999</c:v>
                </c:pt>
                <c:pt idx="1667">
                  <c:v>3.3970000000000002</c:v>
                </c:pt>
                <c:pt idx="1668">
                  <c:v>3.395</c:v>
                </c:pt>
                <c:pt idx="1669">
                  <c:v>3.3919999999999999</c:v>
                </c:pt>
                <c:pt idx="1670">
                  <c:v>3.4050000000000002</c:v>
                </c:pt>
                <c:pt idx="1671">
                  <c:v>3.3679999999999999</c:v>
                </c:pt>
                <c:pt idx="1672">
                  <c:v>3.4140000000000001</c:v>
                </c:pt>
                <c:pt idx="1673">
                  <c:v>3.423</c:v>
                </c:pt>
                <c:pt idx="1674">
                  <c:v>3.4529999999999998</c:v>
                </c:pt>
                <c:pt idx="1675">
                  <c:v>3.49</c:v>
                </c:pt>
                <c:pt idx="1676">
                  <c:v>3.464</c:v>
                </c:pt>
                <c:pt idx="1677">
                  <c:v>3.3975</c:v>
                </c:pt>
                <c:pt idx="1678">
                  <c:v>3.4050000000000002</c:v>
                </c:pt>
                <c:pt idx="1679">
                  <c:v>3.4449999999999998</c:v>
                </c:pt>
                <c:pt idx="1680">
                  <c:v>3.4980000000000002</c:v>
                </c:pt>
                <c:pt idx="1681">
                  <c:v>3.5110000000000001</c:v>
                </c:pt>
                <c:pt idx="1682">
                  <c:v>3.4634999999999998</c:v>
                </c:pt>
                <c:pt idx="1683">
                  <c:v>3.472</c:v>
                </c:pt>
                <c:pt idx="1684">
                  <c:v>3.4714999999999998</c:v>
                </c:pt>
                <c:pt idx="1685">
                  <c:v>3.4994999999999998</c:v>
                </c:pt>
                <c:pt idx="1686">
                  <c:v>3.43</c:v>
                </c:pt>
                <c:pt idx="1687">
                  <c:v>3.4340000000000002</c:v>
                </c:pt>
                <c:pt idx="1688">
                  <c:v>3.4485000000000001</c:v>
                </c:pt>
                <c:pt idx="1689">
                  <c:v>3.3944999999999999</c:v>
                </c:pt>
                <c:pt idx="1690">
                  <c:v>3.4255</c:v>
                </c:pt>
                <c:pt idx="1691">
                  <c:v>3.4335</c:v>
                </c:pt>
                <c:pt idx="1692">
                  <c:v>3.4409999999999998</c:v>
                </c:pt>
                <c:pt idx="1693">
                  <c:v>3.4409999999999998</c:v>
                </c:pt>
                <c:pt idx="1694">
                  <c:v>3.4550000000000001</c:v>
                </c:pt>
                <c:pt idx="1695">
                  <c:v>3.4689999999999999</c:v>
                </c:pt>
                <c:pt idx="1696">
                  <c:v>3.3919999999999999</c:v>
                </c:pt>
                <c:pt idx="1697">
                  <c:v>3.4369999999999998</c:v>
                </c:pt>
                <c:pt idx="1698">
                  <c:v>3.3940000000000001</c:v>
                </c:pt>
                <c:pt idx="1699">
                  <c:v>3.35</c:v>
                </c:pt>
                <c:pt idx="1700">
                  <c:v>3.3439999999999999</c:v>
                </c:pt>
                <c:pt idx="1701">
                  <c:v>3.3265000000000002</c:v>
                </c:pt>
                <c:pt idx="1702">
                  <c:v>3.395</c:v>
                </c:pt>
                <c:pt idx="1703">
                  <c:v>3.3540000000000001</c:v>
                </c:pt>
                <c:pt idx="1704">
                  <c:v>3.37</c:v>
                </c:pt>
                <c:pt idx="1705">
                  <c:v>3.3965000000000001</c:v>
                </c:pt>
                <c:pt idx="1706">
                  <c:v>3.415</c:v>
                </c:pt>
                <c:pt idx="1707">
                  <c:v>3.4849999999999999</c:v>
                </c:pt>
                <c:pt idx="1708">
                  <c:v>3.5009999999999999</c:v>
                </c:pt>
                <c:pt idx="1709">
                  <c:v>3.4649999999999999</c:v>
                </c:pt>
                <c:pt idx="1710">
                  <c:v>3.4005000000000001</c:v>
                </c:pt>
                <c:pt idx="1711">
                  <c:v>3.3675000000000002</c:v>
                </c:pt>
                <c:pt idx="1712">
                  <c:v>3.4089999999999998</c:v>
                </c:pt>
                <c:pt idx="1713">
                  <c:v>3.3769999999999998</c:v>
                </c:pt>
                <c:pt idx="1714">
                  <c:v>3.4329999999999998</c:v>
                </c:pt>
                <c:pt idx="1715">
                  <c:v>3.4205000000000001</c:v>
                </c:pt>
                <c:pt idx="1716">
                  <c:v>3.395</c:v>
                </c:pt>
                <c:pt idx="1717">
                  <c:v>3.4409999999999998</c:v>
                </c:pt>
                <c:pt idx="1718">
                  <c:v>3.387</c:v>
                </c:pt>
                <c:pt idx="1719">
                  <c:v>3.375</c:v>
                </c:pt>
                <c:pt idx="1720">
                  <c:v>3.3029999999999999</c:v>
                </c:pt>
                <c:pt idx="1721">
                  <c:v>3.306</c:v>
                </c:pt>
                <c:pt idx="1722">
                  <c:v>3.31</c:v>
                </c:pt>
                <c:pt idx="1723">
                  <c:v>3.41</c:v>
                </c:pt>
                <c:pt idx="1724">
                  <c:v>3.4239999999999999</c:v>
                </c:pt>
                <c:pt idx="1725">
                  <c:v>3.5024999999999999</c:v>
                </c:pt>
                <c:pt idx="1726">
                  <c:v>3.4820000000000002</c:v>
                </c:pt>
                <c:pt idx="1727">
                  <c:v>3.3250000000000002</c:v>
                </c:pt>
                <c:pt idx="1728">
                  <c:v>3.4175</c:v>
                </c:pt>
                <c:pt idx="1729">
                  <c:v>3.4424999999999999</c:v>
                </c:pt>
                <c:pt idx="1730">
                  <c:v>3.3689999999999998</c:v>
                </c:pt>
                <c:pt idx="1731">
                  <c:v>3.3664999999999998</c:v>
                </c:pt>
                <c:pt idx="1732">
                  <c:v>3.3359999999999999</c:v>
                </c:pt>
                <c:pt idx="1733">
                  <c:v>3.3115000000000001</c:v>
                </c:pt>
                <c:pt idx="1734">
                  <c:v>3.3050000000000002</c:v>
                </c:pt>
                <c:pt idx="1735">
                  <c:v>3.2984999999999998</c:v>
                </c:pt>
                <c:pt idx="1736">
                  <c:v>3.32</c:v>
                </c:pt>
                <c:pt idx="1737">
                  <c:v>3.3290000000000002</c:v>
                </c:pt>
                <c:pt idx="1738">
                  <c:v>3.2949999999999999</c:v>
                </c:pt>
                <c:pt idx="1739">
                  <c:v>3.24</c:v>
                </c:pt>
                <c:pt idx="1740">
                  <c:v>3.2235</c:v>
                </c:pt>
                <c:pt idx="1741">
                  <c:v>3.2565</c:v>
                </c:pt>
                <c:pt idx="1742">
                  <c:v>3.266</c:v>
                </c:pt>
                <c:pt idx="1743">
                  <c:v>3.31</c:v>
                </c:pt>
                <c:pt idx="1744">
                  <c:v>3.2505000000000002</c:v>
                </c:pt>
                <c:pt idx="1745">
                  <c:v>3.2480000000000002</c:v>
                </c:pt>
                <c:pt idx="1746">
                  <c:v>3.2349999999999999</c:v>
                </c:pt>
                <c:pt idx="1747">
                  <c:v>3.3050000000000002</c:v>
                </c:pt>
                <c:pt idx="1748">
                  <c:v>3.2749999999999999</c:v>
                </c:pt>
                <c:pt idx="1749">
                  <c:v>3.2334999999999998</c:v>
                </c:pt>
                <c:pt idx="1750">
                  <c:v>3.2530000000000001</c:v>
                </c:pt>
                <c:pt idx="1751">
                  <c:v>3.2614999999999998</c:v>
                </c:pt>
                <c:pt idx="1752">
                  <c:v>3.2519999999999998</c:v>
                </c:pt>
                <c:pt idx="1753">
                  <c:v>3.254</c:v>
                </c:pt>
                <c:pt idx="1754">
                  <c:v>3.246</c:v>
                </c:pt>
                <c:pt idx="1755">
                  <c:v>3.302</c:v>
                </c:pt>
                <c:pt idx="1756">
                  <c:v>3.3210000000000002</c:v>
                </c:pt>
                <c:pt idx="1757">
                  <c:v>3.3050000000000002</c:v>
                </c:pt>
                <c:pt idx="1758">
                  <c:v>3.2885</c:v>
                </c:pt>
                <c:pt idx="1759">
                  <c:v>3.3159999999999998</c:v>
                </c:pt>
                <c:pt idx="1760">
                  <c:v>3.2149999999999999</c:v>
                </c:pt>
                <c:pt idx="1761">
                  <c:v>3.2805</c:v>
                </c:pt>
                <c:pt idx="1762">
                  <c:v>3.2839999999999998</c:v>
                </c:pt>
                <c:pt idx="1763">
                  <c:v>3.2885</c:v>
                </c:pt>
                <c:pt idx="1764">
                  <c:v>3.2919999999999998</c:v>
                </c:pt>
                <c:pt idx="1765">
                  <c:v>3.2629999999999999</c:v>
                </c:pt>
                <c:pt idx="1766">
                  <c:v>3.3226</c:v>
                </c:pt>
                <c:pt idx="1767">
                  <c:v>3.2334999999999998</c:v>
                </c:pt>
                <c:pt idx="1768">
                  <c:v>3.3226</c:v>
                </c:pt>
                <c:pt idx="1769">
                  <c:v>3.2244999999999999</c:v>
                </c:pt>
                <c:pt idx="1770">
                  <c:v>3.2309999999999999</c:v>
                </c:pt>
                <c:pt idx="1771">
                  <c:v>3.2574999999999998</c:v>
                </c:pt>
                <c:pt idx="1772">
                  <c:v>3.2519999999999998</c:v>
                </c:pt>
                <c:pt idx="1773">
                  <c:v>3.2565</c:v>
                </c:pt>
                <c:pt idx="1774">
                  <c:v>3.2410000000000001</c:v>
                </c:pt>
                <c:pt idx="1775">
                  <c:v>3.2244999999999999</c:v>
                </c:pt>
                <c:pt idx="1776">
                  <c:v>3.1675</c:v>
                </c:pt>
                <c:pt idx="1777">
                  <c:v>3.2201</c:v>
                </c:pt>
                <c:pt idx="1778">
                  <c:v>3.246</c:v>
                </c:pt>
                <c:pt idx="1779">
                  <c:v>3.2</c:v>
                </c:pt>
                <c:pt idx="1780">
                  <c:v>3.1909999999999998</c:v>
                </c:pt>
                <c:pt idx="1781">
                  <c:v>3.27</c:v>
                </c:pt>
                <c:pt idx="1782">
                  <c:v>3.2800000000000002</c:v>
                </c:pt>
                <c:pt idx="1783">
                  <c:v>3.2629999999999999</c:v>
                </c:pt>
                <c:pt idx="1784">
                  <c:v>3.2385000000000002</c:v>
                </c:pt>
                <c:pt idx="1785">
                  <c:v>3.22</c:v>
                </c:pt>
                <c:pt idx="1786">
                  <c:v>3.24</c:v>
                </c:pt>
                <c:pt idx="1787">
                  <c:v>3.25</c:v>
                </c:pt>
                <c:pt idx="1788">
                  <c:v>3.3050000000000002</c:v>
                </c:pt>
                <c:pt idx="1789">
                  <c:v>3.1855000000000002</c:v>
                </c:pt>
                <c:pt idx="1790">
                  <c:v>3.1675</c:v>
                </c:pt>
                <c:pt idx="1791">
                  <c:v>3.1935000000000002</c:v>
                </c:pt>
                <c:pt idx="1792">
                  <c:v>3.1779999999999999</c:v>
                </c:pt>
                <c:pt idx="1793">
                  <c:v>3.1960000000000002</c:v>
                </c:pt>
                <c:pt idx="1794">
                  <c:v>3.1480000000000001</c:v>
                </c:pt>
                <c:pt idx="1795">
                  <c:v>3.2429999999999999</c:v>
                </c:pt>
                <c:pt idx="1796">
                  <c:v>3.23</c:v>
                </c:pt>
                <c:pt idx="1797">
                  <c:v>3.2250000000000001</c:v>
                </c:pt>
                <c:pt idx="1798">
                  <c:v>3.246</c:v>
                </c:pt>
                <c:pt idx="1799">
                  <c:v>3.2800000000000002</c:v>
                </c:pt>
                <c:pt idx="1800">
                  <c:v>3.2749999999999999</c:v>
                </c:pt>
                <c:pt idx="1801">
                  <c:v>3.2894999999999999</c:v>
                </c:pt>
                <c:pt idx="1802">
                  <c:v>3.31</c:v>
                </c:pt>
                <c:pt idx="1803">
                  <c:v>3.2845</c:v>
                </c:pt>
                <c:pt idx="1804">
                  <c:v>3.2800000000000002</c:v>
                </c:pt>
                <c:pt idx="1805">
                  <c:v>3.2800000000000002</c:v>
                </c:pt>
                <c:pt idx="1806">
                  <c:v>3.27</c:v>
                </c:pt>
                <c:pt idx="1807">
                  <c:v>3.21</c:v>
                </c:pt>
                <c:pt idx="1808">
                  <c:v>3.3029999999999999</c:v>
                </c:pt>
                <c:pt idx="1809">
                  <c:v>3.2732000000000001</c:v>
                </c:pt>
                <c:pt idx="1810">
                  <c:v>3.37</c:v>
                </c:pt>
                <c:pt idx="1811">
                  <c:v>3.4</c:v>
                </c:pt>
                <c:pt idx="1812">
                  <c:v>3.3915000000000002</c:v>
                </c:pt>
                <c:pt idx="1813">
                  <c:v>3.3824999999999998</c:v>
                </c:pt>
                <c:pt idx="1814">
                  <c:v>3.4289999999999998</c:v>
                </c:pt>
                <c:pt idx="1815">
                  <c:v>3.4050000000000002</c:v>
                </c:pt>
                <c:pt idx="1816">
                  <c:v>3.415</c:v>
                </c:pt>
                <c:pt idx="1817">
                  <c:v>3.415</c:v>
                </c:pt>
                <c:pt idx="1818">
                  <c:v>3.415</c:v>
                </c:pt>
                <c:pt idx="1819">
                  <c:v>3.415</c:v>
                </c:pt>
                <c:pt idx="1820">
                  <c:v>3.415</c:v>
                </c:pt>
                <c:pt idx="1821">
                  <c:v>3.415</c:v>
                </c:pt>
                <c:pt idx="1822">
                  <c:v>3.415</c:v>
                </c:pt>
                <c:pt idx="1823">
                  <c:v>3.415</c:v>
                </c:pt>
                <c:pt idx="1824">
                  <c:v>3.415</c:v>
                </c:pt>
                <c:pt idx="1825">
                  <c:v>3.4095</c:v>
                </c:pt>
                <c:pt idx="1826">
                  <c:v>3.42</c:v>
                </c:pt>
                <c:pt idx="1827">
                  <c:v>3.415</c:v>
                </c:pt>
                <c:pt idx="1828">
                  <c:v>3.45</c:v>
                </c:pt>
                <c:pt idx="1829">
                  <c:v>3.4355000000000002</c:v>
                </c:pt>
                <c:pt idx="1830">
                  <c:v>3.399</c:v>
                </c:pt>
                <c:pt idx="1831">
                  <c:v>3.4</c:v>
                </c:pt>
                <c:pt idx="1832">
                  <c:v>3.4129999999999998</c:v>
                </c:pt>
                <c:pt idx="1833">
                  <c:v>3.3860000000000001</c:v>
                </c:pt>
                <c:pt idx="1834">
                  <c:v>3.4125000000000001</c:v>
                </c:pt>
                <c:pt idx="1835">
                  <c:v>3.4055</c:v>
                </c:pt>
                <c:pt idx="1836">
                  <c:v>3.3885000000000001</c:v>
                </c:pt>
                <c:pt idx="1837">
                  <c:v>3.4020000000000001</c:v>
                </c:pt>
                <c:pt idx="1838">
                  <c:v>3.4415</c:v>
                </c:pt>
                <c:pt idx="1839">
                  <c:v>3.4175</c:v>
                </c:pt>
                <c:pt idx="1840">
                  <c:v>3.3730000000000002</c:v>
                </c:pt>
                <c:pt idx="1841">
                  <c:v>3.3689999999999998</c:v>
                </c:pt>
                <c:pt idx="1842">
                  <c:v>3.3742000000000001</c:v>
                </c:pt>
                <c:pt idx="1843">
                  <c:v>3.3742000000000001</c:v>
                </c:pt>
                <c:pt idx="1844">
                  <c:v>3.37</c:v>
                </c:pt>
                <c:pt idx="1845">
                  <c:v>3.2715000000000001</c:v>
                </c:pt>
                <c:pt idx="1846">
                  <c:v>3.3540000000000001</c:v>
                </c:pt>
                <c:pt idx="1847">
                  <c:v>3.3660000000000001</c:v>
                </c:pt>
                <c:pt idx="1848">
                  <c:v>3.4285000000000001</c:v>
                </c:pt>
                <c:pt idx="1849">
                  <c:v>3.4295</c:v>
                </c:pt>
                <c:pt idx="1850">
                  <c:v>3.4489999999999998</c:v>
                </c:pt>
                <c:pt idx="1851">
                  <c:v>3.4830000000000001</c:v>
                </c:pt>
                <c:pt idx="1852">
                  <c:v>3.5169999999999999</c:v>
                </c:pt>
                <c:pt idx="1853">
                  <c:v>3.4859999999999998</c:v>
                </c:pt>
                <c:pt idx="1854">
                  <c:v>3.4710000000000001</c:v>
                </c:pt>
                <c:pt idx="1855">
                  <c:v>3.4050000000000002</c:v>
                </c:pt>
                <c:pt idx="1856">
                  <c:v>3.42</c:v>
                </c:pt>
                <c:pt idx="1857">
                  <c:v>3.4554999999999998</c:v>
                </c:pt>
                <c:pt idx="1858">
                  <c:v>3.4874999999999998</c:v>
                </c:pt>
                <c:pt idx="1859">
                  <c:v>3.4950000000000001</c:v>
                </c:pt>
                <c:pt idx="1860">
                  <c:v>3.5285000000000002</c:v>
                </c:pt>
                <c:pt idx="1861">
                  <c:v>3.4138000000000002</c:v>
                </c:pt>
                <c:pt idx="1862">
                  <c:v>3.43</c:v>
                </c:pt>
                <c:pt idx="1863">
                  <c:v>3.4249999999999998</c:v>
                </c:pt>
                <c:pt idx="1864">
                  <c:v>3.4</c:v>
                </c:pt>
                <c:pt idx="1865">
                  <c:v>3.44</c:v>
                </c:pt>
                <c:pt idx="1866">
                  <c:v>3.4</c:v>
                </c:pt>
                <c:pt idx="1867">
                  <c:v>3.4020000000000001</c:v>
                </c:pt>
                <c:pt idx="1868">
                  <c:v>3.3940000000000001</c:v>
                </c:pt>
                <c:pt idx="1869">
                  <c:v>3.3609999999999998</c:v>
                </c:pt>
                <c:pt idx="1870">
                  <c:v>3.3195000000000001</c:v>
                </c:pt>
                <c:pt idx="1871">
                  <c:v>3.339</c:v>
                </c:pt>
                <c:pt idx="1872">
                  <c:v>3.3250000000000002</c:v>
                </c:pt>
                <c:pt idx="1873">
                  <c:v>3.3449999999999998</c:v>
                </c:pt>
                <c:pt idx="1874">
                  <c:v>3.3140000000000001</c:v>
                </c:pt>
                <c:pt idx="1875">
                  <c:v>3.3849999999999998</c:v>
                </c:pt>
                <c:pt idx="1876">
                  <c:v>3.4249999999999998</c:v>
                </c:pt>
                <c:pt idx="1877">
                  <c:v>3.411</c:v>
                </c:pt>
                <c:pt idx="1878">
                  <c:v>3.4369999999999998</c:v>
                </c:pt>
                <c:pt idx="1879">
                  <c:v>3.4470000000000001</c:v>
                </c:pt>
                <c:pt idx="1880">
                  <c:v>3.4140000000000001</c:v>
                </c:pt>
                <c:pt idx="1881">
                  <c:v>3.4318</c:v>
                </c:pt>
                <c:pt idx="1882">
                  <c:v>3.43</c:v>
                </c:pt>
                <c:pt idx="1883">
                  <c:v>3.3650000000000002</c:v>
                </c:pt>
                <c:pt idx="1884">
                  <c:v>3.3650000000000002</c:v>
                </c:pt>
                <c:pt idx="1885">
                  <c:v>3.3449999999999998</c:v>
                </c:pt>
                <c:pt idx="1886">
                  <c:v>3.355</c:v>
                </c:pt>
                <c:pt idx="1887">
                  <c:v>3.3593000000000002</c:v>
                </c:pt>
                <c:pt idx="1888">
                  <c:v>3.355</c:v>
                </c:pt>
                <c:pt idx="1889">
                  <c:v>3.3593000000000002</c:v>
                </c:pt>
                <c:pt idx="1890">
                  <c:v>3.35</c:v>
                </c:pt>
                <c:pt idx="1891">
                  <c:v>3.3525</c:v>
                </c:pt>
                <c:pt idx="1892">
                  <c:v>3.31</c:v>
                </c:pt>
                <c:pt idx="1893">
                  <c:v>3.3050000000000002</c:v>
                </c:pt>
                <c:pt idx="1894">
                  <c:v>3.2925</c:v>
                </c:pt>
                <c:pt idx="1895">
                  <c:v>3.2902</c:v>
                </c:pt>
                <c:pt idx="1896">
                  <c:v>3.2759999999999998</c:v>
                </c:pt>
                <c:pt idx="1897">
                  <c:v>3.2949999999999999</c:v>
                </c:pt>
                <c:pt idx="1898">
                  <c:v>3.29</c:v>
                </c:pt>
                <c:pt idx="1899">
                  <c:v>3.335</c:v>
                </c:pt>
                <c:pt idx="1900">
                  <c:v>3.34</c:v>
                </c:pt>
                <c:pt idx="1901">
                  <c:v>3.3250000000000002</c:v>
                </c:pt>
                <c:pt idx="1902">
                  <c:v>3.3727</c:v>
                </c:pt>
                <c:pt idx="1903">
                  <c:v>3.3365</c:v>
                </c:pt>
                <c:pt idx="1904">
                  <c:v>3.32</c:v>
                </c:pt>
                <c:pt idx="1905">
                  <c:v>3.3254999999999999</c:v>
                </c:pt>
                <c:pt idx="1906">
                  <c:v>3.29</c:v>
                </c:pt>
                <c:pt idx="1907">
                  <c:v>3.2725</c:v>
                </c:pt>
                <c:pt idx="1908">
                  <c:v>3.3127</c:v>
                </c:pt>
                <c:pt idx="1909">
                  <c:v>3.3155000000000001</c:v>
                </c:pt>
                <c:pt idx="1910">
                  <c:v>3.2949999999999999</c:v>
                </c:pt>
                <c:pt idx="1911">
                  <c:v>3.2949999999999999</c:v>
                </c:pt>
                <c:pt idx="1912">
                  <c:v>3.3050000000000002</c:v>
                </c:pt>
                <c:pt idx="1913">
                  <c:v>3.3050000000000002</c:v>
                </c:pt>
                <c:pt idx="1914">
                  <c:v>3.274</c:v>
                </c:pt>
                <c:pt idx="1915">
                  <c:v>3.2852000000000001</c:v>
                </c:pt>
                <c:pt idx="1916">
                  <c:v>3.2852000000000001</c:v>
                </c:pt>
                <c:pt idx="1917">
                  <c:v>3.306</c:v>
                </c:pt>
                <c:pt idx="1918">
                  <c:v>3.3519999999999999</c:v>
                </c:pt>
                <c:pt idx="1919">
                  <c:v>3.3035000000000001</c:v>
                </c:pt>
                <c:pt idx="1920">
                  <c:v>3.3325</c:v>
                </c:pt>
                <c:pt idx="1921">
                  <c:v>3.3252000000000002</c:v>
                </c:pt>
                <c:pt idx="1922">
                  <c:v>3.3176999999999999</c:v>
                </c:pt>
                <c:pt idx="1923">
                  <c:v>3.2850000000000001</c:v>
                </c:pt>
                <c:pt idx="1924">
                  <c:v>3.2927</c:v>
                </c:pt>
                <c:pt idx="1925">
                  <c:v>3.2677</c:v>
                </c:pt>
                <c:pt idx="1926">
                  <c:v>3.2677</c:v>
                </c:pt>
                <c:pt idx="1927">
                  <c:v>3.24</c:v>
                </c:pt>
                <c:pt idx="1928">
                  <c:v>3.2444999999999999</c:v>
                </c:pt>
                <c:pt idx="1929">
                  <c:v>3.2677</c:v>
                </c:pt>
                <c:pt idx="1930">
                  <c:v>3.165</c:v>
                </c:pt>
                <c:pt idx="1931">
                  <c:v>3.14</c:v>
                </c:pt>
                <c:pt idx="1932">
                  <c:v>3.125</c:v>
                </c:pt>
                <c:pt idx="1933">
                  <c:v>3.14</c:v>
                </c:pt>
                <c:pt idx="1934">
                  <c:v>3.11</c:v>
                </c:pt>
                <c:pt idx="1935">
                  <c:v>3.11</c:v>
                </c:pt>
                <c:pt idx="1936">
                  <c:v>3.1305999999999998</c:v>
                </c:pt>
                <c:pt idx="1937">
                  <c:v>3.1749999999999998</c:v>
                </c:pt>
                <c:pt idx="1938">
                  <c:v>3.181</c:v>
                </c:pt>
                <c:pt idx="1939">
                  <c:v>3.15</c:v>
                </c:pt>
                <c:pt idx="1940">
                  <c:v>3.14</c:v>
                </c:pt>
                <c:pt idx="1941">
                  <c:v>3.1444999999999999</c:v>
                </c:pt>
                <c:pt idx="1942">
                  <c:v>3.1749999999999998</c:v>
                </c:pt>
                <c:pt idx="1943">
                  <c:v>3.1541000000000001</c:v>
                </c:pt>
                <c:pt idx="1944">
                  <c:v>3.0834999999999999</c:v>
                </c:pt>
                <c:pt idx="1945">
                  <c:v>3.12</c:v>
                </c:pt>
                <c:pt idx="1946">
                  <c:v>3.13</c:v>
                </c:pt>
                <c:pt idx="1947">
                  <c:v>3.1440999999999999</c:v>
                </c:pt>
                <c:pt idx="1948">
                  <c:v>3.089</c:v>
                </c:pt>
                <c:pt idx="1949">
                  <c:v>3.1</c:v>
                </c:pt>
                <c:pt idx="1950">
                  <c:v>3.141</c:v>
                </c:pt>
                <c:pt idx="1951">
                  <c:v>3.11</c:v>
                </c:pt>
                <c:pt idx="1952">
                  <c:v>3.0950000000000002</c:v>
                </c:pt>
                <c:pt idx="1953">
                  <c:v>3.12</c:v>
                </c:pt>
                <c:pt idx="1954">
                  <c:v>3.12</c:v>
                </c:pt>
                <c:pt idx="1955">
                  <c:v>3.1349999999999998</c:v>
                </c:pt>
                <c:pt idx="1956">
                  <c:v>3.1150000000000002</c:v>
                </c:pt>
                <c:pt idx="1957">
                  <c:v>3.1855000000000002</c:v>
                </c:pt>
                <c:pt idx="1958">
                  <c:v>3.1604999999999999</c:v>
                </c:pt>
                <c:pt idx="1959">
                  <c:v>3.1398999999999999</c:v>
                </c:pt>
                <c:pt idx="1960">
                  <c:v>3.1040000000000001</c:v>
                </c:pt>
                <c:pt idx="1961">
                  <c:v>3.0830000000000002</c:v>
                </c:pt>
                <c:pt idx="1962">
                  <c:v>3.081</c:v>
                </c:pt>
                <c:pt idx="1963">
                  <c:v>3.0779999999999998</c:v>
                </c:pt>
                <c:pt idx="1964">
                  <c:v>3.0573999999999999</c:v>
                </c:pt>
                <c:pt idx="1965">
                  <c:v>3.0489999999999999</c:v>
                </c:pt>
                <c:pt idx="1966">
                  <c:v>3.03</c:v>
                </c:pt>
                <c:pt idx="1967">
                  <c:v>3.0350000000000001</c:v>
                </c:pt>
                <c:pt idx="1968">
                  <c:v>3.0230000000000001</c:v>
                </c:pt>
                <c:pt idx="1969">
                  <c:v>3.0270000000000001</c:v>
                </c:pt>
                <c:pt idx="1970">
                  <c:v>3.0150000000000001</c:v>
                </c:pt>
                <c:pt idx="1971">
                  <c:v>3.024</c:v>
                </c:pt>
                <c:pt idx="1972">
                  <c:v>3.0249999999999999</c:v>
                </c:pt>
                <c:pt idx="1973">
                  <c:v>3.02</c:v>
                </c:pt>
                <c:pt idx="1974">
                  <c:v>3.024</c:v>
                </c:pt>
                <c:pt idx="1975">
                  <c:v>2.98</c:v>
                </c:pt>
                <c:pt idx="1976">
                  <c:v>3.0390000000000001</c:v>
                </c:pt>
                <c:pt idx="1977">
                  <c:v>3</c:v>
                </c:pt>
                <c:pt idx="1978">
                  <c:v>3.105</c:v>
                </c:pt>
                <c:pt idx="1979">
                  <c:v>3.0720000000000001</c:v>
                </c:pt>
                <c:pt idx="1980">
                  <c:v>3.0840000000000001</c:v>
                </c:pt>
                <c:pt idx="1981">
                  <c:v>3.07</c:v>
                </c:pt>
                <c:pt idx="1982">
                  <c:v>3.105</c:v>
                </c:pt>
                <c:pt idx="1983">
                  <c:v>3.13</c:v>
                </c:pt>
                <c:pt idx="1984">
                  <c:v>3.1390000000000002</c:v>
                </c:pt>
                <c:pt idx="1985">
                  <c:v>3.16</c:v>
                </c:pt>
                <c:pt idx="1986">
                  <c:v>3.246</c:v>
                </c:pt>
                <c:pt idx="1987">
                  <c:v>3.2549999999999999</c:v>
                </c:pt>
                <c:pt idx="1988">
                  <c:v>3.2650000000000001</c:v>
                </c:pt>
                <c:pt idx="1989">
                  <c:v>3.266</c:v>
                </c:pt>
                <c:pt idx="1990">
                  <c:v>3.22</c:v>
                </c:pt>
                <c:pt idx="1991">
                  <c:v>3.2120000000000002</c:v>
                </c:pt>
                <c:pt idx="1992">
                  <c:v>3.1560000000000001</c:v>
                </c:pt>
                <c:pt idx="1993">
                  <c:v>3.1219999999999999</c:v>
                </c:pt>
                <c:pt idx="1994">
                  <c:v>3.12</c:v>
                </c:pt>
                <c:pt idx="1995">
                  <c:v>3.0830000000000002</c:v>
                </c:pt>
                <c:pt idx="1996">
                  <c:v>3.085</c:v>
                </c:pt>
                <c:pt idx="1997">
                  <c:v>3.0609999999999999</c:v>
                </c:pt>
                <c:pt idx="1998">
                  <c:v>3.08</c:v>
                </c:pt>
                <c:pt idx="1999">
                  <c:v>3.0179999999999998</c:v>
                </c:pt>
                <c:pt idx="2000">
                  <c:v>3.085</c:v>
                </c:pt>
                <c:pt idx="2001">
                  <c:v>3.085</c:v>
                </c:pt>
                <c:pt idx="2002">
                  <c:v>3.085</c:v>
                </c:pt>
                <c:pt idx="2003">
                  <c:v>3.085</c:v>
                </c:pt>
                <c:pt idx="2004">
                  <c:v>3.07</c:v>
                </c:pt>
                <c:pt idx="2005">
                  <c:v>3.07</c:v>
                </c:pt>
                <c:pt idx="2006">
                  <c:v>3.06</c:v>
                </c:pt>
                <c:pt idx="2007">
                  <c:v>3.06</c:v>
                </c:pt>
                <c:pt idx="2008">
                  <c:v>2.9390000000000001</c:v>
                </c:pt>
                <c:pt idx="2009">
                  <c:v>3.12</c:v>
                </c:pt>
                <c:pt idx="2010">
                  <c:v>3.0649999999999999</c:v>
                </c:pt>
                <c:pt idx="2011">
                  <c:v>2.9750000000000001</c:v>
                </c:pt>
                <c:pt idx="2012">
                  <c:v>2.98</c:v>
                </c:pt>
                <c:pt idx="2013">
                  <c:v>2.9359999999999999</c:v>
                </c:pt>
                <c:pt idx="2014">
                  <c:v>2.9350000000000001</c:v>
                </c:pt>
                <c:pt idx="2015">
                  <c:v>2.843</c:v>
                </c:pt>
                <c:pt idx="2016">
                  <c:v>2.7320000000000002</c:v>
                </c:pt>
                <c:pt idx="2017">
                  <c:v>2.7970000000000002</c:v>
                </c:pt>
                <c:pt idx="2018">
                  <c:v>2.81</c:v>
                </c:pt>
                <c:pt idx="2019">
                  <c:v>2.82</c:v>
                </c:pt>
                <c:pt idx="2020">
                  <c:v>2.82</c:v>
                </c:pt>
                <c:pt idx="2021">
                  <c:v>2.855</c:v>
                </c:pt>
                <c:pt idx="2022">
                  <c:v>2.8460000000000001</c:v>
                </c:pt>
                <c:pt idx="2023">
                  <c:v>2.8780000000000001</c:v>
                </c:pt>
                <c:pt idx="2024">
                  <c:v>2.875</c:v>
                </c:pt>
                <c:pt idx="2025">
                  <c:v>2.883</c:v>
                </c:pt>
                <c:pt idx="2026">
                  <c:v>2.8780000000000001</c:v>
                </c:pt>
                <c:pt idx="2027">
                  <c:v>2.964</c:v>
                </c:pt>
                <c:pt idx="2028">
                  <c:v>2.99</c:v>
                </c:pt>
                <c:pt idx="2029">
                  <c:v>2.93</c:v>
                </c:pt>
                <c:pt idx="2030">
                  <c:v>2.927</c:v>
                </c:pt>
                <c:pt idx="2031">
                  <c:v>2.9670000000000001</c:v>
                </c:pt>
                <c:pt idx="2032">
                  <c:v>2.94</c:v>
                </c:pt>
                <c:pt idx="2033">
                  <c:v>2.94</c:v>
                </c:pt>
                <c:pt idx="2034">
                  <c:v>2.9550000000000001</c:v>
                </c:pt>
                <c:pt idx="2035">
                  <c:v>2.96</c:v>
                </c:pt>
                <c:pt idx="2036">
                  <c:v>2.9569999999999999</c:v>
                </c:pt>
                <c:pt idx="2037">
                  <c:v>2.992</c:v>
                </c:pt>
                <c:pt idx="2038">
                  <c:v>2.9849999999999999</c:v>
                </c:pt>
                <c:pt idx="2039">
                  <c:v>2.9329999999999998</c:v>
                </c:pt>
                <c:pt idx="2040">
                  <c:v>2.9569999999999999</c:v>
                </c:pt>
                <c:pt idx="2041">
                  <c:v>2.98</c:v>
                </c:pt>
                <c:pt idx="2042">
                  <c:v>2.98</c:v>
                </c:pt>
                <c:pt idx="2043">
                  <c:v>2.98</c:v>
                </c:pt>
                <c:pt idx="2044">
                  <c:v>2.9859999999999998</c:v>
                </c:pt>
                <c:pt idx="2045">
                  <c:v>2.9470000000000001</c:v>
                </c:pt>
                <c:pt idx="2046">
                  <c:v>2.9470000000000001</c:v>
                </c:pt>
                <c:pt idx="2047">
                  <c:v>2.968</c:v>
                </c:pt>
                <c:pt idx="2048">
                  <c:v>3</c:v>
                </c:pt>
                <c:pt idx="2049">
                  <c:v>2.96</c:v>
                </c:pt>
                <c:pt idx="2050">
                  <c:v>3.028</c:v>
                </c:pt>
                <c:pt idx="2051">
                  <c:v>3.0169999999999999</c:v>
                </c:pt>
                <c:pt idx="2052">
                  <c:v>3.0179999999999998</c:v>
                </c:pt>
                <c:pt idx="2053">
                  <c:v>3.0209999999999999</c:v>
                </c:pt>
                <c:pt idx="2054">
                  <c:v>2.99</c:v>
                </c:pt>
                <c:pt idx="2055">
                  <c:v>3.0390000000000001</c:v>
                </c:pt>
                <c:pt idx="2056">
                  <c:v>3.0219999999999998</c:v>
                </c:pt>
                <c:pt idx="2057">
                  <c:v>2.9990000000000001</c:v>
                </c:pt>
                <c:pt idx="2058">
                  <c:v>2.9820000000000002</c:v>
                </c:pt>
                <c:pt idx="2059">
                  <c:v>2.964</c:v>
                </c:pt>
                <c:pt idx="2060">
                  <c:v>2.9590000000000001</c:v>
                </c:pt>
                <c:pt idx="2061">
                  <c:v>2.956</c:v>
                </c:pt>
                <c:pt idx="2062">
                  <c:v>2.9889999999999999</c:v>
                </c:pt>
                <c:pt idx="2063">
                  <c:v>2.9550000000000001</c:v>
                </c:pt>
                <c:pt idx="2064">
                  <c:v>3.0259999999999998</c:v>
                </c:pt>
                <c:pt idx="2065">
                  <c:v>3.0249999999999999</c:v>
                </c:pt>
                <c:pt idx="2066">
                  <c:v>2.9969999999999999</c:v>
                </c:pt>
                <c:pt idx="2067">
                  <c:v>3.0649999999999999</c:v>
                </c:pt>
                <c:pt idx="2068">
                  <c:v>3.0510000000000002</c:v>
                </c:pt>
                <c:pt idx="2069">
                  <c:v>3.0590000000000002</c:v>
                </c:pt>
                <c:pt idx="2070">
                  <c:v>3.1120000000000001</c:v>
                </c:pt>
                <c:pt idx="2071">
                  <c:v>3.0169999999999999</c:v>
                </c:pt>
                <c:pt idx="2072">
                  <c:v>3.0630000000000002</c:v>
                </c:pt>
                <c:pt idx="2073">
                  <c:v>3.0750000000000002</c:v>
                </c:pt>
                <c:pt idx="2074">
                  <c:v>3.085</c:v>
                </c:pt>
                <c:pt idx="2075">
                  <c:v>3.0920000000000001</c:v>
                </c:pt>
                <c:pt idx="2076">
                  <c:v>3.105</c:v>
                </c:pt>
                <c:pt idx="2077">
                  <c:v>3.1150000000000002</c:v>
                </c:pt>
                <c:pt idx="2078">
                  <c:v>3.1</c:v>
                </c:pt>
                <c:pt idx="2079">
                  <c:v>3.06</c:v>
                </c:pt>
                <c:pt idx="2080">
                  <c:v>3.1150000000000002</c:v>
                </c:pt>
                <c:pt idx="2081">
                  <c:v>3.1150000000000002</c:v>
                </c:pt>
                <c:pt idx="2082">
                  <c:v>3.09</c:v>
                </c:pt>
                <c:pt idx="2083">
                  <c:v>3.08</c:v>
                </c:pt>
                <c:pt idx="2084">
                  <c:v>3.08</c:v>
                </c:pt>
                <c:pt idx="2085">
                  <c:v>3.0830000000000002</c:v>
                </c:pt>
                <c:pt idx="2086">
                  <c:v>3.1150000000000002</c:v>
                </c:pt>
                <c:pt idx="2087">
                  <c:v>3.13</c:v>
                </c:pt>
                <c:pt idx="2088">
                  <c:v>3.161</c:v>
                </c:pt>
                <c:pt idx="2089">
                  <c:v>3.13</c:v>
                </c:pt>
                <c:pt idx="2090">
                  <c:v>3.1259999999999999</c:v>
                </c:pt>
                <c:pt idx="2091">
                  <c:v>3.085</c:v>
                </c:pt>
                <c:pt idx="2092">
                  <c:v>3.4050000000000002</c:v>
                </c:pt>
                <c:pt idx="2093">
                  <c:v>3.42</c:v>
                </c:pt>
                <c:pt idx="2094">
                  <c:v>3.3849999999999998</c:v>
                </c:pt>
                <c:pt idx="2095">
                  <c:v>3.41</c:v>
                </c:pt>
                <c:pt idx="2096">
                  <c:v>3.41</c:v>
                </c:pt>
                <c:pt idx="2097">
                  <c:v>3.4470000000000001</c:v>
                </c:pt>
                <c:pt idx="2098">
                  <c:v>3.43</c:v>
                </c:pt>
                <c:pt idx="2099">
                  <c:v>3.45</c:v>
                </c:pt>
                <c:pt idx="2100">
                  <c:v>3.4750000000000001</c:v>
                </c:pt>
                <c:pt idx="2101">
                  <c:v>3.5</c:v>
                </c:pt>
                <c:pt idx="2102">
                  <c:v>3.452</c:v>
                </c:pt>
                <c:pt idx="2103">
                  <c:v>3.4699999999999998</c:v>
                </c:pt>
                <c:pt idx="2104">
                  <c:v>3.52</c:v>
                </c:pt>
                <c:pt idx="2105">
                  <c:v>3.48</c:v>
                </c:pt>
                <c:pt idx="2106">
                  <c:v>3.48</c:v>
                </c:pt>
                <c:pt idx="2107">
                  <c:v>3.49</c:v>
                </c:pt>
                <c:pt idx="2108">
                  <c:v>3.48</c:v>
                </c:pt>
                <c:pt idx="2109">
                  <c:v>3.5049999999999999</c:v>
                </c:pt>
                <c:pt idx="2110">
                  <c:v>3.4699999999999998</c:v>
                </c:pt>
                <c:pt idx="2111">
                  <c:v>3.44</c:v>
                </c:pt>
                <c:pt idx="2112">
                  <c:v>3.5</c:v>
                </c:pt>
                <c:pt idx="2113">
                  <c:v>3.4990000000000001</c:v>
                </c:pt>
                <c:pt idx="2114">
                  <c:v>3.5049999999999999</c:v>
                </c:pt>
                <c:pt idx="2115">
                  <c:v>3.5300000000000002</c:v>
                </c:pt>
                <c:pt idx="2116">
                  <c:v>3.5550000000000002</c:v>
                </c:pt>
                <c:pt idx="2117">
                  <c:v>3.56</c:v>
                </c:pt>
                <c:pt idx="2118">
                  <c:v>3.536</c:v>
                </c:pt>
                <c:pt idx="2119">
                  <c:v>3.5300000000000002</c:v>
                </c:pt>
                <c:pt idx="2120">
                  <c:v>3.52</c:v>
                </c:pt>
                <c:pt idx="2121">
                  <c:v>3.5270000000000001</c:v>
                </c:pt>
                <c:pt idx="2122">
                  <c:v>3.5</c:v>
                </c:pt>
                <c:pt idx="2123">
                  <c:v>3.48</c:v>
                </c:pt>
                <c:pt idx="2124">
                  <c:v>3.44</c:v>
                </c:pt>
                <c:pt idx="2125">
                  <c:v>3.415</c:v>
                </c:pt>
                <c:pt idx="2126">
                  <c:v>3.415</c:v>
                </c:pt>
                <c:pt idx="2127">
                  <c:v>3.44</c:v>
                </c:pt>
                <c:pt idx="2128">
                  <c:v>3.411</c:v>
                </c:pt>
                <c:pt idx="2129">
                  <c:v>3.4249999999999998</c:v>
                </c:pt>
                <c:pt idx="2130">
                  <c:v>3.415</c:v>
                </c:pt>
                <c:pt idx="2131">
                  <c:v>3.43</c:v>
                </c:pt>
                <c:pt idx="2132">
                  <c:v>3.4849999999999999</c:v>
                </c:pt>
                <c:pt idx="2133">
                  <c:v>3.5019999999999998</c:v>
                </c:pt>
                <c:pt idx="2134">
                  <c:v>3.5125000000000002</c:v>
                </c:pt>
                <c:pt idx="2135">
                  <c:v>3.57</c:v>
                </c:pt>
                <c:pt idx="2136">
                  <c:v>3.58</c:v>
                </c:pt>
                <c:pt idx="2137">
                  <c:v>3.59</c:v>
                </c:pt>
                <c:pt idx="2138">
                  <c:v>3.573</c:v>
                </c:pt>
                <c:pt idx="2139">
                  <c:v>3.5550000000000002</c:v>
                </c:pt>
                <c:pt idx="2140">
                  <c:v>3.5649999999999999</c:v>
                </c:pt>
                <c:pt idx="2141">
                  <c:v>3.593</c:v>
                </c:pt>
                <c:pt idx="2142">
                  <c:v>3.6</c:v>
                </c:pt>
                <c:pt idx="2143">
                  <c:v>3.6</c:v>
                </c:pt>
                <c:pt idx="2144">
                  <c:v>3.5949999999999998</c:v>
                </c:pt>
                <c:pt idx="2145">
                  <c:v>3.6615000000000002</c:v>
                </c:pt>
                <c:pt idx="2146">
                  <c:v>3.64</c:v>
                </c:pt>
                <c:pt idx="2147">
                  <c:v>3.6259999999999999</c:v>
                </c:pt>
                <c:pt idx="2148">
                  <c:v>3.625</c:v>
                </c:pt>
                <c:pt idx="2149">
                  <c:v>3.629</c:v>
                </c:pt>
                <c:pt idx="2150">
                  <c:v>3.62</c:v>
                </c:pt>
                <c:pt idx="2151">
                  <c:v>3.6029999999999998</c:v>
                </c:pt>
                <c:pt idx="2152">
                  <c:v>3.5649999999999999</c:v>
                </c:pt>
                <c:pt idx="2153">
                  <c:v>3.5300000000000002</c:v>
                </c:pt>
                <c:pt idx="2154">
                  <c:v>3.5750000000000002</c:v>
                </c:pt>
                <c:pt idx="2155">
                  <c:v>3.6</c:v>
                </c:pt>
                <c:pt idx="2156">
                  <c:v>3.605</c:v>
                </c:pt>
                <c:pt idx="2157">
                  <c:v>3.585</c:v>
                </c:pt>
                <c:pt idx="2158">
                  <c:v>3.54</c:v>
                </c:pt>
                <c:pt idx="2159">
                  <c:v>3.5049999999999999</c:v>
                </c:pt>
                <c:pt idx="2160">
                  <c:v>3.5049999999999999</c:v>
                </c:pt>
                <c:pt idx="2161">
                  <c:v>3.4649999999999999</c:v>
                </c:pt>
                <c:pt idx="2162">
                  <c:v>3.4750000000000001</c:v>
                </c:pt>
                <c:pt idx="2163">
                  <c:v>3.4550000000000001</c:v>
                </c:pt>
                <c:pt idx="2164">
                  <c:v>3.4830000000000001</c:v>
                </c:pt>
                <c:pt idx="2165">
                  <c:v>3.4950000000000001</c:v>
                </c:pt>
                <c:pt idx="2166">
                  <c:v>3.4969999999999999</c:v>
                </c:pt>
                <c:pt idx="2167">
                  <c:v>3.4870000000000001</c:v>
                </c:pt>
                <c:pt idx="2168">
                  <c:v>3.4830000000000001</c:v>
                </c:pt>
                <c:pt idx="2169">
                  <c:v>3.4464999999999999</c:v>
                </c:pt>
                <c:pt idx="2170">
                  <c:v>3.4750000000000001</c:v>
                </c:pt>
                <c:pt idx="2171">
                  <c:v>3.4699999999999998</c:v>
                </c:pt>
                <c:pt idx="2172">
                  <c:v>3.4449999999999998</c:v>
                </c:pt>
                <c:pt idx="2173">
                  <c:v>3.48</c:v>
                </c:pt>
                <c:pt idx="2174">
                  <c:v>3.5726</c:v>
                </c:pt>
                <c:pt idx="2175">
                  <c:v>3.51</c:v>
                </c:pt>
                <c:pt idx="2176">
                  <c:v>3.51</c:v>
                </c:pt>
                <c:pt idx="2177">
                  <c:v>3.5049999999999999</c:v>
                </c:pt>
                <c:pt idx="2178">
                  <c:v>3.55</c:v>
                </c:pt>
                <c:pt idx="2179">
                  <c:v>3.5659999999999998</c:v>
                </c:pt>
                <c:pt idx="2180">
                  <c:v>3.5550000000000002</c:v>
                </c:pt>
                <c:pt idx="2181">
                  <c:v>3.5760000000000001</c:v>
                </c:pt>
                <c:pt idx="2182">
                  <c:v>3.5550000000000002</c:v>
                </c:pt>
                <c:pt idx="2183">
                  <c:v>3.5350000000000001</c:v>
                </c:pt>
                <c:pt idx="2184">
                  <c:v>3.58</c:v>
                </c:pt>
                <c:pt idx="2185">
                  <c:v>3.5514999999999999</c:v>
                </c:pt>
                <c:pt idx="2186">
                  <c:v>3.5470000000000002</c:v>
                </c:pt>
                <c:pt idx="2187">
                  <c:v>3.5470000000000002</c:v>
                </c:pt>
                <c:pt idx="2188">
                  <c:v>3.54</c:v>
                </c:pt>
                <c:pt idx="2189">
                  <c:v>3.5569999999999999</c:v>
                </c:pt>
                <c:pt idx="2190">
                  <c:v>3.5750000000000002</c:v>
                </c:pt>
                <c:pt idx="2191">
                  <c:v>3.5789999999999997</c:v>
                </c:pt>
                <c:pt idx="2192">
                  <c:v>3.54</c:v>
                </c:pt>
                <c:pt idx="2193">
                  <c:v>3.55</c:v>
                </c:pt>
                <c:pt idx="2194">
                  <c:v>3.4929999999999999</c:v>
                </c:pt>
                <c:pt idx="2195">
                  <c:v>3.5270000000000001</c:v>
                </c:pt>
                <c:pt idx="2196">
                  <c:v>3.4740000000000002</c:v>
                </c:pt>
                <c:pt idx="2197">
                  <c:v>3.4699999999999998</c:v>
                </c:pt>
                <c:pt idx="2198">
                  <c:v>3.4870000000000001</c:v>
                </c:pt>
                <c:pt idx="2199">
                  <c:v>3.4649999999999999</c:v>
                </c:pt>
                <c:pt idx="2200">
                  <c:v>3.444</c:v>
                </c:pt>
                <c:pt idx="2201">
                  <c:v>3.48</c:v>
                </c:pt>
                <c:pt idx="2202">
                  <c:v>3.4430000000000001</c:v>
                </c:pt>
                <c:pt idx="2203">
                  <c:v>3.4790000000000001</c:v>
                </c:pt>
                <c:pt idx="2204">
                  <c:v>3.48</c:v>
                </c:pt>
                <c:pt idx="2205">
                  <c:v>3.5060000000000002</c:v>
                </c:pt>
                <c:pt idx="2206">
                  <c:v>3.59</c:v>
                </c:pt>
                <c:pt idx="2207">
                  <c:v>3.5859999999999999</c:v>
                </c:pt>
                <c:pt idx="2208">
                  <c:v>3.6539999999999999</c:v>
                </c:pt>
                <c:pt idx="2209">
                  <c:v>3.5979999999999999</c:v>
                </c:pt>
                <c:pt idx="2210">
                  <c:v>3.6219999999999999</c:v>
                </c:pt>
                <c:pt idx="2211">
                  <c:v>3.58</c:v>
                </c:pt>
                <c:pt idx="2212">
                  <c:v>3.5449999999999999</c:v>
                </c:pt>
                <c:pt idx="2213">
                  <c:v>3.5049999999999999</c:v>
                </c:pt>
                <c:pt idx="2214">
                  <c:v>3.5220000000000002</c:v>
                </c:pt>
                <c:pt idx="2215">
                  <c:v>3.5350000000000001</c:v>
                </c:pt>
                <c:pt idx="2216">
                  <c:v>3.54</c:v>
                </c:pt>
                <c:pt idx="2217">
                  <c:v>3.5949999999999998</c:v>
                </c:pt>
                <c:pt idx="2218">
                  <c:v>3.65</c:v>
                </c:pt>
                <c:pt idx="2219">
                  <c:v>3.6505000000000001</c:v>
                </c:pt>
                <c:pt idx="2220">
                  <c:v>3.5739999999999998</c:v>
                </c:pt>
                <c:pt idx="2221">
                  <c:v>3.5949999999999998</c:v>
                </c:pt>
                <c:pt idx="2222">
                  <c:v>3.597</c:v>
                </c:pt>
                <c:pt idx="2223">
                  <c:v>3.5249999999999999</c:v>
                </c:pt>
                <c:pt idx="2224">
                  <c:v>3.55</c:v>
                </c:pt>
                <c:pt idx="2225">
                  <c:v>3.58</c:v>
                </c:pt>
                <c:pt idx="2226">
                  <c:v>3.58</c:v>
                </c:pt>
                <c:pt idx="2227">
                  <c:v>3.5609999999999999</c:v>
                </c:pt>
                <c:pt idx="2228">
                  <c:v>3.6</c:v>
                </c:pt>
                <c:pt idx="2229">
                  <c:v>3.52</c:v>
                </c:pt>
                <c:pt idx="2230">
                  <c:v>3.5590000000000002</c:v>
                </c:pt>
                <c:pt idx="2231">
                  <c:v>3.5230000000000001</c:v>
                </c:pt>
                <c:pt idx="2232">
                  <c:v>3.4939999999999998</c:v>
                </c:pt>
                <c:pt idx="2233">
                  <c:v>3.4750000000000001</c:v>
                </c:pt>
                <c:pt idx="2234">
                  <c:v>3.4750000000000001</c:v>
                </c:pt>
                <c:pt idx="2235">
                  <c:v>3.4750000000000001</c:v>
                </c:pt>
                <c:pt idx="2236">
                  <c:v>3.5329999999999999</c:v>
                </c:pt>
                <c:pt idx="2237">
                  <c:v>3.5920000000000001</c:v>
                </c:pt>
                <c:pt idx="2238">
                  <c:v>3.59</c:v>
                </c:pt>
                <c:pt idx="2239">
                  <c:v>3.5819999999999999</c:v>
                </c:pt>
                <c:pt idx="2240">
                  <c:v>3.5709999999999997</c:v>
                </c:pt>
                <c:pt idx="2241">
                  <c:v>3.5910000000000002</c:v>
                </c:pt>
                <c:pt idx="2242">
                  <c:v>3.5449999999999999</c:v>
                </c:pt>
                <c:pt idx="2243">
                  <c:v>3.5990000000000002</c:v>
                </c:pt>
                <c:pt idx="2244">
                  <c:v>3.5649999999999999</c:v>
                </c:pt>
                <c:pt idx="2245">
                  <c:v>3.6320000000000001</c:v>
                </c:pt>
                <c:pt idx="2246">
                  <c:v>3.6139999999999999</c:v>
                </c:pt>
                <c:pt idx="2247">
                  <c:v>3.633</c:v>
                </c:pt>
                <c:pt idx="2248">
                  <c:v>3.58</c:v>
                </c:pt>
                <c:pt idx="2249">
                  <c:v>3.55</c:v>
                </c:pt>
                <c:pt idx="2250">
                  <c:v>3.5350000000000001</c:v>
                </c:pt>
                <c:pt idx="2251">
                  <c:v>3.6070000000000002</c:v>
                </c:pt>
                <c:pt idx="2252">
                  <c:v>3.5939999999999999</c:v>
                </c:pt>
                <c:pt idx="2253">
                  <c:v>3.6219999999999999</c:v>
                </c:pt>
                <c:pt idx="2254">
                  <c:v>3.6080000000000001</c:v>
                </c:pt>
                <c:pt idx="2255">
                  <c:v>3.621</c:v>
                </c:pt>
                <c:pt idx="2256">
                  <c:v>3.6349999999999998</c:v>
                </c:pt>
                <c:pt idx="2257">
                  <c:v>3.55</c:v>
                </c:pt>
                <c:pt idx="2258">
                  <c:v>3.5830000000000002</c:v>
                </c:pt>
                <c:pt idx="2259">
                  <c:v>3.58</c:v>
                </c:pt>
                <c:pt idx="2260">
                  <c:v>3.6</c:v>
                </c:pt>
                <c:pt idx="2261">
                  <c:v>3.589</c:v>
                </c:pt>
                <c:pt idx="2262">
                  <c:v>3.6070000000000002</c:v>
                </c:pt>
                <c:pt idx="2263">
                  <c:v>3.5649999999999999</c:v>
                </c:pt>
                <c:pt idx="2264">
                  <c:v>3.5609999999999999</c:v>
                </c:pt>
                <c:pt idx="2265">
                  <c:v>3.5569999999999999</c:v>
                </c:pt>
                <c:pt idx="2266">
                  <c:v>3.516</c:v>
                </c:pt>
                <c:pt idx="2267">
                  <c:v>3.5</c:v>
                </c:pt>
                <c:pt idx="2268">
                  <c:v>3.5060000000000002</c:v>
                </c:pt>
                <c:pt idx="2269">
                  <c:v>3.4950000000000001</c:v>
                </c:pt>
                <c:pt idx="2270">
                  <c:v>3.5</c:v>
                </c:pt>
                <c:pt idx="2271">
                  <c:v>3.4990000000000001</c:v>
                </c:pt>
                <c:pt idx="2272">
                  <c:v>3.4849999999999999</c:v>
                </c:pt>
                <c:pt idx="2273">
                  <c:v>3.516</c:v>
                </c:pt>
                <c:pt idx="2274">
                  <c:v>3.4870000000000001</c:v>
                </c:pt>
                <c:pt idx="2275">
                  <c:v>3.4529999999999998</c:v>
                </c:pt>
                <c:pt idx="2276">
                  <c:v>3.4470000000000001</c:v>
                </c:pt>
                <c:pt idx="2277">
                  <c:v>3.4809999999999999</c:v>
                </c:pt>
                <c:pt idx="2278">
                  <c:v>3.4609999999999999</c:v>
                </c:pt>
                <c:pt idx="2279">
                  <c:v>3.4630000000000001</c:v>
                </c:pt>
                <c:pt idx="2280">
                  <c:v>3.4550000000000001</c:v>
                </c:pt>
                <c:pt idx="2281">
                  <c:v>3.4740000000000002</c:v>
                </c:pt>
                <c:pt idx="2282">
                  <c:v>3.52</c:v>
                </c:pt>
                <c:pt idx="2283">
                  <c:v>3.5190000000000001</c:v>
                </c:pt>
                <c:pt idx="2284">
                  <c:v>3.528</c:v>
                </c:pt>
                <c:pt idx="2285">
                  <c:v>3.536</c:v>
                </c:pt>
                <c:pt idx="2286">
                  <c:v>3.5449999999999999</c:v>
                </c:pt>
                <c:pt idx="2287">
                  <c:v>3.52</c:v>
                </c:pt>
                <c:pt idx="2288">
                  <c:v>3.51</c:v>
                </c:pt>
                <c:pt idx="2289">
                  <c:v>3.5259999999999998</c:v>
                </c:pt>
                <c:pt idx="2290">
                  <c:v>3.5150000000000001</c:v>
                </c:pt>
                <c:pt idx="2291">
                  <c:v>3.5049999999999999</c:v>
                </c:pt>
                <c:pt idx="2292">
                  <c:v>3.4769999999999999</c:v>
                </c:pt>
                <c:pt idx="2293">
                  <c:v>3.4849999999999999</c:v>
                </c:pt>
                <c:pt idx="2294">
                  <c:v>3.4990000000000001</c:v>
                </c:pt>
                <c:pt idx="2295">
                  <c:v>3.5009999999999999</c:v>
                </c:pt>
                <c:pt idx="2296">
                  <c:v>3.4689999999999999</c:v>
                </c:pt>
                <c:pt idx="2297">
                  <c:v>3.5140000000000002</c:v>
                </c:pt>
                <c:pt idx="2298">
                  <c:v>3.5049999999999999</c:v>
                </c:pt>
                <c:pt idx="2299">
                  <c:v>3.5169999999999999</c:v>
                </c:pt>
                <c:pt idx="2300">
                  <c:v>3.5110000000000001</c:v>
                </c:pt>
                <c:pt idx="2301">
                  <c:v>3.4750000000000001</c:v>
                </c:pt>
                <c:pt idx="2302">
                  <c:v>3.4699999999999998</c:v>
                </c:pt>
                <c:pt idx="2303">
                  <c:v>3.5129999999999999</c:v>
                </c:pt>
                <c:pt idx="2304">
                  <c:v>3.4750000000000001</c:v>
                </c:pt>
                <c:pt idx="2305">
                  <c:v>3.51</c:v>
                </c:pt>
                <c:pt idx="2306">
                  <c:v>3.5070000000000001</c:v>
                </c:pt>
                <c:pt idx="2307">
                  <c:v>3.4889999999999999</c:v>
                </c:pt>
                <c:pt idx="2308">
                  <c:v>3.5550000000000002</c:v>
                </c:pt>
                <c:pt idx="2309">
                  <c:v>3.52</c:v>
                </c:pt>
                <c:pt idx="2310">
                  <c:v>3.5</c:v>
                </c:pt>
                <c:pt idx="2311">
                  <c:v>3.5175000000000001</c:v>
                </c:pt>
                <c:pt idx="2312">
                  <c:v>3.504</c:v>
                </c:pt>
                <c:pt idx="2313">
                  <c:v>3.5150000000000001</c:v>
                </c:pt>
                <c:pt idx="2314">
                  <c:v>3.415</c:v>
                </c:pt>
                <c:pt idx="2315">
                  <c:v>3.51</c:v>
                </c:pt>
                <c:pt idx="2316">
                  <c:v>3.51</c:v>
                </c:pt>
                <c:pt idx="2317">
                  <c:v>3.504</c:v>
                </c:pt>
                <c:pt idx="2318">
                  <c:v>3.5449999999999999</c:v>
                </c:pt>
                <c:pt idx="2319">
                  <c:v>3.5449999999999999</c:v>
                </c:pt>
                <c:pt idx="2320">
                  <c:v>3.5430000000000001</c:v>
                </c:pt>
                <c:pt idx="2321">
                  <c:v>3.5225</c:v>
                </c:pt>
                <c:pt idx="2322">
                  <c:v>3.5419999999999998</c:v>
                </c:pt>
                <c:pt idx="2323">
                  <c:v>3.569</c:v>
                </c:pt>
                <c:pt idx="2324">
                  <c:v>3.5939999999999999</c:v>
                </c:pt>
                <c:pt idx="2325">
                  <c:v>3.59</c:v>
                </c:pt>
                <c:pt idx="2326">
                  <c:v>3.621</c:v>
                </c:pt>
                <c:pt idx="2327">
                  <c:v>3.63</c:v>
                </c:pt>
                <c:pt idx="2328">
                  <c:v>3.6080000000000001</c:v>
                </c:pt>
                <c:pt idx="2329">
                  <c:v>3.6</c:v>
                </c:pt>
                <c:pt idx="2330">
                  <c:v>3.605</c:v>
                </c:pt>
                <c:pt idx="2331">
                  <c:v>3.6040000000000001</c:v>
                </c:pt>
                <c:pt idx="2332">
                  <c:v>3.5750000000000002</c:v>
                </c:pt>
                <c:pt idx="2333">
                  <c:v>3.5990000000000002</c:v>
                </c:pt>
                <c:pt idx="2334">
                  <c:v>3.5830000000000002</c:v>
                </c:pt>
                <c:pt idx="2335">
                  <c:v>3.59</c:v>
                </c:pt>
                <c:pt idx="2336">
                  <c:v>3.597</c:v>
                </c:pt>
                <c:pt idx="2337">
                  <c:v>3.57</c:v>
                </c:pt>
                <c:pt idx="2338">
                  <c:v>3.5739999999999998</c:v>
                </c:pt>
                <c:pt idx="2339">
                  <c:v>3.5720000000000001</c:v>
                </c:pt>
                <c:pt idx="2340">
                  <c:v>3.5779999999999998</c:v>
                </c:pt>
                <c:pt idx="2341">
                  <c:v>3.5779999999999998</c:v>
                </c:pt>
                <c:pt idx="2342">
                  <c:v>3.5779999999999998</c:v>
                </c:pt>
                <c:pt idx="2343">
                  <c:v>3.5550000000000002</c:v>
                </c:pt>
                <c:pt idx="2344">
                  <c:v>3.5840000000000001</c:v>
                </c:pt>
                <c:pt idx="2345">
                  <c:v>3.585</c:v>
                </c:pt>
                <c:pt idx="2346">
                  <c:v>3.577</c:v>
                </c:pt>
                <c:pt idx="2347">
                  <c:v>3.5979999999999999</c:v>
                </c:pt>
                <c:pt idx="2348">
                  <c:v>3.58</c:v>
                </c:pt>
                <c:pt idx="2349">
                  <c:v>3.5640000000000001</c:v>
                </c:pt>
                <c:pt idx="2350">
                  <c:v>3.57</c:v>
                </c:pt>
                <c:pt idx="2351">
                  <c:v>3.5649999999999999</c:v>
                </c:pt>
                <c:pt idx="2352">
                  <c:v>3.56</c:v>
                </c:pt>
                <c:pt idx="2353">
                  <c:v>3.5540000000000003</c:v>
                </c:pt>
                <c:pt idx="2354">
                  <c:v>3.5649999999999999</c:v>
                </c:pt>
                <c:pt idx="2355">
                  <c:v>3.6029999999999998</c:v>
                </c:pt>
                <c:pt idx="2356">
                  <c:v>3.569</c:v>
                </c:pt>
                <c:pt idx="2357">
                  <c:v>3.5510000000000002</c:v>
                </c:pt>
                <c:pt idx="2358">
                  <c:v>3.5425</c:v>
                </c:pt>
                <c:pt idx="2359">
                  <c:v>3.52</c:v>
                </c:pt>
                <c:pt idx="2360">
                  <c:v>3.5259999999999998</c:v>
                </c:pt>
                <c:pt idx="2361">
                  <c:v>3.496</c:v>
                </c:pt>
                <c:pt idx="2362">
                  <c:v>3.5009999999999999</c:v>
                </c:pt>
                <c:pt idx="2363">
                  <c:v>3.4740000000000002</c:v>
                </c:pt>
                <c:pt idx="2364">
                  <c:v>3.4609999999999999</c:v>
                </c:pt>
                <c:pt idx="2365">
                  <c:v>3.456</c:v>
                </c:pt>
                <c:pt idx="2366">
                  <c:v>3.4529999999999998</c:v>
                </c:pt>
                <c:pt idx="2367">
                  <c:v>3.4550000000000001</c:v>
                </c:pt>
                <c:pt idx="2368">
                  <c:v>3.44</c:v>
                </c:pt>
                <c:pt idx="2369">
                  <c:v>3.4409999999999998</c:v>
                </c:pt>
                <c:pt idx="2370">
                  <c:v>3.4279999999999999</c:v>
                </c:pt>
                <c:pt idx="2371">
                  <c:v>3.4359999999999999</c:v>
                </c:pt>
                <c:pt idx="2372">
                  <c:v>3.4329999999999998</c:v>
                </c:pt>
                <c:pt idx="2373">
                  <c:v>3.3890000000000002</c:v>
                </c:pt>
                <c:pt idx="2374">
                  <c:v>3.3860000000000001</c:v>
                </c:pt>
                <c:pt idx="2375">
                  <c:v>3.379</c:v>
                </c:pt>
                <c:pt idx="2376">
                  <c:v>3.379</c:v>
                </c:pt>
                <c:pt idx="2377">
                  <c:v>3.415</c:v>
                </c:pt>
                <c:pt idx="2378">
                  <c:v>3.4489999999999998</c:v>
                </c:pt>
                <c:pt idx="2379">
                  <c:v>3.464</c:v>
                </c:pt>
                <c:pt idx="2380">
                  <c:v>3.452</c:v>
                </c:pt>
                <c:pt idx="2381">
                  <c:v>3.4319999999999999</c:v>
                </c:pt>
                <c:pt idx="2382">
                  <c:v>3.4340000000000002</c:v>
                </c:pt>
                <c:pt idx="2383">
                  <c:v>3.43</c:v>
                </c:pt>
                <c:pt idx="2384">
                  <c:v>3.4249999999999998</c:v>
                </c:pt>
                <c:pt idx="2385">
                  <c:v>3.4580000000000002</c:v>
                </c:pt>
                <c:pt idx="2386">
                  <c:v>3.4449999999999998</c:v>
                </c:pt>
                <c:pt idx="2387">
                  <c:v>3.4390000000000001</c:v>
                </c:pt>
                <c:pt idx="2388">
                  <c:v>3.4569999999999999</c:v>
                </c:pt>
                <c:pt idx="2389">
                  <c:v>3.45</c:v>
                </c:pt>
                <c:pt idx="2390">
                  <c:v>3.468</c:v>
                </c:pt>
                <c:pt idx="2391">
                  <c:v>3.49</c:v>
                </c:pt>
                <c:pt idx="2392">
                  <c:v>3.4969999999999999</c:v>
                </c:pt>
                <c:pt idx="2393">
                  <c:v>3.5009999999999999</c:v>
                </c:pt>
                <c:pt idx="2394">
                  <c:v>3.4929999999999999</c:v>
                </c:pt>
                <c:pt idx="2395">
                  <c:v>3.4929999999999999</c:v>
                </c:pt>
                <c:pt idx="2396">
                  <c:v>3.492</c:v>
                </c:pt>
                <c:pt idx="2397">
                  <c:v>3.4750000000000001</c:v>
                </c:pt>
                <c:pt idx="2398">
                  <c:v>3.4729999999999999</c:v>
                </c:pt>
                <c:pt idx="2399">
                  <c:v>3.4889999999999999</c:v>
                </c:pt>
                <c:pt idx="2400">
                  <c:v>3.4910000000000001</c:v>
                </c:pt>
                <c:pt idx="2401">
                  <c:v>3.5019999999999998</c:v>
                </c:pt>
                <c:pt idx="2402">
                  <c:v>3.5</c:v>
                </c:pt>
                <c:pt idx="2403">
                  <c:v>3.4870000000000001</c:v>
                </c:pt>
                <c:pt idx="2404">
                  <c:v>3.4699999999999998</c:v>
                </c:pt>
                <c:pt idx="2405">
                  <c:v>3.4859999999999998</c:v>
                </c:pt>
                <c:pt idx="2406">
                  <c:v>3.4849999999999999</c:v>
                </c:pt>
                <c:pt idx="2407">
                  <c:v>3.4699999999999998</c:v>
                </c:pt>
                <c:pt idx="2408">
                  <c:v>3.4620000000000002</c:v>
                </c:pt>
                <c:pt idx="2409">
                  <c:v>3.5</c:v>
                </c:pt>
                <c:pt idx="2410">
                  <c:v>3.4889999999999999</c:v>
                </c:pt>
                <c:pt idx="2411">
                  <c:v>3.4590000000000001</c:v>
                </c:pt>
                <c:pt idx="2412">
                  <c:v>3.4689999999999999</c:v>
                </c:pt>
                <c:pt idx="2413">
                  <c:v>3.444</c:v>
                </c:pt>
                <c:pt idx="2414">
                  <c:v>3.4220000000000002</c:v>
                </c:pt>
                <c:pt idx="2415">
                  <c:v>3.44</c:v>
                </c:pt>
                <c:pt idx="2416">
                  <c:v>3.4350000000000001</c:v>
                </c:pt>
                <c:pt idx="2417">
                  <c:v>3.4140000000000001</c:v>
                </c:pt>
                <c:pt idx="2418">
                  <c:v>3.4350000000000001</c:v>
                </c:pt>
                <c:pt idx="2419">
                  <c:v>3.44</c:v>
                </c:pt>
                <c:pt idx="2420">
                  <c:v>3.444</c:v>
                </c:pt>
                <c:pt idx="2421">
                  <c:v>3.4910000000000001</c:v>
                </c:pt>
                <c:pt idx="2422">
                  <c:v>3.49</c:v>
                </c:pt>
                <c:pt idx="2423">
                  <c:v>3.4620000000000002</c:v>
                </c:pt>
                <c:pt idx="2424">
                  <c:v>3.4699999999999998</c:v>
                </c:pt>
                <c:pt idx="2425">
                  <c:v>3.4554999999999998</c:v>
                </c:pt>
                <c:pt idx="2426">
                  <c:v>3.4620000000000002</c:v>
                </c:pt>
                <c:pt idx="2427">
                  <c:v>3.4550000000000001</c:v>
                </c:pt>
                <c:pt idx="2428">
                  <c:v>3.4329999999999998</c:v>
                </c:pt>
                <c:pt idx="2429">
                  <c:v>3.4430000000000001</c:v>
                </c:pt>
                <c:pt idx="2430">
                  <c:v>3.468</c:v>
                </c:pt>
                <c:pt idx="2431">
                  <c:v>3.42</c:v>
                </c:pt>
                <c:pt idx="2432">
                  <c:v>3.452</c:v>
                </c:pt>
                <c:pt idx="2433">
                  <c:v>3.4575</c:v>
                </c:pt>
                <c:pt idx="2434">
                  <c:v>3.4420000000000002</c:v>
                </c:pt>
                <c:pt idx="2435">
                  <c:v>3.4550000000000001</c:v>
                </c:pt>
                <c:pt idx="2436">
                  <c:v>3.4489999999999998</c:v>
                </c:pt>
                <c:pt idx="2437">
                  <c:v>3.4569999999999999</c:v>
                </c:pt>
                <c:pt idx="2438">
                  <c:v>3.4550000000000001</c:v>
                </c:pt>
                <c:pt idx="2439">
                  <c:v>3.4550000000000001</c:v>
                </c:pt>
                <c:pt idx="2440">
                  <c:v>3.4430000000000001</c:v>
                </c:pt>
                <c:pt idx="2441">
                  <c:v>3.4079999999999999</c:v>
                </c:pt>
                <c:pt idx="2442">
                  <c:v>3.4074999999999998</c:v>
                </c:pt>
                <c:pt idx="2443">
                  <c:v>3.43</c:v>
                </c:pt>
                <c:pt idx="2444">
                  <c:v>3.4350000000000001</c:v>
                </c:pt>
                <c:pt idx="2445">
                  <c:v>3.42</c:v>
                </c:pt>
                <c:pt idx="2446">
                  <c:v>3.4169999999999998</c:v>
                </c:pt>
                <c:pt idx="2447">
                  <c:v>3.4140000000000001</c:v>
                </c:pt>
                <c:pt idx="2448">
                  <c:v>3.407</c:v>
                </c:pt>
                <c:pt idx="2449">
                  <c:v>3.407</c:v>
                </c:pt>
                <c:pt idx="2450">
                  <c:v>3.4009999999999998</c:v>
                </c:pt>
                <c:pt idx="2451">
                  <c:v>3.3959999999999999</c:v>
                </c:pt>
                <c:pt idx="2452">
                  <c:v>3.4</c:v>
                </c:pt>
                <c:pt idx="2453">
                  <c:v>3.4089999999999998</c:v>
                </c:pt>
                <c:pt idx="2454">
                  <c:v>3.45</c:v>
                </c:pt>
                <c:pt idx="2455">
                  <c:v>3.4630000000000001</c:v>
                </c:pt>
                <c:pt idx="2456">
                  <c:v>3.444</c:v>
                </c:pt>
                <c:pt idx="2457">
                  <c:v>3.45</c:v>
                </c:pt>
                <c:pt idx="2458">
                  <c:v>3.4449999999999998</c:v>
                </c:pt>
                <c:pt idx="2459">
                  <c:v>3.464</c:v>
                </c:pt>
                <c:pt idx="2460">
                  <c:v>3.46</c:v>
                </c:pt>
                <c:pt idx="2461">
                  <c:v>3.4470000000000001</c:v>
                </c:pt>
                <c:pt idx="2462">
                  <c:v>3.444</c:v>
                </c:pt>
                <c:pt idx="2463">
                  <c:v>3.46</c:v>
                </c:pt>
                <c:pt idx="2464">
                  <c:v>3.4430000000000001</c:v>
                </c:pt>
                <c:pt idx="2465">
                  <c:v>3.4620000000000002</c:v>
                </c:pt>
                <c:pt idx="2466">
                  <c:v>3.4550000000000001</c:v>
                </c:pt>
                <c:pt idx="2467">
                  <c:v>3.4350000000000001</c:v>
                </c:pt>
                <c:pt idx="2468">
                  <c:v>3.4529999999999998</c:v>
                </c:pt>
                <c:pt idx="2469">
                  <c:v>3.4420000000000002</c:v>
                </c:pt>
                <c:pt idx="2470">
                  <c:v>3.4380000000000002</c:v>
                </c:pt>
                <c:pt idx="2471">
                  <c:v>3.427</c:v>
                </c:pt>
                <c:pt idx="2472">
                  <c:v>3.4340000000000002</c:v>
                </c:pt>
                <c:pt idx="2473">
                  <c:v>3.4449999999999998</c:v>
                </c:pt>
                <c:pt idx="2474">
                  <c:v>3.4</c:v>
                </c:pt>
                <c:pt idx="2475">
                  <c:v>3.4670000000000001</c:v>
                </c:pt>
                <c:pt idx="2476">
                  <c:v>3.4620000000000002</c:v>
                </c:pt>
                <c:pt idx="2477">
                  <c:v>3.4620000000000002</c:v>
                </c:pt>
                <c:pt idx="2478">
                  <c:v>3.4580000000000002</c:v>
                </c:pt>
                <c:pt idx="2479">
                  <c:v>3.464</c:v>
                </c:pt>
                <c:pt idx="2480">
                  <c:v>3.464</c:v>
                </c:pt>
                <c:pt idx="2481">
                  <c:v>3.45</c:v>
                </c:pt>
                <c:pt idx="2482">
                  <c:v>3.444</c:v>
                </c:pt>
                <c:pt idx="2483">
                  <c:v>3.45</c:v>
                </c:pt>
                <c:pt idx="2484">
                  <c:v>3.4565000000000001</c:v>
                </c:pt>
                <c:pt idx="2485">
                  <c:v>3.4449999999999998</c:v>
                </c:pt>
                <c:pt idx="2486">
                  <c:v>3.431</c:v>
                </c:pt>
                <c:pt idx="2487">
                  <c:v>3.419</c:v>
                </c:pt>
                <c:pt idx="2488">
                  <c:v>3.4159999999999999</c:v>
                </c:pt>
                <c:pt idx="2489">
                  <c:v>3.4119999999999999</c:v>
                </c:pt>
                <c:pt idx="2490">
                  <c:v>3.411</c:v>
                </c:pt>
                <c:pt idx="2491">
                  <c:v>3.4020000000000001</c:v>
                </c:pt>
                <c:pt idx="2492">
                  <c:v>3.4140000000000001</c:v>
                </c:pt>
                <c:pt idx="2493">
                  <c:v>3.39</c:v>
                </c:pt>
                <c:pt idx="2494">
                  <c:v>3.383</c:v>
                </c:pt>
                <c:pt idx="2495">
                  <c:v>3.395</c:v>
                </c:pt>
                <c:pt idx="2496">
                  <c:v>3.4060000000000001</c:v>
                </c:pt>
                <c:pt idx="2497">
                  <c:v>3.3824999999999998</c:v>
                </c:pt>
                <c:pt idx="2498">
                  <c:v>3.37</c:v>
                </c:pt>
                <c:pt idx="2499">
                  <c:v>3.37</c:v>
                </c:pt>
                <c:pt idx="2500">
                  <c:v>3.3609999999999998</c:v>
                </c:pt>
                <c:pt idx="2501">
                  <c:v>3.3210000000000002</c:v>
                </c:pt>
                <c:pt idx="2502">
                  <c:v>3.3079999999999998</c:v>
                </c:pt>
                <c:pt idx="2503">
                  <c:v>3.3159999999999998</c:v>
                </c:pt>
                <c:pt idx="2504">
                  <c:v>3.3279999999999998</c:v>
                </c:pt>
                <c:pt idx="2505">
                  <c:v>3.339</c:v>
                </c:pt>
                <c:pt idx="2506">
                  <c:v>3.3559999999999999</c:v>
                </c:pt>
                <c:pt idx="2507">
                  <c:v>3.375</c:v>
                </c:pt>
                <c:pt idx="2508">
                  <c:v>3.3410000000000002</c:v>
                </c:pt>
                <c:pt idx="2509">
                  <c:v>3.3719999999999999</c:v>
                </c:pt>
                <c:pt idx="2510">
                  <c:v>3.3725000000000001</c:v>
                </c:pt>
                <c:pt idx="2511">
                  <c:v>3.37</c:v>
                </c:pt>
                <c:pt idx="2512">
                  <c:v>3.3860000000000001</c:v>
                </c:pt>
                <c:pt idx="2513">
                  <c:v>3.3849999999999998</c:v>
                </c:pt>
                <c:pt idx="2514">
                  <c:v>3.3849999999999998</c:v>
                </c:pt>
                <c:pt idx="2515">
                  <c:v>3.3689999999999998</c:v>
                </c:pt>
                <c:pt idx="2516">
                  <c:v>3.34</c:v>
                </c:pt>
                <c:pt idx="2517">
                  <c:v>3.3849999999999998</c:v>
                </c:pt>
                <c:pt idx="2518">
                  <c:v>3.38</c:v>
                </c:pt>
                <c:pt idx="2519">
                  <c:v>3.4050000000000002</c:v>
                </c:pt>
                <c:pt idx="2520">
                  <c:v>3.4449999999999998</c:v>
                </c:pt>
                <c:pt idx="2521">
                  <c:v>3.4580000000000002</c:v>
                </c:pt>
                <c:pt idx="2522">
                  <c:v>3.45</c:v>
                </c:pt>
                <c:pt idx="2523">
                  <c:v>3.4359999999999999</c:v>
                </c:pt>
                <c:pt idx="2524">
                  <c:v>3.4319999999999999</c:v>
                </c:pt>
                <c:pt idx="2525">
                  <c:v>3.407</c:v>
                </c:pt>
                <c:pt idx="2526">
                  <c:v>3.4119999999999999</c:v>
                </c:pt>
                <c:pt idx="2527">
                  <c:v>3.3975</c:v>
                </c:pt>
                <c:pt idx="2528">
                  <c:v>3.42</c:v>
                </c:pt>
                <c:pt idx="2529">
                  <c:v>3.39</c:v>
                </c:pt>
                <c:pt idx="2530">
                  <c:v>3.4140000000000001</c:v>
                </c:pt>
                <c:pt idx="2531">
                  <c:v>3.3919999999999999</c:v>
                </c:pt>
                <c:pt idx="2532">
                  <c:v>3.4079999999999999</c:v>
                </c:pt>
                <c:pt idx="2533">
                  <c:v>3.4020000000000001</c:v>
                </c:pt>
                <c:pt idx="2534">
                  <c:v>3.4020000000000001</c:v>
                </c:pt>
                <c:pt idx="2535">
                  <c:v>3.38</c:v>
                </c:pt>
                <c:pt idx="2536">
                  <c:v>3.37</c:v>
                </c:pt>
                <c:pt idx="2537">
                  <c:v>3.3730000000000002</c:v>
                </c:pt>
                <c:pt idx="2538">
                  <c:v>3.3849999999999998</c:v>
                </c:pt>
                <c:pt idx="2539">
                  <c:v>3.36</c:v>
                </c:pt>
                <c:pt idx="2540">
                  <c:v>3.3849999999999998</c:v>
                </c:pt>
                <c:pt idx="2541">
                  <c:v>3.3719999999999999</c:v>
                </c:pt>
                <c:pt idx="2542">
                  <c:v>3.3719999999999999</c:v>
                </c:pt>
                <c:pt idx="2543">
                  <c:v>3.395</c:v>
                </c:pt>
                <c:pt idx="2544">
                  <c:v>3.3860000000000001</c:v>
                </c:pt>
                <c:pt idx="2545">
                  <c:v>3.359</c:v>
                </c:pt>
                <c:pt idx="2546">
                  <c:v>3.3380000000000001</c:v>
                </c:pt>
                <c:pt idx="2547">
                  <c:v>3.375</c:v>
                </c:pt>
                <c:pt idx="2548">
                  <c:v>3.35</c:v>
                </c:pt>
                <c:pt idx="2549">
                  <c:v>3.34</c:v>
                </c:pt>
                <c:pt idx="2550">
                  <c:v>3.3460000000000001</c:v>
                </c:pt>
                <c:pt idx="2551">
                  <c:v>3.2970000000000002</c:v>
                </c:pt>
                <c:pt idx="2552">
                  <c:v>3.3959999999999999</c:v>
                </c:pt>
                <c:pt idx="2553">
                  <c:v>3.41</c:v>
                </c:pt>
                <c:pt idx="2554">
                  <c:v>3.415</c:v>
                </c:pt>
                <c:pt idx="2555">
                  <c:v>3.4369999999999998</c:v>
                </c:pt>
                <c:pt idx="2556">
                  <c:v>3.4390000000000001</c:v>
                </c:pt>
                <c:pt idx="2557">
                  <c:v>3.4024999999999999</c:v>
                </c:pt>
                <c:pt idx="2558">
                  <c:v>3.3849999999999998</c:v>
                </c:pt>
                <c:pt idx="2559">
                  <c:v>3.3849999999999998</c:v>
                </c:pt>
                <c:pt idx="2560">
                  <c:v>3.41</c:v>
                </c:pt>
                <c:pt idx="2561">
                  <c:v>3.41</c:v>
                </c:pt>
                <c:pt idx="2562">
                  <c:v>3.39</c:v>
                </c:pt>
                <c:pt idx="2563">
                  <c:v>3.35</c:v>
                </c:pt>
                <c:pt idx="2564">
                  <c:v>3.407</c:v>
                </c:pt>
                <c:pt idx="2565">
                  <c:v>3.4140000000000001</c:v>
                </c:pt>
                <c:pt idx="2566">
                  <c:v>3.4024999999999999</c:v>
                </c:pt>
                <c:pt idx="2567">
                  <c:v>3.415</c:v>
                </c:pt>
                <c:pt idx="2568">
                  <c:v>3.4350000000000001</c:v>
                </c:pt>
                <c:pt idx="2569">
                  <c:v>3.41</c:v>
                </c:pt>
                <c:pt idx="2570">
                  <c:v>3.4289999999999998</c:v>
                </c:pt>
                <c:pt idx="2571">
                  <c:v>3.4249999999999998</c:v>
                </c:pt>
                <c:pt idx="2572">
                  <c:v>3.4409999999999998</c:v>
                </c:pt>
                <c:pt idx="2573">
                  <c:v>3.4350000000000001</c:v>
                </c:pt>
                <c:pt idx="2574">
                  <c:v>3.4249999999999998</c:v>
                </c:pt>
                <c:pt idx="2575">
                  <c:v>3.4350000000000001</c:v>
                </c:pt>
                <c:pt idx="2576">
                  <c:v>3.4249999999999998</c:v>
                </c:pt>
                <c:pt idx="2577">
                  <c:v>3.4350000000000001</c:v>
                </c:pt>
                <c:pt idx="2578">
                  <c:v>3.4220000000000002</c:v>
                </c:pt>
                <c:pt idx="2579">
                  <c:v>3.4239999999999999</c:v>
                </c:pt>
                <c:pt idx="2580">
                  <c:v>3.4169999999999998</c:v>
                </c:pt>
                <c:pt idx="2581">
                  <c:v>3.4060000000000001</c:v>
                </c:pt>
                <c:pt idx="2582">
                  <c:v>3.39</c:v>
                </c:pt>
                <c:pt idx="2583">
                  <c:v>3.395</c:v>
                </c:pt>
                <c:pt idx="2584">
                  <c:v>3.395</c:v>
                </c:pt>
                <c:pt idx="2585">
                  <c:v>3.4169999999999998</c:v>
                </c:pt>
                <c:pt idx="2586">
                  <c:v>3.41</c:v>
                </c:pt>
                <c:pt idx="2587">
                  <c:v>3.4169999999999998</c:v>
                </c:pt>
                <c:pt idx="2588">
                  <c:v>3.4220000000000002</c:v>
                </c:pt>
                <c:pt idx="2589">
                  <c:v>3.3849999999999998</c:v>
                </c:pt>
                <c:pt idx="2590">
                  <c:v>3.3570000000000002</c:v>
                </c:pt>
                <c:pt idx="2591">
                  <c:v>3.3340000000000001</c:v>
                </c:pt>
                <c:pt idx="2592">
                  <c:v>3.34</c:v>
                </c:pt>
                <c:pt idx="2593">
                  <c:v>3.3050000000000002</c:v>
                </c:pt>
                <c:pt idx="2594">
                  <c:v>3.2749999999999999</c:v>
                </c:pt>
                <c:pt idx="2595">
                  <c:v>3.2054999999999998</c:v>
                </c:pt>
                <c:pt idx="2596">
                  <c:v>3.2549999999999999</c:v>
                </c:pt>
                <c:pt idx="2597">
                  <c:v>3.27</c:v>
                </c:pt>
                <c:pt idx="2598">
                  <c:v>3.2919999999999998</c:v>
                </c:pt>
                <c:pt idx="2599">
                  <c:v>3.2800000000000002</c:v>
                </c:pt>
                <c:pt idx="2600">
                  <c:v>3.2949999999999999</c:v>
                </c:pt>
                <c:pt idx="2601">
                  <c:v>3.282</c:v>
                </c:pt>
                <c:pt idx="2602">
                  <c:v>3.2949999999999999</c:v>
                </c:pt>
                <c:pt idx="2603">
                  <c:v>3.2949999999999999</c:v>
                </c:pt>
                <c:pt idx="2604">
                  <c:v>3.2770000000000001</c:v>
                </c:pt>
                <c:pt idx="2605">
                  <c:v>3.2530000000000001</c:v>
                </c:pt>
                <c:pt idx="2606">
                  <c:v>3.2280000000000002</c:v>
                </c:pt>
                <c:pt idx="2607">
                  <c:v>3.2475000000000001</c:v>
                </c:pt>
                <c:pt idx="2608">
                  <c:v>3.2080000000000002</c:v>
                </c:pt>
                <c:pt idx="2609">
                  <c:v>3.177</c:v>
                </c:pt>
                <c:pt idx="2610">
                  <c:v>3.17</c:v>
                </c:pt>
                <c:pt idx="2611">
                  <c:v>3.15</c:v>
                </c:pt>
                <c:pt idx="2612">
                  <c:v>3.194</c:v>
                </c:pt>
                <c:pt idx="2613">
                  <c:v>3.19</c:v>
                </c:pt>
                <c:pt idx="2614">
                  <c:v>3.1859999999999999</c:v>
                </c:pt>
                <c:pt idx="2615">
                  <c:v>3.1819999999999999</c:v>
                </c:pt>
                <c:pt idx="2616">
                  <c:v>3.141</c:v>
                </c:pt>
                <c:pt idx="2617">
                  <c:v>3.1749999999999998</c:v>
                </c:pt>
                <c:pt idx="2618">
                  <c:v>3.1739999999999999</c:v>
                </c:pt>
                <c:pt idx="2619">
                  <c:v>3.17</c:v>
                </c:pt>
                <c:pt idx="2620">
                  <c:v>3.1640000000000001</c:v>
                </c:pt>
                <c:pt idx="2621">
                  <c:v>3.129</c:v>
                </c:pt>
                <c:pt idx="2622">
                  <c:v>3.1360000000000001</c:v>
                </c:pt>
                <c:pt idx="2623">
                  <c:v>3.0880000000000001</c:v>
                </c:pt>
                <c:pt idx="2624">
                  <c:v>3.101</c:v>
                </c:pt>
                <c:pt idx="2625">
                  <c:v>3.0859999999999999</c:v>
                </c:pt>
                <c:pt idx="2626">
                  <c:v>3.052</c:v>
                </c:pt>
                <c:pt idx="2627">
                  <c:v>3.0459999999999998</c:v>
                </c:pt>
                <c:pt idx="2628">
                  <c:v>2.9449999999999998</c:v>
                </c:pt>
                <c:pt idx="2629">
                  <c:v>3.0339999999999998</c:v>
                </c:pt>
                <c:pt idx="2630">
                  <c:v>3.0449999999999999</c:v>
                </c:pt>
                <c:pt idx="2631">
                  <c:v>3.05</c:v>
                </c:pt>
                <c:pt idx="2632">
                  <c:v>3.03</c:v>
                </c:pt>
                <c:pt idx="2633">
                  <c:v>3.0249999999999999</c:v>
                </c:pt>
                <c:pt idx="2634">
                  <c:v>2.9980000000000002</c:v>
                </c:pt>
                <c:pt idx="2635">
                  <c:v>2.996</c:v>
                </c:pt>
                <c:pt idx="2636">
                  <c:v>3</c:v>
                </c:pt>
                <c:pt idx="2637">
                  <c:v>2.9950000000000001</c:v>
                </c:pt>
                <c:pt idx="2638">
                  <c:v>3.01</c:v>
                </c:pt>
                <c:pt idx="2639">
                  <c:v>3.0409999999999999</c:v>
                </c:pt>
                <c:pt idx="2640">
                  <c:v>3.1025</c:v>
                </c:pt>
                <c:pt idx="2641">
                  <c:v>3.17</c:v>
                </c:pt>
                <c:pt idx="2642">
                  <c:v>3.17</c:v>
                </c:pt>
                <c:pt idx="2643">
                  <c:v>3.1619999999999999</c:v>
                </c:pt>
                <c:pt idx="2644">
                  <c:v>3.16</c:v>
                </c:pt>
                <c:pt idx="2645">
                  <c:v>3.1575000000000002</c:v>
                </c:pt>
                <c:pt idx="2646">
                  <c:v>3.13</c:v>
                </c:pt>
                <c:pt idx="2647">
                  <c:v>3.1379999999999999</c:v>
                </c:pt>
                <c:pt idx="2648">
                  <c:v>3.1859999999999999</c:v>
                </c:pt>
                <c:pt idx="2649">
                  <c:v>3.1779999999999999</c:v>
                </c:pt>
                <c:pt idx="2650">
                  <c:v>3.1739999999999999</c:v>
                </c:pt>
                <c:pt idx="2651">
                  <c:v>3.1419999999999999</c:v>
                </c:pt>
                <c:pt idx="2652">
                  <c:v>3.11</c:v>
                </c:pt>
                <c:pt idx="2653">
                  <c:v>3.1659999999999999</c:v>
                </c:pt>
                <c:pt idx="2654">
                  <c:v>3.129</c:v>
                </c:pt>
                <c:pt idx="2655">
                  <c:v>3.1019999999999999</c:v>
                </c:pt>
                <c:pt idx="2656">
                  <c:v>3.125</c:v>
                </c:pt>
                <c:pt idx="2657">
                  <c:v>3.08</c:v>
                </c:pt>
                <c:pt idx="2658">
                  <c:v>3.08</c:v>
                </c:pt>
                <c:pt idx="2659">
                  <c:v>3.0550000000000002</c:v>
                </c:pt>
                <c:pt idx="2660">
                  <c:v>3.1360000000000001</c:v>
                </c:pt>
                <c:pt idx="2661">
                  <c:v>3.1949999999999998</c:v>
                </c:pt>
                <c:pt idx="2662">
                  <c:v>3.23</c:v>
                </c:pt>
                <c:pt idx="2663">
                  <c:v>3.2269999999999999</c:v>
                </c:pt>
                <c:pt idx="2664">
                  <c:v>3.1840000000000002</c:v>
                </c:pt>
                <c:pt idx="2665">
                  <c:v>3.2294999999999998</c:v>
                </c:pt>
                <c:pt idx="2666">
                  <c:v>3.25</c:v>
                </c:pt>
                <c:pt idx="2667">
                  <c:v>3.2589999999999999</c:v>
                </c:pt>
                <c:pt idx="2668">
                  <c:v>3.24</c:v>
                </c:pt>
                <c:pt idx="2669">
                  <c:v>3.2120000000000002</c:v>
                </c:pt>
                <c:pt idx="2670">
                  <c:v>3.12</c:v>
                </c:pt>
                <c:pt idx="2671">
                  <c:v>3.1760000000000002</c:v>
                </c:pt>
                <c:pt idx="2672">
                  <c:v>3.1739999999999999</c:v>
                </c:pt>
                <c:pt idx="2673">
                  <c:v>3.1829999999999998</c:v>
                </c:pt>
                <c:pt idx="2674">
                  <c:v>3.18</c:v>
                </c:pt>
                <c:pt idx="2675">
                  <c:v>3.2050000000000001</c:v>
                </c:pt>
                <c:pt idx="2676">
                  <c:v>3.1909999999999998</c:v>
                </c:pt>
                <c:pt idx="2677">
                  <c:v>3.2</c:v>
                </c:pt>
                <c:pt idx="2678">
                  <c:v>3.2025000000000001</c:v>
                </c:pt>
                <c:pt idx="2679">
                  <c:v>3.22</c:v>
                </c:pt>
                <c:pt idx="2680">
                  <c:v>3.1524999999999999</c:v>
                </c:pt>
                <c:pt idx="2681">
                  <c:v>3.1875</c:v>
                </c:pt>
                <c:pt idx="2682">
                  <c:v>3.2</c:v>
                </c:pt>
                <c:pt idx="2683">
                  <c:v>3.19</c:v>
                </c:pt>
                <c:pt idx="2684">
                  <c:v>3.202</c:v>
                </c:pt>
                <c:pt idx="2685">
                  <c:v>3.2050000000000001</c:v>
                </c:pt>
                <c:pt idx="2686">
                  <c:v>3.23</c:v>
                </c:pt>
                <c:pt idx="2687">
                  <c:v>3.2080000000000002</c:v>
                </c:pt>
                <c:pt idx="2688">
                  <c:v>3.2050000000000001</c:v>
                </c:pt>
                <c:pt idx="2689">
                  <c:v>3.2389999999999999</c:v>
                </c:pt>
                <c:pt idx="2690">
                  <c:v>3.2210000000000001</c:v>
                </c:pt>
                <c:pt idx="2691">
                  <c:v>3.2720000000000002</c:v>
                </c:pt>
                <c:pt idx="2692">
                  <c:v>3.2549999999999999</c:v>
                </c:pt>
                <c:pt idx="2693">
                  <c:v>3.286</c:v>
                </c:pt>
                <c:pt idx="2694">
                  <c:v>3.2930000000000001</c:v>
                </c:pt>
                <c:pt idx="2695">
                  <c:v>3.3439999999999999</c:v>
                </c:pt>
                <c:pt idx="2696">
                  <c:v>3.3140000000000001</c:v>
                </c:pt>
                <c:pt idx="2697">
                  <c:v>3.306</c:v>
                </c:pt>
                <c:pt idx="2698">
                  <c:v>3.3029999999999999</c:v>
                </c:pt>
                <c:pt idx="2699">
                  <c:v>3.343</c:v>
                </c:pt>
                <c:pt idx="2700">
                  <c:v>3.3529999999999998</c:v>
                </c:pt>
                <c:pt idx="2701">
                  <c:v>3.327</c:v>
                </c:pt>
                <c:pt idx="2702">
                  <c:v>3.2959999999999998</c:v>
                </c:pt>
                <c:pt idx="2703">
                  <c:v>3.3050000000000002</c:v>
                </c:pt>
                <c:pt idx="2704">
                  <c:v>3.3239999999999998</c:v>
                </c:pt>
                <c:pt idx="2705">
                  <c:v>3.3130000000000002</c:v>
                </c:pt>
                <c:pt idx="2706">
                  <c:v>3.355</c:v>
                </c:pt>
                <c:pt idx="2707">
                  <c:v>3.351</c:v>
                </c:pt>
                <c:pt idx="2708">
                  <c:v>3.3370000000000002</c:v>
                </c:pt>
                <c:pt idx="2709">
                  <c:v>3.3475000000000001</c:v>
                </c:pt>
                <c:pt idx="2710">
                  <c:v>3.3109999999999999</c:v>
                </c:pt>
                <c:pt idx="2711">
                  <c:v>3.3140000000000001</c:v>
                </c:pt>
                <c:pt idx="2712">
                  <c:v>3.3239999999999998</c:v>
                </c:pt>
                <c:pt idx="2713">
                  <c:v>3.3185000000000002</c:v>
                </c:pt>
                <c:pt idx="2714">
                  <c:v>3.3260000000000001</c:v>
                </c:pt>
                <c:pt idx="2715">
                  <c:v>3.375</c:v>
                </c:pt>
                <c:pt idx="2716">
                  <c:v>3.39</c:v>
                </c:pt>
                <c:pt idx="2717">
                  <c:v>3.3730000000000002</c:v>
                </c:pt>
                <c:pt idx="2718">
                  <c:v>3.38</c:v>
                </c:pt>
                <c:pt idx="2719">
                  <c:v>3.399</c:v>
                </c:pt>
                <c:pt idx="2720">
                  <c:v>3.4289999999999998</c:v>
                </c:pt>
                <c:pt idx="2721">
                  <c:v>3.448</c:v>
                </c:pt>
                <c:pt idx="2722">
                  <c:v>3.3839999999999999</c:v>
                </c:pt>
                <c:pt idx="2723">
                  <c:v>3.367</c:v>
                </c:pt>
                <c:pt idx="2724">
                  <c:v>3.3959999999999999</c:v>
                </c:pt>
                <c:pt idx="2725">
                  <c:v>3.4020000000000001</c:v>
                </c:pt>
                <c:pt idx="2726">
                  <c:v>3.4740000000000002</c:v>
                </c:pt>
                <c:pt idx="2727">
                  <c:v>3.4630000000000001</c:v>
                </c:pt>
                <c:pt idx="2728">
                  <c:v>3.44</c:v>
                </c:pt>
                <c:pt idx="2729">
                  <c:v>3.4220000000000002</c:v>
                </c:pt>
                <c:pt idx="2730">
                  <c:v>3.4470000000000001</c:v>
                </c:pt>
                <c:pt idx="2731">
                  <c:v>3.4620000000000002</c:v>
                </c:pt>
                <c:pt idx="2732">
                  <c:v>3.411</c:v>
                </c:pt>
                <c:pt idx="2733">
                  <c:v>3.4260000000000002</c:v>
                </c:pt>
                <c:pt idx="2734">
                  <c:v>3.4260000000000002</c:v>
                </c:pt>
                <c:pt idx="2735">
                  <c:v>3.4359999999999999</c:v>
                </c:pt>
                <c:pt idx="2736">
                  <c:v>3.4369999999999998</c:v>
                </c:pt>
                <c:pt idx="2737">
                  <c:v>3.4529999999999998</c:v>
                </c:pt>
                <c:pt idx="2738">
                  <c:v>3.43</c:v>
                </c:pt>
                <c:pt idx="2739">
                  <c:v>3.4470000000000001</c:v>
                </c:pt>
                <c:pt idx="2740">
                  <c:v>3.4</c:v>
                </c:pt>
                <c:pt idx="2741">
                  <c:v>3.44</c:v>
                </c:pt>
                <c:pt idx="2742">
                  <c:v>3.45</c:v>
                </c:pt>
                <c:pt idx="2743">
                  <c:v>3.4849999999999999</c:v>
                </c:pt>
                <c:pt idx="2744">
                  <c:v>3.45</c:v>
                </c:pt>
                <c:pt idx="2745">
                  <c:v>3.46</c:v>
                </c:pt>
                <c:pt idx="2746">
                  <c:v>3.4460000000000002</c:v>
                </c:pt>
                <c:pt idx="2747">
                  <c:v>3.4369999999999998</c:v>
                </c:pt>
                <c:pt idx="2748">
                  <c:v>3.44</c:v>
                </c:pt>
                <c:pt idx="2749">
                  <c:v>3.4319999999999999</c:v>
                </c:pt>
                <c:pt idx="2750">
                  <c:v>3.43</c:v>
                </c:pt>
                <c:pt idx="2751">
                  <c:v>3.4119999999999999</c:v>
                </c:pt>
                <c:pt idx="2752">
                  <c:v>3.415</c:v>
                </c:pt>
                <c:pt idx="2753">
                  <c:v>3.38</c:v>
                </c:pt>
                <c:pt idx="2754">
                  <c:v>3.37</c:v>
                </c:pt>
                <c:pt idx="2755">
                  <c:v>3.375</c:v>
                </c:pt>
                <c:pt idx="2756">
                  <c:v>3.3725000000000001</c:v>
                </c:pt>
                <c:pt idx="2757">
                  <c:v>3.395</c:v>
                </c:pt>
                <c:pt idx="2758">
                  <c:v>3.38</c:v>
                </c:pt>
                <c:pt idx="2759">
                  <c:v>3.39</c:v>
                </c:pt>
                <c:pt idx="2760">
                  <c:v>3.395</c:v>
                </c:pt>
                <c:pt idx="2761">
                  <c:v>3.4325000000000001</c:v>
                </c:pt>
                <c:pt idx="2762">
                  <c:v>3.4074999999999998</c:v>
                </c:pt>
                <c:pt idx="2763">
                  <c:v>3.3650000000000002</c:v>
                </c:pt>
                <c:pt idx="2764">
                  <c:v>3.375</c:v>
                </c:pt>
                <c:pt idx="2765">
                  <c:v>3.3725000000000001</c:v>
                </c:pt>
                <c:pt idx="2766">
                  <c:v>3.395</c:v>
                </c:pt>
                <c:pt idx="2767">
                  <c:v>3.44</c:v>
                </c:pt>
                <c:pt idx="2768">
                  <c:v>3.44</c:v>
                </c:pt>
                <c:pt idx="2769">
                  <c:v>3.4125000000000001</c:v>
                </c:pt>
                <c:pt idx="2770">
                  <c:v>3.43</c:v>
                </c:pt>
                <c:pt idx="2771">
                  <c:v>3.3875000000000002</c:v>
                </c:pt>
                <c:pt idx="2772">
                  <c:v>3.3624999999999998</c:v>
                </c:pt>
                <c:pt idx="2773">
                  <c:v>3.3125</c:v>
                </c:pt>
                <c:pt idx="2774">
                  <c:v>3.2949999999999999</c:v>
                </c:pt>
                <c:pt idx="2775">
                  <c:v>3.3174999999999999</c:v>
                </c:pt>
                <c:pt idx="2776">
                  <c:v>3.27</c:v>
                </c:pt>
                <c:pt idx="2777">
                  <c:v>3.3174999999999999</c:v>
                </c:pt>
                <c:pt idx="2778">
                  <c:v>3.3650000000000002</c:v>
                </c:pt>
                <c:pt idx="2779">
                  <c:v>3.3810000000000002</c:v>
                </c:pt>
                <c:pt idx="2780">
                  <c:v>3.3449999999999998</c:v>
                </c:pt>
                <c:pt idx="2781">
                  <c:v>3.35</c:v>
                </c:pt>
                <c:pt idx="2782">
                  <c:v>3.39</c:v>
                </c:pt>
                <c:pt idx="2783">
                  <c:v>3.3675000000000002</c:v>
                </c:pt>
                <c:pt idx="2784">
                  <c:v>3.3525</c:v>
                </c:pt>
                <c:pt idx="2785">
                  <c:v>3.3475000000000001</c:v>
                </c:pt>
                <c:pt idx="2786">
                  <c:v>3.355</c:v>
                </c:pt>
                <c:pt idx="2787">
                  <c:v>3.36</c:v>
                </c:pt>
                <c:pt idx="2788">
                  <c:v>3.3325</c:v>
                </c:pt>
                <c:pt idx="2789">
                  <c:v>3.3125</c:v>
                </c:pt>
                <c:pt idx="2790">
                  <c:v>3.32</c:v>
                </c:pt>
                <c:pt idx="2791">
                  <c:v>3.35</c:v>
                </c:pt>
                <c:pt idx="2792">
                  <c:v>3.37</c:v>
                </c:pt>
                <c:pt idx="2793">
                  <c:v>3.3425000000000002</c:v>
                </c:pt>
                <c:pt idx="2794">
                  <c:v>3.3149999999999999</c:v>
                </c:pt>
                <c:pt idx="2795">
                  <c:v>3.2850000000000001</c:v>
                </c:pt>
                <c:pt idx="2796">
                  <c:v>3.31</c:v>
                </c:pt>
                <c:pt idx="2797">
                  <c:v>3.2675000000000001</c:v>
                </c:pt>
                <c:pt idx="2798">
                  <c:v>3.3275000000000001</c:v>
                </c:pt>
                <c:pt idx="2799">
                  <c:v>3.2574999999999998</c:v>
                </c:pt>
                <c:pt idx="2800">
                  <c:v>3.2374999999999998</c:v>
                </c:pt>
                <c:pt idx="2801">
                  <c:v>3.2549999999999999</c:v>
                </c:pt>
                <c:pt idx="2802">
                  <c:v>3.2850000000000001</c:v>
                </c:pt>
                <c:pt idx="2803">
                  <c:v>3.2749999999999999</c:v>
                </c:pt>
                <c:pt idx="2804">
                  <c:v>3.32</c:v>
                </c:pt>
                <c:pt idx="2805">
                  <c:v>3.3250000000000002</c:v>
                </c:pt>
                <c:pt idx="2806">
                  <c:v>3.3374999999999999</c:v>
                </c:pt>
                <c:pt idx="2807">
                  <c:v>3.32</c:v>
                </c:pt>
                <c:pt idx="2808">
                  <c:v>3.3290000000000002</c:v>
                </c:pt>
                <c:pt idx="2809">
                  <c:v>3.2949999999999999</c:v>
                </c:pt>
                <c:pt idx="2810">
                  <c:v>3.2850000000000001</c:v>
                </c:pt>
                <c:pt idx="2811">
                  <c:v>3.2549999999999999</c:v>
                </c:pt>
                <c:pt idx="2812">
                  <c:v>3.2450000000000001</c:v>
                </c:pt>
                <c:pt idx="2813">
                  <c:v>3.2549999999999999</c:v>
                </c:pt>
                <c:pt idx="2814">
                  <c:v>3.27</c:v>
                </c:pt>
                <c:pt idx="2815">
                  <c:v>3.2749999999999999</c:v>
                </c:pt>
                <c:pt idx="2816">
                  <c:v>3.2650000000000001</c:v>
                </c:pt>
                <c:pt idx="2817">
                  <c:v>3.2800000000000002</c:v>
                </c:pt>
                <c:pt idx="2818">
                  <c:v>3.2974999999999999</c:v>
                </c:pt>
                <c:pt idx="2819">
                  <c:v>3.2949999999999999</c:v>
                </c:pt>
                <c:pt idx="2820">
                  <c:v>3.27</c:v>
                </c:pt>
                <c:pt idx="2821">
                  <c:v>3.2875000000000001</c:v>
                </c:pt>
                <c:pt idx="2822">
                  <c:v>3.3125</c:v>
                </c:pt>
                <c:pt idx="2823">
                  <c:v>3.3125</c:v>
                </c:pt>
                <c:pt idx="2824">
                  <c:v>3.3</c:v>
                </c:pt>
                <c:pt idx="2825">
                  <c:v>3.2949999999999999</c:v>
                </c:pt>
                <c:pt idx="2826">
                  <c:v>3.3475000000000001</c:v>
                </c:pt>
                <c:pt idx="2827">
                  <c:v>3.3449999999999998</c:v>
                </c:pt>
                <c:pt idx="2828">
                  <c:v>3.3650000000000002</c:v>
                </c:pt>
                <c:pt idx="2829">
                  <c:v>3.3925000000000001</c:v>
                </c:pt>
                <c:pt idx="2830">
                  <c:v>3.4175</c:v>
                </c:pt>
                <c:pt idx="2831">
                  <c:v>3.4325000000000001</c:v>
                </c:pt>
                <c:pt idx="2832">
                  <c:v>3.4224999999999999</c:v>
                </c:pt>
                <c:pt idx="2833">
                  <c:v>3.4</c:v>
                </c:pt>
                <c:pt idx="2834">
                  <c:v>3.3525</c:v>
                </c:pt>
                <c:pt idx="2835">
                  <c:v>3.3675000000000002</c:v>
                </c:pt>
                <c:pt idx="2836">
                  <c:v>3.355</c:v>
                </c:pt>
                <c:pt idx="2837">
                  <c:v>3.3475000000000001</c:v>
                </c:pt>
                <c:pt idx="2838">
                  <c:v>3.3449999999999998</c:v>
                </c:pt>
                <c:pt idx="2839">
                  <c:v>3.38</c:v>
                </c:pt>
                <c:pt idx="2840">
                  <c:v>3.3675000000000002</c:v>
                </c:pt>
                <c:pt idx="2841">
                  <c:v>3.3725000000000001</c:v>
                </c:pt>
                <c:pt idx="2842">
                  <c:v>3.3824999999999998</c:v>
                </c:pt>
                <c:pt idx="2843">
                  <c:v>3.375</c:v>
                </c:pt>
                <c:pt idx="2844">
                  <c:v>3.36</c:v>
                </c:pt>
                <c:pt idx="2845">
                  <c:v>3.3449999999999998</c:v>
                </c:pt>
                <c:pt idx="2846">
                  <c:v>3.3449999999999998</c:v>
                </c:pt>
                <c:pt idx="2847">
                  <c:v>3.3624999999999998</c:v>
                </c:pt>
                <c:pt idx="2848">
                  <c:v>3.3650000000000002</c:v>
                </c:pt>
                <c:pt idx="2849">
                  <c:v>3.3149999999999999</c:v>
                </c:pt>
                <c:pt idx="2850">
                  <c:v>3.335</c:v>
                </c:pt>
                <c:pt idx="2851">
                  <c:v>3.38</c:v>
                </c:pt>
                <c:pt idx="2852">
                  <c:v>3.355</c:v>
                </c:pt>
                <c:pt idx="2853">
                  <c:v>3.32</c:v>
                </c:pt>
                <c:pt idx="2854">
                  <c:v>3.34</c:v>
                </c:pt>
                <c:pt idx="2855">
                  <c:v>3.38</c:v>
                </c:pt>
                <c:pt idx="2856">
                  <c:v>3.4</c:v>
                </c:pt>
                <c:pt idx="2857">
                  <c:v>3.35</c:v>
                </c:pt>
                <c:pt idx="2858">
                  <c:v>3.3475000000000001</c:v>
                </c:pt>
                <c:pt idx="2859">
                  <c:v>3.3650000000000002</c:v>
                </c:pt>
                <c:pt idx="2860">
                  <c:v>3.3650000000000002</c:v>
                </c:pt>
                <c:pt idx="2861">
                  <c:v>3.3374999999999999</c:v>
                </c:pt>
                <c:pt idx="2862">
                  <c:v>3.35</c:v>
                </c:pt>
                <c:pt idx="2863">
                  <c:v>3.4009999999999998</c:v>
                </c:pt>
                <c:pt idx="2864">
                  <c:v>3.3374999999999999</c:v>
                </c:pt>
                <c:pt idx="2865">
                  <c:v>3.3224999999999998</c:v>
                </c:pt>
                <c:pt idx="2866">
                  <c:v>3.355</c:v>
                </c:pt>
                <c:pt idx="2867">
                  <c:v>3.335</c:v>
                </c:pt>
                <c:pt idx="2868">
                  <c:v>3.355</c:v>
                </c:pt>
                <c:pt idx="2869">
                  <c:v>3.3250000000000002</c:v>
                </c:pt>
                <c:pt idx="2870">
                  <c:v>3.3449999999999998</c:v>
                </c:pt>
                <c:pt idx="2871">
                  <c:v>3.3275000000000001</c:v>
                </c:pt>
                <c:pt idx="2872">
                  <c:v>3.3125</c:v>
                </c:pt>
                <c:pt idx="2873">
                  <c:v>3.3025000000000002</c:v>
                </c:pt>
                <c:pt idx="2874">
                  <c:v>3.3050000000000002</c:v>
                </c:pt>
                <c:pt idx="2875">
                  <c:v>3.2925</c:v>
                </c:pt>
                <c:pt idx="2876">
                  <c:v>3.2974999999999999</c:v>
                </c:pt>
                <c:pt idx="2877">
                  <c:v>3.2475000000000001</c:v>
                </c:pt>
                <c:pt idx="2878">
                  <c:v>3.2075</c:v>
                </c:pt>
                <c:pt idx="2879">
                  <c:v>3.2075</c:v>
                </c:pt>
                <c:pt idx="2880">
                  <c:v>3.1949999999999998</c:v>
                </c:pt>
                <c:pt idx="2881">
                  <c:v>3.1625000000000001</c:v>
                </c:pt>
                <c:pt idx="2882">
                  <c:v>3.1850000000000001</c:v>
                </c:pt>
                <c:pt idx="2883">
                  <c:v>3.24</c:v>
                </c:pt>
                <c:pt idx="2884">
                  <c:v>3.2149999999999999</c:v>
                </c:pt>
                <c:pt idx="2885">
                  <c:v>3.2075</c:v>
                </c:pt>
                <c:pt idx="2886">
                  <c:v>3.19</c:v>
                </c:pt>
                <c:pt idx="2887">
                  <c:v>3.2124999999999999</c:v>
                </c:pt>
                <c:pt idx="2888">
                  <c:v>3.19</c:v>
                </c:pt>
                <c:pt idx="2889">
                  <c:v>3.2075</c:v>
                </c:pt>
                <c:pt idx="2890">
                  <c:v>3.1739999999999999</c:v>
                </c:pt>
                <c:pt idx="2891">
                  <c:v>3.1625000000000001</c:v>
                </c:pt>
                <c:pt idx="2892">
                  <c:v>3.2050000000000001</c:v>
                </c:pt>
                <c:pt idx="2893">
                  <c:v>3.2050000000000001</c:v>
                </c:pt>
                <c:pt idx="2894">
                  <c:v>3.1435</c:v>
                </c:pt>
                <c:pt idx="2895">
                  <c:v>3.13</c:v>
                </c:pt>
                <c:pt idx="2896">
                  <c:v>3.1185</c:v>
                </c:pt>
                <c:pt idx="2897">
                  <c:v>3.08</c:v>
                </c:pt>
                <c:pt idx="2898">
                  <c:v>3.1164999999999998</c:v>
                </c:pt>
                <c:pt idx="2899">
                  <c:v>3.125</c:v>
                </c:pt>
                <c:pt idx="2900">
                  <c:v>3.1349999999999998</c:v>
                </c:pt>
                <c:pt idx="2901">
                  <c:v>3.14</c:v>
                </c:pt>
                <c:pt idx="2902">
                  <c:v>3.125</c:v>
                </c:pt>
                <c:pt idx="2903">
                  <c:v>3.1150000000000002</c:v>
                </c:pt>
                <c:pt idx="2904">
                  <c:v>3.1019999999999999</c:v>
                </c:pt>
                <c:pt idx="2905">
                  <c:v>3.1549999999999998</c:v>
                </c:pt>
                <c:pt idx="2906">
                  <c:v>3.11</c:v>
                </c:pt>
                <c:pt idx="2907">
                  <c:v>3.121</c:v>
                </c:pt>
                <c:pt idx="2908">
                  <c:v>3.1509999999999998</c:v>
                </c:pt>
                <c:pt idx="2909">
                  <c:v>3.1524999999999999</c:v>
                </c:pt>
                <c:pt idx="2910">
                  <c:v>3.13</c:v>
                </c:pt>
                <c:pt idx="2911">
                  <c:v>3.1739999999999999</c:v>
                </c:pt>
                <c:pt idx="2912">
                  <c:v>3.1949999999999998</c:v>
                </c:pt>
                <c:pt idx="2913">
                  <c:v>3.2640000000000002</c:v>
                </c:pt>
                <c:pt idx="2914">
                  <c:v>3.2359999999999998</c:v>
                </c:pt>
                <c:pt idx="2915">
                  <c:v>3.3094999999999999</c:v>
                </c:pt>
                <c:pt idx="2916">
                  <c:v>3.2349999999999999</c:v>
                </c:pt>
                <c:pt idx="2917">
                  <c:v>3.2959999999999998</c:v>
                </c:pt>
                <c:pt idx="2918">
                  <c:v>3.3079999999999998</c:v>
                </c:pt>
                <c:pt idx="2919">
                  <c:v>3.306</c:v>
                </c:pt>
                <c:pt idx="2920">
                  <c:v>3.2374999999999998</c:v>
                </c:pt>
                <c:pt idx="2921">
                  <c:v>3.2877999999999998</c:v>
                </c:pt>
                <c:pt idx="2922">
                  <c:v>3.2240000000000002</c:v>
                </c:pt>
                <c:pt idx="2923">
                  <c:v>3.22</c:v>
                </c:pt>
                <c:pt idx="2924">
                  <c:v>3.26</c:v>
                </c:pt>
                <c:pt idx="2925">
                  <c:v>3.2275</c:v>
                </c:pt>
                <c:pt idx="2926">
                  <c:v>3.2290000000000001</c:v>
                </c:pt>
                <c:pt idx="2927">
                  <c:v>3.2109999999999999</c:v>
                </c:pt>
                <c:pt idx="2928">
                  <c:v>3.2170000000000001</c:v>
                </c:pt>
                <c:pt idx="2929">
                  <c:v>3.2050000000000001</c:v>
                </c:pt>
                <c:pt idx="2930">
                  <c:v>3.1855000000000002</c:v>
                </c:pt>
                <c:pt idx="2931">
                  <c:v>3.1909999999999998</c:v>
                </c:pt>
                <c:pt idx="2932">
                  <c:v>3.2040000000000002</c:v>
                </c:pt>
                <c:pt idx="2933">
                  <c:v>3.246</c:v>
                </c:pt>
                <c:pt idx="2934">
                  <c:v>3.2349999999999999</c:v>
                </c:pt>
                <c:pt idx="2935">
                  <c:v>3.19</c:v>
                </c:pt>
                <c:pt idx="2936">
                  <c:v>3.2044999999999999</c:v>
                </c:pt>
                <c:pt idx="2937">
                  <c:v>3.1789999999999998</c:v>
                </c:pt>
                <c:pt idx="2938">
                  <c:v>3.2</c:v>
                </c:pt>
                <c:pt idx="2939">
                  <c:v>3.21</c:v>
                </c:pt>
                <c:pt idx="2940">
                  <c:v>3.1920000000000002</c:v>
                </c:pt>
                <c:pt idx="2941">
                  <c:v>3.234</c:v>
                </c:pt>
                <c:pt idx="2942">
                  <c:v>3.2050000000000001</c:v>
                </c:pt>
                <c:pt idx="2943">
                  <c:v>3.173</c:v>
                </c:pt>
                <c:pt idx="2944">
                  <c:v>3.1709999999999998</c:v>
                </c:pt>
                <c:pt idx="2945">
                  <c:v>3.181</c:v>
                </c:pt>
                <c:pt idx="2946">
                  <c:v>3.14</c:v>
                </c:pt>
                <c:pt idx="2947">
                  <c:v>3.1560000000000001</c:v>
                </c:pt>
                <c:pt idx="2948">
                  <c:v>3.1789999999999998</c:v>
                </c:pt>
                <c:pt idx="2949">
                  <c:v>3.165</c:v>
                </c:pt>
                <c:pt idx="2950">
                  <c:v>3.1360000000000001</c:v>
                </c:pt>
                <c:pt idx="2951">
                  <c:v>3.11</c:v>
                </c:pt>
                <c:pt idx="2952">
                  <c:v>3.125</c:v>
                </c:pt>
                <c:pt idx="2953">
                  <c:v>3.12</c:v>
                </c:pt>
                <c:pt idx="2954">
                  <c:v>3.0960000000000001</c:v>
                </c:pt>
                <c:pt idx="2955">
                  <c:v>3.08</c:v>
                </c:pt>
                <c:pt idx="2956">
                  <c:v>3.0649999999999999</c:v>
                </c:pt>
                <c:pt idx="2957">
                  <c:v>3.0385</c:v>
                </c:pt>
                <c:pt idx="2958">
                  <c:v>3.0150000000000001</c:v>
                </c:pt>
                <c:pt idx="2959">
                  <c:v>2.99</c:v>
                </c:pt>
                <c:pt idx="2960">
                  <c:v>2.972</c:v>
                </c:pt>
                <c:pt idx="2961">
                  <c:v>2.9725000000000001</c:v>
                </c:pt>
                <c:pt idx="2962">
                  <c:v>2.96</c:v>
                </c:pt>
                <c:pt idx="2963">
                  <c:v>2.9675000000000002</c:v>
                </c:pt>
                <c:pt idx="2964">
                  <c:v>2.9510000000000001</c:v>
                </c:pt>
                <c:pt idx="2965">
                  <c:v>2.9550000000000001</c:v>
                </c:pt>
                <c:pt idx="2966">
                  <c:v>3.01</c:v>
                </c:pt>
                <c:pt idx="2967">
                  <c:v>2.9980000000000002</c:v>
                </c:pt>
                <c:pt idx="2968">
                  <c:v>3.02</c:v>
                </c:pt>
                <c:pt idx="2969">
                  <c:v>3.0575000000000001</c:v>
                </c:pt>
                <c:pt idx="2970">
                  <c:v>3.0505</c:v>
                </c:pt>
                <c:pt idx="2971">
                  <c:v>3.0779999999999998</c:v>
                </c:pt>
                <c:pt idx="2972">
                  <c:v>3.0760999999999998</c:v>
                </c:pt>
                <c:pt idx="2973">
                  <c:v>3.0739999999999998</c:v>
                </c:pt>
                <c:pt idx="2974">
                  <c:v>3.0550000000000002</c:v>
                </c:pt>
                <c:pt idx="2975">
                  <c:v>3.04</c:v>
                </c:pt>
                <c:pt idx="2976">
                  <c:v>3.0739999999999998</c:v>
                </c:pt>
                <c:pt idx="2977">
                  <c:v>2.9975000000000001</c:v>
                </c:pt>
                <c:pt idx="2978">
                  <c:v>3.0139999999999998</c:v>
                </c:pt>
                <c:pt idx="2979">
                  <c:v>3.0419999999999998</c:v>
                </c:pt>
                <c:pt idx="2980">
                  <c:v>3.01</c:v>
                </c:pt>
                <c:pt idx="2981">
                  <c:v>3.0125000000000002</c:v>
                </c:pt>
                <c:pt idx="2982">
                  <c:v>2.9969999999999999</c:v>
                </c:pt>
                <c:pt idx="2983">
                  <c:v>2.9750000000000001</c:v>
                </c:pt>
                <c:pt idx="2984">
                  <c:v>2.9910000000000001</c:v>
                </c:pt>
                <c:pt idx="2985">
                  <c:v>2.9809999999999999</c:v>
                </c:pt>
                <c:pt idx="2986">
                  <c:v>2.99</c:v>
                </c:pt>
                <c:pt idx="2987">
                  <c:v>3</c:v>
                </c:pt>
                <c:pt idx="2988">
                  <c:v>3.0209999999999999</c:v>
                </c:pt>
                <c:pt idx="2989">
                  <c:v>3.0745</c:v>
                </c:pt>
                <c:pt idx="2990">
                  <c:v>3.0935000000000001</c:v>
                </c:pt>
                <c:pt idx="2991">
                  <c:v>3.101</c:v>
                </c:pt>
                <c:pt idx="2992">
                  <c:v>3.1059999999999999</c:v>
                </c:pt>
                <c:pt idx="2993">
                  <c:v>3.08</c:v>
                </c:pt>
                <c:pt idx="2994">
                  <c:v>3.1349999999999998</c:v>
                </c:pt>
                <c:pt idx="2995">
                  <c:v>3.161</c:v>
                </c:pt>
                <c:pt idx="2996">
                  <c:v>3.16</c:v>
                </c:pt>
                <c:pt idx="2997">
                  <c:v>3.125</c:v>
                </c:pt>
                <c:pt idx="2998">
                  <c:v>3.0939999999999999</c:v>
                </c:pt>
                <c:pt idx="2999">
                  <c:v>3.0950000000000002</c:v>
                </c:pt>
                <c:pt idx="3000">
                  <c:v>3.0724999999999998</c:v>
                </c:pt>
                <c:pt idx="3001">
                  <c:v>3.07</c:v>
                </c:pt>
                <c:pt idx="3002">
                  <c:v>3.1259999999999999</c:v>
                </c:pt>
                <c:pt idx="3003">
                  <c:v>3.121</c:v>
                </c:pt>
                <c:pt idx="3004">
                  <c:v>3.08</c:v>
                </c:pt>
                <c:pt idx="3005">
                  <c:v>3.0430000000000001</c:v>
                </c:pt>
                <c:pt idx="3006">
                  <c:v>3.0259999999999998</c:v>
                </c:pt>
                <c:pt idx="3007">
                  <c:v>3.06</c:v>
                </c:pt>
                <c:pt idx="3008">
                  <c:v>3.0775000000000001</c:v>
                </c:pt>
                <c:pt idx="3009">
                  <c:v>3.085</c:v>
                </c:pt>
                <c:pt idx="3010">
                  <c:v>3.0459999999999998</c:v>
                </c:pt>
                <c:pt idx="3011">
                  <c:v>3.0379999999999998</c:v>
                </c:pt>
                <c:pt idx="3012">
                  <c:v>3.04</c:v>
                </c:pt>
                <c:pt idx="3013">
                  <c:v>3.07</c:v>
                </c:pt>
                <c:pt idx="3014">
                  <c:v>2.9859999999999998</c:v>
                </c:pt>
                <c:pt idx="3015">
                  <c:v>2.99</c:v>
                </c:pt>
                <c:pt idx="3016">
                  <c:v>2.9590000000000001</c:v>
                </c:pt>
                <c:pt idx="3017">
                  <c:v>2.956</c:v>
                </c:pt>
                <c:pt idx="3018">
                  <c:v>2.907</c:v>
                </c:pt>
                <c:pt idx="3019">
                  <c:v>2.9624999999999999</c:v>
                </c:pt>
                <c:pt idx="3020">
                  <c:v>3.008</c:v>
                </c:pt>
                <c:pt idx="3021">
                  <c:v>3.0135000000000001</c:v>
                </c:pt>
                <c:pt idx="3022">
                  <c:v>3.02</c:v>
                </c:pt>
                <c:pt idx="3023">
                  <c:v>3.0680000000000001</c:v>
                </c:pt>
                <c:pt idx="3024">
                  <c:v>3.07</c:v>
                </c:pt>
                <c:pt idx="3025">
                  <c:v>3.0819999999999999</c:v>
                </c:pt>
                <c:pt idx="3026">
                  <c:v>3.09</c:v>
                </c:pt>
                <c:pt idx="3027">
                  <c:v>3.0575000000000001</c:v>
                </c:pt>
                <c:pt idx="3028">
                  <c:v>3.0510000000000002</c:v>
                </c:pt>
                <c:pt idx="3029">
                  <c:v>3.0649999999999999</c:v>
                </c:pt>
                <c:pt idx="3030">
                  <c:v>3.0960000000000001</c:v>
                </c:pt>
                <c:pt idx="3031">
                  <c:v>3.1</c:v>
                </c:pt>
                <c:pt idx="3032">
                  <c:v>3.09</c:v>
                </c:pt>
                <c:pt idx="3033">
                  <c:v>3.121</c:v>
                </c:pt>
                <c:pt idx="3034">
                  <c:v>3.0960000000000001</c:v>
                </c:pt>
                <c:pt idx="3035">
                  <c:v>3.1150000000000002</c:v>
                </c:pt>
                <c:pt idx="3036">
                  <c:v>3.105</c:v>
                </c:pt>
                <c:pt idx="3037">
                  <c:v>3.105</c:v>
                </c:pt>
                <c:pt idx="3038">
                  <c:v>3.1240000000000001</c:v>
                </c:pt>
                <c:pt idx="3039">
                  <c:v>3.15</c:v>
                </c:pt>
                <c:pt idx="3040">
                  <c:v>3.15</c:v>
                </c:pt>
                <c:pt idx="3041">
                  <c:v>3.19</c:v>
                </c:pt>
                <c:pt idx="3042">
                  <c:v>3.2810000000000001</c:v>
                </c:pt>
                <c:pt idx="3043">
                  <c:v>3.2490000000000001</c:v>
                </c:pt>
                <c:pt idx="3044">
                  <c:v>3.1850000000000001</c:v>
                </c:pt>
                <c:pt idx="3045">
                  <c:v>3.1869999999999998</c:v>
                </c:pt>
                <c:pt idx="3046">
                  <c:v>3.1949999999999998</c:v>
                </c:pt>
                <c:pt idx="3047">
                  <c:v>3.19</c:v>
                </c:pt>
                <c:pt idx="3048">
                  <c:v>3.24</c:v>
                </c:pt>
                <c:pt idx="3049">
                  <c:v>3.2330000000000001</c:v>
                </c:pt>
                <c:pt idx="3050">
                  <c:v>3.2349999999999999</c:v>
                </c:pt>
                <c:pt idx="3051">
                  <c:v>3.23</c:v>
                </c:pt>
                <c:pt idx="3052">
                  <c:v>3.246</c:v>
                </c:pt>
                <c:pt idx="3053">
                  <c:v>3.2709999999999999</c:v>
                </c:pt>
                <c:pt idx="3054">
                  <c:v>3.25</c:v>
                </c:pt>
                <c:pt idx="3055">
                  <c:v>3.2134999999999998</c:v>
                </c:pt>
                <c:pt idx="3056">
                  <c:v>3.2185000000000001</c:v>
                </c:pt>
                <c:pt idx="3057">
                  <c:v>3.1659999999999999</c:v>
                </c:pt>
                <c:pt idx="3058">
                  <c:v>3.1949999999999998</c:v>
                </c:pt>
                <c:pt idx="3059">
                  <c:v>3.2210000000000001</c:v>
                </c:pt>
                <c:pt idx="3060">
                  <c:v>3.2480000000000002</c:v>
                </c:pt>
                <c:pt idx="3061">
                  <c:v>3.2749999999999999</c:v>
                </c:pt>
                <c:pt idx="3062">
                  <c:v>3.3740000000000001</c:v>
                </c:pt>
                <c:pt idx="3063">
                  <c:v>3.3374999999999999</c:v>
                </c:pt>
                <c:pt idx="3064">
                  <c:v>3.3875000000000002</c:v>
                </c:pt>
                <c:pt idx="3065">
                  <c:v>3.4249999999999998</c:v>
                </c:pt>
                <c:pt idx="3066">
                  <c:v>3.4769999999999999</c:v>
                </c:pt>
                <c:pt idx="3067">
                  <c:v>3.55</c:v>
                </c:pt>
                <c:pt idx="3068">
                  <c:v>3.617</c:v>
                </c:pt>
                <c:pt idx="3069">
                  <c:v>3.5949999999999998</c:v>
                </c:pt>
                <c:pt idx="3070">
                  <c:v>3.57</c:v>
                </c:pt>
                <c:pt idx="3071">
                  <c:v>3.5460000000000003</c:v>
                </c:pt>
                <c:pt idx="3072">
                  <c:v>3.4609999999999999</c:v>
                </c:pt>
                <c:pt idx="3073">
                  <c:v>3.42</c:v>
                </c:pt>
                <c:pt idx="3074">
                  <c:v>3.4224999999999999</c:v>
                </c:pt>
                <c:pt idx="3075">
                  <c:v>3.4910000000000001</c:v>
                </c:pt>
                <c:pt idx="3076">
                  <c:v>3.5175000000000001</c:v>
                </c:pt>
                <c:pt idx="3077">
                  <c:v>3.5659999999999998</c:v>
                </c:pt>
                <c:pt idx="3078">
                  <c:v>3.5249999999999999</c:v>
                </c:pt>
                <c:pt idx="3079">
                  <c:v>3.5430000000000001</c:v>
                </c:pt>
                <c:pt idx="3080">
                  <c:v>3.5550000000000002</c:v>
                </c:pt>
                <c:pt idx="3081">
                  <c:v>3.5649999999999999</c:v>
                </c:pt>
                <c:pt idx="3082">
                  <c:v>3.569</c:v>
                </c:pt>
                <c:pt idx="3083">
                  <c:v>3.5990000000000002</c:v>
                </c:pt>
                <c:pt idx="3084">
                  <c:v>3.61</c:v>
                </c:pt>
                <c:pt idx="3085">
                  <c:v>3.5949999999999998</c:v>
                </c:pt>
                <c:pt idx="3086">
                  <c:v>3.5775000000000001</c:v>
                </c:pt>
                <c:pt idx="3087">
                  <c:v>3.5</c:v>
                </c:pt>
                <c:pt idx="3088">
                  <c:v>3.4729999999999999</c:v>
                </c:pt>
                <c:pt idx="3089">
                  <c:v>3.4834999999999998</c:v>
                </c:pt>
                <c:pt idx="3090">
                  <c:v>3.5060000000000002</c:v>
                </c:pt>
                <c:pt idx="3091">
                  <c:v>3.524</c:v>
                </c:pt>
                <c:pt idx="3092">
                  <c:v>3.5649999999999999</c:v>
                </c:pt>
                <c:pt idx="3093">
                  <c:v>3.5640000000000001</c:v>
                </c:pt>
                <c:pt idx="3094">
                  <c:v>3.5859999999999999</c:v>
                </c:pt>
                <c:pt idx="3095">
                  <c:v>3.59</c:v>
                </c:pt>
                <c:pt idx="3096">
                  <c:v>3.5724999999999998</c:v>
                </c:pt>
                <c:pt idx="3097">
                  <c:v>3.5575000000000001</c:v>
                </c:pt>
                <c:pt idx="3098">
                  <c:v>3.5300000000000002</c:v>
                </c:pt>
                <c:pt idx="3099">
                  <c:v>3.51</c:v>
                </c:pt>
                <c:pt idx="3100">
                  <c:v>3.5150000000000001</c:v>
                </c:pt>
                <c:pt idx="3101">
                  <c:v>3.5135000000000001</c:v>
                </c:pt>
                <c:pt idx="3102">
                  <c:v>3.512</c:v>
                </c:pt>
                <c:pt idx="3103">
                  <c:v>3.496</c:v>
                </c:pt>
                <c:pt idx="3104">
                  <c:v>3.4809999999999999</c:v>
                </c:pt>
                <c:pt idx="3105">
                  <c:v>3.464</c:v>
                </c:pt>
                <c:pt idx="3106">
                  <c:v>3.4950000000000001</c:v>
                </c:pt>
                <c:pt idx="3107">
                  <c:v>3.5049999999999999</c:v>
                </c:pt>
                <c:pt idx="3108">
                  <c:v>3.5179999999999998</c:v>
                </c:pt>
                <c:pt idx="3109">
                  <c:v>3.5434999999999999</c:v>
                </c:pt>
                <c:pt idx="3110">
                  <c:v>3.5324999999999998</c:v>
                </c:pt>
                <c:pt idx="3111">
                  <c:v>3.5569999999999999</c:v>
                </c:pt>
                <c:pt idx="3112">
                  <c:v>3.5525000000000002</c:v>
                </c:pt>
                <c:pt idx="3113">
                  <c:v>3.5649999999999999</c:v>
                </c:pt>
                <c:pt idx="3114">
                  <c:v>3.605</c:v>
                </c:pt>
                <c:pt idx="3115">
                  <c:v>3.5960000000000001</c:v>
                </c:pt>
                <c:pt idx="3116">
                  <c:v>3.56</c:v>
                </c:pt>
                <c:pt idx="3117">
                  <c:v>3.5609999999999999</c:v>
                </c:pt>
                <c:pt idx="3118">
                  <c:v>3.54</c:v>
                </c:pt>
                <c:pt idx="3119">
                  <c:v>3.5110000000000001</c:v>
                </c:pt>
                <c:pt idx="3120">
                  <c:v>3.5615000000000001</c:v>
                </c:pt>
                <c:pt idx="3121">
                  <c:v>3.5625</c:v>
                </c:pt>
                <c:pt idx="3122">
                  <c:v>3.5579999999999998</c:v>
                </c:pt>
                <c:pt idx="3123">
                  <c:v>3.5775000000000001</c:v>
                </c:pt>
                <c:pt idx="3124">
                  <c:v>3.5775000000000001</c:v>
                </c:pt>
                <c:pt idx="3125">
                  <c:v>3.57</c:v>
                </c:pt>
                <c:pt idx="3126">
                  <c:v>3.6065</c:v>
                </c:pt>
                <c:pt idx="3127">
                  <c:v>3.56</c:v>
                </c:pt>
                <c:pt idx="3128">
                  <c:v>3.52</c:v>
                </c:pt>
                <c:pt idx="3129">
                  <c:v>3.57</c:v>
                </c:pt>
                <c:pt idx="3130">
                  <c:v>3.5949999999999998</c:v>
                </c:pt>
                <c:pt idx="3131">
                  <c:v>3.6225000000000001</c:v>
                </c:pt>
                <c:pt idx="3132">
                  <c:v>3.62</c:v>
                </c:pt>
                <c:pt idx="3133">
                  <c:v>3.6150000000000002</c:v>
                </c:pt>
                <c:pt idx="3134">
                  <c:v>3.6120000000000001</c:v>
                </c:pt>
                <c:pt idx="3135">
                  <c:v>3.6259999999999999</c:v>
                </c:pt>
                <c:pt idx="3136">
                  <c:v>3.6574999999999998</c:v>
                </c:pt>
                <c:pt idx="3137">
                  <c:v>3.6015000000000001</c:v>
                </c:pt>
                <c:pt idx="3138">
                  <c:v>3.6675</c:v>
                </c:pt>
                <c:pt idx="3139">
                  <c:v>3.6470000000000002</c:v>
                </c:pt>
                <c:pt idx="3140">
                  <c:v>3.6120000000000001</c:v>
                </c:pt>
                <c:pt idx="3141">
                  <c:v>3.585</c:v>
                </c:pt>
                <c:pt idx="3142">
                  <c:v>3.6259999999999999</c:v>
                </c:pt>
                <c:pt idx="3143">
                  <c:v>3.5074999999999998</c:v>
                </c:pt>
                <c:pt idx="3144">
                  <c:v>3.536</c:v>
                </c:pt>
                <c:pt idx="3145">
                  <c:v>3.5640000000000001</c:v>
                </c:pt>
                <c:pt idx="3146">
                  <c:v>3.58</c:v>
                </c:pt>
                <c:pt idx="3147">
                  <c:v>3.6470000000000002</c:v>
                </c:pt>
                <c:pt idx="3148">
                  <c:v>3.6379999999999999</c:v>
                </c:pt>
                <c:pt idx="3149">
                  <c:v>3.6550000000000002</c:v>
                </c:pt>
                <c:pt idx="3150">
                  <c:v>3.7</c:v>
                </c:pt>
                <c:pt idx="3151">
                  <c:v>3.6909999999999998</c:v>
                </c:pt>
                <c:pt idx="3152">
                  <c:v>3.6509999999999998</c:v>
                </c:pt>
                <c:pt idx="3153">
                  <c:v>3.593</c:v>
                </c:pt>
                <c:pt idx="3154">
                  <c:v>3.6</c:v>
                </c:pt>
                <c:pt idx="3155">
                  <c:v>3.56</c:v>
                </c:pt>
                <c:pt idx="3156">
                  <c:v>3.52</c:v>
                </c:pt>
                <c:pt idx="3157">
                  <c:v>3.544</c:v>
                </c:pt>
                <c:pt idx="3158">
                  <c:v>3.55</c:v>
                </c:pt>
                <c:pt idx="3159">
                  <c:v>3.5649999999999999</c:v>
                </c:pt>
                <c:pt idx="3160">
                  <c:v>3.5390000000000001</c:v>
                </c:pt>
                <c:pt idx="3161">
                  <c:v>3.569</c:v>
                </c:pt>
                <c:pt idx="3162">
                  <c:v>3.492</c:v>
                </c:pt>
                <c:pt idx="3163">
                  <c:v>3.468</c:v>
                </c:pt>
                <c:pt idx="3164">
                  <c:v>3.4775</c:v>
                </c:pt>
                <c:pt idx="3165">
                  <c:v>3.4590000000000001</c:v>
                </c:pt>
                <c:pt idx="3166">
                  <c:v>3.4430000000000001</c:v>
                </c:pt>
                <c:pt idx="3167">
                  <c:v>3.4649999999999999</c:v>
                </c:pt>
                <c:pt idx="3168">
                  <c:v>3.4569999999999999</c:v>
                </c:pt>
                <c:pt idx="3169">
                  <c:v>3.4824999999999999</c:v>
                </c:pt>
                <c:pt idx="3170">
                  <c:v>3.5249999999999999</c:v>
                </c:pt>
                <c:pt idx="3171">
                  <c:v>3.4824999999999999</c:v>
                </c:pt>
                <c:pt idx="3172">
                  <c:v>3.5060000000000002</c:v>
                </c:pt>
                <c:pt idx="3173">
                  <c:v>3.45</c:v>
                </c:pt>
                <c:pt idx="3174">
                  <c:v>3.4474999999999998</c:v>
                </c:pt>
                <c:pt idx="3175">
                  <c:v>3.4809999999999999</c:v>
                </c:pt>
                <c:pt idx="3176">
                  <c:v>3.4820000000000002</c:v>
                </c:pt>
                <c:pt idx="3177">
                  <c:v>3.4859999999999998</c:v>
                </c:pt>
                <c:pt idx="3178">
                  <c:v>3.5289999999999999</c:v>
                </c:pt>
                <c:pt idx="3179">
                  <c:v>3.56</c:v>
                </c:pt>
                <c:pt idx="3180">
                  <c:v>3.5510000000000002</c:v>
                </c:pt>
                <c:pt idx="3181">
                  <c:v>3.51</c:v>
                </c:pt>
                <c:pt idx="3182">
                  <c:v>3.5470000000000002</c:v>
                </c:pt>
                <c:pt idx="3183">
                  <c:v>3.4390000000000001</c:v>
                </c:pt>
                <c:pt idx="3184">
                  <c:v>3.4769999999999999</c:v>
                </c:pt>
                <c:pt idx="3185">
                  <c:v>3.4794999999999998</c:v>
                </c:pt>
                <c:pt idx="3186">
                  <c:v>3.476</c:v>
                </c:pt>
                <c:pt idx="3187">
                  <c:v>3.4864999999999999</c:v>
                </c:pt>
                <c:pt idx="3188">
                  <c:v>3.5140000000000002</c:v>
                </c:pt>
                <c:pt idx="3189">
                  <c:v>3.4779999999999998</c:v>
                </c:pt>
                <c:pt idx="3190">
                  <c:v>3.4609999999999999</c:v>
                </c:pt>
                <c:pt idx="3191">
                  <c:v>3.4275000000000002</c:v>
                </c:pt>
                <c:pt idx="3192">
                  <c:v>3.4129999999999998</c:v>
                </c:pt>
                <c:pt idx="3193">
                  <c:v>3.36</c:v>
                </c:pt>
                <c:pt idx="3194">
                  <c:v>3.456</c:v>
                </c:pt>
                <c:pt idx="3195">
                  <c:v>3.4790000000000001</c:v>
                </c:pt>
                <c:pt idx="3196">
                  <c:v>3.5</c:v>
                </c:pt>
                <c:pt idx="3197">
                  <c:v>3.5190000000000001</c:v>
                </c:pt>
                <c:pt idx="3198">
                  <c:v>3.5</c:v>
                </c:pt>
                <c:pt idx="3199">
                  <c:v>3.5249999999999999</c:v>
                </c:pt>
                <c:pt idx="3200">
                  <c:v>3.5209999999999999</c:v>
                </c:pt>
                <c:pt idx="3201">
                  <c:v>3.5350000000000001</c:v>
                </c:pt>
                <c:pt idx="3202">
                  <c:v>3.49</c:v>
                </c:pt>
                <c:pt idx="3203">
                  <c:v>3.5234999999999999</c:v>
                </c:pt>
                <c:pt idx="3204">
                  <c:v>3.5030000000000001</c:v>
                </c:pt>
                <c:pt idx="3205">
                  <c:v>3.4119999999999999</c:v>
                </c:pt>
                <c:pt idx="3206">
                  <c:v>3.407</c:v>
                </c:pt>
                <c:pt idx="3207">
                  <c:v>3.411</c:v>
                </c:pt>
                <c:pt idx="3208">
                  <c:v>3.3925000000000001</c:v>
                </c:pt>
                <c:pt idx="3209">
                  <c:v>3.3967999999999998</c:v>
                </c:pt>
                <c:pt idx="3210">
                  <c:v>3.4</c:v>
                </c:pt>
                <c:pt idx="3211">
                  <c:v>3.41</c:v>
                </c:pt>
                <c:pt idx="3212">
                  <c:v>3.359</c:v>
                </c:pt>
                <c:pt idx="3213">
                  <c:v>3.4725000000000001</c:v>
                </c:pt>
                <c:pt idx="3214">
                  <c:v>3.4460000000000002</c:v>
                </c:pt>
                <c:pt idx="3215">
                  <c:v>3.44</c:v>
                </c:pt>
                <c:pt idx="3216">
                  <c:v>3.4169999999999998</c:v>
                </c:pt>
                <c:pt idx="3217">
                  <c:v>3.399</c:v>
                </c:pt>
                <c:pt idx="3218">
                  <c:v>3.4289999999999998</c:v>
                </c:pt>
                <c:pt idx="3219">
                  <c:v>3.387</c:v>
                </c:pt>
                <c:pt idx="3220">
                  <c:v>3.43</c:v>
                </c:pt>
                <c:pt idx="3221">
                  <c:v>3.4565000000000001</c:v>
                </c:pt>
                <c:pt idx="3222">
                  <c:v>3.4624999999999999</c:v>
                </c:pt>
                <c:pt idx="3223">
                  <c:v>3.4255</c:v>
                </c:pt>
                <c:pt idx="3224">
                  <c:v>3.4695</c:v>
                </c:pt>
                <c:pt idx="3225">
                  <c:v>3.4430000000000001</c:v>
                </c:pt>
                <c:pt idx="3226">
                  <c:v>3.3929999999999998</c:v>
                </c:pt>
                <c:pt idx="3227">
                  <c:v>3.3959999999999999</c:v>
                </c:pt>
                <c:pt idx="3228">
                  <c:v>3.4249999999999998</c:v>
                </c:pt>
                <c:pt idx="3229">
                  <c:v>3.4224999999999999</c:v>
                </c:pt>
                <c:pt idx="3230">
                  <c:v>3.4095</c:v>
                </c:pt>
                <c:pt idx="3231">
                  <c:v>3.415</c:v>
                </c:pt>
                <c:pt idx="3232">
                  <c:v>3.3849999999999998</c:v>
                </c:pt>
                <c:pt idx="3233">
                  <c:v>3.3929999999999998</c:v>
                </c:pt>
                <c:pt idx="3234">
                  <c:v>3.3287</c:v>
                </c:pt>
                <c:pt idx="3235">
                  <c:v>3.3929999999999998</c:v>
                </c:pt>
                <c:pt idx="3236">
                  <c:v>3.39</c:v>
                </c:pt>
                <c:pt idx="3237">
                  <c:v>3.4470000000000001</c:v>
                </c:pt>
                <c:pt idx="3238">
                  <c:v>3.4129999999999998</c:v>
                </c:pt>
                <c:pt idx="3239">
                  <c:v>3.3860000000000001</c:v>
                </c:pt>
                <c:pt idx="3240">
                  <c:v>3.3525</c:v>
                </c:pt>
                <c:pt idx="3241">
                  <c:v>3.335</c:v>
                </c:pt>
                <c:pt idx="3242">
                  <c:v>3.2904999999999998</c:v>
                </c:pt>
                <c:pt idx="3243">
                  <c:v>3.3370000000000002</c:v>
                </c:pt>
                <c:pt idx="3244">
                  <c:v>3.359</c:v>
                </c:pt>
                <c:pt idx="3245">
                  <c:v>3.3260000000000001</c:v>
                </c:pt>
                <c:pt idx="3246">
                  <c:v>3.3</c:v>
                </c:pt>
                <c:pt idx="3247">
                  <c:v>3.2730000000000001</c:v>
                </c:pt>
                <c:pt idx="3248">
                  <c:v>3.282</c:v>
                </c:pt>
                <c:pt idx="3249">
                  <c:v>3.3029999999999999</c:v>
                </c:pt>
                <c:pt idx="3250">
                  <c:v>3.31</c:v>
                </c:pt>
                <c:pt idx="3251">
                  <c:v>3.3039999999999998</c:v>
                </c:pt>
                <c:pt idx="3252">
                  <c:v>3.3380000000000001</c:v>
                </c:pt>
                <c:pt idx="3253">
                  <c:v>3.3220000000000001</c:v>
                </c:pt>
                <c:pt idx="3254">
                  <c:v>3.34</c:v>
                </c:pt>
                <c:pt idx="3255">
                  <c:v>3.3370000000000002</c:v>
                </c:pt>
                <c:pt idx="3256">
                  <c:v>3.3620000000000001</c:v>
                </c:pt>
                <c:pt idx="3257">
                  <c:v>3.3849999999999998</c:v>
                </c:pt>
                <c:pt idx="3258">
                  <c:v>3.4159999999999999</c:v>
                </c:pt>
                <c:pt idx="3259">
                  <c:v>3.4485000000000001</c:v>
                </c:pt>
                <c:pt idx="3260">
                  <c:v>3.38</c:v>
                </c:pt>
                <c:pt idx="3261">
                  <c:v>3.3609999999999998</c:v>
                </c:pt>
                <c:pt idx="3262">
                  <c:v>3.3660000000000001</c:v>
                </c:pt>
                <c:pt idx="3263">
                  <c:v>3.3460000000000001</c:v>
                </c:pt>
                <c:pt idx="3264">
                  <c:v>3.323</c:v>
                </c:pt>
                <c:pt idx="3265">
                  <c:v>3.2949999999999999</c:v>
                </c:pt>
                <c:pt idx="3266">
                  <c:v>3.3250000000000002</c:v>
                </c:pt>
                <c:pt idx="3267">
                  <c:v>3.3050000000000002</c:v>
                </c:pt>
                <c:pt idx="3268">
                  <c:v>3.2635000000000001</c:v>
                </c:pt>
                <c:pt idx="3269">
                  <c:v>3.2010000000000001</c:v>
                </c:pt>
                <c:pt idx="3270">
                  <c:v>3.2044999999999999</c:v>
                </c:pt>
                <c:pt idx="3271">
                  <c:v>3.2675000000000001</c:v>
                </c:pt>
                <c:pt idx="3272">
                  <c:v>3.2909999999999999</c:v>
                </c:pt>
                <c:pt idx="3273">
                  <c:v>3.3</c:v>
                </c:pt>
                <c:pt idx="3274">
                  <c:v>3.343</c:v>
                </c:pt>
                <c:pt idx="3275">
                  <c:v>3.379</c:v>
                </c:pt>
                <c:pt idx="3276">
                  <c:v>3.3704999999999998</c:v>
                </c:pt>
                <c:pt idx="3277">
                  <c:v>3.3425000000000002</c:v>
                </c:pt>
                <c:pt idx="3278">
                  <c:v>3.3330000000000002</c:v>
                </c:pt>
                <c:pt idx="3279">
                  <c:v>3.3260000000000001</c:v>
                </c:pt>
                <c:pt idx="3280">
                  <c:v>3.335</c:v>
                </c:pt>
                <c:pt idx="3281">
                  <c:v>3.3149999999999999</c:v>
                </c:pt>
                <c:pt idx="3282">
                  <c:v>3.3029999999999999</c:v>
                </c:pt>
                <c:pt idx="3283">
                  <c:v>3.3069999999999999</c:v>
                </c:pt>
                <c:pt idx="3284">
                  <c:v>3.3119999999999998</c:v>
                </c:pt>
                <c:pt idx="3285">
                  <c:v>3.3479999999999999</c:v>
                </c:pt>
                <c:pt idx="3286">
                  <c:v>3.3449999999999998</c:v>
                </c:pt>
                <c:pt idx="3287">
                  <c:v>3.3570000000000002</c:v>
                </c:pt>
                <c:pt idx="3288">
                  <c:v>3.3574999999999999</c:v>
                </c:pt>
                <c:pt idx="3289">
                  <c:v>3.343</c:v>
                </c:pt>
                <c:pt idx="3290">
                  <c:v>3.3570000000000002</c:v>
                </c:pt>
                <c:pt idx="3291">
                  <c:v>3.3730000000000002</c:v>
                </c:pt>
                <c:pt idx="3292">
                  <c:v>3.3540000000000001</c:v>
                </c:pt>
                <c:pt idx="3293">
                  <c:v>3.343</c:v>
                </c:pt>
                <c:pt idx="3294">
                  <c:v>3.3149999999999999</c:v>
                </c:pt>
                <c:pt idx="3295">
                  <c:v>3.2959999999999998</c:v>
                </c:pt>
                <c:pt idx="3296">
                  <c:v>3.3170000000000002</c:v>
                </c:pt>
                <c:pt idx="3297">
                  <c:v>3.3205</c:v>
                </c:pt>
                <c:pt idx="3298">
                  <c:v>3.3279999999999998</c:v>
                </c:pt>
                <c:pt idx="3299">
                  <c:v>3.35</c:v>
                </c:pt>
                <c:pt idx="3300">
                  <c:v>3.3490000000000002</c:v>
                </c:pt>
                <c:pt idx="3301">
                  <c:v>3.36</c:v>
                </c:pt>
                <c:pt idx="3302">
                  <c:v>3.3425000000000002</c:v>
                </c:pt>
                <c:pt idx="3303">
                  <c:v>3.3774999999999999</c:v>
                </c:pt>
                <c:pt idx="3304">
                  <c:v>3.351</c:v>
                </c:pt>
                <c:pt idx="3305">
                  <c:v>3.3374999999999999</c:v>
                </c:pt>
                <c:pt idx="3306">
                  <c:v>3.3005</c:v>
                </c:pt>
                <c:pt idx="3307">
                  <c:v>3.3759999999999999</c:v>
                </c:pt>
                <c:pt idx="3308">
                  <c:v>3.371</c:v>
                </c:pt>
                <c:pt idx="3309">
                  <c:v>3.3725000000000001</c:v>
                </c:pt>
                <c:pt idx="3310">
                  <c:v>3.3580000000000001</c:v>
                </c:pt>
                <c:pt idx="3311">
                  <c:v>3.37</c:v>
                </c:pt>
                <c:pt idx="3312">
                  <c:v>3.3780000000000001</c:v>
                </c:pt>
                <c:pt idx="3313">
                  <c:v>3.3420000000000001</c:v>
                </c:pt>
                <c:pt idx="3314">
                  <c:v>3.33</c:v>
                </c:pt>
                <c:pt idx="3315">
                  <c:v>3.3759999999999999</c:v>
                </c:pt>
                <c:pt idx="3316">
                  <c:v>3.403</c:v>
                </c:pt>
                <c:pt idx="3317">
                  <c:v>3.3940000000000001</c:v>
                </c:pt>
                <c:pt idx="3318">
                  <c:v>3.395</c:v>
                </c:pt>
                <c:pt idx="3319">
                  <c:v>3.403</c:v>
                </c:pt>
                <c:pt idx="3320">
                  <c:v>3.3980000000000001</c:v>
                </c:pt>
                <c:pt idx="3321">
                  <c:v>3.3970000000000002</c:v>
                </c:pt>
                <c:pt idx="3322">
                  <c:v>3.3890000000000002</c:v>
                </c:pt>
                <c:pt idx="3323">
                  <c:v>3.4</c:v>
                </c:pt>
                <c:pt idx="3324">
                  <c:v>3.4009999999999998</c:v>
                </c:pt>
                <c:pt idx="3325">
                  <c:v>3.3935</c:v>
                </c:pt>
                <c:pt idx="3326">
                  <c:v>3.415</c:v>
                </c:pt>
                <c:pt idx="3327">
                  <c:v>3.4420000000000002</c:v>
                </c:pt>
                <c:pt idx="3328">
                  <c:v>3.4279999999999999</c:v>
                </c:pt>
                <c:pt idx="3329">
                  <c:v>3.4079999999999999</c:v>
                </c:pt>
                <c:pt idx="3330">
                  <c:v>3.4079999999999999</c:v>
                </c:pt>
                <c:pt idx="3331">
                  <c:v>3.46</c:v>
                </c:pt>
                <c:pt idx="3332">
                  <c:v>3.4359999999999999</c:v>
                </c:pt>
                <c:pt idx="3333">
                  <c:v>3.444</c:v>
                </c:pt>
                <c:pt idx="3334">
                  <c:v>3.44</c:v>
                </c:pt>
                <c:pt idx="3335">
                  <c:v>3.4359999999999999</c:v>
                </c:pt>
                <c:pt idx="3336">
                  <c:v>3.4089999999999998</c:v>
                </c:pt>
                <c:pt idx="3337">
                  <c:v>3.3959999999999999</c:v>
                </c:pt>
                <c:pt idx="3338">
                  <c:v>3.3879999999999999</c:v>
                </c:pt>
                <c:pt idx="3339">
                  <c:v>3.4020000000000001</c:v>
                </c:pt>
                <c:pt idx="3340">
                  <c:v>3.4050000000000002</c:v>
                </c:pt>
                <c:pt idx="3341">
                  <c:v>3.44</c:v>
                </c:pt>
                <c:pt idx="3342">
                  <c:v>3.4159999999999999</c:v>
                </c:pt>
                <c:pt idx="3343">
                  <c:v>3.4079999999999999</c:v>
                </c:pt>
                <c:pt idx="3344">
                  <c:v>3.4013</c:v>
                </c:pt>
                <c:pt idx="3345">
                  <c:v>3.4249999999999998</c:v>
                </c:pt>
                <c:pt idx="3346">
                  <c:v>3.4039999999999999</c:v>
                </c:pt>
                <c:pt idx="3347">
                  <c:v>3.3490000000000002</c:v>
                </c:pt>
                <c:pt idx="3348">
                  <c:v>3.3744999999999998</c:v>
                </c:pt>
                <c:pt idx="3349">
                  <c:v>3.3719999999999999</c:v>
                </c:pt>
                <c:pt idx="3350">
                  <c:v>3.3975</c:v>
                </c:pt>
                <c:pt idx="3351">
                  <c:v>3.4089999999999998</c:v>
                </c:pt>
                <c:pt idx="3352">
                  <c:v>3.4125000000000001</c:v>
                </c:pt>
                <c:pt idx="3353">
                  <c:v>3.4380000000000002</c:v>
                </c:pt>
                <c:pt idx="3354">
                  <c:v>3.49</c:v>
                </c:pt>
                <c:pt idx="3355">
                  <c:v>3.488</c:v>
                </c:pt>
                <c:pt idx="3356">
                  <c:v>3.4209999999999998</c:v>
                </c:pt>
                <c:pt idx="3357">
                  <c:v>3.411</c:v>
                </c:pt>
                <c:pt idx="3358">
                  <c:v>3.427</c:v>
                </c:pt>
                <c:pt idx="3359">
                  <c:v>3.4550000000000001</c:v>
                </c:pt>
                <c:pt idx="3360">
                  <c:v>3.4529999999999998</c:v>
                </c:pt>
                <c:pt idx="3361">
                  <c:v>3.45</c:v>
                </c:pt>
                <c:pt idx="3362">
                  <c:v>3.4550000000000001</c:v>
                </c:pt>
                <c:pt idx="3363">
                  <c:v>3.43</c:v>
                </c:pt>
                <c:pt idx="3364">
                  <c:v>3.4319999999999999</c:v>
                </c:pt>
                <c:pt idx="3365">
                  <c:v>3.4289999999999998</c:v>
                </c:pt>
                <c:pt idx="3366">
                  <c:v>3.4430000000000001</c:v>
                </c:pt>
                <c:pt idx="3367">
                  <c:v>3.4192</c:v>
                </c:pt>
                <c:pt idx="3368">
                  <c:v>3.411</c:v>
                </c:pt>
                <c:pt idx="3369">
                  <c:v>3.4144999999999999</c:v>
                </c:pt>
                <c:pt idx="3370">
                  <c:v>3.3725000000000001</c:v>
                </c:pt>
                <c:pt idx="3371">
                  <c:v>3.4390000000000001</c:v>
                </c:pt>
                <c:pt idx="3372">
                  <c:v>3.4662000000000002</c:v>
                </c:pt>
                <c:pt idx="3373">
                  <c:v>3.4474999999999998</c:v>
                </c:pt>
                <c:pt idx="3374">
                  <c:v>3.4287000000000001</c:v>
                </c:pt>
                <c:pt idx="3375">
                  <c:v>3.4329999999999998</c:v>
                </c:pt>
                <c:pt idx="3376">
                  <c:v>3.41</c:v>
                </c:pt>
                <c:pt idx="3377">
                  <c:v>3.387</c:v>
                </c:pt>
                <c:pt idx="3378">
                  <c:v>3.411</c:v>
                </c:pt>
                <c:pt idx="3379">
                  <c:v>3.4314999999999998</c:v>
                </c:pt>
                <c:pt idx="3380">
                  <c:v>3.411</c:v>
                </c:pt>
                <c:pt idx="3381">
                  <c:v>3.4769999999999999</c:v>
                </c:pt>
                <c:pt idx="3382">
                  <c:v>3.4845000000000002</c:v>
                </c:pt>
                <c:pt idx="3383">
                  <c:v>3.4464999999999999</c:v>
                </c:pt>
                <c:pt idx="3384">
                  <c:v>3.5300000000000002</c:v>
                </c:pt>
                <c:pt idx="3385">
                  <c:v>3.5300000000000002</c:v>
                </c:pt>
                <c:pt idx="3386">
                  <c:v>3.5125000000000002</c:v>
                </c:pt>
                <c:pt idx="3387">
                  <c:v>3.5140000000000002</c:v>
                </c:pt>
                <c:pt idx="3388">
                  <c:v>3.4950000000000001</c:v>
                </c:pt>
                <c:pt idx="3389">
                  <c:v>3.49</c:v>
                </c:pt>
                <c:pt idx="3390">
                  <c:v>3.5114999999999998</c:v>
                </c:pt>
                <c:pt idx="3391">
                  <c:v>3.512</c:v>
                </c:pt>
                <c:pt idx="3392">
                  <c:v>3.4984999999999999</c:v>
                </c:pt>
                <c:pt idx="3393">
                  <c:v>3.46</c:v>
                </c:pt>
                <c:pt idx="3394">
                  <c:v>3.45</c:v>
                </c:pt>
                <c:pt idx="3395">
                  <c:v>3.4660000000000002</c:v>
                </c:pt>
                <c:pt idx="3396">
                  <c:v>3.4950000000000001</c:v>
                </c:pt>
                <c:pt idx="3397">
                  <c:v>3.4824999999999999</c:v>
                </c:pt>
                <c:pt idx="3398">
                  <c:v>3.4885000000000002</c:v>
                </c:pt>
                <c:pt idx="3399">
                  <c:v>3.5015000000000001</c:v>
                </c:pt>
                <c:pt idx="3400">
                  <c:v>3.5179999999999998</c:v>
                </c:pt>
                <c:pt idx="3401">
                  <c:v>3.4849999999999999</c:v>
                </c:pt>
                <c:pt idx="3402">
                  <c:v>3.4870000000000001</c:v>
                </c:pt>
                <c:pt idx="3403">
                  <c:v>3.4954999999999998</c:v>
                </c:pt>
                <c:pt idx="3404">
                  <c:v>3.5030000000000001</c:v>
                </c:pt>
                <c:pt idx="3405">
                  <c:v>3.5060000000000002</c:v>
                </c:pt>
                <c:pt idx="3406">
                  <c:v>3.52</c:v>
                </c:pt>
                <c:pt idx="3407">
                  <c:v>3.5002</c:v>
                </c:pt>
                <c:pt idx="3408">
                  <c:v>3.5249999999999999</c:v>
                </c:pt>
                <c:pt idx="3409">
                  <c:v>3.5324999999999998</c:v>
                </c:pt>
                <c:pt idx="3410">
                  <c:v>3.536</c:v>
                </c:pt>
                <c:pt idx="3411">
                  <c:v>3.5629999999999997</c:v>
                </c:pt>
                <c:pt idx="3412">
                  <c:v>3.5015000000000001</c:v>
                </c:pt>
                <c:pt idx="3413">
                  <c:v>3.5381999999999998</c:v>
                </c:pt>
                <c:pt idx="3414">
                  <c:v>3.5329999999999999</c:v>
                </c:pt>
                <c:pt idx="3415">
                  <c:v>3.5289999999999999</c:v>
                </c:pt>
                <c:pt idx="3416">
                  <c:v>3.5449999999999999</c:v>
                </c:pt>
                <c:pt idx="3417">
                  <c:v>3.4855</c:v>
                </c:pt>
                <c:pt idx="3418">
                  <c:v>3.4620000000000002</c:v>
                </c:pt>
                <c:pt idx="3419">
                  <c:v>3.4790000000000001</c:v>
                </c:pt>
                <c:pt idx="3420">
                  <c:v>3.4765000000000001</c:v>
                </c:pt>
                <c:pt idx="3421">
                  <c:v>3.4931999999999999</c:v>
                </c:pt>
                <c:pt idx="3422">
                  <c:v>3.508</c:v>
                </c:pt>
                <c:pt idx="3423">
                  <c:v>3.4962</c:v>
                </c:pt>
                <c:pt idx="3424">
                  <c:v>3.5</c:v>
                </c:pt>
                <c:pt idx="3425">
                  <c:v>3.5061999999999998</c:v>
                </c:pt>
                <c:pt idx="3426">
                  <c:v>3.4849999999999999</c:v>
                </c:pt>
                <c:pt idx="3427">
                  <c:v>3.4775</c:v>
                </c:pt>
                <c:pt idx="3428">
                  <c:v>3.4685000000000001</c:v>
                </c:pt>
                <c:pt idx="3429">
                  <c:v>3.4510000000000001</c:v>
                </c:pt>
                <c:pt idx="3430">
                  <c:v>3.4826999999999999</c:v>
                </c:pt>
                <c:pt idx="3431">
                  <c:v>3.4350000000000001</c:v>
                </c:pt>
                <c:pt idx="3432">
                  <c:v>3.4809999999999999</c:v>
                </c:pt>
                <c:pt idx="3433">
                  <c:v>3.359</c:v>
                </c:pt>
                <c:pt idx="3434">
                  <c:v>3.4984999999999999</c:v>
                </c:pt>
                <c:pt idx="3435">
                  <c:v>3.5226999999999999</c:v>
                </c:pt>
                <c:pt idx="3436">
                  <c:v>3.4704999999999999</c:v>
                </c:pt>
                <c:pt idx="3437">
                  <c:v>3.4750000000000001</c:v>
                </c:pt>
                <c:pt idx="3438">
                  <c:v>3.4704999999999999</c:v>
                </c:pt>
                <c:pt idx="3439">
                  <c:v>3.4784999999999999</c:v>
                </c:pt>
                <c:pt idx="3440">
                  <c:v>3.4695</c:v>
                </c:pt>
                <c:pt idx="3441">
                  <c:v>3.4584999999999999</c:v>
                </c:pt>
                <c:pt idx="3442">
                  <c:v>3.4295</c:v>
                </c:pt>
                <c:pt idx="3443">
                  <c:v>3.3975</c:v>
                </c:pt>
                <c:pt idx="3444">
                  <c:v>3.3860000000000001</c:v>
                </c:pt>
                <c:pt idx="3445">
                  <c:v>3.4249999999999998</c:v>
                </c:pt>
                <c:pt idx="3446">
                  <c:v>3.4449999999999998</c:v>
                </c:pt>
                <c:pt idx="3447">
                  <c:v>3.4289999999999998</c:v>
                </c:pt>
                <c:pt idx="3448">
                  <c:v>3.4365000000000001</c:v>
                </c:pt>
                <c:pt idx="3449">
                  <c:v>3.4129999999999998</c:v>
                </c:pt>
                <c:pt idx="3450">
                  <c:v>3.4146999999999998</c:v>
                </c:pt>
                <c:pt idx="3451">
                  <c:v>3.4184999999999999</c:v>
                </c:pt>
                <c:pt idx="3452">
                  <c:v>3.4224999999999999</c:v>
                </c:pt>
                <c:pt idx="3453">
                  <c:v>3.4319999999999999</c:v>
                </c:pt>
                <c:pt idx="3454">
                  <c:v>3.4045000000000001</c:v>
                </c:pt>
                <c:pt idx="3455">
                  <c:v>3.4161999999999999</c:v>
                </c:pt>
                <c:pt idx="3456">
                  <c:v>3.4481000000000002</c:v>
                </c:pt>
                <c:pt idx="3457">
                  <c:v>3.4275000000000002</c:v>
                </c:pt>
                <c:pt idx="3458">
                  <c:v>3.42</c:v>
                </c:pt>
                <c:pt idx="3459">
                  <c:v>3.41</c:v>
                </c:pt>
                <c:pt idx="3460">
                  <c:v>3.415</c:v>
                </c:pt>
                <c:pt idx="3461">
                  <c:v>3.4119999999999999</c:v>
                </c:pt>
                <c:pt idx="3462">
                  <c:v>3.42</c:v>
                </c:pt>
                <c:pt idx="3463">
                  <c:v>3.3893</c:v>
                </c:pt>
                <c:pt idx="3464">
                  <c:v>3.3829000000000002</c:v>
                </c:pt>
                <c:pt idx="3465">
                  <c:v>3.3818999999999999</c:v>
                </c:pt>
                <c:pt idx="3466">
                  <c:v>3.39</c:v>
                </c:pt>
                <c:pt idx="3467">
                  <c:v>3.41</c:v>
                </c:pt>
                <c:pt idx="3468">
                  <c:v>3.4184000000000001</c:v>
                </c:pt>
                <c:pt idx="3469">
                  <c:v>3.419</c:v>
                </c:pt>
                <c:pt idx="3470">
                  <c:v>3.4329999999999998</c:v>
                </c:pt>
                <c:pt idx="3471">
                  <c:v>3.44</c:v>
                </c:pt>
                <c:pt idx="3472">
                  <c:v>3.431</c:v>
                </c:pt>
                <c:pt idx="3473">
                  <c:v>3.4</c:v>
                </c:pt>
                <c:pt idx="3474">
                  <c:v>3.41</c:v>
                </c:pt>
                <c:pt idx="3475">
                  <c:v>3.42</c:v>
                </c:pt>
                <c:pt idx="3476">
                  <c:v>3.3864999999999998</c:v>
                </c:pt>
                <c:pt idx="3477">
                  <c:v>3.4087000000000001</c:v>
                </c:pt>
                <c:pt idx="3478">
                  <c:v>3.4159999999999999</c:v>
                </c:pt>
                <c:pt idx="3479">
                  <c:v>3.41</c:v>
                </c:pt>
                <c:pt idx="3480">
                  <c:v>3.4211999999999998</c:v>
                </c:pt>
                <c:pt idx="3481">
                  <c:v>3.4125000000000001</c:v>
                </c:pt>
                <c:pt idx="3482">
                  <c:v>3.4260000000000002</c:v>
                </c:pt>
                <c:pt idx="3483">
                  <c:v>3.4355000000000002</c:v>
                </c:pt>
                <c:pt idx="3484">
                  <c:v>3.4260000000000002</c:v>
                </c:pt>
                <c:pt idx="3485">
                  <c:v>3.4481999999999999</c:v>
                </c:pt>
                <c:pt idx="3486">
                  <c:v>3.4449999999999998</c:v>
                </c:pt>
                <c:pt idx="3487">
                  <c:v>3.4472</c:v>
                </c:pt>
                <c:pt idx="3488">
                  <c:v>3.44</c:v>
                </c:pt>
                <c:pt idx="3489">
                  <c:v>3.4329999999999998</c:v>
                </c:pt>
                <c:pt idx="3490">
                  <c:v>3.4567000000000001</c:v>
                </c:pt>
                <c:pt idx="3491">
                  <c:v>3.4214000000000002</c:v>
                </c:pt>
                <c:pt idx="3492">
                  <c:v>3.3784999999999998</c:v>
                </c:pt>
                <c:pt idx="3493">
                  <c:v>3.3712</c:v>
                </c:pt>
                <c:pt idx="3494">
                  <c:v>3.37</c:v>
                </c:pt>
                <c:pt idx="3495">
                  <c:v>3.3275000000000001</c:v>
                </c:pt>
                <c:pt idx="3496">
                  <c:v>3.3692000000000002</c:v>
                </c:pt>
                <c:pt idx="3497">
                  <c:v>3.3938000000000001</c:v>
                </c:pt>
                <c:pt idx="3498">
                  <c:v>3.415</c:v>
                </c:pt>
                <c:pt idx="3499">
                  <c:v>3.448</c:v>
                </c:pt>
                <c:pt idx="3500">
                  <c:v>3.4319999999999999</c:v>
                </c:pt>
                <c:pt idx="3501">
                  <c:v>3.4275000000000002</c:v>
                </c:pt>
                <c:pt idx="3502">
                  <c:v>3.423</c:v>
                </c:pt>
                <c:pt idx="3503">
                  <c:v>3.3906000000000001</c:v>
                </c:pt>
                <c:pt idx="3504">
                  <c:v>3.4544999999999999</c:v>
                </c:pt>
                <c:pt idx="3505">
                  <c:v>3.452</c:v>
                </c:pt>
                <c:pt idx="3506">
                  <c:v>3.4525000000000001</c:v>
                </c:pt>
                <c:pt idx="3507">
                  <c:v>3.4435000000000002</c:v>
                </c:pt>
                <c:pt idx="3508">
                  <c:v>3.4205000000000001</c:v>
                </c:pt>
                <c:pt idx="3509">
                  <c:v>3.4135</c:v>
                </c:pt>
                <c:pt idx="3510">
                  <c:v>3.41</c:v>
                </c:pt>
                <c:pt idx="3511">
                  <c:v>3.4024999999999999</c:v>
                </c:pt>
                <c:pt idx="3512">
                  <c:v>3.39</c:v>
                </c:pt>
                <c:pt idx="3513">
                  <c:v>3.4055</c:v>
                </c:pt>
                <c:pt idx="3514">
                  <c:v>3.4125000000000001</c:v>
                </c:pt>
                <c:pt idx="3515">
                  <c:v>3.3944999999999999</c:v>
                </c:pt>
                <c:pt idx="3516">
                  <c:v>3.3975</c:v>
                </c:pt>
                <c:pt idx="3517">
                  <c:v>3.4005000000000001</c:v>
                </c:pt>
                <c:pt idx="3518">
                  <c:v>3.415</c:v>
                </c:pt>
                <c:pt idx="3519">
                  <c:v>3.4275000000000002</c:v>
                </c:pt>
                <c:pt idx="3520">
                  <c:v>3.423</c:v>
                </c:pt>
                <c:pt idx="3521">
                  <c:v>3.3456999999999999</c:v>
                </c:pt>
                <c:pt idx="3522">
                  <c:v>3.3725000000000001</c:v>
                </c:pt>
                <c:pt idx="3523">
                  <c:v>3.3887999999999998</c:v>
                </c:pt>
                <c:pt idx="3524">
                  <c:v>3.3925000000000001</c:v>
                </c:pt>
                <c:pt idx="3525">
                  <c:v>3.3959999999999999</c:v>
                </c:pt>
                <c:pt idx="3526">
                  <c:v>3.399</c:v>
                </c:pt>
                <c:pt idx="3527">
                  <c:v>3.4009999999999998</c:v>
                </c:pt>
                <c:pt idx="3528">
                  <c:v>3.415</c:v>
                </c:pt>
                <c:pt idx="3529">
                  <c:v>3.4277000000000002</c:v>
                </c:pt>
                <c:pt idx="3530">
                  <c:v>3.4119999999999999</c:v>
                </c:pt>
                <c:pt idx="3531">
                  <c:v>3.3896999999999999</c:v>
                </c:pt>
                <c:pt idx="3532">
                  <c:v>3.3904999999999998</c:v>
                </c:pt>
                <c:pt idx="3533">
                  <c:v>3.4035000000000002</c:v>
                </c:pt>
                <c:pt idx="3534">
                  <c:v>3.4</c:v>
                </c:pt>
                <c:pt idx="3535">
                  <c:v>3.4257</c:v>
                </c:pt>
                <c:pt idx="3536">
                  <c:v>3.4152</c:v>
                </c:pt>
                <c:pt idx="3537">
                  <c:v>3.4249999999999998</c:v>
                </c:pt>
                <c:pt idx="3538">
                  <c:v>3.4359999999999999</c:v>
                </c:pt>
                <c:pt idx="3539">
                  <c:v>3.4460000000000002</c:v>
                </c:pt>
                <c:pt idx="3540">
                  <c:v>3.4470000000000001</c:v>
                </c:pt>
                <c:pt idx="3541">
                  <c:v>3.4510000000000001</c:v>
                </c:pt>
                <c:pt idx="3542">
                  <c:v>3.4529999999999998</c:v>
                </c:pt>
                <c:pt idx="3543">
                  <c:v>3.4449999999999998</c:v>
                </c:pt>
                <c:pt idx="3544">
                  <c:v>3.44</c:v>
                </c:pt>
                <c:pt idx="3545">
                  <c:v>3.4550000000000001</c:v>
                </c:pt>
                <c:pt idx="3546">
                  <c:v>3.4435000000000002</c:v>
                </c:pt>
                <c:pt idx="3547">
                  <c:v>3.4430000000000001</c:v>
                </c:pt>
                <c:pt idx="3548">
                  <c:v>3.4359999999999999</c:v>
                </c:pt>
                <c:pt idx="3549">
                  <c:v>3.4512</c:v>
                </c:pt>
                <c:pt idx="3550">
                  <c:v>3.4460000000000002</c:v>
                </c:pt>
                <c:pt idx="3551">
                  <c:v>3.4344999999999999</c:v>
                </c:pt>
                <c:pt idx="3552">
                  <c:v>3.4455</c:v>
                </c:pt>
                <c:pt idx="3553">
                  <c:v>3.4367000000000001</c:v>
                </c:pt>
                <c:pt idx="3554">
                  <c:v>3.4432999999999998</c:v>
                </c:pt>
                <c:pt idx="3555">
                  <c:v>3.4489999999999998</c:v>
                </c:pt>
                <c:pt idx="3556">
                  <c:v>3.4426999999999999</c:v>
                </c:pt>
                <c:pt idx="3557">
                  <c:v>3.4407000000000001</c:v>
                </c:pt>
                <c:pt idx="3558">
                  <c:v>3.4409000000000001</c:v>
                </c:pt>
                <c:pt idx="3559">
                  <c:v>3.4390000000000001</c:v>
                </c:pt>
                <c:pt idx="3560">
                  <c:v>3.4575</c:v>
                </c:pt>
                <c:pt idx="3561">
                  <c:v>3.4220000000000002</c:v>
                </c:pt>
                <c:pt idx="3562">
                  <c:v>3.4220000000000002</c:v>
                </c:pt>
                <c:pt idx="3563">
                  <c:v>3.415</c:v>
                </c:pt>
                <c:pt idx="3564">
                  <c:v>3.4515000000000002</c:v>
                </c:pt>
                <c:pt idx="3565">
                  <c:v>3.4649999999999999</c:v>
                </c:pt>
                <c:pt idx="3566">
                  <c:v>3.4470000000000001</c:v>
                </c:pt>
                <c:pt idx="3567">
                  <c:v>3.4455</c:v>
                </c:pt>
                <c:pt idx="3568">
                  <c:v>3.4327000000000001</c:v>
                </c:pt>
                <c:pt idx="3569">
                  <c:v>3.431</c:v>
                </c:pt>
                <c:pt idx="3570">
                  <c:v>3.4436999999999998</c:v>
                </c:pt>
                <c:pt idx="3571">
                  <c:v>3.4380000000000002</c:v>
                </c:pt>
                <c:pt idx="3572">
                  <c:v>3.4504999999999999</c:v>
                </c:pt>
                <c:pt idx="3573">
                  <c:v>3.45</c:v>
                </c:pt>
                <c:pt idx="3574">
                  <c:v>3.4340000000000002</c:v>
                </c:pt>
                <c:pt idx="3575">
                  <c:v>3.45</c:v>
                </c:pt>
                <c:pt idx="3576">
                  <c:v>3.4695</c:v>
                </c:pt>
                <c:pt idx="3577">
                  <c:v>3.48</c:v>
                </c:pt>
                <c:pt idx="3578">
                  <c:v>3.5007999999999999</c:v>
                </c:pt>
                <c:pt idx="3579">
                  <c:v>3.5009999999999999</c:v>
                </c:pt>
                <c:pt idx="3580">
                  <c:v>3.5409999999999999</c:v>
                </c:pt>
                <c:pt idx="3581">
                  <c:v>3.488</c:v>
                </c:pt>
                <c:pt idx="3582">
                  <c:v>3.51</c:v>
                </c:pt>
                <c:pt idx="3583">
                  <c:v>3.5205000000000002</c:v>
                </c:pt>
                <c:pt idx="3584">
                  <c:v>3.548</c:v>
                </c:pt>
                <c:pt idx="3585">
                  <c:v>3.5300000000000002</c:v>
                </c:pt>
                <c:pt idx="3586">
                  <c:v>3.5371000000000001</c:v>
                </c:pt>
                <c:pt idx="3587">
                  <c:v>3.5537999999999998</c:v>
                </c:pt>
                <c:pt idx="3588">
                  <c:v>3.5430000000000001</c:v>
                </c:pt>
                <c:pt idx="3589">
                  <c:v>3.5305</c:v>
                </c:pt>
                <c:pt idx="3590">
                  <c:v>3.5762999999999998</c:v>
                </c:pt>
                <c:pt idx="3591">
                  <c:v>3.5709999999999997</c:v>
                </c:pt>
                <c:pt idx="3592">
                  <c:v>3.5084999999999997</c:v>
                </c:pt>
                <c:pt idx="3593">
                  <c:v>3.5625</c:v>
                </c:pt>
                <c:pt idx="3594">
                  <c:v>3.5720000000000001</c:v>
                </c:pt>
                <c:pt idx="3595">
                  <c:v>3.5789999999999997</c:v>
                </c:pt>
                <c:pt idx="3596">
                  <c:v>3.5575000000000001</c:v>
                </c:pt>
                <c:pt idx="3597">
                  <c:v>3.5375000000000001</c:v>
                </c:pt>
                <c:pt idx="3598">
                  <c:v>3.5449999999999999</c:v>
                </c:pt>
                <c:pt idx="3599">
                  <c:v>3.5350000000000001</c:v>
                </c:pt>
                <c:pt idx="3600">
                  <c:v>3.5362999999999998</c:v>
                </c:pt>
                <c:pt idx="3601">
                  <c:v>3.5468000000000002</c:v>
                </c:pt>
                <c:pt idx="3602">
                  <c:v>3.55</c:v>
                </c:pt>
                <c:pt idx="3603">
                  <c:v>3.5550000000000002</c:v>
                </c:pt>
                <c:pt idx="3604">
                  <c:v>3.573</c:v>
                </c:pt>
                <c:pt idx="3605">
                  <c:v>3.5920000000000001</c:v>
                </c:pt>
                <c:pt idx="3606">
                  <c:v>3.58</c:v>
                </c:pt>
                <c:pt idx="3607">
                  <c:v>3.5446999999999997</c:v>
                </c:pt>
                <c:pt idx="3608">
                  <c:v>3.5295000000000001</c:v>
                </c:pt>
                <c:pt idx="3609">
                  <c:v>3.5529999999999999</c:v>
                </c:pt>
                <c:pt idx="3610">
                  <c:v>3.5540000000000003</c:v>
                </c:pt>
                <c:pt idx="3611">
                  <c:v>3.5750000000000002</c:v>
                </c:pt>
                <c:pt idx="3612">
                  <c:v>3.577</c:v>
                </c:pt>
                <c:pt idx="3613">
                  <c:v>3.5825</c:v>
                </c:pt>
                <c:pt idx="3614">
                  <c:v>3.605</c:v>
                </c:pt>
                <c:pt idx="3615">
                  <c:v>3.5834999999999999</c:v>
                </c:pt>
                <c:pt idx="3616">
                  <c:v>3.5985</c:v>
                </c:pt>
                <c:pt idx="3617">
                  <c:v>3.6074999999999999</c:v>
                </c:pt>
                <c:pt idx="3618">
                  <c:v>3.6245000000000003</c:v>
                </c:pt>
                <c:pt idx="3619">
                  <c:v>3.6080000000000001</c:v>
                </c:pt>
                <c:pt idx="3620">
                  <c:v>3.5857000000000001</c:v>
                </c:pt>
                <c:pt idx="3621">
                  <c:v>3.5640000000000001</c:v>
                </c:pt>
                <c:pt idx="3622">
                  <c:v>3.5644999999999998</c:v>
                </c:pt>
                <c:pt idx="3623">
                  <c:v>3.5567000000000002</c:v>
                </c:pt>
                <c:pt idx="3624">
                  <c:v>3.5457000000000001</c:v>
                </c:pt>
                <c:pt idx="3625">
                  <c:v>3.5129000000000001</c:v>
                </c:pt>
                <c:pt idx="3626">
                  <c:v>3.5670000000000002</c:v>
                </c:pt>
                <c:pt idx="3627">
                  <c:v>3.61</c:v>
                </c:pt>
                <c:pt idx="3628">
                  <c:v>3.6480000000000001</c:v>
                </c:pt>
                <c:pt idx="3629">
                  <c:v>3.6890000000000001</c:v>
                </c:pt>
                <c:pt idx="3630">
                  <c:v>3.6915</c:v>
                </c:pt>
                <c:pt idx="3631">
                  <c:v>3.6737000000000002</c:v>
                </c:pt>
                <c:pt idx="3632">
                  <c:v>3.6520000000000001</c:v>
                </c:pt>
                <c:pt idx="3633">
                  <c:v>3.6757</c:v>
                </c:pt>
                <c:pt idx="3634">
                  <c:v>3.7080000000000002</c:v>
                </c:pt>
                <c:pt idx="3635">
                  <c:v>3.6829999999999998</c:v>
                </c:pt>
                <c:pt idx="3636">
                  <c:v>3.6844999999999999</c:v>
                </c:pt>
                <c:pt idx="3637">
                  <c:v>3.6870000000000003</c:v>
                </c:pt>
                <c:pt idx="3638">
                  <c:v>3.6962999999999999</c:v>
                </c:pt>
                <c:pt idx="3639">
                  <c:v>3.7090000000000001</c:v>
                </c:pt>
                <c:pt idx="3640">
                  <c:v>3.6850000000000001</c:v>
                </c:pt>
                <c:pt idx="3641">
                  <c:v>3.6379999999999999</c:v>
                </c:pt>
                <c:pt idx="3642">
                  <c:v>3.66</c:v>
                </c:pt>
                <c:pt idx="3643">
                  <c:v>3.6269999999999998</c:v>
                </c:pt>
                <c:pt idx="3644">
                  <c:v>3.5985</c:v>
                </c:pt>
                <c:pt idx="3645">
                  <c:v>3.6185</c:v>
                </c:pt>
                <c:pt idx="3646">
                  <c:v>3.6459999999999999</c:v>
                </c:pt>
                <c:pt idx="3647">
                  <c:v>3.6179999999999999</c:v>
                </c:pt>
                <c:pt idx="3648">
                  <c:v>3.6230000000000002</c:v>
                </c:pt>
                <c:pt idx="3649">
                  <c:v>3.6248</c:v>
                </c:pt>
                <c:pt idx="3650">
                  <c:v>3.6560000000000001</c:v>
                </c:pt>
                <c:pt idx="3651">
                  <c:v>3.5785</c:v>
                </c:pt>
                <c:pt idx="3652">
                  <c:v>3.5861999999999998</c:v>
                </c:pt>
                <c:pt idx="3653">
                  <c:v>3.6175000000000002</c:v>
                </c:pt>
                <c:pt idx="3654">
                  <c:v>3.6257000000000001</c:v>
                </c:pt>
                <c:pt idx="3655">
                  <c:v>3.63</c:v>
                </c:pt>
                <c:pt idx="3656">
                  <c:v>3.63</c:v>
                </c:pt>
                <c:pt idx="3657">
                  <c:v>3.6574999999999998</c:v>
                </c:pt>
                <c:pt idx="3658">
                  <c:v>3.6924999999999999</c:v>
                </c:pt>
                <c:pt idx="3659">
                  <c:v>3.6606999999999998</c:v>
                </c:pt>
                <c:pt idx="3660">
                  <c:v>3.6879999999999997</c:v>
                </c:pt>
                <c:pt idx="3661">
                  <c:v>3.6494999999999997</c:v>
                </c:pt>
                <c:pt idx="3662">
                  <c:v>3.5300000000000002</c:v>
                </c:pt>
                <c:pt idx="3663">
                  <c:v>3.5649999999999999</c:v>
                </c:pt>
                <c:pt idx="3664">
                  <c:v>3.5765000000000002</c:v>
                </c:pt>
                <c:pt idx="3665">
                  <c:v>3.5781999999999998</c:v>
                </c:pt>
                <c:pt idx="3666">
                  <c:v>3.5667</c:v>
                </c:pt>
                <c:pt idx="3667">
                  <c:v>3.5411999999999999</c:v>
                </c:pt>
                <c:pt idx="3668">
                  <c:v>3.5377000000000001</c:v>
                </c:pt>
                <c:pt idx="3669">
                  <c:v>3.5419999999999998</c:v>
                </c:pt>
                <c:pt idx="3670">
                  <c:v>3.5505</c:v>
                </c:pt>
                <c:pt idx="3671">
                  <c:v>3.5460000000000003</c:v>
                </c:pt>
                <c:pt idx="3672">
                  <c:v>3.5274999999999999</c:v>
                </c:pt>
                <c:pt idx="3673">
                  <c:v>3.548</c:v>
                </c:pt>
                <c:pt idx="3674">
                  <c:v>3.5602</c:v>
                </c:pt>
                <c:pt idx="3675">
                  <c:v>3.536</c:v>
                </c:pt>
                <c:pt idx="3676">
                  <c:v>3.5270000000000001</c:v>
                </c:pt>
                <c:pt idx="3677">
                  <c:v>3.536</c:v>
                </c:pt>
                <c:pt idx="3678">
                  <c:v>3.51</c:v>
                </c:pt>
                <c:pt idx="3679">
                  <c:v>3.5070000000000001</c:v>
                </c:pt>
                <c:pt idx="3680">
                  <c:v>3.532</c:v>
                </c:pt>
                <c:pt idx="3681">
                  <c:v>3.5255000000000001</c:v>
                </c:pt>
                <c:pt idx="3682">
                  <c:v>3.5350000000000001</c:v>
                </c:pt>
                <c:pt idx="3683">
                  <c:v>3.5550000000000002</c:v>
                </c:pt>
                <c:pt idx="3684">
                  <c:v>3.5425</c:v>
                </c:pt>
                <c:pt idx="3685">
                  <c:v>3.5345</c:v>
                </c:pt>
                <c:pt idx="3686">
                  <c:v>3.5605000000000002</c:v>
                </c:pt>
                <c:pt idx="3687">
                  <c:v>3.5745</c:v>
                </c:pt>
                <c:pt idx="3688">
                  <c:v>3.56</c:v>
                </c:pt>
                <c:pt idx="3689">
                  <c:v>3.56</c:v>
                </c:pt>
                <c:pt idx="3690">
                  <c:v>3.5285000000000002</c:v>
                </c:pt>
                <c:pt idx="3691">
                  <c:v>3.5110000000000001</c:v>
                </c:pt>
                <c:pt idx="3692">
                  <c:v>3.5289999999999999</c:v>
                </c:pt>
                <c:pt idx="3693">
                  <c:v>3.5495000000000001</c:v>
                </c:pt>
                <c:pt idx="3694">
                  <c:v>3.5674999999999999</c:v>
                </c:pt>
                <c:pt idx="3695">
                  <c:v>3.5596999999999999</c:v>
                </c:pt>
                <c:pt idx="3696">
                  <c:v>3.5813000000000001</c:v>
                </c:pt>
                <c:pt idx="3697">
                  <c:v>3.5914999999999999</c:v>
                </c:pt>
                <c:pt idx="3698">
                  <c:v>3.577</c:v>
                </c:pt>
                <c:pt idx="3699">
                  <c:v>3.5727000000000002</c:v>
                </c:pt>
                <c:pt idx="3700">
                  <c:v>3.5951</c:v>
                </c:pt>
                <c:pt idx="3701">
                  <c:v>3.5880000000000001</c:v>
                </c:pt>
                <c:pt idx="3702">
                  <c:v>3.6280000000000001</c:v>
                </c:pt>
                <c:pt idx="3703">
                  <c:v>3.597</c:v>
                </c:pt>
                <c:pt idx="3704">
                  <c:v>3.5819999999999999</c:v>
                </c:pt>
                <c:pt idx="3705">
                  <c:v>3.57</c:v>
                </c:pt>
                <c:pt idx="3706">
                  <c:v>3.5887000000000002</c:v>
                </c:pt>
                <c:pt idx="3707">
                  <c:v>3.6005000000000003</c:v>
                </c:pt>
                <c:pt idx="3708">
                  <c:v>3.63</c:v>
                </c:pt>
                <c:pt idx="3709">
                  <c:v>3.6196999999999999</c:v>
                </c:pt>
                <c:pt idx="3710">
                  <c:v>3.5920000000000001</c:v>
                </c:pt>
                <c:pt idx="3711">
                  <c:v>3.5825</c:v>
                </c:pt>
                <c:pt idx="3712">
                  <c:v>3.5869999999999997</c:v>
                </c:pt>
                <c:pt idx="3713">
                  <c:v>3.5510000000000002</c:v>
                </c:pt>
                <c:pt idx="3714">
                  <c:v>3.5255000000000001</c:v>
                </c:pt>
                <c:pt idx="3715">
                  <c:v>3.601</c:v>
                </c:pt>
                <c:pt idx="3716">
                  <c:v>3.5949999999999998</c:v>
                </c:pt>
                <c:pt idx="3717">
                  <c:v>3.6160000000000001</c:v>
                </c:pt>
                <c:pt idx="3718">
                  <c:v>3.6310000000000002</c:v>
                </c:pt>
                <c:pt idx="3719">
                  <c:v>3.6535000000000002</c:v>
                </c:pt>
                <c:pt idx="3720">
                  <c:v>3.661</c:v>
                </c:pt>
                <c:pt idx="3721">
                  <c:v>3.6364999999999998</c:v>
                </c:pt>
                <c:pt idx="3722">
                  <c:v>3.6120000000000001</c:v>
                </c:pt>
                <c:pt idx="3723">
                  <c:v>3.6179999999999999</c:v>
                </c:pt>
                <c:pt idx="3724">
                  <c:v>3.6074999999999999</c:v>
                </c:pt>
                <c:pt idx="3725">
                  <c:v>3.6080000000000001</c:v>
                </c:pt>
                <c:pt idx="3726">
                  <c:v>3.6135000000000002</c:v>
                </c:pt>
                <c:pt idx="3727">
                  <c:v>3.6080000000000001</c:v>
                </c:pt>
                <c:pt idx="3728">
                  <c:v>3.6120000000000001</c:v>
                </c:pt>
                <c:pt idx="3729">
                  <c:v>3.601</c:v>
                </c:pt>
                <c:pt idx="3730">
                  <c:v>3.6109999999999998</c:v>
                </c:pt>
                <c:pt idx="3731">
                  <c:v>3.6029999999999998</c:v>
                </c:pt>
                <c:pt idx="3732">
                  <c:v>3.5775000000000001</c:v>
                </c:pt>
                <c:pt idx="3733">
                  <c:v>3.5659999999999998</c:v>
                </c:pt>
                <c:pt idx="3734">
                  <c:v>3.5666000000000002</c:v>
                </c:pt>
                <c:pt idx="3735">
                  <c:v>3.6179999999999999</c:v>
                </c:pt>
                <c:pt idx="3736">
                  <c:v>3.6055000000000001</c:v>
                </c:pt>
                <c:pt idx="3737">
                  <c:v>3.6484999999999999</c:v>
                </c:pt>
                <c:pt idx="3738">
                  <c:v>3.613</c:v>
                </c:pt>
                <c:pt idx="3739">
                  <c:v>3.573</c:v>
                </c:pt>
                <c:pt idx="3740">
                  <c:v>3.6139999999999999</c:v>
                </c:pt>
                <c:pt idx="3741">
                  <c:v>3.6160000000000001</c:v>
                </c:pt>
                <c:pt idx="3742">
                  <c:v>3.6141999999999999</c:v>
                </c:pt>
                <c:pt idx="3743">
                  <c:v>3.6006999999999998</c:v>
                </c:pt>
                <c:pt idx="3744">
                  <c:v>3.5822000000000003</c:v>
                </c:pt>
                <c:pt idx="3745">
                  <c:v>3.5819999999999999</c:v>
                </c:pt>
                <c:pt idx="3746">
                  <c:v>3.5829</c:v>
                </c:pt>
                <c:pt idx="3747">
                  <c:v>3.5949999999999998</c:v>
                </c:pt>
                <c:pt idx="3748">
                  <c:v>3.59</c:v>
                </c:pt>
                <c:pt idx="3749">
                  <c:v>3.6046</c:v>
                </c:pt>
                <c:pt idx="3750">
                  <c:v>3.6183999999999998</c:v>
                </c:pt>
                <c:pt idx="3751">
                  <c:v>3.6109999999999998</c:v>
                </c:pt>
                <c:pt idx="3752">
                  <c:v>3.6</c:v>
                </c:pt>
                <c:pt idx="3753">
                  <c:v>3.6040000000000001</c:v>
                </c:pt>
                <c:pt idx="3754">
                  <c:v>3.6</c:v>
                </c:pt>
                <c:pt idx="3755">
                  <c:v>3.6059999999999999</c:v>
                </c:pt>
                <c:pt idx="3756">
                  <c:v>3.6375000000000002</c:v>
                </c:pt>
                <c:pt idx="3757">
                  <c:v>3.6545000000000001</c:v>
                </c:pt>
                <c:pt idx="3758">
                  <c:v>3.6245000000000003</c:v>
                </c:pt>
                <c:pt idx="3759">
                  <c:v>3.6404000000000001</c:v>
                </c:pt>
                <c:pt idx="3760">
                  <c:v>3.6648000000000001</c:v>
                </c:pt>
                <c:pt idx="3761">
                  <c:v>3.6840000000000002</c:v>
                </c:pt>
                <c:pt idx="3762">
                  <c:v>3.6688000000000001</c:v>
                </c:pt>
                <c:pt idx="3763">
                  <c:v>3.6995</c:v>
                </c:pt>
                <c:pt idx="3764">
                  <c:v>3.7189999999999999</c:v>
                </c:pt>
                <c:pt idx="3765">
                  <c:v>3.7450000000000001</c:v>
                </c:pt>
                <c:pt idx="3766">
                  <c:v>3.7134999999999998</c:v>
                </c:pt>
                <c:pt idx="3767">
                  <c:v>3.6924999999999999</c:v>
                </c:pt>
                <c:pt idx="3768">
                  <c:v>3.6625000000000001</c:v>
                </c:pt>
                <c:pt idx="3769">
                  <c:v>3.6334999999999997</c:v>
                </c:pt>
                <c:pt idx="3770">
                  <c:v>3.6480000000000001</c:v>
                </c:pt>
                <c:pt idx="3771">
                  <c:v>3.637</c:v>
                </c:pt>
                <c:pt idx="3772">
                  <c:v>3.6259999999999999</c:v>
                </c:pt>
                <c:pt idx="3773">
                  <c:v>3.6280000000000001</c:v>
                </c:pt>
                <c:pt idx="3774">
                  <c:v>3.63</c:v>
                </c:pt>
                <c:pt idx="3775">
                  <c:v>3.6320000000000001</c:v>
                </c:pt>
                <c:pt idx="3776">
                  <c:v>3.6274999999999999</c:v>
                </c:pt>
                <c:pt idx="3777">
                  <c:v>3.6234999999999999</c:v>
                </c:pt>
                <c:pt idx="3778">
                  <c:v>3.6080000000000001</c:v>
                </c:pt>
                <c:pt idx="3779">
                  <c:v>3.6015000000000001</c:v>
                </c:pt>
                <c:pt idx="3780">
                  <c:v>3.5905</c:v>
                </c:pt>
                <c:pt idx="3781">
                  <c:v>3.5891999999999999</c:v>
                </c:pt>
                <c:pt idx="3782">
                  <c:v>3.6025</c:v>
                </c:pt>
                <c:pt idx="3783">
                  <c:v>3.5911</c:v>
                </c:pt>
                <c:pt idx="3784">
                  <c:v>3.6217999999999999</c:v>
                </c:pt>
                <c:pt idx="3785">
                  <c:v>3.5949999999999998</c:v>
                </c:pt>
                <c:pt idx="3786">
                  <c:v>3.5691999999999999</c:v>
                </c:pt>
                <c:pt idx="3787">
                  <c:v>3.5789999999999997</c:v>
                </c:pt>
                <c:pt idx="3788">
                  <c:v>3.5750000000000002</c:v>
                </c:pt>
                <c:pt idx="3789">
                  <c:v>3.5634999999999999</c:v>
                </c:pt>
                <c:pt idx="3790">
                  <c:v>3.59</c:v>
                </c:pt>
                <c:pt idx="3791">
                  <c:v>3.6305000000000001</c:v>
                </c:pt>
                <c:pt idx="3792">
                  <c:v>3.6160000000000001</c:v>
                </c:pt>
                <c:pt idx="3793">
                  <c:v>3.6080000000000001</c:v>
                </c:pt>
                <c:pt idx="3794">
                  <c:v>3.6116999999999999</c:v>
                </c:pt>
                <c:pt idx="3795">
                  <c:v>3.6433999999999997</c:v>
                </c:pt>
                <c:pt idx="3796">
                  <c:v>3.6268000000000002</c:v>
                </c:pt>
                <c:pt idx="3797">
                  <c:v>3.5983000000000001</c:v>
                </c:pt>
                <c:pt idx="3798">
                  <c:v>3.6214</c:v>
                </c:pt>
                <c:pt idx="3799">
                  <c:v>3.6360000000000001</c:v>
                </c:pt>
                <c:pt idx="3800">
                  <c:v>3.6497000000000002</c:v>
                </c:pt>
                <c:pt idx="3801">
                  <c:v>3.7010000000000001</c:v>
                </c:pt>
                <c:pt idx="3802">
                  <c:v>3.67</c:v>
                </c:pt>
                <c:pt idx="3803">
                  <c:v>3.6463999999999999</c:v>
                </c:pt>
                <c:pt idx="3804">
                  <c:v>3.6461999999999999</c:v>
                </c:pt>
                <c:pt idx="3805">
                  <c:v>3.6451000000000002</c:v>
                </c:pt>
                <c:pt idx="3806">
                  <c:v>3.6074999999999999</c:v>
                </c:pt>
                <c:pt idx="3807">
                  <c:v>3.6297999999999999</c:v>
                </c:pt>
                <c:pt idx="3808">
                  <c:v>3.593</c:v>
                </c:pt>
                <c:pt idx="3809">
                  <c:v>3.5709999999999997</c:v>
                </c:pt>
                <c:pt idx="3810">
                  <c:v>3.6223999999999998</c:v>
                </c:pt>
                <c:pt idx="3811">
                  <c:v>3.6349999999999998</c:v>
                </c:pt>
                <c:pt idx="3812">
                  <c:v>3.6760000000000002</c:v>
                </c:pt>
                <c:pt idx="3813">
                  <c:v>3.7044999999999999</c:v>
                </c:pt>
                <c:pt idx="3814">
                  <c:v>3.7328000000000001</c:v>
                </c:pt>
                <c:pt idx="3815">
                  <c:v>3.7189000000000001</c:v>
                </c:pt>
                <c:pt idx="3816">
                  <c:v>3.7122000000000002</c:v>
                </c:pt>
                <c:pt idx="3817">
                  <c:v>3.7035999999999998</c:v>
                </c:pt>
                <c:pt idx="3818">
                  <c:v>3.6608999999999998</c:v>
                </c:pt>
                <c:pt idx="3819">
                  <c:v>3.6595</c:v>
                </c:pt>
                <c:pt idx="3820">
                  <c:v>3.6703000000000001</c:v>
                </c:pt>
                <c:pt idx="3821">
                  <c:v>3.6710000000000003</c:v>
                </c:pt>
              </c:numCache>
            </c:numRef>
          </c:val>
          <c:smooth val="0"/>
          <c:extLst>
            <c:ext xmlns:c16="http://schemas.microsoft.com/office/drawing/2014/chart" uri="{C3380CC4-5D6E-409C-BE32-E72D297353CC}">
              <c16:uniqueId val="{00000005-0D1F-4C2C-8880-BE3956B3FE0B}"/>
            </c:ext>
          </c:extLst>
        </c:ser>
        <c:dLbls>
          <c:showLegendKey val="0"/>
          <c:showVal val="0"/>
          <c:showCatName val="0"/>
          <c:showSerName val="0"/>
          <c:showPercent val="0"/>
          <c:showBubbleSize val="0"/>
        </c:dLbls>
        <c:smooth val="0"/>
        <c:axId val="496276512"/>
        <c:axId val="2646320"/>
      </c:lineChart>
      <c:dateAx>
        <c:axId val="496276512"/>
        <c:scaling>
          <c:orientation val="minMax"/>
        </c:scaling>
        <c:delete val="0"/>
        <c:axPos val="b"/>
        <c:numFmt formatCode="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646320"/>
        <c:crosses val="autoZero"/>
        <c:auto val="1"/>
        <c:lblOffset val="100"/>
        <c:baseTimeUnit val="days"/>
        <c:majorUnit val="1"/>
        <c:majorTimeUnit val="years"/>
      </c:dateAx>
      <c:valAx>
        <c:axId val="2646320"/>
        <c:scaling>
          <c:orientation val="minMax"/>
          <c:max val="4.5"/>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96276512"/>
        <c:crosses val="autoZero"/>
        <c:crossBetween val="between"/>
      </c:valAx>
      <c:spPr>
        <a:noFill/>
        <a:ln>
          <a:noFill/>
        </a:ln>
        <a:effectLst/>
      </c:spPr>
    </c:plotArea>
    <c:legend>
      <c:legendPos val="b"/>
      <c:legendEntry>
        <c:idx val="3"/>
        <c:delete val="1"/>
      </c:legendEntry>
      <c:legendEntry>
        <c:idx val="4"/>
        <c:delete val="1"/>
      </c:legendEntry>
      <c:legendEntry>
        <c:idx val="5"/>
        <c:delete val="1"/>
      </c:legendEntry>
      <c:layout>
        <c:manualLayout>
          <c:xMode val="edge"/>
          <c:yMode val="edge"/>
          <c:x val="0.40695590678986221"/>
          <c:y val="0.92737107148526632"/>
          <c:w val="0.18608818642027553"/>
          <c:h val="4.90836217594786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'[Data_Extract_From_World_Development_Indicators (1).xlsx]Data'!$C$2</c:f>
              <c:strCache>
                <c:ptCount val="1"/>
                <c:pt idx="0">
                  <c:v>Germany</c:v>
                </c:pt>
              </c:strCache>
            </c:strRef>
          </c:tx>
          <c:spPr>
            <a:ln w="28575" cap="rnd">
              <a:solidFill>
                <a:schemeClr val="accent1"/>
              </a:solidFill>
              <a:round/>
            </a:ln>
            <a:effectLst/>
          </c:spPr>
          <c:marker>
            <c:symbol val="none"/>
          </c:marker>
          <c:cat>
            <c:numRef>
              <c:f>'[Data_Extract_From_World_Development_Indicators (1).xlsx]Data'!$F$1:$BB$1</c:f>
              <c:numCache>
                <c:formatCode>General</c:formatCode>
                <c:ptCount val="4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numCache>
            </c:numRef>
          </c:cat>
          <c:val>
            <c:numRef>
              <c:f>'[Data_Extract_From_World_Development_Indicators (1).xlsx]Data'!$F$2:$BB$2</c:f>
              <c:numCache>
                <c:formatCode>General</c:formatCode>
                <c:ptCount val="49"/>
                <c:pt idx="0">
                  <c:v>21.572502699577019</c:v>
                </c:pt>
                <c:pt idx="1">
                  <c:v>22.077158126416691</c:v>
                </c:pt>
                <c:pt idx="2">
                  <c:v>22.510056236728797</c:v>
                </c:pt>
                <c:pt idx="3">
                  <c:v>22.87411550064121</c:v>
                </c:pt>
                <c:pt idx="4">
                  <c:v>23.170833056978449</c:v>
                </c:pt>
                <c:pt idx="5">
                  <c:v>23.396733370152077</c:v>
                </c:pt>
                <c:pt idx="6">
                  <c:v>23.747103401302571</c:v>
                </c:pt>
                <c:pt idx="7">
                  <c:v>24.036399865219664</c:v>
                </c:pt>
                <c:pt idx="8">
                  <c:v>24.198841868418935</c:v>
                </c:pt>
                <c:pt idx="9">
                  <c:v>24.131759833072692</c:v>
                </c:pt>
                <c:pt idx="10">
                  <c:v>23.793017188035925</c:v>
                </c:pt>
                <c:pt idx="11">
                  <c:v>23.390465903744364</c:v>
                </c:pt>
                <c:pt idx="12">
                  <c:v>22.737125701839457</c:v>
                </c:pt>
                <c:pt idx="13">
                  <c:v>21.990137697329832</c:v>
                </c:pt>
                <c:pt idx="14">
                  <c:v>21.359654018101374</c:v>
                </c:pt>
                <c:pt idx="15">
                  <c:v>20.960504309542412</c:v>
                </c:pt>
                <c:pt idx="16">
                  <c:v>20.849551109481791</c:v>
                </c:pt>
                <c:pt idx="17">
                  <c:v>20.926990563234341</c:v>
                </c:pt>
                <c:pt idx="18">
                  <c:v>21.130486862378035</c:v>
                </c:pt>
                <c:pt idx="19">
                  <c:v>21.357662185477619</c:v>
                </c:pt>
                <c:pt idx="20">
                  <c:v>21.547728705651458</c:v>
                </c:pt>
                <c:pt idx="21">
                  <c:v>21.839932413016282</c:v>
                </c:pt>
                <c:pt idx="22">
                  <c:v>22.104381879094806</c:v>
                </c:pt>
                <c:pt idx="23">
                  <c:v>22.332661567019251</c:v>
                </c:pt>
                <c:pt idx="24">
                  <c:v>22.513826543230092</c:v>
                </c:pt>
                <c:pt idx="25">
                  <c:v>22.647138170856714</c:v>
                </c:pt>
                <c:pt idx="26">
                  <c:v>22.97418605935664</c:v>
                </c:pt>
                <c:pt idx="27">
                  <c:v>23.222168430094232</c:v>
                </c:pt>
                <c:pt idx="28">
                  <c:v>23.461194385049204</c:v>
                </c:pt>
                <c:pt idx="29">
                  <c:v>23.794284811021544</c:v>
                </c:pt>
                <c:pt idx="30">
                  <c:v>24.280306129818097</c:v>
                </c:pt>
                <c:pt idx="31">
                  <c:v>24.973164350806464</c:v>
                </c:pt>
                <c:pt idx="32">
                  <c:v>25.796603316756546</c:v>
                </c:pt>
                <c:pt idx="33">
                  <c:v>26.685524447404863</c:v>
                </c:pt>
                <c:pt idx="34">
                  <c:v>27.529926295240376</c:v>
                </c:pt>
                <c:pt idx="35">
                  <c:v>28.260385429695305</c:v>
                </c:pt>
                <c:pt idx="36">
                  <c:v>29.032348371689924</c:v>
                </c:pt>
                <c:pt idx="37">
                  <c:v>29.691723128843801</c:v>
                </c:pt>
                <c:pt idx="38">
                  <c:v>30.251325700221006</c:v>
                </c:pt>
                <c:pt idx="39">
                  <c:v>30.737390447869728</c:v>
                </c:pt>
                <c:pt idx="40">
                  <c:v>31.17323912566594</c:v>
                </c:pt>
                <c:pt idx="41">
                  <c:v>31.40310760561313</c:v>
                </c:pt>
                <c:pt idx="42">
                  <c:v>31.556321170634501</c:v>
                </c:pt>
                <c:pt idx="43">
                  <c:v>31.688969252326842</c:v>
                </c:pt>
                <c:pt idx="44">
                  <c:v>31.862830456323092</c:v>
                </c:pt>
                <c:pt idx="45">
                  <c:v>32.111287765390095</c:v>
                </c:pt>
                <c:pt idx="46">
                  <c:v>32.40296618791529</c:v>
                </c:pt>
                <c:pt idx="47">
                  <c:v>32.767101475996832</c:v>
                </c:pt>
                <c:pt idx="48">
                  <c:v>33.196685664689504</c:v>
                </c:pt>
              </c:numCache>
            </c:numRef>
          </c:val>
          <c:smooth val="0"/>
          <c:extLst>
            <c:ext xmlns:c16="http://schemas.microsoft.com/office/drawing/2014/chart" uri="{C3380CC4-5D6E-409C-BE32-E72D297353CC}">
              <c16:uniqueId val="{00000000-0484-4C99-B480-8B1ACF53D466}"/>
            </c:ext>
          </c:extLst>
        </c:ser>
        <c:ser>
          <c:idx val="1"/>
          <c:order val="1"/>
          <c:tx>
            <c:strRef>
              <c:f>'[Data_Extract_From_World_Development_Indicators (1).xlsx]Data'!$C$3</c:f>
              <c:strCache>
                <c:ptCount val="1"/>
                <c:pt idx="0">
                  <c:v>France</c:v>
                </c:pt>
              </c:strCache>
            </c:strRef>
          </c:tx>
          <c:spPr>
            <a:ln w="28575" cap="rnd">
              <a:solidFill>
                <a:schemeClr val="accent2"/>
              </a:solidFill>
              <a:round/>
            </a:ln>
            <a:effectLst/>
          </c:spPr>
          <c:marker>
            <c:symbol val="none"/>
          </c:marker>
          <c:cat>
            <c:numRef>
              <c:f>'[Data_Extract_From_World_Development_Indicators (1).xlsx]Data'!$F$1:$BB$1</c:f>
              <c:numCache>
                <c:formatCode>General</c:formatCode>
                <c:ptCount val="4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numCache>
            </c:numRef>
          </c:cat>
          <c:val>
            <c:numRef>
              <c:f>'[Data_Extract_From_World_Development_Indicators (1).xlsx]Data'!$F$3:$BB$3</c:f>
              <c:numCache>
                <c:formatCode>General</c:formatCode>
                <c:ptCount val="49"/>
                <c:pt idx="0">
                  <c:v>20.554776224367703</c:v>
                </c:pt>
                <c:pt idx="1">
                  <c:v>20.805886310351738</c:v>
                </c:pt>
                <c:pt idx="2">
                  <c:v>20.989755137400305</c:v>
                </c:pt>
                <c:pt idx="3">
                  <c:v>21.126805609620096</c:v>
                </c:pt>
                <c:pt idx="4">
                  <c:v>21.245312771906907</c:v>
                </c:pt>
                <c:pt idx="5">
                  <c:v>21.356325412822503</c:v>
                </c:pt>
                <c:pt idx="6">
                  <c:v>21.615550020442669</c:v>
                </c:pt>
                <c:pt idx="7">
                  <c:v>21.885394182976558</c:v>
                </c:pt>
                <c:pt idx="8">
                  <c:v>22.076259351733452</c:v>
                </c:pt>
                <c:pt idx="9">
                  <c:v>22.05296442814592</c:v>
                </c:pt>
                <c:pt idx="10">
                  <c:v>21.757182208269654</c:v>
                </c:pt>
                <c:pt idx="11">
                  <c:v>21.338717067801046</c:v>
                </c:pt>
                <c:pt idx="12">
                  <c:v>20.664912635589911</c:v>
                </c:pt>
                <c:pt idx="13">
                  <c:v>19.923097888379161</c:v>
                </c:pt>
                <c:pt idx="14">
                  <c:v>19.367984994841049</c:v>
                </c:pt>
                <c:pt idx="15">
                  <c:v>19.132938510123516</c:v>
                </c:pt>
                <c:pt idx="16">
                  <c:v>19.27006528573731</c:v>
                </c:pt>
                <c:pt idx="17">
                  <c:v>19.672316015910233</c:v>
                </c:pt>
                <c:pt idx="18">
                  <c:v>20.229682691130577</c:v>
                </c:pt>
                <c:pt idx="19">
                  <c:v>20.774024343625598</c:v>
                </c:pt>
                <c:pt idx="20">
                  <c:v>21.207970153814411</c:v>
                </c:pt>
                <c:pt idx="21">
                  <c:v>21.694875187993748</c:v>
                </c:pt>
                <c:pt idx="22">
                  <c:v>22.09077692858898</c:v>
                </c:pt>
                <c:pt idx="23">
                  <c:v>22.424500549028377</c:v>
                </c:pt>
                <c:pt idx="24">
                  <c:v>22.745272675014814</c:v>
                </c:pt>
                <c:pt idx="25">
                  <c:v>23.08102028731108</c:v>
                </c:pt>
                <c:pt idx="26">
                  <c:v>23.431450339808901</c:v>
                </c:pt>
                <c:pt idx="27">
                  <c:v>23.763570751785728</c:v>
                </c:pt>
                <c:pt idx="28">
                  <c:v>24.068317493144303</c:v>
                </c:pt>
                <c:pt idx="29">
                  <c:v>24.330555275992893</c:v>
                </c:pt>
                <c:pt idx="30">
                  <c:v>24.545395179251969</c:v>
                </c:pt>
                <c:pt idx="31">
                  <c:v>24.767671624804535</c:v>
                </c:pt>
                <c:pt idx="32">
                  <c:v>24.954250043128702</c:v>
                </c:pt>
                <c:pt idx="33">
                  <c:v>25.103571151764292</c:v>
                </c:pt>
                <c:pt idx="34">
                  <c:v>25.206573412939441</c:v>
                </c:pt>
                <c:pt idx="35">
                  <c:v>25.267182156662177</c:v>
                </c:pt>
                <c:pt idx="36">
                  <c:v>25.339521398980018</c:v>
                </c:pt>
                <c:pt idx="37">
                  <c:v>25.350176664548091</c:v>
                </c:pt>
                <c:pt idx="38">
                  <c:v>25.38160410245089</c:v>
                </c:pt>
                <c:pt idx="39">
                  <c:v>25.55937548038612</c:v>
                </c:pt>
                <c:pt idx="40">
                  <c:v>25.96312487195922</c:v>
                </c:pt>
                <c:pt idx="41">
                  <c:v>26.547930095602119</c:v>
                </c:pt>
                <c:pt idx="42">
                  <c:v>27.340060192507366</c:v>
                </c:pt>
                <c:pt idx="43">
                  <c:v>28.282776838548081</c:v>
                </c:pt>
                <c:pt idx="44">
                  <c:v>29.252078508868294</c:v>
                </c:pt>
                <c:pt idx="45">
                  <c:v>30.15847865465437</c:v>
                </c:pt>
                <c:pt idx="46">
                  <c:v>30.964054460433172</c:v>
                </c:pt>
                <c:pt idx="47">
                  <c:v>31.70213564042162</c:v>
                </c:pt>
                <c:pt idx="48">
                  <c:v>32.375219294879571</c:v>
                </c:pt>
              </c:numCache>
            </c:numRef>
          </c:val>
          <c:smooth val="0"/>
          <c:extLst>
            <c:ext xmlns:c16="http://schemas.microsoft.com/office/drawing/2014/chart" uri="{C3380CC4-5D6E-409C-BE32-E72D297353CC}">
              <c16:uniqueId val="{00000001-0484-4C99-B480-8B1ACF53D466}"/>
            </c:ext>
          </c:extLst>
        </c:ser>
        <c:ser>
          <c:idx val="2"/>
          <c:order val="2"/>
          <c:tx>
            <c:strRef>
              <c:f>'[Data_Extract_From_World_Development_Indicators (1).xlsx]Data'!$C$4</c:f>
              <c:strCache>
                <c:ptCount val="1"/>
                <c:pt idx="0">
                  <c:v>Japan</c:v>
                </c:pt>
              </c:strCache>
            </c:strRef>
          </c:tx>
          <c:spPr>
            <a:ln w="28575" cap="rnd">
              <a:solidFill>
                <a:schemeClr val="accent3"/>
              </a:solidFill>
              <a:round/>
            </a:ln>
            <a:effectLst/>
          </c:spPr>
          <c:marker>
            <c:symbol val="none"/>
          </c:marker>
          <c:cat>
            <c:numRef>
              <c:f>'[Data_Extract_From_World_Development_Indicators (1).xlsx]Data'!$F$1:$BB$1</c:f>
              <c:numCache>
                <c:formatCode>General</c:formatCode>
                <c:ptCount val="4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numCache>
            </c:numRef>
          </c:cat>
          <c:val>
            <c:numRef>
              <c:f>'[Data_Extract_From_World_Development_Indicators (1).xlsx]Data'!$F$4:$BB$4</c:f>
              <c:numCache>
                <c:formatCode>General</c:formatCode>
                <c:ptCount val="49"/>
                <c:pt idx="0">
                  <c:v>9.9627931682743789</c:v>
                </c:pt>
                <c:pt idx="1">
                  <c:v>10.222026725835027</c:v>
                </c:pt>
                <c:pt idx="2">
                  <c:v>10.485055226256513</c:v>
                </c:pt>
                <c:pt idx="3">
                  <c:v>10.75674225162394</c:v>
                </c:pt>
                <c:pt idx="4">
                  <c:v>11.042180046613762</c:v>
                </c:pt>
                <c:pt idx="5">
                  <c:v>11.343706209715043</c:v>
                </c:pt>
                <c:pt idx="6">
                  <c:v>11.716822174184259</c:v>
                </c:pt>
                <c:pt idx="7">
                  <c:v>12.102618905170203</c:v>
                </c:pt>
                <c:pt idx="8">
                  <c:v>12.489823869901551</c:v>
                </c:pt>
                <c:pt idx="9">
                  <c:v>12.860391757935624</c:v>
                </c:pt>
                <c:pt idx="10">
                  <c:v>13.205898024445132</c:v>
                </c:pt>
                <c:pt idx="11">
                  <c:v>13.547287179203082</c:v>
                </c:pt>
                <c:pt idx="12">
                  <c:v>13.8639624449448</c:v>
                </c:pt>
                <c:pt idx="13">
                  <c:v>14.169851913818112</c:v>
                </c:pt>
                <c:pt idx="14">
                  <c:v>14.482677457954201</c:v>
                </c:pt>
                <c:pt idx="15">
                  <c:v>14.815317091098937</c:v>
                </c:pt>
                <c:pt idx="16">
                  <c:v>15.193450508060554</c:v>
                </c:pt>
                <c:pt idx="17">
                  <c:v>15.581224092257129</c:v>
                </c:pt>
                <c:pt idx="18">
                  <c:v>15.999574404841132</c:v>
                </c:pt>
                <c:pt idx="19">
                  <c:v>16.478852818949878</c:v>
                </c:pt>
                <c:pt idx="20">
                  <c:v>17.038799414561147</c:v>
                </c:pt>
                <c:pt idx="21">
                  <c:v>17.640449510975845</c:v>
                </c:pt>
                <c:pt idx="22">
                  <c:v>18.311000539736398</c:v>
                </c:pt>
                <c:pt idx="23">
                  <c:v>19.038419541157683</c:v>
                </c:pt>
                <c:pt idx="24">
                  <c:v>19.800705556930062</c:v>
                </c:pt>
                <c:pt idx="25">
                  <c:v>20.584752436864466</c:v>
                </c:pt>
                <c:pt idx="26">
                  <c:v>21.411804669883473</c:v>
                </c:pt>
                <c:pt idx="27">
                  <c:v>22.26073917115108</c:v>
                </c:pt>
                <c:pt idx="28">
                  <c:v>23.126619667833818</c:v>
                </c:pt>
                <c:pt idx="29">
                  <c:v>24.003663861679367</c:v>
                </c:pt>
                <c:pt idx="30">
                  <c:v>24.892510498972502</c:v>
                </c:pt>
                <c:pt idx="31">
                  <c:v>25.77899619698276</c:v>
                </c:pt>
                <c:pt idx="32">
                  <c:v>26.671499465331461</c:v>
                </c:pt>
                <c:pt idx="33">
                  <c:v>27.584441128870935</c:v>
                </c:pt>
                <c:pt idx="34">
                  <c:v>28.536579583755827</c:v>
                </c:pt>
                <c:pt idx="35">
                  <c:v>29.545346834331149</c:v>
                </c:pt>
                <c:pt idx="36">
                  <c:v>30.51055835757786</c:v>
                </c:pt>
                <c:pt idx="37">
                  <c:v>31.49662458707445</c:v>
                </c:pt>
                <c:pt idx="38">
                  <c:v>32.545733632872178</c:v>
                </c:pt>
                <c:pt idx="39">
                  <c:v>33.72388729215907</c:v>
                </c:pt>
                <c:pt idx="40">
                  <c:v>35.07443156029035</c:v>
                </c:pt>
                <c:pt idx="41">
                  <c:v>36.450298932484152</c:v>
                </c:pt>
                <c:pt idx="42">
                  <c:v>37.973966242447339</c:v>
                </c:pt>
                <c:pt idx="43">
                  <c:v>39.583423445217846</c:v>
                </c:pt>
                <c:pt idx="44">
                  <c:v>41.168063728526562</c:v>
                </c:pt>
                <c:pt idx="45">
                  <c:v>42.652743336940837</c:v>
                </c:pt>
                <c:pt idx="46">
                  <c:v>43.908594577177702</c:v>
                </c:pt>
                <c:pt idx="47">
                  <c:v>45.032467231468779</c:v>
                </c:pt>
                <c:pt idx="48">
                  <c:v>46.033641470090089</c:v>
                </c:pt>
              </c:numCache>
            </c:numRef>
          </c:val>
          <c:smooth val="0"/>
          <c:extLst>
            <c:ext xmlns:c16="http://schemas.microsoft.com/office/drawing/2014/chart" uri="{C3380CC4-5D6E-409C-BE32-E72D297353CC}">
              <c16:uniqueId val="{00000002-0484-4C99-B480-8B1ACF53D466}"/>
            </c:ext>
          </c:extLst>
        </c:ser>
        <c:ser>
          <c:idx val="3"/>
          <c:order val="3"/>
          <c:tx>
            <c:strRef>
              <c:f>'[Data_Extract_From_World_Development_Indicators (1).xlsx]Data'!$D$5</c:f>
              <c:strCache>
                <c:ptCount val="1"/>
                <c:pt idx="0">
                  <c:v>ITA</c:v>
                </c:pt>
              </c:strCache>
            </c:strRef>
          </c:tx>
          <c:spPr>
            <a:ln w="28575" cap="rnd">
              <a:solidFill>
                <a:schemeClr val="accent4"/>
              </a:solidFill>
              <a:round/>
            </a:ln>
            <a:effectLst/>
          </c:spPr>
          <c:marker>
            <c:symbol val="none"/>
          </c:marker>
          <c:cat>
            <c:numRef>
              <c:f>'[Data_Extract_From_World_Development_Indicators (1).xlsx]Data'!$F$1:$BB$1</c:f>
              <c:numCache>
                <c:formatCode>General</c:formatCode>
                <c:ptCount val="4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numCache>
            </c:numRef>
          </c:cat>
          <c:val>
            <c:numRef>
              <c:f>'[Data_Extract_From_World_Development_Indicators (1).xlsx]Data'!$F$5:$BB$5</c:f>
              <c:numCache>
                <c:formatCode>General</c:formatCode>
                <c:ptCount val="49"/>
                <c:pt idx="0">
                  <c:v>17.275168029414377</c:v>
                </c:pt>
                <c:pt idx="1">
                  <c:v>17.655377938209948</c:v>
                </c:pt>
                <c:pt idx="2">
                  <c:v>18.012866620946347</c:v>
                </c:pt>
                <c:pt idx="3">
                  <c:v>18.359553105457994</c:v>
                </c:pt>
                <c:pt idx="4">
                  <c:v>18.713128653948775</c:v>
                </c:pt>
                <c:pt idx="5">
                  <c:v>19.08000944985141</c:v>
                </c:pt>
                <c:pt idx="6">
                  <c:v>19.512171887672487</c:v>
                </c:pt>
                <c:pt idx="7">
                  <c:v>19.962607695082301</c:v>
                </c:pt>
                <c:pt idx="8">
                  <c:v>20.358462390504787</c:v>
                </c:pt>
                <c:pt idx="9">
                  <c:v>20.58767972638498</c:v>
                </c:pt>
                <c:pt idx="10">
                  <c:v>20.597503665993017</c:v>
                </c:pt>
                <c:pt idx="11">
                  <c:v>20.482828321682675</c:v>
                </c:pt>
                <c:pt idx="12">
                  <c:v>20.155689474673181</c:v>
                </c:pt>
                <c:pt idx="13">
                  <c:v>19.751935462829362</c:v>
                </c:pt>
                <c:pt idx="14">
                  <c:v>19.45607852184326</c:v>
                </c:pt>
                <c:pt idx="15">
                  <c:v>19.368017818635856</c:v>
                </c:pt>
                <c:pt idx="16">
                  <c:v>19.635663801316326</c:v>
                </c:pt>
                <c:pt idx="17">
                  <c:v>20.065562624259105</c:v>
                </c:pt>
                <c:pt idx="18">
                  <c:v>20.59725846930472</c:v>
                </c:pt>
                <c:pt idx="19">
                  <c:v>21.136507758256414</c:v>
                </c:pt>
                <c:pt idx="20">
                  <c:v>21.630696103605242</c:v>
                </c:pt>
                <c:pt idx="21">
                  <c:v>22.178866649339145</c:v>
                </c:pt>
                <c:pt idx="22">
                  <c:v>22.698591776998565</c:v>
                </c:pt>
                <c:pt idx="23">
                  <c:v>23.199349355678851</c:v>
                </c:pt>
                <c:pt idx="24">
                  <c:v>23.695886806827847</c:v>
                </c:pt>
                <c:pt idx="25">
                  <c:v>24.198424479012377</c:v>
                </c:pt>
                <c:pt idx="26">
                  <c:v>24.726691193122221</c:v>
                </c:pt>
                <c:pt idx="27">
                  <c:v>25.237601745530185</c:v>
                </c:pt>
                <c:pt idx="28">
                  <c:v>25.750178886231151</c:v>
                </c:pt>
                <c:pt idx="29">
                  <c:v>26.290712263885467</c:v>
                </c:pt>
                <c:pt idx="30">
                  <c:v>26.875124736282078</c:v>
                </c:pt>
                <c:pt idx="31">
                  <c:v>27.396215459261818</c:v>
                </c:pt>
                <c:pt idx="32">
                  <c:v>27.950250543139816</c:v>
                </c:pt>
                <c:pt idx="33">
                  <c:v>28.506284488844791</c:v>
                </c:pt>
                <c:pt idx="34">
                  <c:v>29.013587103863991</c:v>
                </c:pt>
                <c:pt idx="35">
                  <c:v>29.448144984015141</c:v>
                </c:pt>
                <c:pt idx="36">
                  <c:v>29.863478362341496</c:v>
                </c:pt>
                <c:pt idx="37">
                  <c:v>30.183959801530381</c:v>
                </c:pt>
                <c:pt idx="38">
                  <c:v>30.470825512080353</c:v>
                </c:pt>
                <c:pt idx="39">
                  <c:v>30.821087108406658</c:v>
                </c:pt>
                <c:pt idx="40">
                  <c:v>31.299157774412627</c:v>
                </c:pt>
                <c:pt idx="41">
                  <c:v>31.911810036332035</c:v>
                </c:pt>
                <c:pt idx="42">
                  <c:v>32.633675670713927</c:v>
                </c:pt>
                <c:pt idx="43">
                  <c:v>33.433995012871648</c:v>
                </c:pt>
                <c:pt idx="44">
                  <c:v>34.23737079794806</c:v>
                </c:pt>
                <c:pt idx="45">
                  <c:v>34.990964020484903</c:v>
                </c:pt>
                <c:pt idx="46">
                  <c:v>35.660219638341282</c:v>
                </c:pt>
                <c:pt idx="47">
                  <c:v>36.276074814133409</c:v>
                </c:pt>
                <c:pt idx="48">
                  <c:v>36.858204124387079</c:v>
                </c:pt>
              </c:numCache>
            </c:numRef>
          </c:val>
          <c:smooth val="0"/>
          <c:extLst>
            <c:ext xmlns:c16="http://schemas.microsoft.com/office/drawing/2014/chart" uri="{C3380CC4-5D6E-409C-BE32-E72D297353CC}">
              <c16:uniqueId val="{00000003-0484-4C99-B480-8B1ACF53D466}"/>
            </c:ext>
          </c:extLst>
        </c:ser>
        <c:ser>
          <c:idx val="4"/>
          <c:order val="4"/>
          <c:tx>
            <c:strRef>
              <c:f>'[Data_Extract_From_World_Development_Indicators (1).xlsx]Data'!$C$6</c:f>
              <c:strCache>
                <c:ptCount val="1"/>
                <c:pt idx="0">
                  <c:v>Netherlands</c:v>
                </c:pt>
              </c:strCache>
            </c:strRef>
          </c:tx>
          <c:spPr>
            <a:ln w="28575" cap="rnd">
              <a:solidFill>
                <a:schemeClr val="accent5"/>
              </a:solidFill>
              <a:round/>
            </a:ln>
            <a:effectLst/>
          </c:spPr>
          <c:marker>
            <c:symbol val="none"/>
          </c:marker>
          <c:cat>
            <c:numRef>
              <c:f>'[Data_Extract_From_World_Development_Indicators (1).xlsx]Data'!$F$1:$BB$1</c:f>
              <c:numCache>
                <c:formatCode>General</c:formatCode>
                <c:ptCount val="4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numCache>
            </c:numRef>
          </c:cat>
          <c:val>
            <c:numRef>
              <c:f>'[Data_Extract_From_World_Development_Indicators (1).xlsx]Data'!$F$6:$BB$6</c:f>
              <c:numCache>
                <c:formatCode>General</c:formatCode>
                <c:ptCount val="49"/>
                <c:pt idx="0">
                  <c:v>16.128912700703555</c:v>
                </c:pt>
                <c:pt idx="1">
                  <c:v>16.281521233029913</c:v>
                </c:pt>
                <c:pt idx="2">
                  <c:v>16.4108787012307</c:v>
                </c:pt>
                <c:pt idx="3">
                  <c:v>16.519098735704222</c:v>
                </c:pt>
                <c:pt idx="4">
                  <c:v>16.607335147259025</c:v>
                </c:pt>
                <c:pt idx="5">
                  <c:v>16.677710578243492</c:v>
                </c:pt>
                <c:pt idx="6">
                  <c:v>16.832443018094175</c:v>
                </c:pt>
                <c:pt idx="7">
                  <c:v>16.961424536013187</c:v>
                </c:pt>
                <c:pt idx="8">
                  <c:v>17.062478345518468</c:v>
                </c:pt>
                <c:pt idx="9">
                  <c:v>17.128858945110014</c:v>
                </c:pt>
                <c:pt idx="10">
                  <c:v>17.161552259018841</c:v>
                </c:pt>
                <c:pt idx="11">
                  <c:v>17.231336980637355</c:v>
                </c:pt>
                <c:pt idx="12">
                  <c:v>17.256880080813566</c:v>
                </c:pt>
                <c:pt idx="13">
                  <c:v>17.270955077649646</c:v>
                </c:pt>
                <c:pt idx="14">
                  <c:v>17.31739639834047</c:v>
                </c:pt>
                <c:pt idx="15">
                  <c:v>17.421544918275536</c:v>
                </c:pt>
                <c:pt idx="16">
                  <c:v>17.590441264873167</c:v>
                </c:pt>
                <c:pt idx="17">
                  <c:v>17.798262398433884</c:v>
                </c:pt>
                <c:pt idx="18">
                  <c:v>18.026071479996361</c:v>
                </c:pt>
                <c:pt idx="19">
                  <c:v>18.241811556700263</c:v>
                </c:pt>
                <c:pt idx="20">
                  <c:v>18.428779298632083</c:v>
                </c:pt>
                <c:pt idx="21">
                  <c:v>18.611328991288083</c:v>
                </c:pt>
                <c:pt idx="22">
                  <c:v>18.759984806176476</c:v>
                </c:pt>
                <c:pt idx="23">
                  <c:v>18.890116885357177</c:v>
                </c:pt>
                <c:pt idx="24">
                  <c:v>19.021553662141105</c:v>
                </c:pt>
                <c:pt idx="25">
                  <c:v>19.166223445445638</c:v>
                </c:pt>
                <c:pt idx="26">
                  <c:v>19.348954380621301</c:v>
                </c:pt>
                <c:pt idx="27">
                  <c:v>19.527474991914094</c:v>
                </c:pt>
                <c:pt idx="28">
                  <c:v>19.697988873313637</c:v>
                </c:pt>
                <c:pt idx="29">
                  <c:v>19.852117361901815</c:v>
                </c:pt>
                <c:pt idx="30">
                  <c:v>19.988324982439885</c:v>
                </c:pt>
                <c:pt idx="31">
                  <c:v>20.181741104683944</c:v>
                </c:pt>
                <c:pt idx="32">
                  <c:v>20.362324812174602</c:v>
                </c:pt>
                <c:pt idx="33">
                  <c:v>20.539891748448785</c:v>
                </c:pt>
                <c:pt idx="34">
                  <c:v>20.723924604392217</c:v>
                </c:pt>
                <c:pt idx="35">
                  <c:v>20.924504792752519</c:v>
                </c:pt>
                <c:pt idx="36">
                  <c:v>21.252919760949364</c:v>
                </c:pt>
                <c:pt idx="37">
                  <c:v>21.576533567816909</c:v>
                </c:pt>
                <c:pt idx="38">
                  <c:v>21.940851679463353</c:v>
                </c:pt>
                <c:pt idx="39">
                  <c:v>22.411586755767228</c:v>
                </c:pt>
                <c:pt idx="40">
                  <c:v>23.027162387739086</c:v>
                </c:pt>
                <c:pt idx="41">
                  <c:v>23.79410921463252</c:v>
                </c:pt>
                <c:pt idx="42">
                  <c:v>24.686079673224704</c:v>
                </c:pt>
                <c:pt idx="43">
                  <c:v>25.646437071794971</c:v>
                </c:pt>
                <c:pt idx="44">
                  <c:v>26.581088544391633</c:v>
                </c:pt>
                <c:pt idx="45">
                  <c:v>27.432694169793624</c:v>
                </c:pt>
                <c:pt idx="46">
                  <c:v>28.241531240331501</c:v>
                </c:pt>
                <c:pt idx="47">
                  <c:v>28.975778991766489</c:v>
                </c:pt>
                <c:pt idx="48">
                  <c:v>29.671618385187625</c:v>
                </c:pt>
              </c:numCache>
            </c:numRef>
          </c:val>
          <c:smooth val="0"/>
          <c:extLst>
            <c:ext xmlns:c16="http://schemas.microsoft.com/office/drawing/2014/chart" uri="{C3380CC4-5D6E-409C-BE32-E72D297353CC}">
              <c16:uniqueId val="{00000004-0484-4C99-B480-8B1ACF53D466}"/>
            </c:ext>
          </c:extLst>
        </c:ser>
        <c:ser>
          <c:idx val="5"/>
          <c:order val="5"/>
          <c:tx>
            <c:strRef>
              <c:f>'[Data_Extract_From_World_Development_Indicators (1).xlsx]Data'!$C$7</c:f>
              <c:strCache>
                <c:ptCount val="1"/>
                <c:pt idx="0">
                  <c:v>United Kingdom</c:v>
                </c:pt>
              </c:strCache>
            </c:strRef>
          </c:tx>
          <c:spPr>
            <a:ln w="28575" cap="rnd">
              <a:solidFill>
                <a:schemeClr val="accent6"/>
              </a:solidFill>
              <a:round/>
            </a:ln>
            <a:effectLst/>
          </c:spPr>
          <c:marker>
            <c:symbol val="none"/>
          </c:marker>
          <c:cat>
            <c:numRef>
              <c:f>'[Data_Extract_From_World_Development_Indicators (1).xlsx]Data'!$F$1:$BB$1</c:f>
              <c:numCache>
                <c:formatCode>General</c:formatCode>
                <c:ptCount val="4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numCache>
            </c:numRef>
          </c:cat>
          <c:val>
            <c:numRef>
              <c:f>'[Data_Extract_From_World_Development_Indicators (1).xlsx]Data'!$F$7:$BB$7</c:f>
              <c:numCache>
                <c:formatCode>General</c:formatCode>
                <c:ptCount val="49"/>
                <c:pt idx="0">
                  <c:v>20.750491740079553</c:v>
                </c:pt>
                <c:pt idx="1">
                  <c:v>21.207656379997893</c:v>
                </c:pt>
                <c:pt idx="2">
                  <c:v>21.614406646242788</c:v>
                </c:pt>
                <c:pt idx="3">
                  <c:v>21.968963528606146</c:v>
                </c:pt>
                <c:pt idx="4">
                  <c:v>22.268772464045114</c:v>
                </c:pt>
                <c:pt idx="5">
                  <c:v>22.513169642539292</c:v>
                </c:pt>
                <c:pt idx="6">
                  <c:v>22.852011315617428</c:v>
                </c:pt>
                <c:pt idx="7">
                  <c:v>23.123767911618476</c:v>
                </c:pt>
                <c:pt idx="8">
                  <c:v>23.314188833070951</c:v>
                </c:pt>
                <c:pt idx="9">
                  <c:v>23.400291194415885</c:v>
                </c:pt>
                <c:pt idx="10">
                  <c:v>23.377797507867403</c:v>
                </c:pt>
                <c:pt idx="11">
                  <c:v>23.413707191512426</c:v>
                </c:pt>
                <c:pt idx="12">
                  <c:v>23.330978848427968</c:v>
                </c:pt>
                <c:pt idx="13">
                  <c:v>23.195808226144479</c:v>
                </c:pt>
                <c:pt idx="14">
                  <c:v>23.09570612715736</c:v>
                </c:pt>
                <c:pt idx="15">
                  <c:v>23.079226120590342</c:v>
                </c:pt>
                <c:pt idx="16">
                  <c:v>23.27407996409535</c:v>
                </c:pt>
                <c:pt idx="17">
                  <c:v>23.523924687898692</c:v>
                </c:pt>
                <c:pt idx="18">
                  <c:v>23.791035698664249</c:v>
                </c:pt>
                <c:pt idx="19">
                  <c:v>24.016788839026042</c:v>
                </c:pt>
                <c:pt idx="20">
                  <c:v>24.169767529314274</c:v>
                </c:pt>
                <c:pt idx="21">
                  <c:v>24.374216675162007</c:v>
                </c:pt>
                <c:pt idx="22">
                  <c:v>24.508028307452676</c:v>
                </c:pt>
                <c:pt idx="23">
                  <c:v>24.582485812432616</c:v>
                </c:pt>
                <c:pt idx="24">
                  <c:v>24.610513632213209</c:v>
                </c:pt>
                <c:pt idx="25">
                  <c:v>24.601462499648022</c:v>
                </c:pt>
                <c:pt idx="26">
                  <c:v>24.627055001154929</c:v>
                </c:pt>
                <c:pt idx="27">
                  <c:v>24.606555891730391</c:v>
                </c:pt>
                <c:pt idx="28">
                  <c:v>24.556029075048016</c:v>
                </c:pt>
                <c:pt idx="29">
                  <c:v>24.490779197589013</c:v>
                </c:pt>
                <c:pt idx="30">
                  <c:v>24.422068846527406</c:v>
                </c:pt>
                <c:pt idx="31">
                  <c:v>24.422656829952142</c:v>
                </c:pt>
                <c:pt idx="32">
                  <c:v>24.402517475609827</c:v>
                </c:pt>
                <c:pt idx="33">
                  <c:v>24.372762750625458</c:v>
                </c:pt>
                <c:pt idx="34">
                  <c:v>24.341880585229656</c:v>
                </c:pt>
                <c:pt idx="35">
                  <c:v>24.319715903198084</c:v>
                </c:pt>
                <c:pt idx="36">
                  <c:v>24.414271222666443</c:v>
                </c:pt>
                <c:pt idx="37">
                  <c:v>24.501861943148505</c:v>
                </c:pt>
                <c:pt idx="38">
                  <c:v>24.627041498530751</c:v>
                </c:pt>
                <c:pt idx="39">
                  <c:v>24.847697477020752</c:v>
                </c:pt>
                <c:pt idx="40">
                  <c:v>25.194449513597501</c:v>
                </c:pt>
                <c:pt idx="41">
                  <c:v>25.711906922652549</c:v>
                </c:pt>
                <c:pt idx="42">
                  <c:v>26.332800501286695</c:v>
                </c:pt>
                <c:pt idx="43">
                  <c:v>27.004599270359197</c:v>
                </c:pt>
                <c:pt idx="44">
                  <c:v>27.639382075561191</c:v>
                </c:pt>
                <c:pt idx="45">
                  <c:v>28.185474902974594</c:v>
                </c:pt>
                <c:pt idx="46">
                  <c:v>28.658730510570635</c:v>
                </c:pt>
                <c:pt idx="47">
                  <c:v>29.036791232255705</c:v>
                </c:pt>
                <c:pt idx="48">
                  <c:v>29.359521839747536</c:v>
                </c:pt>
              </c:numCache>
            </c:numRef>
          </c:val>
          <c:smooth val="0"/>
          <c:extLst>
            <c:ext xmlns:c16="http://schemas.microsoft.com/office/drawing/2014/chart" uri="{C3380CC4-5D6E-409C-BE32-E72D297353CC}">
              <c16:uniqueId val="{00000005-0484-4C99-B480-8B1ACF53D466}"/>
            </c:ext>
          </c:extLst>
        </c:ser>
        <c:ser>
          <c:idx val="6"/>
          <c:order val="6"/>
          <c:tx>
            <c:strRef>
              <c:f>'[Data_Extract_From_World_Development_Indicators (1).xlsx]Data'!$D$8</c:f>
              <c:strCache>
                <c:ptCount val="1"/>
                <c:pt idx="0">
                  <c:v>USA</c:v>
                </c:pt>
              </c:strCache>
            </c:strRef>
          </c:tx>
          <c:spPr>
            <a:ln w="28575" cap="rnd">
              <a:solidFill>
                <a:schemeClr val="accent1">
                  <a:lumMod val="60000"/>
                </a:schemeClr>
              </a:solidFill>
              <a:round/>
            </a:ln>
            <a:effectLst/>
          </c:spPr>
          <c:marker>
            <c:symbol val="none"/>
          </c:marker>
          <c:cat>
            <c:numRef>
              <c:f>'[Data_Extract_From_World_Development_Indicators (1).xlsx]Data'!$F$1:$BB$1</c:f>
              <c:numCache>
                <c:formatCode>General</c:formatCode>
                <c:ptCount val="4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numCache>
            </c:numRef>
          </c:cat>
          <c:val>
            <c:numRef>
              <c:f>'[Data_Extract_From_World_Development_Indicators (1).xlsx]Data'!$F$8:$BB$8</c:f>
              <c:numCache>
                <c:formatCode>General</c:formatCode>
                <c:ptCount val="49"/>
                <c:pt idx="0">
                  <c:v>16.304136037538058</c:v>
                </c:pt>
                <c:pt idx="1">
                  <c:v>16.413985151145663</c:v>
                </c:pt>
                <c:pt idx="2">
                  <c:v>16.495843981741164</c:v>
                </c:pt>
                <c:pt idx="3">
                  <c:v>16.570250661818005</c:v>
                </c:pt>
                <c:pt idx="4">
                  <c:v>16.644168396913944</c:v>
                </c:pt>
                <c:pt idx="5">
                  <c:v>16.712176780485009</c:v>
                </c:pt>
                <c:pt idx="6">
                  <c:v>16.878209120682097</c:v>
                </c:pt>
                <c:pt idx="7">
                  <c:v>17.03554573959595</c:v>
                </c:pt>
                <c:pt idx="8">
                  <c:v>17.20309983098986</c:v>
                </c:pt>
                <c:pt idx="9">
                  <c:v>17.387480764482596</c:v>
                </c:pt>
                <c:pt idx="10">
                  <c:v>17.583423553636337</c:v>
                </c:pt>
                <c:pt idx="11">
                  <c:v>17.727524343695112</c:v>
                </c:pt>
                <c:pt idx="12">
                  <c:v>17.857684501605039</c:v>
                </c:pt>
                <c:pt idx="13">
                  <c:v>17.992241180599887</c:v>
                </c:pt>
                <c:pt idx="14">
                  <c:v>18.143683626383606</c:v>
                </c:pt>
                <c:pt idx="15">
                  <c:v>18.312354974669169</c:v>
                </c:pt>
                <c:pt idx="16">
                  <c:v>18.518576197901705</c:v>
                </c:pt>
                <c:pt idx="17">
                  <c:v>18.716699629605973</c:v>
                </c:pt>
                <c:pt idx="18">
                  <c:v>18.904803114592024</c:v>
                </c:pt>
                <c:pt idx="19">
                  <c:v>19.073928902531275</c:v>
                </c:pt>
                <c:pt idx="20">
                  <c:v>19.217170782877822</c:v>
                </c:pt>
                <c:pt idx="21">
                  <c:v>19.331287443563237</c:v>
                </c:pt>
                <c:pt idx="22">
                  <c:v>19.405677042740546</c:v>
                </c:pt>
                <c:pt idx="23">
                  <c:v>19.44061924930778</c:v>
                </c:pt>
                <c:pt idx="24">
                  <c:v>19.42928328049301</c:v>
                </c:pt>
                <c:pt idx="25">
                  <c:v>19.368488241353528</c:v>
                </c:pt>
                <c:pt idx="26">
                  <c:v>19.283127921361618</c:v>
                </c:pt>
                <c:pt idx="27">
                  <c:v>19.150454804428367</c:v>
                </c:pt>
                <c:pt idx="28">
                  <c:v>18.989692129917319</c:v>
                </c:pt>
                <c:pt idx="29">
                  <c:v>18.824528967546879</c:v>
                </c:pt>
                <c:pt idx="30">
                  <c:v>18.672993246031321</c:v>
                </c:pt>
                <c:pt idx="31">
                  <c:v>18.585310357405518</c:v>
                </c:pt>
                <c:pt idx="32">
                  <c:v>18.506009453148696</c:v>
                </c:pt>
                <c:pt idx="33">
                  <c:v>18.444234784006596</c:v>
                </c:pt>
                <c:pt idx="34">
                  <c:v>18.405815406719828</c:v>
                </c:pt>
                <c:pt idx="35">
                  <c:v>18.397171747875586</c:v>
                </c:pt>
                <c:pt idx="36">
                  <c:v>18.502738313519846</c:v>
                </c:pt>
                <c:pt idx="37">
                  <c:v>18.629536781594062</c:v>
                </c:pt>
                <c:pt idx="38">
                  <c:v>18.803125751321804</c:v>
                </c:pt>
                <c:pt idx="39">
                  <c:v>19.055155575023107</c:v>
                </c:pt>
                <c:pt idx="40">
                  <c:v>19.402756671113057</c:v>
                </c:pt>
                <c:pt idx="41">
                  <c:v>19.83333777240782</c:v>
                </c:pt>
                <c:pt idx="42">
                  <c:v>20.336480246015309</c:v>
                </c:pt>
                <c:pt idx="43">
                  <c:v>20.899639331490889</c:v>
                </c:pt>
                <c:pt idx="44">
                  <c:v>21.501964377158444</c:v>
                </c:pt>
                <c:pt idx="45">
                  <c:v>22.133110495019253</c:v>
                </c:pt>
                <c:pt idx="46">
                  <c:v>22.795588054544336</c:v>
                </c:pt>
                <c:pt idx="47">
                  <c:v>23.469612670896893</c:v>
                </c:pt>
                <c:pt idx="48">
                  <c:v>24.16447620870396</c:v>
                </c:pt>
              </c:numCache>
            </c:numRef>
          </c:val>
          <c:smooth val="0"/>
          <c:extLst>
            <c:ext xmlns:c16="http://schemas.microsoft.com/office/drawing/2014/chart" uri="{C3380CC4-5D6E-409C-BE32-E72D297353CC}">
              <c16:uniqueId val="{00000006-0484-4C99-B480-8B1ACF53D466}"/>
            </c:ext>
          </c:extLst>
        </c:ser>
        <c:dLbls>
          <c:showLegendKey val="0"/>
          <c:showVal val="0"/>
          <c:showCatName val="0"/>
          <c:showSerName val="0"/>
          <c:showPercent val="0"/>
          <c:showBubbleSize val="0"/>
        </c:dLbls>
        <c:smooth val="0"/>
        <c:axId val="681040928"/>
        <c:axId val="609367392"/>
      </c:lineChart>
      <c:catAx>
        <c:axId val="68104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367392"/>
        <c:crosses val="autoZero"/>
        <c:auto val="1"/>
        <c:lblAlgn val="ctr"/>
        <c:lblOffset val="100"/>
        <c:tickLblSkip val="10"/>
        <c:noMultiLvlLbl val="0"/>
      </c:catAx>
      <c:valAx>
        <c:axId val="609367392"/>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04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599964403993812E-2"/>
          <c:y val="2.7210884353741496E-2"/>
          <c:w val="0.90988949241209038"/>
          <c:h val="0.85950418535345419"/>
        </c:manualLayout>
      </c:layout>
      <c:areaChart>
        <c:grouping val="standard"/>
        <c:varyColors val="0"/>
        <c:ser>
          <c:idx val="0"/>
          <c:order val="1"/>
          <c:tx>
            <c:v>lopende rekening (% BBP) van de BRIICs (linkeras)</c:v>
          </c:tx>
          <c:spPr>
            <a:solidFill>
              <a:schemeClr val="accent1"/>
            </a:solidFill>
            <a:ln>
              <a:noFill/>
            </a:ln>
            <a:effectLst/>
          </c:spPr>
          <c:cat>
            <c:numRef>
              <c:f>'WEO_Data (3)'!$F$1:$AR$1</c:f>
              <c:numCache>
                <c:formatCode>General</c:formatCode>
                <c:ptCount val="3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numCache>
            </c:numRef>
          </c:cat>
          <c:val>
            <c:numRef>
              <c:f>'WEO_Data (3)'!$F$28:$AR$28</c:f>
              <c:numCache>
                <c:formatCode>General</c:formatCode>
                <c:ptCount val="39"/>
                <c:pt idx="0">
                  <c:v>-2.4476666666666667</c:v>
                </c:pt>
                <c:pt idx="1">
                  <c:v>-3.0523333333333333</c:v>
                </c:pt>
                <c:pt idx="2">
                  <c:v>-5.1729999999999992</c:v>
                </c:pt>
                <c:pt idx="3">
                  <c:v>-4.2333333333333334</c:v>
                </c:pt>
                <c:pt idx="4">
                  <c:v>-1.0793333333333333</c:v>
                </c:pt>
                <c:pt idx="5">
                  <c:v>-1.3620000000000001</c:v>
                </c:pt>
                <c:pt idx="6">
                  <c:v>-2.7336666666666667</c:v>
                </c:pt>
                <c:pt idx="7">
                  <c:v>-1.5766666666666669</c:v>
                </c:pt>
                <c:pt idx="8">
                  <c:v>-1.0193333333333332</c:v>
                </c:pt>
                <c:pt idx="9">
                  <c:v>-1.046</c:v>
                </c:pt>
                <c:pt idx="10">
                  <c:v>-2.031333333333333</c:v>
                </c:pt>
                <c:pt idx="11">
                  <c:v>-1.2083333333333333</c:v>
                </c:pt>
                <c:pt idx="12">
                  <c:v>-0.80500000000000005</c:v>
                </c:pt>
                <c:pt idx="13">
                  <c:v>-0.10750000000000004</c:v>
                </c:pt>
                <c:pt idx="14">
                  <c:v>-1.9500000000000073E-2</c:v>
                </c:pt>
                <c:pt idx="15">
                  <c:v>-1.1745000000000001</c:v>
                </c:pt>
                <c:pt idx="16">
                  <c:v>-1</c:v>
                </c:pt>
                <c:pt idx="17">
                  <c:v>-0.48739999999999994</c:v>
                </c:pt>
                <c:pt idx="18">
                  <c:v>0.34639999999999993</c:v>
                </c:pt>
                <c:pt idx="19">
                  <c:v>2.5252000000000003</c:v>
                </c:pt>
                <c:pt idx="20">
                  <c:v>3.6224000000000003</c:v>
                </c:pt>
                <c:pt idx="21">
                  <c:v>2.2930000000000001</c:v>
                </c:pt>
                <c:pt idx="22">
                  <c:v>2.6240000000000001</c:v>
                </c:pt>
                <c:pt idx="23">
                  <c:v>3.1782000000000004</c:v>
                </c:pt>
                <c:pt idx="24">
                  <c:v>3.1996000000000002</c:v>
                </c:pt>
                <c:pt idx="25">
                  <c:v>3.3801999999999999</c:v>
                </c:pt>
                <c:pt idx="26">
                  <c:v>3.9287999999999998</c:v>
                </c:pt>
                <c:pt idx="27">
                  <c:v>3.056</c:v>
                </c:pt>
                <c:pt idx="28">
                  <c:v>2.1824000000000003</c:v>
                </c:pt>
                <c:pt idx="29">
                  <c:v>1.2096</c:v>
                </c:pt>
                <c:pt idx="30">
                  <c:v>0.47439999999999999</c:v>
                </c:pt>
                <c:pt idx="31">
                  <c:v>-9.0399999999999994E-2</c:v>
                </c:pt>
                <c:pt idx="32">
                  <c:v>-1.0227999999999997</c:v>
                </c:pt>
                <c:pt idx="33">
                  <c:v>-1.0286000000000002</c:v>
                </c:pt>
                <c:pt idx="34">
                  <c:v>-0.6986</c:v>
                </c:pt>
                <c:pt idx="35">
                  <c:v>0.31199999999999994</c:v>
                </c:pt>
                <c:pt idx="36">
                  <c:v>-1.3999999999999967E-2</c:v>
                </c:pt>
                <c:pt idx="37">
                  <c:v>-6.1399999999999989E-2</c:v>
                </c:pt>
                <c:pt idx="38">
                  <c:v>0.21560000000000007</c:v>
                </c:pt>
              </c:numCache>
            </c:numRef>
          </c:val>
          <c:extLst>
            <c:ext xmlns:c16="http://schemas.microsoft.com/office/drawing/2014/chart" uri="{C3380CC4-5D6E-409C-BE32-E72D297353CC}">
              <c16:uniqueId val="{00000000-D714-43C8-AC54-6613C89A4A86}"/>
            </c:ext>
          </c:extLst>
        </c:ser>
        <c:dLbls>
          <c:showLegendKey val="0"/>
          <c:showVal val="0"/>
          <c:showCatName val="0"/>
          <c:showSerName val="0"/>
          <c:showPercent val="0"/>
          <c:showBubbleSize val="0"/>
        </c:dLbls>
        <c:axId val="1860707024"/>
        <c:axId val="1980465520"/>
      </c:areaChart>
      <c:lineChart>
        <c:grouping val="standard"/>
        <c:varyColors val="0"/>
        <c:ser>
          <c:idx val="1"/>
          <c:order val="0"/>
          <c:tx>
            <c:v>lopende rekening overschot China in miljard $ (rechteras)</c:v>
          </c:tx>
          <c:spPr>
            <a:ln w="28575" cap="rnd">
              <a:solidFill>
                <a:schemeClr val="accent3"/>
              </a:solidFill>
              <a:round/>
            </a:ln>
            <a:effectLst/>
          </c:spPr>
          <c:marker>
            <c:symbol val="none"/>
          </c:marker>
          <c:cat>
            <c:numRef>
              <c:f>'WEO_Data (3)'!$F$1:$AR$1</c:f>
              <c:numCache>
                <c:formatCode>General</c:formatCode>
                <c:ptCount val="3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numCache>
            </c:numRef>
          </c:cat>
          <c:val>
            <c:numRef>
              <c:f>'WEO_Data (3)'!$F$17:$AR$17</c:f>
              <c:numCache>
                <c:formatCode>General</c:formatCode>
                <c:ptCount val="39"/>
                <c:pt idx="17">
                  <c:v>36.963000000000001</c:v>
                </c:pt>
                <c:pt idx="18">
                  <c:v>31.471</c:v>
                </c:pt>
                <c:pt idx="19">
                  <c:v>21.114000000000001</c:v>
                </c:pt>
                <c:pt idx="20">
                  <c:v>20.431999999999999</c:v>
                </c:pt>
                <c:pt idx="21">
                  <c:v>17.405000000000001</c:v>
                </c:pt>
                <c:pt idx="22">
                  <c:v>35.421999999999997</c:v>
                </c:pt>
                <c:pt idx="23">
                  <c:v>43.052</c:v>
                </c:pt>
                <c:pt idx="24">
                  <c:v>68.941000000000003</c:v>
                </c:pt>
                <c:pt idx="25">
                  <c:v>132.37799999999999</c:v>
                </c:pt>
                <c:pt idx="26">
                  <c:v>231.84299999999999</c:v>
                </c:pt>
                <c:pt idx="27">
                  <c:v>353.18299999999999</c:v>
                </c:pt>
                <c:pt idx="28">
                  <c:v>420.56900000000002</c:v>
                </c:pt>
                <c:pt idx="29">
                  <c:v>243.25700000000001</c:v>
                </c:pt>
                <c:pt idx="30">
                  <c:v>237.81</c:v>
                </c:pt>
                <c:pt idx="31">
                  <c:v>136.09700000000001</c:v>
                </c:pt>
                <c:pt idx="32">
                  <c:v>215.392</c:v>
                </c:pt>
                <c:pt idx="33">
                  <c:v>148.20400000000001</c:v>
                </c:pt>
                <c:pt idx="34">
                  <c:v>236.047</c:v>
                </c:pt>
                <c:pt idx="35">
                  <c:v>304.16399999999999</c:v>
                </c:pt>
                <c:pt idx="36">
                  <c:v>202.203</c:v>
                </c:pt>
                <c:pt idx="37">
                  <c:v>164.887</c:v>
                </c:pt>
                <c:pt idx="38">
                  <c:v>49.2</c:v>
                </c:pt>
              </c:numCache>
            </c:numRef>
          </c:val>
          <c:smooth val="0"/>
          <c:extLst>
            <c:ext xmlns:c16="http://schemas.microsoft.com/office/drawing/2014/chart" uri="{C3380CC4-5D6E-409C-BE32-E72D297353CC}">
              <c16:uniqueId val="{00000001-D714-43C8-AC54-6613C89A4A86}"/>
            </c:ext>
          </c:extLst>
        </c:ser>
        <c:dLbls>
          <c:showLegendKey val="0"/>
          <c:showVal val="0"/>
          <c:showCatName val="0"/>
          <c:showSerName val="0"/>
          <c:showPercent val="0"/>
          <c:showBubbleSize val="0"/>
        </c:dLbls>
        <c:marker val="1"/>
        <c:smooth val="0"/>
        <c:axId val="1541005440"/>
        <c:axId val="1714948752"/>
      </c:lineChart>
      <c:catAx>
        <c:axId val="186070702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0465520"/>
        <c:crosses val="autoZero"/>
        <c:auto val="1"/>
        <c:lblAlgn val="ctr"/>
        <c:lblOffset val="100"/>
        <c:tickLblSkip val="5"/>
        <c:noMultiLvlLbl val="0"/>
      </c:catAx>
      <c:valAx>
        <c:axId val="19804655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0707024"/>
        <c:crosses val="autoZero"/>
        <c:crossBetween val="between"/>
      </c:valAx>
      <c:valAx>
        <c:axId val="1714948752"/>
        <c:scaling>
          <c:orientation val="minMax"/>
          <c:max val="450"/>
          <c:min val="-45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1005440"/>
        <c:crosses val="max"/>
        <c:crossBetween val="between"/>
      </c:valAx>
      <c:catAx>
        <c:axId val="1541005440"/>
        <c:scaling>
          <c:orientation val="minMax"/>
        </c:scaling>
        <c:delete val="1"/>
        <c:axPos val="b"/>
        <c:numFmt formatCode="General" sourceLinked="1"/>
        <c:majorTickMark val="out"/>
        <c:minorTickMark val="none"/>
        <c:tickLblPos val="nextTo"/>
        <c:crossAx val="17149487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97845958910309E-2"/>
          <c:y val="4.8026528979613327E-2"/>
          <c:w val="0.93517226898361838"/>
          <c:h val="0.77968950212825616"/>
        </c:manualLayout>
      </c:layout>
      <c:barChart>
        <c:barDir val="col"/>
        <c:grouping val="clustered"/>
        <c:varyColors val="0"/>
        <c:ser>
          <c:idx val="0"/>
          <c:order val="0"/>
          <c:tx>
            <c:strRef>
              <c:f>[Book3]Sheet1!$B$18</c:f>
              <c:strCache>
                <c:ptCount val="1"/>
                <c:pt idx="0">
                  <c:v>2018</c:v>
                </c:pt>
              </c:strCache>
            </c:strRef>
          </c:tx>
          <c:spPr>
            <a:solidFill>
              <a:schemeClr val="accent1"/>
            </a:solidFill>
            <a:ln>
              <a:noFill/>
            </a:ln>
            <a:effectLst/>
          </c:spPr>
          <c:invertIfNegative val="0"/>
          <c:cat>
            <c:strRef>
              <c:f>[Book3]Sheet1!$A$19:$A$22</c:f>
              <c:strCache>
                <c:ptCount val="4"/>
                <c:pt idx="0">
                  <c:v>Duitsland</c:v>
                </c:pt>
                <c:pt idx="1">
                  <c:v>Spanje</c:v>
                </c:pt>
                <c:pt idx="2">
                  <c:v>Frankrijk</c:v>
                </c:pt>
                <c:pt idx="3">
                  <c:v>Italie</c:v>
                </c:pt>
              </c:strCache>
            </c:strRef>
          </c:cat>
          <c:val>
            <c:numRef>
              <c:f>[Book3]Sheet1!$B$19:$B$22</c:f>
              <c:numCache>
                <c:formatCode>General</c:formatCode>
                <c:ptCount val="4"/>
                <c:pt idx="0">
                  <c:v>37.200000000000003</c:v>
                </c:pt>
                <c:pt idx="1">
                  <c:v>31.8</c:v>
                </c:pt>
                <c:pt idx="2">
                  <c:v>22.1</c:v>
                </c:pt>
                <c:pt idx="3">
                  <c:v>23.8</c:v>
                </c:pt>
              </c:numCache>
            </c:numRef>
          </c:val>
          <c:extLst>
            <c:ext xmlns:c16="http://schemas.microsoft.com/office/drawing/2014/chart" uri="{C3380CC4-5D6E-409C-BE32-E72D297353CC}">
              <c16:uniqueId val="{00000000-F835-49AC-BEE5-96BF68681961}"/>
            </c:ext>
          </c:extLst>
        </c:ser>
        <c:ser>
          <c:idx val="1"/>
          <c:order val="1"/>
          <c:tx>
            <c:strRef>
              <c:f>[Book3]Sheet1!$C$18</c:f>
              <c:strCache>
                <c:ptCount val="1"/>
                <c:pt idx="0">
                  <c:v>2019</c:v>
                </c:pt>
              </c:strCache>
            </c:strRef>
          </c:tx>
          <c:spPr>
            <a:solidFill>
              <a:schemeClr val="accent2"/>
            </a:solidFill>
            <a:ln>
              <a:noFill/>
            </a:ln>
            <a:effectLst/>
          </c:spPr>
          <c:invertIfNegative val="0"/>
          <c:cat>
            <c:strRef>
              <c:f>[Book3]Sheet1!$A$19:$A$22</c:f>
              <c:strCache>
                <c:ptCount val="4"/>
                <c:pt idx="0">
                  <c:v>Duitsland</c:v>
                </c:pt>
                <c:pt idx="1">
                  <c:v>Spanje</c:v>
                </c:pt>
                <c:pt idx="2">
                  <c:v>Frankrijk</c:v>
                </c:pt>
                <c:pt idx="3">
                  <c:v>Italie</c:v>
                </c:pt>
              </c:strCache>
            </c:strRef>
          </c:cat>
          <c:val>
            <c:numRef>
              <c:f>[Book3]Sheet1!$C$19:$C$22</c:f>
              <c:numCache>
                <c:formatCode>General</c:formatCode>
                <c:ptCount val="4"/>
                <c:pt idx="0">
                  <c:v>28</c:v>
                </c:pt>
                <c:pt idx="1">
                  <c:v>17.2</c:v>
                </c:pt>
                <c:pt idx="2">
                  <c:v>7.8</c:v>
                </c:pt>
                <c:pt idx="3">
                  <c:v>12.7</c:v>
                </c:pt>
              </c:numCache>
            </c:numRef>
          </c:val>
          <c:extLst>
            <c:ext xmlns:c16="http://schemas.microsoft.com/office/drawing/2014/chart" uri="{C3380CC4-5D6E-409C-BE32-E72D297353CC}">
              <c16:uniqueId val="{00000001-F835-49AC-BEE5-96BF68681961}"/>
            </c:ext>
          </c:extLst>
        </c:ser>
        <c:ser>
          <c:idx val="2"/>
          <c:order val="2"/>
          <c:tx>
            <c:strRef>
              <c:f>[Book3]Sheet1!$D$18</c:f>
              <c:strCache>
                <c:ptCount val="1"/>
                <c:pt idx="0">
                  <c:v>2020</c:v>
                </c:pt>
              </c:strCache>
            </c:strRef>
          </c:tx>
          <c:spPr>
            <a:solidFill>
              <a:schemeClr val="accent3"/>
            </a:solidFill>
            <a:ln>
              <a:noFill/>
            </a:ln>
            <a:effectLst/>
          </c:spPr>
          <c:invertIfNegative val="0"/>
          <c:cat>
            <c:strRef>
              <c:f>[Book3]Sheet1!$A$19:$A$22</c:f>
              <c:strCache>
                <c:ptCount val="4"/>
                <c:pt idx="0">
                  <c:v>Duitsland</c:v>
                </c:pt>
                <c:pt idx="1">
                  <c:v>Spanje</c:v>
                </c:pt>
                <c:pt idx="2">
                  <c:v>Frankrijk</c:v>
                </c:pt>
                <c:pt idx="3">
                  <c:v>Italie</c:v>
                </c:pt>
              </c:strCache>
            </c:strRef>
          </c:cat>
          <c:val>
            <c:numRef>
              <c:f>[Book3]Sheet1!$D$19:$D$22</c:f>
              <c:numCache>
                <c:formatCode>General</c:formatCode>
                <c:ptCount val="4"/>
                <c:pt idx="0">
                  <c:v>29</c:v>
                </c:pt>
                <c:pt idx="1">
                  <c:v>12.4</c:v>
                </c:pt>
                <c:pt idx="2">
                  <c:v>15.1</c:v>
                </c:pt>
                <c:pt idx="3">
                  <c:v>15</c:v>
                </c:pt>
              </c:numCache>
            </c:numRef>
          </c:val>
          <c:extLst>
            <c:ext xmlns:c16="http://schemas.microsoft.com/office/drawing/2014/chart" uri="{C3380CC4-5D6E-409C-BE32-E72D297353CC}">
              <c16:uniqueId val="{00000002-F835-49AC-BEE5-96BF68681961}"/>
            </c:ext>
          </c:extLst>
        </c:ser>
        <c:dLbls>
          <c:showLegendKey val="0"/>
          <c:showVal val="0"/>
          <c:showCatName val="0"/>
          <c:showSerName val="0"/>
          <c:showPercent val="0"/>
          <c:showBubbleSize val="0"/>
        </c:dLbls>
        <c:gapWidth val="219"/>
        <c:axId val="2071155376"/>
        <c:axId val="2089489920"/>
      </c:barChart>
      <c:catAx>
        <c:axId val="2071155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9489920"/>
        <c:crosses val="autoZero"/>
        <c:auto val="1"/>
        <c:lblAlgn val="ctr"/>
        <c:lblOffset val="100"/>
        <c:noMultiLvlLbl val="0"/>
      </c:catAx>
      <c:valAx>
        <c:axId val="2089489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1155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Amerikaanse kapitaalmarktrente</c:v>
          </c:tx>
          <c:spPr>
            <a:ln w="28575" cap="rnd">
              <a:solidFill>
                <a:schemeClr val="accent3"/>
              </a:solidFill>
              <a:round/>
            </a:ln>
            <a:effectLst/>
          </c:spPr>
          <c:marker>
            <c:symbol val="none"/>
          </c:marker>
          <c:cat>
            <c:numRef>
              <c:f>Sheet1!$A$8:$A$2515</c:f>
              <c:numCache>
                <c:formatCode>m/d/yyyy</c:formatCode>
                <c:ptCount val="2508"/>
                <c:pt idx="0">
                  <c:v>40182</c:v>
                </c:pt>
                <c:pt idx="1">
                  <c:v>40183</c:v>
                </c:pt>
                <c:pt idx="2">
                  <c:v>40184</c:v>
                </c:pt>
                <c:pt idx="3">
                  <c:v>40185</c:v>
                </c:pt>
                <c:pt idx="4">
                  <c:v>40186</c:v>
                </c:pt>
                <c:pt idx="5">
                  <c:v>40189</c:v>
                </c:pt>
                <c:pt idx="6">
                  <c:v>40190</c:v>
                </c:pt>
                <c:pt idx="7">
                  <c:v>40191</c:v>
                </c:pt>
                <c:pt idx="8">
                  <c:v>40192</c:v>
                </c:pt>
                <c:pt idx="9">
                  <c:v>40193</c:v>
                </c:pt>
                <c:pt idx="10">
                  <c:v>40196</c:v>
                </c:pt>
                <c:pt idx="11">
                  <c:v>40197</c:v>
                </c:pt>
                <c:pt idx="12">
                  <c:v>40198</c:v>
                </c:pt>
                <c:pt idx="13">
                  <c:v>40199</c:v>
                </c:pt>
                <c:pt idx="14">
                  <c:v>40200</c:v>
                </c:pt>
                <c:pt idx="15">
                  <c:v>40203</c:v>
                </c:pt>
                <c:pt idx="16">
                  <c:v>40204</c:v>
                </c:pt>
                <c:pt idx="17">
                  <c:v>40205</c:v>
                </c:pt>
                <c:pt idx="18">
                  <c:v>40206</c:v>
                </c:pt>
                <c:pt idx="19">
                  <c:v>40207</c:v>
                </c:pt>
                <c:pt idx="20">
                  <c:v>40210</c:v>
                </c:pt>
                <c:pt idx="21">
                  <c:v>40211</c:v>
                </c:pt>
                <c:pt idx="22">
                  <c:v>40212</c:v>
                </c:pt>
                <c:pt idx="23">
                  <c:v>40213</c:v>
                </c:pt>
                <c:pt idx="24">
                  <c:v>40214</c:v>
                </c:pt>
                <c:pt idx="25">
                  <c:v>40217</c:v>
                </c:pt>
                <c:pt idx="26">
                  <c:v>40218</c:v>
                </c:pt>
                <c:pt idx="27">
                  <c:v>40219</c:v>
                </c:pt>
                <c:pt idx="28">
                  <c:v>40220</c:v>
                </c:pt>
                <c:pt idx="29">
                  <c:v>40221</c:v>
                </c:pt>
                <c:pt idx="30">
                  <c:v>40224</c:v>
                </c:pt>
                <c:pt idx="31">
                  <c:v>40225</c:v>
                </c:pt>
                <c:pt idx="32">
                  <c:v>40226</c:v>
                </c:pt>
                <c:pt idx="33">
                  <c:v>40227</c:v>
                </c:pt>
                <c:pt idx="34">
                  <c:v>40228</c:v>
                </c:pt>
                <c:pt idx="35">
                  <c:v>40231</c:v>
                </c:pt>
                <c:pt idx="36">
                  <c:v>40232</c:v>
                </c:pt>
                <c:pt idx="37">
                  <c:v>40233</c:v>
                </c:pt>
                <c:pt idx="38">
                  <c:v>40234</c:v>
                </c:pt>
                <c:pt idx="39">
                  <c:v>40235</c:v>
                </c:pt>
                <c:pt idx="40">
                  <c:v>40238</c:v>
                </c:pt>
                <c:pt idx="41">
                  <c:v>40239</c:v>
                </c:pt>
                <c:pt idx="42">
                  <c:v>40240</c:v>
                </c:pt>
                <c:pt idx="43">
                  <c:v>40241</c:v>
                </c:pt>
                <c:pt idx="44">
                  <c:v>40242</c:v>
                </c:pt>
                <c:pt idx="45">
                  <c:v>40245</c:v>
                </c:pt>
                <c:pt idx="46">
                  <c:v>40246</c:v>
                </c:pt>
                <c:pt idx="47">
                  <c:v>40247</c:v>
                </c:pt>
                <c:pt idx="48">
                  <c:v>40248</c:v>
                </c:pt>
                <c:pt idx="49">
                  <c:v>40249</c:v>
                </c:pt>
                <c:pt idx="50">
                  <c:v>40252</c:v>
                </c:pt>
                <c:pt idx="51">
                  <c:v>40253</c:v>
                </c:pt>
                <c:pt idx="52">
                  <c:v>40254</c:v>
                </c:pt>
                <c:pt idx="53">
                  <c:v>40255</c:v>
                </c:pt>
                <c:pt idx="54">
                  <c:v>40256</c:v>
                </c:pt>
                <c:pt idx="55">
                  <c:v>40259</c:v>
                </c:pt>
                <c:pt idx="56">
                  <c:v>40260</c:v>
                </c:pt>
                <c:pt idx="57">
                  <c:v>40261</c:v>
                </c:pt>
                <c:pt idx="58">
                  <c:v>40262</c:v>
                </c:pt>
                <c:pt idx="59">
                  <c:v>40263</c:v>
                </c:pt>
                <c:pt idx="60">
                  <c:v>40266</c:v>
                </c:pt>
                <c:pt idx="61">
                  <c:v>40267</c:v>
                </c:pt>
                <c:pt idx="62">
                  <c:v>40268</c:v>
                </c:pt>
                <c:pt idx="63">
                  <c:v>40269</c:v>
                </c:pt>
                <c:pt idx="64">
                  <c:v>40270</c:v>
                </c:pt>
                <c:pt idx="65">
                  <c:v>40273</c:v>
                </c:pt>
                <c:pt idx="66">
                  <c:v>40274</c:v>
                </c:pt>
                <c:pt idx="67">
                  <c:v>40275</c:v>
                </c:pt>
                <c:pt idx="68">
                  <c:v>40276</c:v>
                </c:pt>
                <c:pt idx="69">
                  <c:v>40277</c:v>
                </c:pt>
                <c:pt idx="70">
                  <c:v>40280</c:v>
                </c:pt>
                <c:pt idx="71">
                  <c:v>40281</c:v>
                </c:pt>
                <c:pt idx="72">
                  <c:v>40282</c:v>
                </c:pt>
                <c:pt idx="73">
                  <c:v>40283</c:v>
                </c:pt>
                <c:pt idx="74">
                  <c:v>40284</c:v>
                </c:pt>
                <c:pt idx="75">
                  <c:v>40287</c:v>
                </c:pt>
                <c:pt idx="76">
                  <c:v>40288</c:v>
                </c:pt>
                <c:pt idx="77">
                  <c:v>40289</c:v>
                </c:pt>
                <c:pt idx="78">
                  <c:v>40290</c:v>
                </c:pt>
                <c:pt idx="79">
                  <c:v>40291</c:v>
                </c:pt>
                <c:pt idx="80">
                  <c:v>40294</c:v>
                </c:pt>
                <c:pt idx="81">
                  <c:v>40295</c:v>
                </c:pt>
                <c:pt idx="82">
                  <c:v>40296</c:v>
                </c:pt>
                <c:pt idx="83">
                  <c:v>40297</c:v>
                </c:pt>
                <c:pt idx="84">
                  <c:v>40298</c:v>
                </c:pt>
                <c:pt idx="85">
                  <c:v>40301</c:v>
                </c:pt>
                <c:pt idx="86">
                  <c:v>40302</c:v>
                </c:pt>
                <c:pt idx="87">
                  <c:v>40303</c:v>
                </c:pt>
                <c:pt idx="88">
                  <c:v>40304</c:v>
                </c:pt>
                <c:pt idx="89">
                  <c:v>40305</c:v>
                </c:pt>
                <c:pt idx="90">
                  <c:v>40308</c:v>
                </c:pt>
                <c:pt idx="91">
                  <c:v>40309</c:v>
                </c:pt>
                <c:pt idx="92">
                  <c:v>40310</c:v>
                </c:pt>
                <c:pt idx="93">
                  <c:v>40311</c:v>
                </c:pt>
                <c:pt idx="94">
                  <c:v>40312</c:v>
                </c:pt>
                <c:pt idx="95">
                  <c:v>40315</c:v>
                </c:pt>
                <c:pt idx="96">
                  <c:v>40316</c:v>
                </c:pt>
                <c:pt idx="97">
                  <c:v>40317</c:v>
                </c:pt>
                <c:pt idx="98">
                  <c:v>40318</c:v>
                </c:pt>
                <c:pt idx="99">
                  <c:v>40319</c:v>
                </c:pt>
                <c:pt idx="100">
                  <c:v>40322</c:v>
                </c:pt>
                <c:pt idx="101">
                  <c:v>40323</c:v>
                </c:pt>
                <c:pt idx="102">
                  <c:v>40324</c:v>
                </c:pt>
                <c:pt idx="103">
                  <c:v>40325</c:v>
                </c:pt>
                <c:pt idx="104">
                  <c:v>40326</c:v>
                </c:pt>
                <c:pt idx="105">
                  <c:v>40329</c:v>
                </c:pt>
                <c:pt idx="106">
                  <c:v>40330</c:v>
                </c:pt>
                <c:pt idx="107">
                  <c:v>40331</c:v>
                </c:pt>
                <c:pt idx="108">
                  <c:v>40332</c:v>
                </c:pt>
                <c:pt idx="109">
                  <c:v>40333</c:v>
                </c:pt>
                <c:pt idx="110">
                  <c:v>40336</c:v>
                </c:pt>
                <c:pt idx="111">
                  <c:v>40337</c:v>
                </c:pt>
                <c:pt idx="112">
                  <c:v>40338</c:v>
                </c:pt>
                <c:pt idx="113">
                  <c:v>40339</c:v>
                </c:pt>
                <c:pt idx="114">
                  <c:v>40340</c:v>
                </c:pt>
                <c:pt idx="115">
                  <c:v>40343</c:v>
                </c:pt>
                <c:pt idx="116">
                  <c:v>40344</c:v>
                </c:pt>
                <c:pt idx="117">
                  <c:v>40345</c:v>
                </c:pt>
                <c:pt idx="118">
                  <c:v>40346</c:v>
                </c:pt>
                <c:pt idx="119">
                  <c:v>40347</c:v>
                </c:pt>
                <c:pt idx="120">
                  <c:v>40350</c:v>
                </c:pt>
                <c:pt idx="121">
                  <c:v>40351</c:v>
                </c:pt>
                <c:pt idx="122">
                  <c:v>40352</c:v>
                </c:pt>
                <c:pt idx="123">
                  <c:v>40353</c:v>
                </c:pt>
                <c:pt idx="124">
                  <c:v>40354</c:v>
                </c:pt>
                <c:pt idx="125">
                  <c:v>40357</c:v>
                </c:pt>
                <c:pt idx="126">
                  <c:v>40358</c:v>
                </c:pt>
                <c:pt idx="127">
                  <c:v>40359</c:v>
                </c:pt>
                <c:pt idx="128">
                  <c:v>40360</c:v>
                </c:pt>
                <c:pt idx="129">
                  <c:v>40361</c:v>
                </c:pt>
                <c:pt idx="130">
                  <c:v>40364</c:v>
                </c:pt>
                <c:pt idx="131">
                  <c:v>40365</c:v>
                </c:pt>
                <c:pt idx="132">
                  <c:v>40366</c:v>
                </c:pt>
                <c:pt idx="133">
                  <c:v>40367</c:v>
                </c:pt>
                <c:pt idx="134">
                  <c:v>40368</c:v>
                </c:pt>
                <c:pt idx="135">
                  <c:v>40371</c:v>
                </c:pt>
                <c:pt idx="136">
                  <c:v>40372</c:v>
                </c:pt>
                <c:pt idx="137">
                  <c:v>40373</c:v>
                </c:pt>
                <c:pt idx="138">
                  <c:v>40374</c:v>
                </c:pt>
                <c:pt idx="139">
                  <c:v>40375</c:v>
                </c:pt>
                <c:pt idx="140">
                  <c:v>40378</c:v>
                </c:pt>
                <c:pt idx="141">
                  <c:v>40379</c:v>
                </c:pt>
                <c:pt idx="142">
                  <c:v>40380</c:v>
                </c:pt>
                <c:pt idx="143">
                  <c:v>40381</c:v>
                </c:pt>
                <c:pt idx="144">
                  <c:v>40382</c:v>
                </c:pt>
                <c:pt idx="145">
                  <c:v>40385</c:v>
                </c:pt>
                <c:pt idx="146">
                  <c:v>40386</c:v>
                </c:pt>
                <c:pt idx="147">
                  <c:v>40387</c:v>
                </c:pt>
                <c:pt idx="148">
                  <c:v>40388</c:v>
                </c:pt>
                <c:pt idx="149">
                  <c:v>40389</c:v>
                </c:pt>
                <c:pt idx="150">
                  <c:v>40392</c:v>
                </c:pt>
                <c:pt idx="151">
                  <c:v>40393</c:v>
                </c:pt>
                <c:pt idx="152">
                  <c:v>40394</c:v>
                </c:pt>
                <c:pt idx="153">
                  <c:v>40395</c:v>
                </c:pt>
                <c:pt idx="154">
                  <c:v>40396</c:v>
                </c:pt>
                <c:pt idx="155">
                  <c:v>40399</c:v>
                </c:pt>
                <c:pt idx="156">
                  <c:v>40400</c:v>
                </c:pt>
                <c:pt idx="157">
                  <c:v>40401</c:v>
                </c:pt>
                <c:pt idx="158">
                  <c:v>40402</c:v>
                </c:pt>
                <c:pt idx="159">
                  <c:v>40403</c:v>
                </c:pt>
                <c:pt idx="160">
                  <c:v>40406</c:v>
                </c:pt>
                <c:pt idx="161">
                  <c:v>40407</c:v>
                </c:pt>
                <c:pt idx="162">
                  <c:v>40408</c:v>
                </c:pt>
                <c:pt idx="163">
                  <c:v>40409</c:v>
                </c:pt>
                <c:pt idx="164">
                  <c:v>40410</c:v>
                </c:pt>
                <c:pt idx="165">
                  <c:v>40413</c:v>
                </c:pt>
                <c:pt idx="166">
                  <c:v>40414</c:v>
                </c:pt>
                <c:pt idx="167">
                  <c:v>40415</c:v>
                </c:pt>
                <c:pt idx="168">
                  <c:v>40416</c:v>
                </c:pt>
                <c:pt idx="169">
                  <c:v>40417</c:v>
                </c:pt>
                <c:pt idx="170">
                  <c:v>40420</c:v>
                </c:pt>
                <c:pt idx="171">
                  <c:v>40421</c:v>
                </c:pt>
                <c:pt idx="172">
                  <c:v>40422</c:v>
                </c:pt>
                <c:pt idx="173">
                  <c:v>40423</c:v>
                </c:pt>
                <c:pt idx="174">
                  <c:v>40424</c:v>
                </c:pt>
                <c:pt idx="175">
                  <c:v>40427</c:v>
                </c:pt>
                <c:pt idx="176">
                  <c:v>40428</c:v>
                </c:pt>
                <c:pt idx="177">
                  <c:v>40429</c:v>
                </c:pt>
                <c:pt idx="178">
                  <c:v>40430</c:v>
                </c:pt>
                <c:pt idx="179">
                  <c:v>40431</c:v>
                </c:pt>
                <c:pt idx="180">
                  <c:v>40434</c:v>
                </c:pt>
                <c:pt idx="181">
                  <c:v>40435</c:v>
                </c:pt>
                <c:pt idx="182">
                  <c:v>40436</c:v>
                </c:pt>
                <c:pt idx="183">
                  <c:v>40437</c:v>
                </c:pt>
                <c:pt idx="184">
                  <c:v>40438</c:v>
                </c:pt>
                <c:pt idx="185">
                  <c:v>40441</c:v>
                </c:pt>
                <c:pt idx="186">
                  <c:v>40442</c:v>
                </c:pt>
                <c:pt idx="187">
                  <c:v>40443</c:v>
                </c:pt>
                <c:pt idx="188">
                  <c:v>40444</c:v>
                </c:pt>
                <c:pt idx="189">
                  <c:v>40445</c:v>
                </c:pt>
                <c:pt idx="190">
                  <c:v>40448</c:v>
                </c:pt>
                <c:pt idx="191">
                  <c:v>40449</c:v>
                </c:pt>
                <c:pt idx="192">
                  <c:v>40450</c:v>
                </c:pt>
                <c:pt idx="193">
                  <c:v>40451</c:v>
                </c:pt>
                <c:pt idx="194">
                  <c:v>40452</c:v>
                </c:pt>
                <c:pt idx="195">
                  <c:v>40455</c:v>
                </c:pt>
                <c:pt idx="196">
                  <c:v>40456</c:v>
                </c:pt>
                <c:pt idx="197">
                  <c:v>40457</c:v>
                </c:pt>
                <c:pt idx="198">
                  <c:v>40458</c:v>
                </c:pt>
                <c:pt idx="199">
                  <c:v>40459</c:v>
                </c:pt>
                <c:pt idx="200">
                  <c:v>40462</c:v>
                </c:pt>
                <c:pt idx="201">
                  <c:v>40463</c:v>
                </c:pt>
                <c:pt idx="202">
                  <c:v>40464</c:v>
                </c:pt>
                <c:pt idx="203">
                  <c:v>40465</c:v>
                </c:pt>
                <c:pt idx="204">
                  <c:v>40466</c:v>
                </c:pt>
                <c:pt idx="205">
                  <c:v>40469</c:v>
                </c:pt>
                <c:pt idx="206">
                  <c:v>40470</c:v>
                </c:pt>
                <c:pt idx="207">
                  <c:v>40471</c:v>
                </c:pt>
                <c:pt idx="208">
                  <c:v>40472</c:v>
                </c:pt>
                <c:pt idx="209">
                  <c:v>40473</c:v>
                </c:pt>
                <c:pt idx="210">
                  <c:v>40476</c:v>
                </c:pt>
                <c:pt idx="211">
                  <c:v>40477</c:v>
                </c:pt>
                <c:pt idx="212">
                  <c:v>40478</c:v>
                </c:pt>
                <c:pt idx="213">
                  <c:v>40479</c:v>
                </c:pt>
                <c:pt idx="214">
                  <c:v>40480</c:v>
                </c:pt>
                <c:pt idx="215">
                  <c:v>40483</c:v>
                </c:pt>
                <c:pt idx="216">
                  <c:v>40484</c:v>
                </c:pt>
                <c:pt idx="217">
                  <c:v>40485</c:v>
                </c:pt>
                <c:pt idx="218">
                  <c:v>40486</c:v>
                </c:pt>
                <c:pt idx="219">
                  <c:v>40487</c:v>
                </c:pt>
                <c:pt idx="220">
                  <c:v>40490</c:v>
                </c:pt>
                <c:pt idx="221">
                  <c:v>40491</c:v>
                </c:pt>
                <c:pt idx="222">
                  <c:v>40492</c:v>
                </c:pt>
                <c:pt idx="223">
                  <c:v>40493</c:v>
                </c:pt>
                <c:pt idx="224">
                  <c:v>40494</c:v>
                </c:pt>
                <c:pt idx="225">
                  <c:v>40497</c:v>
                </c:pt>
                <c:pt idx="226">
                  <c:v>40498</c:v>
                </c:pt>
                <c:pt idx="227">
                  <c:v>40499</c:v>
                </c:pt>
                <c:pt idx="228">
                  <c:v>40500</c:v>
                </c:pt>
                <c:pt idx="229">
                  <c:v>40501</c:v>
                </c:pt>
                <c:pt idx="230">
                  <c:v>40504</c:v>
                </c:pt>
                <c:pt idx="231">
                  <c:v>40505</c:v>
                </c:pt>
                <c:pt idx="232">
                  <c:v>40506</c:v>
                </c:pt>
                <c:pt idx="233">
                  <c:v>40507</c:v>
                </c:pt>
                <c:pt idx="234">
                  <c:v>40508</c:v>
                </c:pt>
                <c:pt idx="235">
                  <c:v>40511</c:v>
                </c:pt>
                <c:pt idx="236">
                  <c:v>40512</c:v>
                </c:pt>
                <c:pt idx="237">
                  <c:v>40513</c:v>
                </c:pt>
                <c:pt idx="238">
                  <c:v>40514</c:v>
                </c:pt>
                <c:pt idx="239">
                  <c:v>40515</c:v>
                </c:pt>
                <c:pt idx="240">
                  <c:v>40518</c:v>
                </c:pt>
                <c:pt idx="241">
                  <c:v>40519</c:v>
                </c:pt>
                <c:pt idx="242">
                  <c:v>40520</c:v>
                </c:pt>
                <c:pt idx="243">
                  <c:v>40521</c:v>
                </c:pt>
                <c:pt idx="244">
                  <c:v>40522</c:v>
                </c:pt>
                <c:pt idx="245">
                  <c:v>40525</c:v>
                </c:pt>
                <c:pt idx="246">
                  <c:v>40526</c:v>
                </c:pt>
                <c:pt idx="247">
                  <c:v>40527</c:v>
                </c:pt>
                <c:pt idx="248">
                  <c:v>40528</c:v>
                </c:pt>
                <c:pt idx="249">
                  <c:v>40529</c:v>
                </c:pt>
                <c:pt idx="250">
                  <c:v>40532</c:v>
                </c:pt>
                <c:pt idx="251">
                  <c:v>40533</c:v>
                </c:pt>
                <c:pt idx="252">
                  <c:v>40534</c:v>
                </c:pt>
                <c:pt idx="253">
                  <c:v>40535</c:v>
                </c:pt>
                <c:pt idx="254">
                  <c:v>40536</c:v>
                </c:pt>
                <c:pt idx="255">
                  <c:v>40539</c:v>
                </c:pt>
                <c:pt idx="256">
                  <c:v>40540</c:v>
                </c:pt>
                <c:pt idx="257">
                  <c:v>40541</c:v>
                </c:pt>
                <c:pt idx="258">
                  <c:v>40542</c:v>
                </c:pt>
                <c:pt idx="259">
                  <c:v>40543</c:v>
                </c:pt>
                <c:pt idx="260">
                  <c:v>40546</c:v>
                </c:pt>
                <c:pt idx="261">
                  <c:v>40547</c:v>
                </c:pt>
                <c:pt idx="262">
                  <c:v>40548</c:v>
                </c:pt>
                <c:pt idx="263">
                  <c:v>40549</c:v>
                </c:pt>
                <c:pt idx="264">
                  <c:v>40550</c:v>
                </c:pt>
                <c:pt idx="265">
                  <c:v>40553</c:v>
                </c:pt>
                <c:pt idx="266">
                  <c:v>40554</c:v>
                </c:pt>
                <c:pt idx="267">
                  <c:v>40555</c:v>
                </c:pt>
                <c:pt idx="268">
                  <c:v>40556</c:v>
                </c:pt>
                <c:pt idx="269">
                  <c:v>40557</c:v>
                </c:pt>
                <c:pt idx="270">
                  <c:v>40560</c:v>
                </c:pt>
                <c:pt idx="271">
                  <c:v>40561</c:v>
                </c:pt>
                <c:pt idx="272">
                  <c:v>40562</c:v>
                </c:pt>
                <c:pt idx="273">
                  <c:v>40563</c:v>
                </c:pt>
                <c:pt idx="274">
                  <c:v>40564</c:v>
                </c:pt>
                <c:pt idx="275">
                  <c:v>40567</c:v>
                </c:pt>
                <c:pt idx="276">
                  <c:v>40568</c:v>
                </c:pt>
                <c:pt idx="277">
                  <c:v>40569</c:v>
                </c:pt>
                <c:pt idx="278">
                  <c:v>40570</c:v>
                </c:pt>
                <c:pt idx="279">
                  <c:v>40571</c:v>
                </c:pt>
                <c:pt idx="280">
                  <c:v>40574</c:v>
                </c:pt>
                <c:pt idx="281">
                  <c:v>40575</c:v>
                </c:pt>
                <c:pt idx="282">
                  <c:v>40576</c:v>
                </c:pt>
                <c:pt idx="283">
                  <c:v>40577</c:v>
                </c:pt>
                <c:pt idx="284">
                  <c:v>40578</c:v>
                </c:pt>
                <c:pt idx="285">
                  <c:v>40581</c:v>
                </c:pt>
                <c:pt idx="286">
                  <c:v>40582</c:v>
                </c:pt>
                <c:pt idx="287">
                  <c:v>40583</c:v>
                </c:pt>
                <c:pt idx="288">
                  <c:v>40584</c:v>
                </c:pt>
                <c:pt idx="289">
                  <c:v>40585</c:v>
                </c:pt>
                <c:pt idx="290">
                  <c:v>40588</c:v>
                </c:pt>
                <c:pt idx="291">
                  <c:v>40589</c:v>
                </c:pt>
                <c:pt idx="292">
                  <c:v>40590</c:v>
                </c:pt>
                <c:pt idx="293">
                  <c:v>40591</c:v>
                </c:pt>
                <c:pt idx="294">
                  <c:v>40592</c:v>
                </c:pt>
                <c:pt idx="295">
                  <c:v>40595</c:v>
                </c:pt>
                <c:pt idx="296">
                  <c:v>40596</c:v>
                </c:pt>
                <c:pt idx="297">
                  <c:v>40597</c:v>
                </c:pt>
                <c:pt idx="298">
                  <c:v>40598</c:v>
                </c:pt>
                <c:pt idx="299">
                  <c:v>40599</c:v>
                </c:pt>
                <c:pt idx="300">
                  <c:v>40602</c:v>
                </c:pt>
                <c:pt idx="301">
                  <c:v>40603</c:v>
                </c:pt>
                <c:pt idx="302">
                  <c:v>40604</c:v>
                </c:pt>
                <c:pt idx="303">
                  <c:v>40605</c:v>
                </c:pt>
                <c:pt idx="304">
                  <c:v>40606</c:v>
                </c:pt>
                <c:pt idx="305">
                  <c:v>40609</c:v>
                </c:pt>
                <c:pt idx="306">
                  <c:v>40610</c:v>
                </c:pt>
                <c:pt idx="307">
                  <c:v>40611</c:v>
                </c:pt>
                <c:pt idx="308">
                  <c:v>40612</c:v>
                </c:pt>
                <c:pt idx="309">
                  <c:v>40613</c:v>
                </c:pt>
                <c:pt idx="310">
                  <c:v>40616</c:v>
                </c:pt>
                <c:pt idx="311">
                  <c:v>40617</c:v>
                </c:pt>
                <c:pt idx="312">
                  <c:v>40618</c:v>
                </c:pt>
                <c:pt idx="313">
                  <c:v>40619</c:v>
                </c:pt>
                <c:pt idx="314">
                  <c:v>40620</c:v>
                </c:pt>
                <c:pt idx="315">
                  <c:v>40623</c:v>
                </c:pt>
                <c:pt idx="316">
                  <c:v>40624</c:v>
                </c:pt>
                <c:pt idx="317">
                  <c:v>40625</c:v>
                </c:pt>
                <c:pt idx="318">
                  <c:v>40626</c:v>
                </c:pt>
                <c:pt idx="319">
                  <c:v>40627</c:v>
                </c:pt>
                <c:pt idx="320">
                  <c:v>40630</c:v>
                </c:pt>
                <c:pt idx="321">
                  <c:v>40631</c:v>
                </c:pt>
                <c:pt idx="322">
                  <c:v>40632</c:v>
                </c:pt>
                <c:pt idx="323">
                  <c:v>40633</c:v>
                </c:pt>
                <c:pt idx="324">
                  <c:v>40634</c:v>
                </c:pt>
                <c:pt idx="325">
                  <c:v>40637</c:v>
                </c:pt>
                <c:pt idx="326">
                  <c:v>40638</c:v>
                </c:pt>
                <c:pt idx="327">
                  <c:v>40639</c:v>
                </c:pt>
                <c:pt idx="328">
                  <c:v>40640</c:v>
                </c:pt>
                <c:pt idx="329">
                  <c:v>40641</c:v>
                </c:pt>
                <c:pt idx="330">
                  <c:v>40644</c:v>
                </c:pt>
                <c:pt idx="331">
                  <c:v>40645</c:v>
                </c:pt>
                <c:pt idx="332">
                  <c:v>40646</c:v>
                </c:pt>
                <c:pt idx="333">
                  <c:v>40647</c:v>
                </c:pt>
                <c:pt idx="334">
                  <c:v>40648</c:v>
                </c:pt>
                <c:pt idx="335">
                  <c:v>40651</c:v>
                </c:pt>
                <c:pt idx="336">
                  <c:v>40652</c:v>
                </c:pt>
                <c:pt idx="337">
                  <c:v>40653</c:v>
                </c:pt>
                <c:pt idx="338">
                  <c:v>40654</c:v>
                </c:pt>
                <c:pt idx="339">
                  <c:v>40655</c:v>
                </c:pt>
                <c:pt idx="340">
                  <c:v>40658</c:v>
                </c:pt>
                <c:pt idx="341">
                  <c:v>40659</c:v>
                </c:pt>
                <c:pt idx="342">
                  <c:v>40660</c:v>
                </c:pt>
                <c:pt idx="343">
                  <c:v>40661</c:v>
                </c:pt>
                <c:pt idx="344">
                  <c:v>40662</c:v>
                </c:pt>
                <c:pt idx="345">
                  <c:v>40665</c:v>
                </c:pt>
                <c:pt idx="346">
                  <c:v>40666</c:v>
                </c:pt>
                <c:pt idx="347">
                  <c:v>40667</c:v>
                </c:pt>
                <c:pt idx="348">
                  <c:v>40668</c:v>
                </c:pt>
                <c:pt idx="349">
                  <c:v>40669</c:v>
                </c:pt>
                <c:pt idx="350">
                  <c:v>40672</c:v>
                </c:pt>
                <c:pt idx="351">
                  <c:v>40673</c:v>
                </c:pt>
                <c:pt idx="352">
                  <c:v>40674</c:v>
                </c:pt>
                <c:pt idx="353">
                  <c:v>40675</c:v>
                </c:pt>
                <c:pt idx="354">
                  <c:v>40676</c:v>
                </c:pt>
                <c:pt idx="355">
                  <c:v>40679</c:v>
                </c:pt>
                <c:pt idx="356">
                  <c:v>40680</c:v>
                </c:pt>
                <c:pt idx="357">
                  <c:v>40681</c:v>
                </c:pt>
                <c:pt idx="358">
                  <c:v>40682</c:v>
                </c:pt>
                <c:pt idx="359">
                  <c:v>40683</c:v>
                </c:pt>
                <c:pt idx="360">
                  <c:v>40686</c:v>
                </c:pt>
                <c:pt idx="361">
                  <c:v>40687</c:v>
                </c:pt>
                <c:pt idx="362">
                  <c:v>40688</c:v>
                </c:pt>
                <c:pt idx="363">
                  <c:v>40689</c:v>
                </c:pt>
                <c:pt idx="364">
                  <c:v>40690</c:v>
                </c:pt>
                <c:pt idx="365">
                  <c:v>40693</c:v>
                </c:pt>
                <c:pt idx="366">
                  <c:v>40694</c:v>
                </c:pt>
                <c:pt idx="367">
                  <c:v>40695</c:v>
                </c:pt>
                <c:pt idx="368">
                  <c:v>40696</c:v>
                </c:pt>
                <c:pt idx="369">
                  <c:v>40697</c:v>
                </c:pt>
                <c:pt idx="370">
                  <c:v>40700</c:v>
                </c:pt>
                <c:pt idx="371">
                  <c:v>40701</c:v>
                </c:pt>
                <c:pt idx="372">
                  <c:v>40702</c:v>
                </c:pt>
                <c:pt idx="373">
                  <c:v>40703</c:v>
                </c:pt>
                <c:pt idx="374">
                  <c:v>40704</c:v>
                </c:pt>
                <c:pt idx="375">
                  <c:v>40707</c:v>
                </c:pt>
                <c:pt idx="376">
                  <c:v>40708</c:v>
                </c:pt>
                <c:pt idx="377">
                  <c:v>40709</c:v>
                </c:pt>
                <c:pt idx="378">
                  <c:v>40710</c:v>
                </c:pt>
                <c:pt idx="379">
                  <c:v>40711</c:v>
                </c:pt>
                <c:pt idx="380">
                  <c:v>40714</c:v>
                </c:pt>
                <c:pt idx="381">
                  <c:v>40715</c:v>
                </c:pt>
                <c:pt idx="382">
                  <c:v>40716</c:v>
                </c:pt>
                <c:pt idx="383">
                  <c:v>40717</c:v>
                </c:pt>
                <c:pt idx="384">
                  <c:v>40718</c:v>
                </c:pt>
                <c:pt idx="385">
                  <c:v>40721</c:v>
                </c:pt>
                <c:pt idx="386">
                  <c:v>40722</c:v>
                </c:pt>
                <c:pt idx="387">
                  <c:v>40723</c:v>
                </c:pt>
                <c:pt idx="388">
                  <c:v>40724</c:v>
                </c:pt>
                <c:pt idx="389">
                  <c:v>40725</c:v>
                </c:pt>
                <c:pt idx="390">
                  <c:v>40728</c:v>
                </c:pt>
                <c:pt idx="391">
                  <c:v>40729</c:v>
                </c:pt>
                <c:pt idx="392">
                  <c:v>40730</c:v>
                </c:pt>
                <c:pt idx="393">
                  <c:v>40731</c:v>
                </c:pt>
                <c:pt idx="394">
                  <c:v>40732</c:v>
                </c:pt>
                <c:pt idx="395">
                  <c:v>40735</c:v>
                </c:pt>
                <c:pt idx="396">
                  <c:v>40736</c:v>
                </c:pt>
                <c:pt idx="397">
                  <c:v>40737</c:v>
                </c:pt>
                <c:pt idx="398">
                  <c:v>40738</c:v>
                </c:pt>
                <c:pt idx="399">
                  <c:v>40739</c:v>
                </c:pt>
                <c:pt idx="400">
                  <c:v>40742</c:v>
                </c:pt>
                <c:pt idx="401">
                  <c:v>40743</c:v>
                </c:pt>
                <c:pt idx="402">
                  <c:v>40744</c:v>
                </c:pt>
                <c:pt idx="403">
                  <c:v>40745</c:v>
                </c:pt>
                <c:pt idx="404">
                  <c:v>40746</c:v>
                </c:pt>
                <c:pt idx="405">
                  <c:v>40749</c:v>
                </c:pt>
                <c:pt idx="406">
                  <c:v>40750</c:v>
                </c:pt>
                <c:pt idx="407">
                  <c:v>40751</c:v>
                </c:pt>
                <c:pt idx="408">
                  <c:v>40752</c:v>
                </c:pt>
                <c:pt idx="409">
                  <c:v>40753</c:v>
                </c:pt>
                <c:pt idx="410">
                  <c:v>40756</c:v>
                </c:pt>
                <c:pt idx="411">
                  <c:v>40757</c:v>
                </c:pt>
                <c:pt idx="412">
                  <c:v>40758</c:v>
                </c:pt>
                <c:pt idx="413">
                  <c:v>40759</c:v>
                </c:pt>
                <c:pt idx="414">
                  <c:v>40760</c:v>
                </c:pt>
                <c:pt idx="415">
                  <c:v>40763</c:v>
                </c:pt>
                <c:pt idx="416">
                  <c:v>40764</c:v>
                </c:pt>
                <c:pt idx="417">
                  <c:v>40765</c:v>
                </c:pt>
                <c:pt idx="418">
                  <c:v>40766</c:v>
                </c:pt>
                <c:pt idx="419">
                  <c:v>40767</c:v>
                </c:pt>
                <c:pt idx="420">
                  <c:v>40770</c:v>
                </c:pt>
                <c:pt idx="421">
                  <c:v>40771</c:v>
                </c:pt>
                <c:pt idx="422">
                  <c:v>40772</c:v>
                </c:pt>
                <c:pt idx="423">
                  <c:v>40773</c:v>
                </c:pt>
                <c:pt idx="424">
                  <c:v>40774</c:v>
                </c:pt>
                <c:pt idx="425">
                  <c:v>40777</c:v>
                </c:pt>
                <c:pt idx="426">
                  <c:v>40778</c:v>
                </c:pt>
                <c:pt idx="427">
                  <c:v>40779</c:v>
                </c:pt>
                <c:pt idx="428">
                  <c:v>40780</c:v>
                </c:pt>
                <c:pt idx="429">
                  <c:v>40781</c:v>
                </c:pt>
                <c:pt idx="430">
                  <c:v>40784</c:v>
                </c:pt>
                <c:pt idx="431">
                  <c:v>40785</c:v>
                </c:pt>
                <c:pt idx="432">
                  <c:v>40786</c:v>
                </c:pt>
                <c:pt idx="433">
                  <c:v>40787</c:v>
                </c:pt>
                <c:pt idx="434">
                  <c:v>40788</c:v>
                </c:pt>
                <c:pt idx="435">
                  <c:v>40791</c:v>
                </c:pt>
                <c:pt idx="436">
                  <c:v>40792</c:v>
                </c:pt>
                <c:pt idx="437">
                  <c:v>40793</c:v>
                </c:pt>
                <c:pt idx="438">
                  <c:v>40794</c:v>
                </c:pt>
                <c:pt idx="439">
                  <c:v>40795</c:v>
                </c:pt>
                <c:pt idx="440">
                  <c:v>40798</c:v>
                </c:pt>
                <c:pt idx="441">
                  <c:v>40799</c:v>
                </c:pt>
                <c:pt idx="442">
                  <c:v>40800</c:v>
                </c:pt>
                <c:pt idx="443">
                  <c:v>40801</c:v>
                </c:pt>
                <c:pt idx="444">
                  <c:v>40802</c:v>
                </c:pt>
                <c:pt idx="445">
                  <c:v>40805</c:v>
                </c:pt>
                <c:pt idx="446">
                  <c:v>40806</c:v>
                </c:pt>
                <c:pt idx="447">
                  <c:v>40807</c:v>
                </c:pt>
                <c:pt idx="448">
                  <c:v>40808</c:v>
                </c:pt>
                <c:pt idx="449">
                  <c:v>40809</c:v>
                </c:pt>
                <c:pt idx="450">
                  <c:v>40812</c:v>
                </c:pt>
                <c:pt idx="451">
                  <c:v>40813</c:v>
                </c:pt>
                <c:pt idx="452">
                  <c:v>40814</c:v>
                </c:pt>
                <c:pt idx="453">
                  <c:v>40815</c:v>
                </c:pt>
                <c:pt idx="454">
                  <c:v>40816</c:v>
                </c:pt>
                <c:pt idx="455">
                  <c:v>40819</c:v>
                </c:pt>
                <c:pt idx="456">
                  <c:v>40820</c:v>
                </c:pt>
                <c:pt idx="457">
                  <c:v>40821</c:v>
                </c:pt>
                <c:pt idx="458">
                  <c:v>40822</c:v>
                </c:pt>
                <c:pt idx="459">
                  <c:v>40823</c:v>
                </c:pt>
                <c:pt idx="460">
                  <c:v>40826</c:v>
                </c:pt>
                <c:pt idx="461">
                  <c:v>40827</c:v>
                </c:pt>
                <c:pt idx="462">
                  <c:v>40828</c:v>
                </c:pt>
                <c:pt idx="463">
                  <c:v>40829</c:v>
                </c:pt>
                <c:pt idx="464">
                  <c:v>40830</c:v>
                </c:pt>
                <c:pt idx="465">
                  <c:v>40833</c:v>
                </c:pt>
                <c:pt idx="466">
                  <c:v>40834</c:v>
                </c:pt>
                <c:pt idx="467">
                  <c:v>40835</c:v>
                </c:pt>
                <c:pt idx="468">
                  <c:v>40836</c:v>
                </c:pt>
                <c:pt idx="469">
                  <c:v>40837</c:v>
                </c:pt>
                <c:pt idx="470">
                  <c:v>40840</c:v>
                </c:pt>
                <c:pt idx="471">
                  <c:v>40841</c:v>
                </c:pt>
                <c:pt idx="472">
                  <c:v>40842</c:v>
                </c:pt>
                <c:pt idx="473">
                  <c:v>40843</c:v>
                </c:pt>
                <c:pt idx="474">
                  <c:v>40844</c:v>
                </c:pt>
                <c:pt idx="475">
                  <c:v>40847</c:v>
                </c:pt>
                <c:pt idx="476">
                  <c:v>40848</c:v>
                </c:pt>
                <c:pt idx="477">
                  <c:v>40849</c:v>
                </c:pt>
                <c:pt idx="478">
                  <c:v>40850</c:v>
                </c:pt>
                <c:pt idx="479">
                  <c:v>40851</c:v>
                </c:pt>
                <c:pt idx="480">
                  <c:v>40854</c:v>
                </c:pt>
                <c:pt idx="481">
                  <c:v>40855</c:v>
                </c:pt>
                <c:pt idx="482">
                  <c:v>40856</c:v>
                </c:pt>
                <c:pt idx="483">
                  <c:v>40857</c:v>
                </c:pt>
                <c:pt idx="484">
                  <c:v>40858</c:v>
                </c:pt>
                <c:pt idx="485">
                  <c:v>40861</c:v>
                </c:pt>
                <c:pt idx="486">
                  <c:v>40862</c:v>
                </c:pt>
                <c:pt idx="487">
                  <c:v>40863</c:v>
                </c:pt>
                <c:pt idx="488">
                  <c:v>40864</c:v>
                </c:pt>
                <c:pt idx="489">
                  <c:v>40865</c:v>
                </c:pt>
                <c:pt idx="490">
                  <c:v>40868</c:v>
                </c:pt>
                <c:pt idx="491">
                  <c:v>40869</c:v>
                </c:pt>
                <c:pt idx="492">
                  <c:v>40870</c:v>
                </c:pt>
                <c:pt idx="493">
                  <c:v>40871</c:v>
                </c:pt>
                <c:pt idx="494">
                  <c:v>40872</c:v>
                </c:pt>
                <c:pt idx="495">
                  <c:v>40875</c:v>
                </c:pt>
                <c:pt idx="496">
                  <c:v>40876</c:v>
                </c:pt>
                <c:pt idx="497">
                  <c:v>40877</c:v>
                </c:pt>
                <c:pt idx="498">
                  <c:v>40878</c:v>
                </c:pt>
                <c:pt idx="499">
                  <c:v>40879</c:v>
                </c:pt>
                <c:pt idx="500">
                  <c:v>40882</c:v>
                </c:pt>
                <c:pt idx="501">
                  <c:v>40883</c:v>
                </c:pt>
                <c:pt idx="502">
                  <c:v>40884</c:v>
                </c:pt>
                <c:pt idx="503">
                  <c:v>40885</c:v>
                </c:pt>
                <c:pt idx="504">
                  <c:v>40886</c:v>
                </c:pt>
                <c:pt idx="505">
                  <c:v>40889</c:v>
                </c:pt>
                <c:pt idx="506">
                  <c:v>40890</c:v>
                </c:pt>
                <c:pt idx="507">
                  <c:v>40891</c:v>
                </c:pt>
                <c:pt idx="508">
                  <c:v>40892</c:v>
                </c:pt>
                <c:pt idx="509">
                  <c:v>40893</c:v>
                </c:pt>
                <c:pt idx="510">
                  <c:v>40896</c:v>
                </c:pt>
                <c:pt idx="511">
                  <c:v>40897</c:v>
                </c:pt>
                <c:pt idx="512">
                  <c:v>40898</c:v>
                </c:pt>
                <c:pt idx="513">
                  <c:v>40899</c:v>
                </c:pt>
                <c:pt idx="514">
                  <c:v>40900</c:v>
                </c:pt>
                <c:pt idx="515">
                  <c:v>40903</c:v>
                </c:pt>
                <c:pt idx="516">
                  <c:v>40904</c:v>
                </c:pt>
                <c:pt idx="517">
                  <c:v>40905</c:v>
                </c:pt>
                <c:pt idx="518">
                  <c:v>40906</c:v>
                </c:pt>
                <c:pt idx="519">
                  <c:v>40907</c:v>
                </c:pt>
                <c:pt idx="520">
                  <c:v>40910</c:v>
                </c:pt>
                <c:pt idx="521">
                  <c:v>40911</c:v>
                </c:pt>
                <c:pt idx="522">
                  <c:v>40912</c:v>
                </c:pt>
                <c:pt idx="523">
                  <c:v>40913</c:v>
                </c:pt>
                <c:pt idx="524">
                  <c:v>40914</c:v>
                </c:pt>
                <c:pt idx="525">
                  <c:v>40917</c:v>
                </c:pt>
                <c:pt idx="526">
                  <c:v>40918</c:v>
                </c:pt>
                <c:pt idx="527">
                  <c:v>40919</c:v>
                </c:pt>
                <c:pt idx="528">
                  <c:v>40920</c:v>
                </c:pt>
                <c:pt idx="529">
                  <c:v>40921</c:v>
                </c:pt>
                <c:pt idx="530">
                  <c:v>40924</c:v>
                </c:pt>
                <c:pt idx="531">
                  <c:v>40925</c:v>
                </c:pt>
                <c:pt idx="532">
                  <c:v>40926</c:v>
                </c:pt>
                <c:pt idx="533">
                  <c:v>40927</c:v>
                </c:pt>
                <c:pt idx="534">
                  <c:v>40928</c:v>
                </c:pt>
                <c:pt idx="535">
                  <c:v>40931</c:v>
                </c:pt>
                <c:pt idx="536">
                  <c:v>40932</c:v>
                </c:pt>
                <c:pt idx="537">
                  <c:v>40933</c:v>
                </c:pt>
                <c:pt idx="538">
                  <c:v>40934</c:v>
                </c:pt>
                <c:pt idx="539">
                  <c:v>40935</c:v>
                </c:pt>
                <c:pt idx="540">
                  <c:v>40938</c:v>
                </c:pt>
                <c:pt idx="541">
                  <c:v>40939</c:v>
                </c:pt>
                <c:pt idx="542">
                  <c:v>40940</c:v>
                </c:pt>
                <c:pt idx="543">
                  <c:v>40941</c:v>
                </c:pt>
                <c:pt idx="544">
                  <c:v>40942</c:v>
                </c:pt>
                <c:pt idx="545">
                  <c:v>40945</c:v>
                </c:pt>
                <c:pt idx="546">
                  <c:v>40946</c:v>
                </c:pt>
                <c:pt idx="547">
                  <c:v>40947</c:v>
                </c:pt>
                <c:pt idx="548">
                  <c:v>40948</c:v>
                </c:pt>
                <c:pt idx="549">
                  <c:v>40949</c:v>
                </c:pt>
                <c:pt idx="550">
                  <c:v>40952</c:v>
                </c:pt>
                <c:pt idx="551">
                  <c:v>40953</c:v>
                </c:pt>
                <c:pt idx="552">
                  <c:v>40954</c:v>
                </c:pt>
                <c:pt idx="553">
                  <c:v>40955</c:v>
                </c:pt>
                <c:pt idx="554">
                  <c:v>40956</c:v>
                </c:pt>
                <c:pt idx="555">
                  <c:v>40959</c:v>
                </c:pt>
                <c:pt idx="556">
                  <c:v>40960</c:v>
                </c:pt>
                <c:pt idx="557">
                  <c:v>40961</c:v>
                </c:pt>
                <c:pt idx="558">
                  <c:v>40962</c:v>
                </c:pt>
                <c:pt idx="559">
                  <c:v>40963</c:v>
                </c:pt>
                <c:pt idx="560">
                  <c:v>40966</c:v>
                </c:pt>
                <c:pt idx="561">
                  <c:v>40967</c:v>
                </c:pt>
                <c:pt idx="562">
                  <c:v>40968</c:v>
                </c:pt>
                <c:pt idx="563">
                  <c:v>40969</c:v>
                </c:pt>
                <c:pt idx="564">
                  <c:v>40970</c:v>
                </c:pt>
                <c:pt idx="565">
                  <c:v>40973</c:v>
                </c:pt>
                <c:pt idx="566">
                  <c:v>40974</c:v>
                </c:pt>
                <c:pt idx="567">
                  <c:v>40975</c:v>
                </c:pt>
                <c:pt idx="568">
                  <c:v>40976</c:v>
                </c:pt>
                <c:pt idx="569">
                  <c:v>40977</c:v>
                </c:pt>
                <c:pt idx="570">
                  <c:v>40980</c:v>
                </c:pt>
                <c:pt idx="571">
                  <c:v>40981</c:v>
                </c:pt>
                <c:pt idx="572">
                  <c:v>40982</c:v>
                </c:pt>
                <c:pt idx="573">
                  <c:v>40983</c:v>
                </c:pt>
                <c:pt idx="574">
                  <c:v>40984</c:v>
                </c:pt>
                <c:pt idx="575">
                  <c:v>40987</c:v>
                </c:pt>
                <c:pt idx="576">
                  <c:v>40988</c:v>
                </c:pt>
                <c:pt idx="577">
                  <c:v>40989</c:v>
                </c:pt>
                <c:pt idx="578">
                  <c:v>40990</c:v>
                </c:pt>
                <c:pt idx="579">
                  <c:v>40991</c:v>
                </c:pt>
                <c:pt idx="580">
                  <c:v>40994</c:v>
                </c:pt>
                <c:pt idx="581">
                  <c:v>40995</c:v>
                </c:pt>
                <c:pt idx="582">
                  <c:v>40996</c:v>
                </c:pt>
                <c:pt idx="583">
                  <c:v>40997</c:v>
                </c:pt>
                <c:pt idx="584">
                  <c:v>40998</c:v>
                </c:pt>
                <c:pt idx="585">
                  <c:v>41001</c:v>
                </c:pt>
                <c:pt idx="586">
                  <c:v>41002</c:v>
                </c:pt>
                <c:pt idx="587">
                  <c:v>41003</c:v>
                </c:pt>
                <c:pt idx="588">
                  <c:v>41004</c:v>
                </c:pt>
                <c:pt idx="589">
                  <c:v>41005</c:v>
                </c:pt>
                <c:pt idx="590">
                  <c:v>41008</c:v>
                </c:pt>
                <c:pt idx="591">
                  <c:v>41009</c:v>
                </c:pt>
                <c:pt idx="592">
                  <c:v>41010</c:v>
                </c:pt>
                <c:pt idx="593">
                  <c:v>41011</c:v>
                </c:pt>
                <c:pt idx="594">
                  <c:v>41012</c:v>
                </c:pt>
                <c:pt idx="595">
                  <c:v>41015</c:v>
                </c:pt>
                <c:pt idx="596">
                  <c:v>41016</c:v>
                </c:pt>
                <c:pt idx="597">
                  <c:v>41017</c:v>
                </c:pt>
                <c:pt idx="598">
                  <c:v>41018</c:v>
                </c:pt>
                <c:pt idx="599">
                  <c:v>41019</c:v>
                </c:pt>
                <c:pt idx="600">
                  <c:v>41022</c:v>
                </c:pt>
                <c:pt idx="601">
                  <c:v>41023</c:v>
                </c:pt>
                <c:pt idx="602">
                  <c:v>41024</c:v>
                </c:pt>
                <c:pt idx="603">
                  <c:v>41025</c:v>
                </c:pt>
                <c:pt idx="604">
                  <c:v>41026</c:v>
                </c:pt>
                <c:pt idx="605">
                  <c:v>41029</c:v>
                </c:pt>
                <c:pt idx="606">
                  <c:v>41030</c:v>
                </c:pt>
                <c:pt idx="607">
                  <c:v>41031</c:v>
                </c:pt>
                <c:pt idx="608">
                  <c:v>41032</c:v>
                </c:pt>
                <c:pt idx="609">
                  <c:v>41033</c:v>
                </c:pt>
                <c:pt idx="610">
                  <c:v>41036</c:v>
                </c:pt>
                <c:pt idx="611">
                  <c:v>41037</c:v>
                </c:pt>
                <c:pt idx="612">
                  <c:v>41038</c:v>
                </c:pt>
                <c:pt idx="613">
                  <c:v>41039</c:v>
                </c:pt>
                <c:pt idx="614">
                  <c:v>41040</c:v>
                </c:pt>
                <c:pt idx="615">
                  <c:v>41043</c:v>
                </c:pt>
                <c:pt idx="616">
                  <c:v>41044</c:v>
                </c:pt>
                <c:pt idx="617">
                  <c:v>41045</c:v>
                </c:pt>
                <c:pt idx="618">
                  <c:v>41046</c:v>
                </c:pt>
                <c:pt idx="619">
                  <c:v>41047</c:v>
                </c:pt>
                <c:pt idx="620">
                  <c:v>41050</c:v>
                </c:pt>
                <c:pt idx="621">
                  <c:v>41051</c:v>
                </c:pt>
                <c:pt idx="622">
                  <c:v>41052</c:v>
                </c:pt>
                <c:pt idx="623">
                  <c:v>41053</c:v>
                </c:pt>
                <c:pt idx="624">
                  <c:v>41054</c:v>
                </c:pt>
                <c:pt idx="625">
                  <c:v>41057</c:v>
                </c:pt>
                <c:pt idx="626">
                  <c:v>41058</c:v>
                </c:pt>
                <c:pt idx="627">
                  <c:v>41059</c:v>
                </c:pt>
                <c:pt idx="628">
                  <c:v>41060</c:v>
                </c:pt>
                <c:pt idx="629">
                  <c:v>41061</c:v>
                </c:pt>
                <c:pt idx="630">
                  <c:v>41064</c:v>
                </c:pt>
                <c:pt idx="631">
                  <c:v>41065</c:v>
                </c:pt>
                <c:pt idx="632">
                  <c:v>41066</c:v>
                </c:pt>
                <c:pt idx="633">
                  <c:v>41067</c:v>
                </c:pt>
                <c:pt idx="634">
                  <c:v>41068</c:v>
                </c:pt>
                <c:pt idx="635">
                  <c:v>41071</c:v>
                </c:pt>
                <c:pt idx="636">
                  <c:v>41072</c:v>
                </c:pt>
                <c:pt idx="637">
                  <c:v>41073</c:v>
                </c:pt>
                <c:pt idx="638">
                  <c:v>41074</c:v>
                </c:pt>
                <c:pt idx="639">
                  <c:v>41075</c:v>
                </c:pt>
                <c:pt idx="640">
                  <c:v>41078</c:v>
                </c:pt>
                <c:pt idx="641">
                  <c:v>41079</c:v>
                </c:pt>
                <c:pt idx="642">
                  <c:v>41080</c:v>
                </c:pt>
                <c:pt idx="643">
                  <c:v>41081</c:v>
                </c:pt>
                <c:pt idx="644">
                  <c:v>41082</c:v>
                </c:pt>
                <c:pt idx="645">
                  <c:v>41085</c:v>
                </c:pt>
                <c:pt idx="646">
                  <c:v>41086</c:v>
                </c:pt>
                <c:pt idx="647">
                  <c:v>41087</c:v>
                </c:pt>
                <c:pt idx="648">
                  <c:v>41088</c:v>
                </c:pt>
                <c:pt idx="649">
                  <c:v>41089</c:v>
                </c:pt>
                <c:pt idx="650">
                  <c:v>41092</c:v>
                </c:pt>
                <c:pt idx="651">
                  <c:v>41093</c:v>
                </c:pt>
                <c:pt idx="652">
                  <c:v>41094</c:v>
                </c:pt>
                <c:pt idx="653">
                  <c:v>41095</c:v>
                </c:pt>
                <c:pt idx="654">
                  <c:v>41096</c:v>
                </c:pt>
                <c:pt idx="655">
                  <c:v>41099</c:v>
                </c:pt>
                <c:pt idx="656">
                  <c:v>41100</c:v>
                </c:pt>
                <c:pt idx="657">
                  <c:v>41101</c:v>
                </c:pt>
                <c:pt idx="658">
                  <c:v>41102</c:v>
                </c:pt>
                <c:pt idx="659">
                  <c:v>41103</c:v>
                </c:pt>
                <c:pt idx="660">
                  <c:v>41106</c:v>
                </c:pt>
                <c:pt idx="661">
                  <c:v>41107</c:v>
                </c:pt>
                <c:pt idx="662">
                  <c:v>41108</c:v>
                </c:pt>
                <c:pt idx="663">
                  <c:v>41109</c:v>
                </c:pt>
                <c:pt idx="664">
                  <c:v>41110</c:v>
                </c:pt>
                <c:pt idx="665">
                  <c:v>41113</c:v>
                </c:pt>
                <c:pt idx="666">
                  <c:v>41114</c:v>
                </c:pt>
                <c:pt idx="667">
                  <c:v>41115</c:v>
                </c:pt>
                <c:pt idx="668">
                  <c:v>41116</c:v>
                </c:pt>
                <c:pt idx="669">
                  <c:v>41117</c:v>
                </c:pt>
                <c:pt idx="670">
                  <c:v>41120</c:v>
                </c:pt>
                <c:pt idx="671">
                  <c:v>41121</c:v>
                </c:pt>
                <c:pt idx="672">
                  <c:v>41122</c:v>
                </c:pt>
                <c:pt idx="673">
                  <c:v>41123</c:v>
                </c:pt>
                <c:pt idx="674">
                  <c:v>41124</c:v>
                </c:pt>
                <c:pt idx="675">
                  <c:v>41127</c:v>
                </c:pt>
                <c:pt idx="676">
                  <c:v>41128</c:v>
                </c:pt>
                <c:pt idx="677">
                  <c:v>41129</c:v>
                </c:pt>
                <c:pt idx="678">
                  <c:v>41130</c:v>
                </c:pt>
                <c:pt idx="679">
                  <c:v>41131</c:v>
                </c:pt>
                <c:pt idx="680">
                  <c:v>41134</c:v>
                </c:pt>
                <c:pt idx="681">
                  <c:v>41135</c:v>
                </c:pt>
                <c:pt idx="682">
                  <c:v>41136</c:v>
                </c:pt>
                <c:pt idx="683">
                  <c:v>41137</c:v>
                </c:pt>
                <c:pt idx="684">
                  <c:v>41138</c:v>
                </c:pt>
                <c:pt idx="685">
                  <c:v>41141</c:v>
                </c:pt>
                <c:pt idx="686">
                  <c:v>41142</c:v>
                </c:pt>
                <c:pt idx="687">
                  <c:v>41143</c:v>
                </c:pt>
                <c:pt idx="688">
                  <c:v>41144</c:v>
                </c:pt>
                <c:pt idx="689">
                  <c:v>41145</c:v>
                </c:pt>
                <c:pt idx="690">
                  <c:v>41148</c:v>
                </c:pt>
                <c:pt idx="691">
                  <c:v>41149</c:v>
                </c:pt>
                <c:pt idx="692">
                  <c:v>41150</c:v>
                </c:pt>
                <c:pt idx="693">
                  <c:v>41151</c:v>
                </c:pt>
                <c:pt idx="694">
                  <c:v>41152</c:v>
                </c:pt>
                <c:pt idx="695">
                  <c:v>41155</c:v>
                </c:pt>
                <c:pt idx="696">
                  <c:v>41156</c:v>
                </c:pt>
                <c:pt idx="697">
                  <c:v>41157</c:v>
                </c:pt>
                <c:pt idx="698">
                  <c:v>41158</c:v>
                </c:pt>
                <c:pt idx="699">
                  <c:v>41159</c:v>
                </c:pt>
                <c:pt idx="700">
                  <c:v>41162</c:v>
                </c:pt>
                <c:pt idx="701">
                  <c:v>41163</c:v>
                </c:pt>
                <c:pt idx="702">
                  <c:v>41164</c:v>
                </c:pt>
                <c:pt idx="703">
                  <c:v>41165</c:v>
                </c:pt>
                <c:pt idx="704">
                  <c:v>41166</c:v>
                </c:pt>
                <c:pt idx="705">
                  <c:v>41169</c:v>
                </c:pt>
                <c:pt idx="706">
                  <c:v>41170</c:v>
                </c:pt>
                <c:pt idx="707">
                  <c:v>41171</c:v>
                </c:pt>
                <c:pt idx="708">
                  <c:v>41172</c:v>
                </c:pt>
                <c:pt idx="709">
                  <c:v>41173</c:v>
                </c:pt>
                <c:pt idx="710">
                  <c:v>41176</c:v>
                </c:pt>
                <c:pt idx="711">
                  <c:v>41177</c:v>
                </c:pt>
                <c:pt idx="712">
                  <c:v>41178</c:v>
                </c:pt>
                <c:pt idx="713">
                  <c:v>41179</c:v>
                </c:pt>
                <c:pt idx="714">
                  <c:v>41180</c:v>
                </c:pt>
                <c:pt idx="715">
                  <c:v>41183</c:v>
                </c:pt>
                <c:pt idx="716">
                  <c:v>41184</c:v>
                </c:pt>
                <c:pt idx="717">
                  <c:v>41185</c:v>
                </c:pt>
                <c:pt idx="718">
                  <c:v>41186</c:v>
                </c:pt>
                <c:pt idx="719">
                  <c:v>41187</c:v>
                </c:pt>
                <c:pt idx="720">
                  <c:v>41190</c:v>
                </c:pt>
                <c:pt idx="721">
                  <c:v>41191</c:v>
                </c:pt>
                <c:pt idx="722">
                  <c:v>41192</c:v>
                </c:pt>
                <c:pt idx="723">
                  <c:v>41193</c:v>
                </c:pt>
                <c:pt idx="724">
                  <c:v>41194</c:v>
                </c:pt>
                <c:pt idx="725">
                  <c:v>41197</c:v>
                </c:pt>
                <c:pt idx="726">
                  <c:v>41198</c:v>
                </c:pt>
                <c:pt idx="727">
                  <c:v>41199</c:v>
                </c:pt>
                <c:pt idx="728">
                  <c:v>41200</c:v>
                </c:pt>
                <c:pt idx="729">
                  <c:v>41201</c:v>
                </c:pt>
                <c:pt idx="730">
                  <c:v>41204</c:v>
                </c:pt>
                <c:pt idx="731">
                  <c:v>41205</c:v>
                </c:pt>
                <c:pt idx="732">
                  <c:v>41206</c:v>
                </c:pt>
                <c:pt idx="733">
                  <c:v>41207</c:v>
                </c:pt>
                <c:pt idx="734">
                  <c:v>41208</c:v>
                </c:pt>
                <c:pt idx="735">
                  <c:v>41211</c:v>
                </c:pt>
                <c:pt idx="736">
                  <c:v>41212</c:v>
                </c:pt>
                <c:pt idx="737">
                  <c:v>41213</c:v>
                </c:pt>
                <c:pt idx="738">
                  <c:v>41214</c:v>
                </c:pt>
                <c:pt idx="739">
                  <c:v>41215</c:v>
                </c:pt>
                <c:pt idx="740">
                  <c:v>41218</c:v>
                </c:pt>
                <c:pt idx="741">
                  <c:v>41219</c:v>
                </c:pt>
                <c:pt idx="742">
                  <c:v>41220</c:v>
                </c:pt>
                <c:pt idx="743">
                  <c:v>41221</c:v>
                </c:pt>
                <c:pt idx="744">
                  <c:v>41222</c:v>
                </c:pt>
                <c:pt idx="745">
                  <c:v>41225</c:v>
                </c:pt>
                <c:pt idx="746">
                  <c:v>41226</c:v>
                </c:pt>
                <c:pt idx="747">
                  <c:v>41227</c:v>
                </c:pt>
                <c:pt idx="748">
                  <c:v>41228</c:v>
                </c:pt>
                <c:pt idx="749">
                  <c:v>41229</c:v>
                </c:pt>
                <c:pt idx="750">
                  <c:v>41232</c:v>
                </c:pt>
                <c:pt idx="751">
                  <c:v>41233</c:v>
                </c:pt>
                <c:pt idx="752">
                  <c:v>41234</c:v>
                </c:pt>
                <c:pt idx="753">
                  <c:v>41235</c:v>
                </c:pt>
                <c:pt idx="754">
                  <c:v>41236</c:v>
                </c:pt>
                <c:pt idx="755">
                  <c:v>41239</c:v>
                </c:pt>
                <c:pt idx="756">
                  <c:v>41240</c:v>
                </c:pt>
                <c:pt idx="757">
                  <c:v>41241</c:v>
                </c:pt>
                <c:pt idx="758">
                  <c:v>41242</c:v>
                </c:pt>
                <c:pt idx="759">
                  <c:v>41243</c:v>
                </c:pt>
                <c:pt idx="760">
                  <c:v>41246</c:v>
                </c:pt>
                <c:pt idx="761">
                  <c:v>41247</c:v>
                </c:pt>
                <c:pt idx="762">
                  <c:v>41248</c:v>
                </c:pt>
                <c:pt idx="763">
                  <c:v>41249</c:v>
                </c:pt>
                <c:pt idx="764">
                  <c:v>41250</c:v>
                </c:pt>
                <c:pt idx="765">
                  <c:v>41253</c:v>
                </c:pt>
                <c:pt idx="766">
                  <c:v>41254</c:v>
                </c:pt>
                <c:pt idx="767">
                  <c:v>41255</c:v>
                </c:pt>
                <c:pt idx="768">
                  <c:v>41256</c:v>
                </c:pt>
                <c:pt idx="769">
                  <c:v>41257</c:v>
                </c:pt>
                <c:pt idx="770">
                  <c:v>41260</c:v>
                </c:pt>
                <c:pt idx="771">
                  <c:v>41261</c:v>
                </c:pt>
                <c:pt idx="772">
                  <c:v>41262</c:v>
                </c:pt>
                <c:pt idx="773">
                  <c:v>41263</c:v>
                </c:pt>
                <c:pt idx="774">
                  <c:v>41264</c:v>
                </c:pt>
                <c:pt idx="775">
                  <c:v>41267</c:v>
                </c:pt>
                <c:pt idx="776">
                  <c:v>41268</c:v>
                </c:pt>
                <c:pt idx="777">
                  <c:v>41269</c:v>
                </c:pt>
                <c:pt idx="778">
                  <c:v>41270</c:v>
                </c:pt>
                <c:pt idx="779">
                  <c:v>41271</c:v>
                </c:pt>
                <c:pt idx="780">
                  <c:v>41274</c:v>
                </c:pt>
                <c:pt idx="781">
                  <c:v>41275</c:v>
                </c:pt>
                <c:pt idx="782">
                  <c:v>41276</c:v>
                </c:pt>
                <c:pt idx="783">
                  <c:v>41277</c:v>
                </c:pt>
                <c:pt idx="784">
                  <c:v>41278</c:v>
                </c:pt>
                <c:pt idx="785">
                  <c:v>41281</c:v>
                </c:pt>
                <c:pt idx="786">
                  <c:v>41282</c:v>
                </c:pt>
                <c:pt idx="787">
                  <c:v>41283</c:v>
                </c:pt>
                <c:pt idx="788">
                  <c:v>41284</c:v>
                </c:pt>
                <c:pt idx="789">
                  <c:v>41285</c:v>
                </c:pt>
                <c:pt idx="790">
                  <c:v>41288</c:v>
                </c:pt>
                <c:pt idx="791">
                  <c:v>41289</c:v>
                </c:pt>
                <c:pt idx="792">
                  <c:v>41290</c:v>
                </c:pt>
                <c:pt idx="793">
                  <c:v>41291</c:v>
                </c:pt>
                <c:pt idx="794">
                  <c:v>41292</c:v>
                </c:pt>
                <c:pt idx="795">
                  <c:v>41295</c:v>
                </c:pt>
                <c:pt idx="796">
                  <c:v>41296</c:v>
                </c:pt>
                <c:pt idx="797">
                  <c:v>41297</c:v>
                </c:pt>
                <c:pt idx="798">
                  <c:v>41298</c:v>
                </c:pt>
                <c:pt idx="799">
                  <c:v>41299</c:v>
                </c:pt>
                <c:pt idx="800">
                  <c:v>41302</c:v>
                </c:pt>
                <c:pt idx="801">
                  <c:v>41303</c:v>
                </c:pt>
                <c:pt idx="802">
                  <c:v>41304</c:v>
                </c:pt>
                <c:pt idx="803">
                  <c:v>41305</c:v>
                </c:pt>
                <c:pt idx="804">
                  <c:v>41306</c:v>
                </c:pt>
                <c:pt idx="805">
                  <c:v>41309</c:v>
                </c:pt>
                <c:pt idx="806">
                  <c:v>41310</c:v>
                </c:pt>
                <c:pt idx="807">
                  <c:v>41311</c:v>
                </c:pt>
                <c:pt idx="808">
                  <c:v>41312</c:v>
                </c:pt>
                <c:pt idx="809">
                  <c:v>41313</c:v>
                </c:pt>
                <c:pt idx="810">
                  <c:v>41316</c:v>
                </c:pt>
                <c:pt idx="811">
                  <c:v>41317</c:v>
                </c:pt>
                <c:pt idx="812">
                  <c:v>41318</c:v>
                </c:pt>
                <c:pt idx="813">
                  <c:v>41319</c:v>
                </c:pt>
                <c:pt idx="814">
                  <c:v>41320</c:v>
                </c:pt>
                <c:pt idx="815">
                  <c:v>41323</c:v>
                </c:pt>
                <c:pt idx="816">
                  <c:v>41324</c:v>
                </c:pt>
                <c:pt idx="817">
                  <c:v>41325</c:v>
                </c:pt>
                <c:pt idx="818">
                  <c:v>41326</c:v>
                </c:pt>
                <c:pt idx="819">
                  <c:v>41327</c:v>
                </c:pt>
                <c:pt idx="820">
                  <c:v>41330</c:v>
                </c:pt>
                <c:pt idx="821">
                  <c:v>41331</c:v>
                </c:pt>
                <c:pt idx="822">
                  <c:v>41332</c:v>
                </c:pt>
                <c:pt idx="823">
                  <c:v>41333</c:v>
                </c:pt>
                <c:pt idx="824">
                  <c:v>41334</c:v>
                </c:pt>
                <c:pt idx="825">
                  <c:v>41337</c:v>
                </c:pt>
                <c:pt idx="826">
                  <c:v>41338</c:v>
                </c:pt>
                <c:pt idx="827">
                  <c:v>41339</c:v>
                </c:pt>
                <c:pt idx="828">
                  <c:v>41340</c:v>
                </c:pt>
                <c:pt idx="829">
                  <c:v>41341</c:v>
                </c:pt>
                <c:pt idx="830">
                  <c:v>41344</c:v>
                </c:pt>
                <c:pt idx="831">
                  <c:v>41345</c:v>
                </c:pt>
                <c:pt idx="832">
                  <c:v>41346</c:v>
                </c:pt>
                <c:pt idx="833">
                  <c:v>41347</c:v>
                </c:pt>
                <c:pt idx="834">
                  <c:v>41348</c:v>
                </c:pt>
                <c:pt idx="835">
                  <c:v>41351</c:v>
                </c:pt>
                <c:pt idx="836">
                  <c:v>41352</c:v>
                </c:pt>
                <c:pt idx="837">
                  <c:v>41353</c:v>
                </c:pt>
                <c:pt idx="838">
                  <c:v>41354</c:v>
                </c:pt>
                <c:pt idx="839">
                  <c:v>41355</c:v>
                </c:pt>
                <c:pt idx="840">
                  <c:v>41358</c:v>
                </c:pt>
                <c:pt idx="841">
                  <c:v>41359</c:v>
                </c:pt>
                <c:pt idx="842">
                  <c:v>41360</c:v>
                </c:pt>
                <c:pt idx="843">
                  <c:v>41361</c:v>
                </c:pt>
                <c:pt idx="844">
                  <c:v>41362</c:v>
                </c:pt>
                <c:pt idx="845">
                  <c:v>41365</c:v>
                </c:pt>
                <c:pt idx="846">
                  <c:v>41366</c:v>
                </c:pt>
                <c:pt idx="847">
                  <c:v>41367</c:v>
                </c:pt>
                <c:pt idx="848">
                  <c:v>41368</c:v>
                </c:pt>
                <c:pt idx="849">
                  <c:v>41369</c:v>
                </c:pt>
                <c:pt idx="850">
                  <c:v>41372</c:v>
                </c:pt>
                <c:pt idx="851">
                  <c:v>41373</c:v>
                </c:pt>
                <c:pt idx="852">
                  <c:v>41374</c:v>
                </c:pt>
                <c:pt idx="853">
                  <c:v>41375</c:v>
                </c:pt>
                <c:pt idx="854">
                  <c:v>41376</c:v>
                </c:pt>
                <c:pt idx="855">
                  <c:v>41379</c:v>
                </c:pt>
                <c:pt idx="856">
                  <c:v>41380</c:v>
                </c:pt>
                <c:pt idx="857">
                  <c:v>41381</c:v>
                </c:pt>
                <c:pt idx="858">
                  <c:v>41382</c:v>
                </c:pt>
                <c:pt idx="859">
                  <c:v>41383</c:v>
                </c:pt>
                <c:pt idx="860">
                  <c:v>41386</c:v>
                </c:pt>
                <c:pt idx="861">
                  <c:v>41387</c:v>
                </c:pt>
                <c:pt idx="862">
                  <c:v>41388</c:v>
                </c:pt>
                <c:pt idx="863">
                  <c:v>41389</c:v>
                </c:pt>
                <c:pt idx="864">
                  <c:v>41390</c:v>
                </c:pt>
                <c:pt idx="865">
                  <c:v>41393</c:v>
                </c:pt>
                <c:pt idx="866">
                  <c:v>41394</c:v>
                </c:pt>
                <c:pt idx="867">
                  <c:v>41395</c:v>
                </c:pt>
                <c:pt idx="868">
                  <c:v>41396</c:v>
                </c:pt>
                <c:pt idx="869">
                  <c:v>41397</c:v>
                </c:pt>
                <c:pt idx="870">
                  <c:v>41400</c:v>
                </c:pt>
                <c:pt idx="871">
                  <c:v>41401</c:v>
                </c:pt>
                <c:pt idx="872">
                  <c:v>41402</c:v>
                </c:pt>
                <c:pt idx="873">
                  <c:v>41403</c:v>
                </c:pt>
                <c:pt idx="874">
                  <c:v>41404</c:v>
                </c:pt>
                <c:pt idx="875">
                  <c:v>41407</c:v>
                </c:pt>
                <c:pt idx="876">
                  <c:v>41408</c:v>
                </c:pt>
                <c:pt idx="877">
                  <c:v>41409</c:v>
                </c:pt>
                <c:pt idx="878">
                  <c:v>41410</c:v>
                </c:pt>
                <c:pt idx="879">
                  <c:v>41411</c:v>
                </c:pt>
                <c:pt idx="880">
                  <c:v>41414</c:v>
                </c:pt>
                <c:pt idx="881">
                  <c:v>41415</c:v>
                </c:pt>
                <c:pt idx="882">
                  <c:v>41416</c:v>
                </c:pt>
                <c:pt idx="883">
                  <c:v>41417</c:v>
                </c:pt>
                <c:pt idx="884">
                  <c:v>41418</c:v>
                </c:pt>
                <c:pt idx="885">
                  <c:v>41421</c:v>
                </c:pt>
                <c:pt idx="886">
                  <c:v>41422</c:v>
                </c:pt>
                <c:pt idx="887">
                  <c:v>41423</c:v>
                </c:pt>
                <c:pt idx="888">
                  <c:v>41424</c:v>
                </c:pt>
                <c:pt idx="889">
                  <c:v>41425</c:v>
                </c:pt>
                <c:pt idx="890">
                  <c:v>41428</c:v>
                </c:pt>
                <c:pt idx="891">
                  <c:v>41429</c:v>
                </c:pt>
                <c:pt idx="892">
                  <c:v>41430</c:v>
                </c:pt>
                <c:pt idx="893">
                  <c:v>41431</c:v>
                </c:pt>
                <c:pt idx="894">
                  <c:v>41432</c:v>
                </c:pt>
                <c:pt idx="895">
                  <c:v>41435</c:v>
                </c:pt>
                <c:pt idx="896">
                  <c:v>41436</c:v>
                </c:pt>
                <c:pt idx="897">
                  <c:v>41437</c:v>
                </c:pt>
                <c:pt idx="898">
                  <c:v>41438</c:v>
                </c:pt>
                <c:pt idx="899">
                  <c:v>41439</c:v>
                </c:pt>
                <c:pt idx="900">
                  <c:v>41442</c:v>
                </c:pt>
                <c:pt idx="901">
                  <c:v>41443</c:v>
                </c:pt>
                <c:pt idx="902">
                  <c:v>41444</c:v>
                </c:pt>
                <c:pt idx="903">
                  <c:v>41445</c:v>
                </c:pt>
                <c:pt idx="904">
                  <c:v>41446</c:v>
                </c:pt>
                <c:pt idx="905">
                  <c:v>41449</c:v>
                </c:pt>
                <c:pt idx="906">
                  <c:v>41450</c:v>
                </c:pt>
                <c:pt idx="907">
                  <c:v>41451</c:v>
                </c:pt>
                <c:pt idx="908">
                  <c:v>41452</c:v>
                </c:pt>
                <c:pt idx="909">
                  <c:v>41453</c:v>
                </c:pt>
                <c:pt idx="910">
                  <c:v>41456</c:v>
                </c:pt>
                <c:pt idx="911">
                  <c:v>41457</c:v>
                </c:pt>
                <c:pt idx="912">
                  <c:v>41458</c:v>
                </c:pt>
                <c:pt idx="913">
                  <c:v>41459</c:v>
                </c:pt>
                <c:pt idx="914">
                  <c:v>41460</c:v>
                </c:pt>
                <c:pt idx="915">
                  <c:v>41463</c:v>
                </c:pt>
                <c:pt idx="916">
                  <c:v>41464</c:v>
                </c:pt>
                <c:pt idx="917">
                  <c:v>41465</c:v>
                </c:pt>
                <c:pt idx="918">
                  <c:v>41466</c:v>
                </c:pt>
                <c:pt idx="919">
                  <c:v>41467</c:v>
                </c:pt>
                <c:pt idx="920">
                  <c:v>41470</c:v>
                </c:pt>
                <c:pt idx="921">
                  <c:v>41471</c:v>
                </c:pt>
                <c:pt idx="922">
                  <c:v>41472</c:v>
                </c:pt>
                <c:pt idx="923">
                  <c:v>41473</c:v>
                </c:pt>
                <c:pt idx="924">
                  <c:v>41474</c:v>
                </c:pt>
                <c:pt idx="925">
                  <c:v>41477</c:v>
                </c:pt>
                <c:pt idx="926">
                  <c:v>41478</c:v>
                </c:pt>
                <c:pt idx="927">
                  <c:v>41479</c:v>
                </c:pt>
                <c:pt idx="928">
                  <c:v>41480</c:v>
                </c:pt>
                <c:pt idx="929">
                  <c:v>41481</c:v>
                </c:pt>
                <c:pt idx="930">
                  <c:v>41484</c:v>
                </c:pt>
                <c:pt idx="931">
                  <c:v>41485</c:v>
                </c:pt>
                <c:pt idx="932">
                  <c:v>41486</c:v>
                </c:pt>
                <c:pt idx="933">
                  <c:v>41487</c:v>
                </c:pt>
                <c:pt idx="934">
                  <c:v>41488</c:v>
                </c:pt>
                <c:pt idx="935">
                  <c:v>41491</c:v>
                </c:pt>
                <c:pt idx="936">
                  <c:v>41492</c:v>
                </c:pt>
                <c:pt idx="937">
                  <c:v>41493</c:v>
                </c:pt>
                <c:pt idx="938">
                  <c:v>41494</c:v>
                </c:pt>
                <c:pt idx="939">
                  <c:v>41495</c:v>
                </c:pt>
                <c:pt idx="940">
                  <c:v>41498</c:v>
                </c:pt>
                <c:pt idx="941">
                  <c:v>41499</c:v>
                </c:pt>
                <c:pt idx="942">
                  <c:v>41500</c:v>
                </c:pt>
                <c:pt idx="943">
                  <c:v>41501</c:v>
                </c:pt>
                <c:pt idx="944">
                  <c:v>41502</c:v>
                </c:pt>
                <c:pt idx="945">
                  <c:v>41505</c:v>
                </c:pt>
                <c:pt idx="946">
                  <c:v>41506</c:v>
                </c:pt>
                <c:pt idx="947">
                  <c:v>41507</c:v>
                </c:pt>
                <c:pt idx="948">
                  <c:v>41508</c:v>
                </c:pt>
                <c:pt idx="949">
                  <c:v>41509</c:v>
                </c:pt>
                <c:pt idx="950">
                  <c:v>41512</c:v>
                </c:pt>
                <c:pt idx="951">
                  <c:v>41513</c:v>
                </c:pt>
                <c:pt idx="952">
                  <c:v>41514</c:v>
                </c:pt>
                <c:pt idx="953">
                  <c:v>41515</c:v>
                </c:pt>
                <c:pt idx="954">
                  <c:v>41516</c:v>
                </c:pt>
                <c:pt idx="955">
                  <c:v>41519</c:v>
                </c:pt>
                <c:pt idx="956">
                  <c:v>41520</c:v>
                </c:pt>
                <c:pt idx="957">
                  <c:v>41521</c:v>
                </c:pt>
                <c:pt idx="958">
                  <c:v>41522</c:v>
                </c:pt>
                <c:pt idx="959">
                  <c:v>41523</c:v>
                </c:pt>
                <c:pt idx="960">
                  <c:v>41526</c:v>
                </c:pt>
                <c:pt idx="961">
                  <c:v>41527</c:v>
                </c:pt>
                <c:pt idx="962">
                  <c:v>41528</c:v>
                </c:pt>
                <c:pt idx="963">
                  <c:v>41529</c:v>
                </c:pt>
                <c:pt idx="964">
                  <c:v>41530</c:v>
                </c:pt>
                <c:pt idx="965">
                  <c:v>41533</c:v>
                </c:pt>
                <c:pt idx="966">
                  <c:v>41534</c:v>
                </c:pt>
                <c:pt idx="967">
                  <c:v>41535</c:v>
                </c:pt>
                <c:pt idx="968">
                  <c:v>41536</c:v>
                </c:pt>
                <c:pt idx="969">
                  <c:v>41537</c:v>
                </c:pt>
                <c:pt idx="970">
                  <c:v>41540</c:v>
                </c:pt>
                <c:pt idx="971">
                  <c:v>41541</c:v>
                </c:pt>
                <c:pt idx="972">
                  <c:v>41542</c:v>
                </c:pt>
                <c:pt idx="973">
                  <c:v>41543</c:v>
                </c:pt>
                <c:pt idx="974">
                  <c:v>41544</c:v>
                </c:pt>
                <c:pt idx="975">
                  <c:v>41547</c:v>
                </c:pt>
                <c:pt idx="976">
                  <c:v>41548</c:v>
                </c:pt>
                <c:pt idx="977">
                  <c:v>41549</c:v>
                </c:pt>
                <c:pt idx="978">
                  <c:v>41550</c:v>
                </c:pt>
                <c:pt idx="979">
                  <c:v>41551</c:v>
                </c:pt>
                <c:pt idx="980">
                  <c:v>41554</c:v>
                </c:pt>
                <c:pt idx="981">
                  <c:v>41555</c:v>
                </c:pt>
                <c:pt idx="982">
                  <c:v>41556</c:v>
                </c:pt>
                <c:pt idx="983">
                  <c:v>41557</c:v>
                </c:pt>
                <c:pt idx="984">
                  <c:v>41558</c:v>
                </c:pt>
                <c:pt idx="985">
                  <c:v>41561</c:v>
                </c:pt>
                <c:pt idx="986">
                  <c:v>41562</c:v>
                </c:pt>
                <c:pt idx="987">
                  <c:v>41563</c:v>
                </c:pt>
                <c:pt idx="988">
                  <c:v>41564</c:v>
                </c:pt>
                <c:pt idx="989">
                  <c:v>41565</c:v>
                </c:pt>
                <c:pt idx="990">
                  <c:v>41568</c:v>
                </c:pt>
                <c:pt idx="991">
                  <c:v>41569</c:v>
                </c:pt>
                <c:pt idx="992">
                  <c:v>41570</c:v>
                </c:pt>
                <c:pt idx="993">
                  <c:v>41571</c:v>
                </c:pt>
                <c:pt idx="994">
                  <c:v>41572</c:v>
                </c:pt>
                <c:pt idx="995">
                  <c:v>41575</c:v>
                </c:pt>
                <c:pt idx="996">
                  <c:v>41576</c:v>
                </c:pt>
                <c:pt idx="997">
                  <c:v>41577</c:v>
                </c:pt>
                <c:pt idx="998">
                  <c:v>41578</c:v>
                </c:pt>
                <c:pt idx="999">
                  <c:v>41579</c:v>
                </c:pt>
                <c:pt idx="1000">
                  <c:v>41582</c:v>
                </c:pt>
                <c:pt idx="1001">
                  <c:v>41583</c:v>
                </c:pt>
                <c:pt idx="1002">
                  <c:v>41584</c:v>
                </c:pt>
                <c:pt idx="1003">
                  <c:v>41585</c:v>
                </c:pt>
                <c:pt idx="1004">
                  <c:v>41586</c:v>
                </c:pt>
                <c:pt idx="1005">
                  <c:v>41589</c:v>
                </c:pt>
                <c:pt idx="1006">
                  <c:v>41590</c:v>
                </c:pt>
                <c:pt idx="1007">
                  <c:v>41591</c:v>
                </c:pt>
                <c:pt idx="1008">
                  <c:v>41592</c:v>
                </c:pt>
                <c:pt idx="1009">
                  <c:v>41593</c:v>
                </c:pt>
                <c:pt idx="1010">
                  <c:v>41596</c:v>
                </c:pt>
                <c:pt idx="1011">
                  <c:v>41597</c:v>
                </c:pt>
                <c:pt idx="1012">
                  <c:v>41598</c:v>
                </c:pt>
                <c:pt idx="1013">
                  <c:v>41599</c:v>
                </c:pt>
                <c:pt idx="1014">
                  <c:v>41600</c:v>
                </c:pt>
                <c:pt idx="1015">
                  <c:v>41603</c:v>
                </c:pt>
                <c:pt idx="1016">
                  <c:v>41604</c:v>
                </c:pt>
                <c:pt idx="1017">
                  <c:v>41605</c:v>
                </c:pt>
                <c:pt idx="1018">
                  <c:v>41606</c:v>
                </c:pt>
                <c:pt idx="1019">
                  <c:v>41607</c:v>
                </c:pt>
                <c:pt idx="1020">
                  <c:v>41610</c:v>
                </c:pt>
                <c:pt idx="1021">
                  <c:v>41611</c:v>
                </c:pt>
                <c:pt idx="1022">
                  <c:v>41612</c:v>
                </c:pt>
                <c:pt idx="1023">
                  <c:v>41613</c:v>
                </c:pt>
                <c:pt idx="1024">
                  <c:v>41614</c:v>
                </c:pt>
                <c:pt idx="1025">
                  <c:v>41617</c:v>
                </c:pt>
                <c:pt idx="1026">
                  <c:v>41618</c:v>
                </c:pt>
                <c:pt idx="1027">
                  <c:v>41619</c:v>
                </c:pt>
                <c:pt idx="1028">
                  <c:v>41620</c:v>
                </c:pt>
                <c:pt idx="1029">
                  <c:v>41621</c:v>
                </c:pt>
                <c:pt idx="1030">
                  <c:v>41624</c:v>
                </c:pt>
                <c:pt idx="1031">
                  <c:v>41625</c:v>
                </c:pt>
                <c:pt idx="1032">
                  <c:v>41626</c:v>
                </c:pt>
                <c:pt idx="1033">
                  <c:v>41627</c:v>
                </c:pt>
                <c:pt idx="1034">
                  <c:v>41628</c:v>
                </c:pt>
                <c:pt idx="1035">
                  <c:v>41631</c:v>
                </c:pt>
                <c:pt idx="1036">
                  <c:v>41632</c:v>
                </c:pt>
                <c:pt idx="1037">
                  <c:v>41633</c:v>
                </c:pt>
                <c:pt idx="1038">
                  <c:v>41634</c:v>
                </c:pt>
                <c:pt idx="1039">
                  <c:v>41635</c:v>
                </c:pt>
                <c:pt idx="1040">
                  <c:v>41638</c:v>
                </c:pt>
                <c:pt idx="1041">
                  <c:v>41639</c:v>
                </c:pt>
                <c:pt idx="1042">
                  <c:v>41640</c:v>
                </c:pt>
                <c:pt idx="1043">
                  <c:v>41641</c:v>
                </c:pt>
                <c:pt idx="1044">
                  <c:v>41642</c:v>
                </c:pt>
                <c:pt idx="1045">
                  <c:v>41645</c:v>
                </c:pt>
                <c:pt idx="1046">
                  <c:v>41646</c:v>
                </c:pt>
                <c:pt idx="1047">
                  <c:v>41647</c:v>
                </c:pt>
                <c:pt idx="1048">
                  <c:v>41648</c:v>
                </c:pt>
                <c:pt idx="1049">
                  <c:v>41649</c:v>
                </c:pt>
                <c:pt idx="1050">
                  <c:v>41652</c:v>
                </c:pt>
                <c:pt idx="1051">
                  <c:v>41653</c:v>
                </c:pt>
                <c:pt idx="1052">
                  <c:v>41654</c:v>
                </c:pt>
                <c:pt idx="1053">
                  <c:v>41655</c:v>
                </c:pt>
                <c:pt idx="1054">
                  <c:v>41656</c:v>
                </c:pt>
                <c:pt idx="1055">
                  <c:v>41659</c:v>
                </c:pt>
                <c:pt idx="1056">
                  <c:v>41660</c:v>
                </c:pt>
                <c:pt idx="1057">
                  <c:v>41661</c:v>
                </c:pt>
                <c:pt idx="1058">
                  <c:v>41662</c:v>
                </c:pt>
                <c:pt idx="1059">
                  <c:v>41663</c:v>
                </c:pt>
                <c:pt idx="1060">
                  <c:v>41666</c:v>
                </c:pt>
                <c:pt idx="1061">
                  <c:v>41667</c:v>
                </c:pt>
                <c:pt idx="1062">
                  <c:v>41668</c:v>
                </c:pt>
                <c:pt idx="1063">
                  <c:v>41669</c:v>
                </c:pt>
                <c:pt idx="1064">
                  <c:v>41670</c:v>
                </c:pt>
                <c:pt idx="1065">
                  <c:v>41673</c:v>
                </c:pt>
                <c:pt idx="1066">
                  <c:v>41674</c:v>
                </c:pt>
                <c:pt idx="1067">
                  <c:v>41675</c:v>
                </c:pt>
                <c:pt idx="1068">
                  <c:v>41676</c:v>
                </c:pt>
                <c:pt idx="1069">
                  <c:v>41677</c:v>
                </c:pt>
                <c:pt idx="1070">
                  <c:v>41680</c:v>
                </c:pt>
                <c:pt idx="1071">
                  <c:v>41681</c:v>
                </c:pt>
                <c:pt idx="1072">
                  <c:v>41682</c:v>
                </c:pt>
                <c:pt idx="1073">
                  <c:v>41683</c:v>
                </c:pt>
                <c:pt idx="1074">
                  <c:v>41684</c:v>
                </c:pt>
                <c:pt idx="1075">
                  <c:v>41687</c:v>
                </c:pt>
                <c:pt idx="1076">
                  <c:v>41688</c:v>
                </c:pt>
                <c:pt idx="1077">
                  <c:v>41689</c:v>
                </c:pt>
                <c:pt idx="1078">
                  <c:v>41690</c:v>
                </c:pt>
                <c:pt idx="1079">
                  <c:v>41691</c:v>
                </c:pt>
                <c:pt idx="1080">
                  <c:v>41694</c:v>
                </c:pt>
                <c:pt idx="1081">
                  <c:v>41695</c:v>
                </c:pt>
                <c:pt idx="1082">
                  <c:v>41696</c:v>
                </c:pt>
                <c:pt idx="1083">
                  <c:v>41697</c:v>
                </c:pt>
                <c:pt idx="1084">
                  <c:v>41698</c:v>
                </c:pt>
                <c:pt idx="1085">
                  <c:v>41701</c:v>
                </c:pt>
                <c:pt idx="1086">
                  <c:v>41702</c:v>
                </c:pt>
                <c:pt idx="1087">
                  <c:v>41703</c:v>
                </c:pt>
                <c:pt idx="1088">
                  <c:v>41704</c:v>
                </c:pt>
                <c:pt idx="1089">
                  <c:v>41705</c:v>
                </c:pt>
                <c:pt idx="1090">
                  <c:v>41708</c:v>
                </c:pt>
                <c:pt idx="1091">
                  <c:v>41709</c:v>
                </c:pt>
                <c:pt idx="1092">
                  <c:v>41710</c:v>
                </c:pt>
                <c:pt idx="1093">
                  <c:v>41711</c:v>
                </c:pt>
                <c:pt idx="1094">
                  <c:v>41712</c:v>
                </c:pt>
                <c:pt idx="1095">
                  <c:v>41715</c:v>
                </c:pt>
                <c:pt idx="1096">
                  <c:v>41716</c:v>
                </c:pt>
                <c:pt idx="1097">
                  <c:v>41717</c:v>
                </c:pt>
                <c:pt idx="1098">
                  <c:v>41718</c:v>
                </c:pt>
                <c:pt idx="1099">
                  <c:v>41719</c:v>
                </c:pt>
                <c:pt idx="1100">
                  <c:v>41722</c:v>
                </c:pt>
                <c:pt idx="1101">
                  <c:v>41723</c:v>
                </c:pt>
                <c:pt idx="1102">
                  <c:v>41724</c:v>
                </c:pt>
                <c:pt idx="1103">
                  <c:v>41725</c:v>
                </c:pt>
                <c:pt idx="1104">
                  <c:v>41726</c:v>
                </c:pt>
                <c:pt idx="1105">
                  <c:v>41729</c:v>
                </c:pt>
                <c:pt idx="1106">
                  <c:v>41730</c:v>
                </c:pt>
                <c:pt idx="1107">
                  <c:v>41731</c:v>
                </c:pt>
                <c:pt idx="1108">
                  <c:v>41732</c:v>
                </c:pt>
                <c:pt idx="1109">
                  <c:v>41733</c:v>
                </c:pt>
                <c:pt idx="1110">
                  <c:v>41736</c:v>
                </c:pt>
                <c:pt idx="1111">
                  <c:v>41737</c:v>
                </c:pt>
                <c:pt idx="1112">
                  <c:v>41738</c:v>
                </c:pt>
                <c:pt idx="1113">
                  <c:v>41739</c:v>
                </c:pt>
                <c:pt idx="1114">
                  <c:v>41740</c:v>
                </c:pt>
                <c:pt idx="1115">
                  <c:v>41743</c:v>
                </c:pt>
                <c:pt idx="1116">
                  <c:v>41744</c:v>
                </c:pt>
                <c:pt idx="1117">
                  <c:v>41745</c:v>
                </c:pt>
                <c:pt idx="1118">
                  <c:v>41746</c:v>
                </c:pt>
                <c:pt idx="1119">
                  <c:v>41747</c:v>
                </c:pt>
                <c:pt idx="1120">
                  <c:v>41750</c:v>
                </c:pt>
                <c:pt idx="1121">
                  <c:v>41751</c:v>
                </c:pt>
                <c:pt idx="1122">
                  <c:v>41752</c:v>
                </c:pt>
                <c:pt idx="1123">
                  <c:v>41753</c:v>
                </c:pt>
                <c:pt idx="1124">
                  <c:v>41754</c:v>
                </c:pt>
                <c:pt idx="1125">
                  <c:v>41757</c:v>
                </c:pt>
                <c:pt idx="1126">
                  <c:v>41758</c:v>
                </c:pt>
                <c:pt idx="1127">
                  <c:v>41759</c:v>
                </c:pt>
                <c:pt idx="1128">
                  <c:v>41760</c:v>
                </c:pt>
                <c:pt idx="1129">
                  <c:v>41761</c:v>
                </c:pt>
                <c:pt idx="1130">
                  <c:v>41764</c:v>
                </c:pt>
                <c:pt idx="1131">
                  <c:v>41765</c:v>
                </c:pt>
                <c:pt idx="1132">
                  <c:v>41766</c:v>
                </c:pt>
                <c:pt idx="1133">
                  <c:v>41767</c:v>
                </c:pt>
                <c:pt idx="1134">
                  <c:v>41768</c:v>
                </c:pt>
                <c:pt idx="1135">
                  <c:v>41771</c:v>
                </c:pt>
                <c:pt idx="1136">
                  <c:v>41772</c:v>
                </c:pt>
                <c:pt idx="1137">
                  <c:v>41773</c:v>
                </c:pt>
                <c:pt idx="1138">
                  <c:v>41774</c:v>
                </c:pt>
                <c:pt idx="1139">
                  <c:v>41775</c:v>
                </c:pt>
                <c:pt idx="1140">
                  <c:v>41778</c:v>
                </c:pt>
                <c:pt idx="1141">
                  <c:v>41779</c:v>
                </c:pt>
                <c:pt idx="1142">
                  <c:v>41780</c:v>
                </c:pt>
                <c:pt idx="1143">
                  <c:v>41781</c:v>
                </c:pt>
                <c:pt idx="1144">
                  <c:v>41782</c:v>
                </c:pt>
                <c:pt idx="1145">
                  <c:v>41785</c:v>
                </c:pt>
                <c:pt idx="1146">
                  <c:v>41786</c:v>
                </c:pt>
                <c:pt idx="1147">
                  <c:v>41787</c:v>
                </c:pt>
                <c:pt idx="1148">
                  <c:v>41788</c:v>
                </c:pt>
                <c:pt idx="1149">
                  <c:v>41789</c:v>
                </c:pt>
                <c:pt idx="1150">
                  <c:v>41792</c:v>
                </c:pt>
                <c:pt idx="1151">
                  <c:v>41793</c:v>
                </c:pt>
                <c:pt idx="1152">
                  <c:v>41794</c:v>
                </c:pt>
                <c:pt idx="1153">
                  <c:v>41795</c:v>
                </c:pt>
                <c:pt idx="1154">
                  <c:v>41796</c:v>
                </c:pt>
                <c:pt idx="1155">
                  <c:v>41799</c:v>
                </c:pt>
                <c:pt idx="1156">
                  <c:v>41800</c:v>
                </c:pt>
                <c:pt idx="1157">
                  <c:v>41801</c:v>
                </c:pt>
                <c:pt idx="1158">
                  <c:v>41802</c:v>
                </c:pt>
                <c:pt idx="1159">
                  <c:v>41803</c:v>
                </c:pt>
                <c:pt idx="1160">
                  <c:v>41806</c:v>
                </c:pt>
                <c:pt idx="1161">
                  <c:v>41807</c:v>
                </c:pt>
                <c:pt idx="1162">
                  <c:v>41808</c:v>
                </c:pt>
                <c:pt idx="1163">
                  <c:v>41809</c:v>
                </c:pt>
                <c:pt idx="1164">
                  <c:v>41810</c:v>
                </c:pt>
                <c:pt idx="1165">
                  <c:v>41813</c:v>
                </c:pt>
                <c:pt idx="1166">
                  <c:v>41814</c:v>
                </c:pt>
                <c:pt idx="1167">
                  <c:v>41815</c:v>
                </c:pt>
                <c:pt idx="1168">
                  <c:v>41816</c:v>
                </c:pt>
                <c:pt idx="1169">
                  <c:v>41817</c:v>
                </c:pt>
                <c:pt idx="1170">
                  <c:v>41820</c:v>
                </c:pt>
                <c:pt idx="1171">
                  <c:v>41821</c:v>
                </c:pt>
                <c:pt idx="1172">
                  <c:v>41822</c:v>
                </c:pt>
                <c:pt idx="1173">
                  <c:v>41823</c:v>
                </c:pt>
                <c:pt idx="1174">
                  <c:v>41824</c:v>
                </c:pt>
                <c:pt idx="1175">
                  <c:v>41827</c:v>
                </c:pt>
                <c:pt idx="1176">
                  <c:v>41828</c:v>
                </c:pt>
                <c:pt idx="1177">
                  <c:v>41829</c:v>
                </c:pt>
                <c:pt idx="1178">
                  <c:v>41830</c:v>
                </c:pt>
                <c:pt idx="1179">
                  <c:v>41831</c:v>
                </c:pt>
                <c:pt idx="1180">
                  <c:v>41834</c:v>
                </c:pt>
                <c:pt idx="1181">
                  <c:v>41835</c:v>
                </c:pt>
                <c:pt idx="1182">
                  <c:v>41836</c:v>
                </c:pt>
                <c:pt idx="1183">
                  <c:v>41837</c:v>
                </c:pt>
                <c:pt idx="1184">
                  <c:v>41838</c:v>
                </c:pt>
                <c:pt idx="1185">
                  <c:v>41841</c:v>
                </c:pt>
                <c:pt idx="1186">
                  <c:v>41842</c:v>
                </c:pt>
                <c:pt idx="1187">
                  <c:v>41843</c:v>
                </c:pt>
                <c:pt idx="1188">
                  <c:v>41844</c:v>
                </c:pt>
                <c:pt idx="1189">
                  <c:v>41845</c:v>
                </c:pt>
                <c:pt idx="1190">
                  <c:v>41848</c:v>
                </c:pt>
                <c:pt idx="1191">
                  <c:v>41849</c:v>
                </c:pt>
                <c:pt idx="1192">
                  <c:v>41850</c:v>
                </c:pt>
                <c:pt idx="1193">
                  <c:v>41851</c:v>
                </c:pt>
                <c:pt idx="1194">
                  <c:v>41852</c:v>
                </c:pt>
                <c:pt idx="1195">
                  <c:v>41855</c:v>
                </c:pt>
                <c:pt idx="1196">
                  <c:v>41856</c:v>
                </c:pt>
                <c:pt idx="1197">
                  <c:v>41857</c:v>
                </c:pt>
                <c:pt idx="1198">
                  <c:v>41858</c:v>
                </c:pt>
                <c:pt idx="1199">
                  <c:v>41859</c:v>
                </c:pt>
                <c:pt idx="1200">
                  <c:v>41862</c:v>
                </c:pt>
                <c:pt idx="1201">
                  <c:v>41863</c:v>
                </c:pt>
                <c:pt idx="1202">
                  <c:v>41864</c:v>
                </c:pt>
                <c:pt idx="1203">
                  <c:v>41865</c:v>
                </c:pt>
                <c:pt idx="1204">
                  <c:v>41866</c:v>
                </c:pt>
                <c:pt idx="1205">
                  <c:v>41869</c:v>
                </c:pt>
                <c:pt idx="1206">
                  <c:v>41870</c:v>
                </c:pt>
                <c:pt idx="1207">
                  <c:v>41871</c:v>
                </c:pt>
                <c:pt idx="1208">
                  <c:v>41872</c:v>
                </c:pt>
                <c:pt idx="1209">
                  <c:v>41873</c:v>
                </c:pt>
                <c:pt idx="1210">
                  <c:v>41876</c:v>
                </c:pt>
                <c:pt idx="1211">
                  <c:v>41877</c:v>
                </c:pt>
                <c:pt idx="1212">
                  <c:v>41878</c:v>
                </c:pt>
                <c:pt idx="1213">
                  <c:v>41879</c:v>
                </c:pt>
                <c:pt idx="1214">
                  <c:v>41880</c:v>
                </c:pt>
                <c:pt idx="1215">
                  <c:v>41883</c:v>
                </c:pt>
                <c:pt idx="1216">
                  <c:v>41884</c:v>
                </c:pt>
                <c:pt idx="1217">
                  <c:v>41885</c:v>
                </c:pt>
                <c:pt idx="1218">
                  <c:v>41886</c:v>
                </c:pt>
                <c:pt idx="1219">
                  <c:v>41887</c:v>
                </c:pt>
                <c:pt idx="1220">
                  <c:v>41890</c:v>
                </c:pt>
                <c:pt idx="1221">
                  <c:v>41891</c:v>
                </c:pt>
                <c:pt idx="1222">
                  <c:v>41892</c:v>
                </c:pt>
                <c:pt idx="1223">
                  <c:v>41893</c:v>
                </c:pt>
                <c:pt idx="1224">
                  <c:v>41894</c:v>
                </c:pt>
                <c:pt idx="1225">
                  <c:v>41897</c:v>
                </c:pt>
                <c:pt idx="1226">
                  <c:v>41898</c:v>
                </c:pt>
                <c:pt idx="1227">
                  <c:v>41899</c:v>
                </c:pt>
                <c:pt idx="1228">
                  <c:v>41900</c:v>
                </c:pt>
                <c:pt idx="1229">
                  <c:v>41901</c:v>
                </c:pt>
                <c:pt idx="1230">
                  <c:v>41904</c:v>
                </c:pt>
                <c:pt idx="1231">
                  <c:v>41905</c:v>
                </c:pt>
                <c:pt idx="1232">
                  <c:v>41906</c:v>
                </c:pt>
                <c:pt idx="1233">
                  <c:v>41907</c:v>
                </c:pt>
                <c:pt idx="1234">
                  <c:v>41908</c:v>
                </c:pt>
                <c:pt idx="1235">
                  <c:v>41911</c:v>
                </c:pt>
                <c:pt idx="1236">
                  <c:v>41912</c:v>
                </c:pt>
                <c:pt idx="1237">
                  <c:v>41913</c:v>
                </c:pt>
                <c:pt idx="1238">
                  <c:v>41914</c:v>
                </c:pt>
                <c:pt idx="1239">
                  <c:v>41915</c:v>
                </c:pt>
                <c:pt idx="1240">
                  <c:v>41918</c:v>
                </c:pt>
                <c:pt idx="1241">
                  <c:v>41919</c:v>
                </c:pt>
                <c:pt idx="1242">
                  <c:v>41920</c:v>
                </c:pt>
                <c:pt idx="1243">
                  <c:v>41921</c:v>
                </c:pt>
                <c:pt idx="1244">
                  <c:v>41922</c:v>
                </c:pt>
                <c:pt idx="1245">
                  <c:v>41925</c:v>
                </c:pt>
                <c:pt idx="1246">
                  <c:v>41926</c:v>
                </c:pt>
                <c:pt idx="1247">
                  <c:v>41927</c:v>
                </c:pt>
                <c:pt idx="1248">
                  <c:v>41928</c:v>
                </c:pt>
                <c:pt idx="1249">
                  <c:v>41929</c:v>
                </c:pt>
                <c:pt idx="1250">
                  <c:v>41932</c:v>
                </c:pt>
                <c:pt idx="1251">
                  <c:v>41933</c:v>
                </c:pt>
                <c:pt idx="1252">
                  <c:v>41934</c:v>
                </c:pt>
                <c:pt idx="1253">
                  <c:v>41935</c:v>
                </c:pt>
                <c:pt idx="1254">
                  <c:v>41936</c:v>
                </c:pt>
                <c:pt idx="1255">
                  <c:v>41939</c:v>
                </c:pt>
                <c:pt idx="1256">
                  <c:v>41940</c:v>
                </c:pt>
                <c:pt idx="1257">
                  <c:v>41941</c:v>
                </c:pt>
                <c:pt idx="1258">
                  <c:v>41942</c:v>
                </c:pt>
                <c:pt idx="1259">
                  <c:v>41943</c:v>
                </c:pt>
                <c:pt idx="1260">
                  <c:v>41946</c:v>
                </c:pt>
                <c:pt idx="1261">
                  <c:v>41947</c:v>
                </c:pt>
                <c:pt idx="1262">
                  <c:v>41948</c:v>
                </c:pt>
                <c:pt idx="1263">
                  <c:v>41949</c:v>
                </c:pt>
                <c:pt idx="1264">
                  <c:v>41950</c:v>
                </c:pt>
                <c:pt idx="1265">
                  <c:v>41953</c:v>
                </c:pt>
                <c:pt idx="1266">
                  <c:v>41954</c:v>
                </c:pt>
                <c:pt idx="1267">
                  <c:v>41955</c:v>
                </c:pt>
                <c:pt idx="1268">
                  <c:v>41956</c:v>
                </c:pt>
                <c:pt idx="1269">
                  <c:v>41957</c:v>
                </c:pt>
                <c:pt idx="1270">
                  <c:v>41960</c:v>
                </c:pt>
                <c:pt idx="1271">
                  <c:v>41961</c:v>
                </c:pt>
                <c:pt idx="1272">
                  <c:v>41962</c:v>
                </c:pt>
                <c:pt idx="1273">
                  <c:v>41963</c:v>
                </c:pt>
                <c:pt idx="1274">
                  <c:v>41964</c:v>
                </c:pt>
                <c:pt idx="1275">
                  <c:v>41967</c:v>
                </c:pt>
                <c:pt idx="1276">
                  <c:v>41968</c:v>
                </c:pt>
                <c:pt idx="1277">
                  <c:v>41969</c:v>
                </c:pt>
                <c:pt idx="1278">
                  <c:v>41970</c:v>
                </c:pt>
                <c:pt idx="1279">
                  <c:v>41971</c:v>
                </c:pt>
                <c:pt idx="1280">
                  <c:v>41974</c:v>
                </c:pt>
                <c:pt idx="1281">
                  <c:v>41975</c:v>
                </c:pt>
                <c:pt idx="1282">
                  <c:v>41976</c:v>
                </c:pt>
                <c:pt idx="1283">
                  <c:v>41977</c:v>
                </c:pt>
                <c:pt idx="1284">
                  <c:v>41978</c:v>
                </c:pt>
                <c:pt idx="1285">
                  <c:v>41981</c:v>
                </c:pt>
                <c:pt idx="1286">
                  <c:v>41982</c:v>
                </c:pt>
                <c:pt idx="1287">
                  <c:v>41983</c:v>
                </c:pt>
                <c:pt idx="1288">
                  <c:v>41984</c:v>
                </c:pt>
                <c:pt idx="1289">
                  <c:v>41985</c:v>
                </c:pt>
                <c:pt idx="1290">
                  <c:v>41988</c:v>
                </c:pt>
                <c:pt idx="1291">
                  <c:v>41989</c:v>
                </c:pt>
                <c:pt idx="1292">
                  <c:v>41990</c:v>
                </c:pt>
                <c:pt idx="1293">
                  <c:v>41991</c:v>
                </c:pt>
                <c:pt idx="1294">
                  <c:v>41992</c:v>
                </c:pt>
                <c:pt idx="1295">
                  <c:v>41995</c:v>
                </c:pt>
                <c:pt idx="1296">
                  <c:v>41996</c:v>
                </c:pt>
                <c:pt idx="1297">
                  <c:v>41997</c:v>
                </c:pt>
                <c:pt idx="1298">
                  <c:v>41998</c:v>
                </c:pt>
                <c:pt idx="1299">
                  <c:v>41999</c:v>
                </c:pt>
                <c:pt idx="1300">
                  <c:v>42002</c:v>
                </c:pt>
                <c:pt idx="1301">
                  <c:v>42003</c:v>
                </c:pt>
                <c:pt idx="1302">
                  <c:v>42004</c:v>
                </c:pt>
                <c:pt idx="1303">
                  <c:v>42005</c:v>
                </c:pt>
                <c:pt idx="1304">
                  <c:v>42006</c:v>
                </c:pt>
                <c:pt idx="1305">
                  <c:v>42009</c:v>
                </c:pt>
                <c:pt idx="1306">
                  <c:v>42010</c:v>
                </c:pt>
                <c:pt idx="1307">
                  <c:v>42011</c:v>
                </c:pt>
                <c:pt idx="1308">
                  <c:v>42012</c:v>
                </c:pt>
                <c:pt idx="1309">
                  <c:v>42013</c:v>
                </c:pt>
                <c:pt idx="1310">
                  <c:v>42016</c:v>
                </c:pt>
                <c:pt idx="1311">
                  <c:v>42017</c:v>
                </c:pt>
                <c:pt idx="1312">
                  <c:v>42018</c:v>
                </c:pt>
                <c:pt idx="1313">
                  <c:v>42019</c:v>
                </c:pt>
                <c:pt idx="1314">
                  <c:v>42020</c:v>
                </c:pt>
                <c:pt idx="1315">
                  <c:v>42023</c:v>
                </c:pt>
                <c:pt idx="1316">
                  <c:v>42024</c:v>
                </c:pt>
                <c:pt idx="1317">
                  <c:v>42025</c:v>
                </c:pt>
                <c:pt idx="1318">
                  <c:v>42026</c:v>
                </c:pt>
                <c:pt idx="1319">
                  <c:v>42027</c:v>
                </c:pt>
                <c:pt idx="1320">
                  <c:v>42030</c:v>
                </c:pt>
                <c:pt idx="1321">
                  <c:v>42031</c:v>
                </c:pt>
                <c:pt idx="1322">
                  <c:v>42032</c:v>
                </c:pt>
                <c:pt idx="1323">
                  <c:v>42033</c:v>
                </c:pt>
                <c:pt idx="1324">
                  <c:v>42034</c:v>
                </c:pt>
                <c:pt idx="1325">
                  <c:v>42037</c:v>
                </c:pt>
                <c:pt idx="1326">
                  <c:v>42038</c:v>
                </c:pt>
                <c:pt idx="1327">
                  <c:v>42039</c:v>
                </c:pt>
                <c:pt idx="1328">
                  <c:v>42040</c:v>
                </c:pt>
                <c:pt idx="1329">
                  <c:v>42041</c:v>
                </c:pt>
                <c:pt idx="1330">
                  <c:v>42044</c:v>
                </c:pt>
                <c:pt idx="1331">
                  <c:v>42045</c:v>
                </c:pt>
                <c:pt idx="1332">
                  <c:v>42046</c:v>
                </c:pt>
                <c:pt idx="1333">
                  <c:v>42047</c:v>
                </c:pt>
                <c:pt idx="1334">
                  <c:v>42048</c:v>
                </c:pt>
                <c:pt idx="1335">
                  <c:v>42051</c:v>
                </c:pt>
                <c:pt idx="1336">
                  <c:v>42052</c:v>
                </c:pt>
                <c:pt idx="1337">
                  <c:v>42053</c:v>
                </c:pt>
                <c:pt idx="1338">
                  <c:v>42054</c:v>
                </c:pt>
                <c:pt idx="1339">
                  <c:v>42055</c:v>
                </c:pt>
                <c:pt idx="1340">
                  <c:v>42058</c:v>
                </c:pt>
                <c:pt idx="1341">
                  <c:v>42059</c:v>
                </c:pt>
                <c:pt idx="1342">
                  <c:v>42060</c:v>
                </c:pt>
                <c:pt idx="1343">
                  <c:v>42061</c:v>
                </c:pt>
                <c:pt idx="1344">
                  <c:v>42062</c:v>
                </c:pt>
                <c:pt idx="1345">
                  <c:v>42065</c:v>
                </c:pt>
                <c:pt idx="1346">
                  <c:v>42066</c:v>
                </c:pt>
                <c:pt idx="1347">
                  <c:v>42067</c:v>
                </c:pt>
                <c:pt idx="1348">
                  <c:v>42068</c:v>
                </c:pt>
                <c:pt idx="1349">
                  <c:v>42069</c:v>
                </c:pt>
                <c:pt idx="1350">
                  <c:v>42072</c:v>
                </c:pt>
                <c:pt idx="1351">
                  <c:v>42073</c:v>
                </c:pt>
                <c:pt idx="1352">
                  <c:v>42074</c:v>
                </c:pt>
                <c:pt idx="1353">
                  <c:v>42075</c:v>
                </c:pt>
                <c:pt idx="1354">
                  <c:v>42076</c:v>
                </c:pt>
                <c:pt idx="1355">
                  <c:v>42079</c:v>
                </c:pt>
                <c:pt idx="1356">
                  <c:v>42080</c:v>
                </c:pt>
                <c:pt idx="1357">
                  <c:v>42081</c:v>
                </c:pt>
                <c:pt idx="1358">
                  <c:v>42082</c:v>
                </c:pt>
                <c:pt idx="1359">
                  <c:v>42083</c:v>
                </c:pt>
                <c:pt idx="1360">
                  <c:v>42086</c:v>
                </c:pt>
                <c:pt idx="1361">
                  <c:v>42087</c:v>
                </c:pt>
                <c:pt idx="1362">
                  <c:v>42088</c:v>
                </c:pt>
                <c:pt idx="1363">
                  <c:v>42089</c:v>
                </c:pt>
                <c:pt idx="1364">
                  <c:v>42090</c:v>
                </c:pt>
                <c:pt idx="1365">
                  <c:v>42093</c:v>
                </c:pt>
                <c:pt idx="1366">
                  <c:v>42094</c:v>
                </c:pt>
                <c:pt idx="1367">
                  <c:v>42095</c:v>
                </c:pt>
                <c:pt idx="1368">
                  <c:v>42096</c:v>
                </c:pt>
                <c:pt idx="1369">
                  <c:v>42097</c:v>
                </c:pt>
                <c:pt idx="1370">
                  <c:v>42100</c:v>
                </c:pt>
                <c:pt idx="1371">
                  <c:v>42101</c:v>
                </c:pt>
                <c:pt idx="1372">
                  <c:v>42102</c:v>
                </c:pt>
                <c:pt idx="1373">
                  <c:v>42103</c:v>
                </c:pt>
                <c:pt idx="1374">
                  <c:v>42104</c:v>
                </c:pt>
                <c:pt idx="1375">
                  <c:v>42107</c:v>
                </c:pt>
                <c:pt idx="1376">
                  <c:v>42108</c:v>
                </c:pt>
                <c:pt idx="1377">
                  <c:v>42109</c:v>
                </c:pt>
                <c:pt idx="1378">
                  <c:v>42110</c:v>
                </c:pt>
                <c:pt idx="1379">
                  <c:v>42111</c:v>
                </c:pt>
                <c:pt idx="1380">
                  <c:v>42114</c:v>
                </c:pt>
                <c:pt idx="1381">
                  <c:v>42115</c:v>
                </c:pt>
                <c:pt idx="1382">
                  <c:v>42116</c:v>
                </c:pt>
                <c:pt idx="1383">
                  <c:v>42117</c:v>
                </c:pt>
                <c:pt idx="1384">
                  <c:v>42118</c:v>
                </c:pt>
                <c:pt idx="1385">
                  <c:v>42121</c:v>
                </c:pt>
                <c:pt idx="1386">
                  <c:v>42122</c:v>
                </c:pt>
                <c:pt idx="1387">
                  <c:v>42123</c:v>
                </c:pt>
                <c:pt idx="1388">
                  <c:v>42124</c:v>
                </c:pt>
                <c:pt idx="1389">
                  <c:v>42125</c:v>
                </c:pt>
                <c:pt idx="1390">
                  <c:v>42128</c:v>
                </c:pt>
                <c:pt idx="1391">
                  <c:v>42129</c:v>
                </c:pt>
                <c:pt idx="1392">
                  <c:v>42130</c:v>
                </c:pt>
                <c:pt idx="1393">
                  <c:v>42131</c:v>
                </c:pt>
                <c:pt idx="1394">
                  <c:v>42132</c:v>
                </c:pt>
                <c:pt idx="1395">
                  <c:v>42135</c:v>
                </c:pt>
                <c:pt idx="1396">
                  <c:v>42136</c:v>
                </c:pt>
                <c:pt idx="1397">
                  <c:v>42137</c:v>
                </c:pt>
                <c:pt idx="1398">
                  <c:v>42138</c:v>
                </c:pt>
                <c:pt idx="1399">
                  <c:v>42139</c:v>
                </c:pt>
                <c:pt idx="1400">
                  <c:v>42142</c:v>
                </c:pt>
                <c:pt idx="1401">
                  <c:v>42143</c:v>
                </c:pt>
                <c:pt idx="1402">
                  <c:v>42144</c:v>
                </c:pt>
                <c:pt idx="1403">
                  <c:v>42145</c:v>
                </c:pt>
                <c:pt idx="1404">
                  <c:v>42146</c:v>
                </c:pt>
                <c:pt idx="1405">
                  <c:v>42149</c:v>
                </c:pt>
                <c:pt idx="1406">
                  <c:v>42150</c:v>
                </c:pt>
                <c:pt idx="1407">
                  <c:v>42151</c:v>
                </c:pt>
                <c:pt idx="1408">
                  <c:v>42152</c:v>
                </c:pt>
                <c:pt idx="1409">
                  <c:v>42153</c:v>
                </c:pt>
                <c:pt idx="1410">
                  <c:v>42156</c:v>
                </c:pt>
                <c:pt idx="1411">
                  <c:v>42157</c:v>
                </c:pt>
                <c:pt idx="1412">
                  <c:v>42158</c:v>
                </c:pt>
                <c:pt idx="1413">
                  <c:v>42159</c:v>
                </c:pt>
                <c:pt idx="1414">
                  <c:v>42160</c:v>
                </c:pt>
                <c:pt idx="1415">
                  <c:v>42163</c:v>
                </c:pt>
                <c:pt idx="1416">
                  <c:v>42164</c:v>
                </c:pt>
                <c:pt idx="1417">
                  <c:v>42165</c:v>
                </c:pt>
                <c:pt idx="1418">
                  <c:v>42166</c:v>
                </c:pt>
                <c:pt idx="1419">
                  <c:v>42167</c:v>
                </c:pt>
                <c:pt idx="1420">
                  <c:v>42170</c:v>
                </c:pt>
                <c:pt idx="1421">
                  <c:v>42171</c:v>
                </c:pt>
                <c:pt idx="1422">
                  <c:v>42172</c:v>
                </c:pt>
                <c:pt idx="1423">
                  <c:v>42173</c:v>
                </c:pt>
                <c:pt idx="1424">
                  <c:v>42174</c:v>
                </c:pt>
                <c:pt idx="1425">
                  <c:v>42177</c:v>
                </c:pt>
                <c:pt idx="1426">
                  <c:v>42178</c:v>
                </c:pt>
                <c:pt idx="1427">
                  <c:v>42179</c:v>
                </c:pt>
                <c:pt idx="1428">
                  <c:v>42180</c:v>
                </c:pt>
                <c:pt idx="1429">
                  <c:v>42181</c:v>
                </c:pt>
                <c:pt idx="1430">
                  <c:v>42184</c:v>
                </c:pt>
                <c:pt idx="1431">
                  <c:v>42185</c:v>
                </c:pt>
                <c:pt idx="1432">
                  <c:v>42186</c:v>
                </c:pt>
                <c:pt idx="1433">
                  <c:v>42187</c:v>
                </c:pt>
                <c:pt idx="1434">
                  <c:v>42188</c:v>
                </c:pt>
                <c:pt idx="1435">
                  <c:v>42191</c:v>
                </c:pt>
                <c:pt idx="1436">
                  <c:v>42192</c:v>
                </c:pt>
                <c:pt idx="1437">
                  <c:v>42193</c:v>
                </c:pt>
                <c:pt idx="1438">
                  <c:v>42194</c:v>
                </c:pt>
                <c:pt idx="1439">
                  <c:v>42195</c:v>
                </c:pt>
                <c:pt idx="1440">
                  <c:v>42198</c:v>
                </c:pt>
                <c:pt idx="1441">
                  <c:v>42199</c:v>
                </c:pt>
                <c:pt idx="1442">
                  <c:v>42200</c:v>
                </c:pt>
                <c:pt idx="1443">
                  <c:v>42201</c:v>
                </c:pt>
                <c:pt idx="1444">
                  <c:v>42202</c:v>
                </c:pt>
                <c:pt idx="1445">
                  <c:v>42205</c:v>
                </c:pt>
                <c:pt idx="1446">
                  <c:v>42206</c:v>
                </c:pt>
                <c:pt idx="1447">
                  <c:v>42207</c:v>
                </c:pt>
                <c:pt idx="1448">
                  <c:v>42208</c:v>
                </c:pt>
                <c:pt idx="1449">
                  <c:v>42209</c:v>
                </c:pt>
                <c:pt idx="1450">
                  <c:v>42212</c:v>
                </c:pt>
                <c:pt idx="1451">
                  <c:v>42213</c:v>
                </c:pt>
                <c:pt idx="1452">
                  <c:v>42214</c:v>
                </c:pt>
                <c:pt idx="1453">
                  <c:v>42215</c:v>
                </c:pt>
                <c:pt idx="1454">
                  <c:v>42216</c:v>
                </c:pt>
                <c:pt idx="1455">
                  <c:v>42219</c:v>
                </c:pt>
                <c:pt idx="1456">
                  <c:v>42220</c:v>
                </c:pt>
                <c:pt idx="1457">
                  <c:v>42221</c:v>
                </c:pt>
                <c:pt idx="1458">
                  <c:v>42222</c:v>
                </c:pt>
                <c:pt idx="1459">
                  <c:v>42223</c:v>
                </c:pt>
                <c:pt idx="1460">
                  <c:v>42226</c:v>
                </c:pt>
                <c:pt idx="1461">
                  <c:v>42227</c:v>
                </c:pt>
                <c:pt idx="1462">
                  <c:v>42228</c:v>
                </c:pt>
                <c:pt idx="1463">
                  <c:v>42229</c:v>
                </c:pt>
                <c:pt idx="1464">
                  <c:v>42230</c:v>
                </c:pt>
                <c:pt idx="1465">
                  <c:v>42233</c:v>
                </c:pt>
                <c:pt idx="1466">
                  <c:v>42234</c:v>
                </c:pt>
                <c:pt idx="1467">
                  <c:v>42235</c:v>
                </c:pt>
                <c:pt idx="1468">
                  <c:v>42236</c:v>
                </c:pt>
                <c:pt idx="1469">
                  <c:v>42237</c:v>
                </c:pt>
                <c:pt idx="1470">
                  <c:v>42240</c:v>
                </c:pt>
                <c:pt idx="1471">
                  <c:v>42241</c:v>
                </c:pt>
                <c:pt idx="1472">
                  <c:v>42242</c:v>
                </c:pt>
                <c:pt idx="1473">
                  <c:v>42243</c:v>
                </c:pt>
                <c:pt idx="1474">
                  <c:v>42244</c:v>
                </c:pt>
                <c:pt idx="1475">
                  <c:v>42247</c:v>
                </c:pt>
                <c:pt idx="1476">
                  <c:v>42248</c:v>
                </c:pt>
                <c:pt idx="1477">
                  <c:v>42249</c:v>
                </c:pt>
                <c:pt idx="1478">
                  <c:v>42250</c:v>
                </c:pt>
                <c:pt idx="1479">
                  <c:v>42251</c:v>
                </c:pt>
                <c:pt idx="1480">
                  <c:v>42254</c:v>
                </c:pt>
                <c:pt idx="1481">
                  <c:v>42255</c:v>
                </c:pt>
                <c:pt idx="1482">
                  <c:v>42256</c:v>
                </c:pt>
                <c:pt idx="1483">
                  <c:v>42257</c:v>
                </c:pt>
                <c:pt idx="1484">
                  <c:v>42258</c:v>
                </c:pt>
                <c:pt idx="1485">
                  <c:v>42261</c:v>
                </c:pt>
                <c:pt idx="1486">
                  <c:v>42262</c:v>
                </c:pt>
                <c:pt idx="1487">
                  <c:v>42263</c:v>
                </c:pt>
                <c:pt idx="1488">
                  <c:v>42264</c:v>
                </c:pt>
                <c:pt idx="1489">
                  <c:v>42265</c:v>
                </c:pt>
                <c:pt idx="1490">
                  <c:v>42268</c:v>
                </c:pt>
                <c:pt idx="1491">
                  <c:v>42269</c:v>
                </c:pt>
                <c:pt idx="1492">
                  <c:v>42270</c:v>
                </c:pt>
                <c:pt idx="1493">
                  <c:v>42271</c:v>
                </c:pt>
                <c:pt idx="1494">
                  <c:v>42272</c:v>
                </c:pt>
                <c:pt idx="1495">
                  <c:v>42275</c:v>
                </c:pt>
                <c:pt idx="1496">
                  <c:v>42276</c:v>
                </c:pt>
                <c:pt idx="1497">
                  <c:v>42277</c:v>
                </c:pt>
                <c:pt idx="1498">
                  <c:v>42278</c:v>
                </c:pt>
                <c:pt idx="1499">
                  <c:v>42279</c:v>
                </c:pt>
                <c:pt idx="1500">
                  <c:v>42282</c:v>
                </c:pt>
                <c:pt idx="1501">
                  <c:v>42283</c:v>
                </c:pt>
                <c:pt idx="1502">
                  <c:v>42284</c:v>
                </c:pt>
                <c:pt idx="1503">
                  <c:v>42285</c:v>
                </c:pt>
                <c:pt idx="1504">
                  <c:v>42286</c:v>
                </c:pt>
                <c:pt idx="1505">
                  <c:v>42289</c:v>
                </c:pt>
                <c:pt idx="1506">
                  <c:v>42290</c:v>
                </c:pt>
                <c:pt idx="1507">
                  <c:v>42291</c:v>
                </c:pt>
                <c:pt idx="1508">
                  <c:v>42292</c:v>
                </c:pt>
                <c:pt idx="1509">
                  <c:v>42293</c:v>
                </c:pt>
                <c:pt idx="1510">
                  <c:v>42296</c:v>
                </c:pt>
                <c:pt idx="1511">
                  <c:v>42297</c:v>
                </c:pt>
                <c:pt idx="1512">
                  <c:v>42298</c:v>
                </c:pt>
                <c:pt idx="1513">
                  <c:v>42299</c:v>
                </c:pt>
                <c:pt idx="1514">
                  <c:v>42300</c:v>
                </c:pt>
                <c:pt idx="1515">
                  <c:v>42303</c:v>
                </c:pt>
                <c:pt idx="1516">
                  <c:v>42304</c:v>
                </c:pt>
                <c:pt idx="1517">
                  <c:v>42305</c:v>
                </c:pt>
                <c:pt idx="1518">
                  <c:v>42306</c:v>
                </c:pt>
                <c:pt idx="1519">
                  <c:v>42307</c:v>
                </c:pt>
                <c:pt idx="1520">
                  <c:v>42310</c:v>
                </c:pt>
                <c:pt idx="1521">
                  <c:v>42311</c:v>
                </c:pt>
                <c:pt idx="1522">
                  <c:v>42312</c:v>
                </c:pt>
                <c:pt idx="1523">
                  <c:v>42313</c:v>
                </c:pt>
                <c:pt idx="1524">
                  <c:v>42314</c:v>
                </c:pt>
                <c:pt idx="1525">
                  <c:v>42317</c:v>
                </c:pt>
                <c:pt idx="1526">
                  <c:v>42318</c:v>
                </c:pt>
                <c:pt idx="1527">
                  <c:v>42319</c:v>
                </c:pt>
                <c:pt idx="1528">
                  <c:v>42320</c:v>
                </c:pt>
                <c:pt idx="1529">
                  <c:v>42321</c:v>
                </c:pt>
                <c:pt idx="1530">
                  <c:v>42324</c:v>
                </c:pt>
                <c:pt idx="1531">
                  <c:v>42325</c:v>
                </c:pt>
                <c:pt idx="1532">
                  <c:v>42326</c:v>
                </c:pt>
                <c:pt idx="1533">
                  <c:v>42327</c:v>
                </c:pt>
                <c:pt idx="1534">
                  <c:v>42328</c:v>
                </c:pt>
                <c:pt idx="1535">
                  <c:v>42331</c:v>
                </c:pt>
                <c:pt idx="1536">
                  <c:v>42332</c:v>
                </c:pt>
                <c:pt idx="1537">
                  <c:v>42333</c:v>
                </c:pt>
                <c:pt idx="1538">
                  <c:v>42334</c:v>
                </c:pt>
                <c:pt idx="1539">
                  <c:v>42335</c:v>
                </c:pt>
                <c:pt idx="1540">
                  <c:v>42338</c:v>
                </c:pt>
                <c:pt idx="1541">
                  <c:v>42339</c:v>
                </c:pt>
                <c:pt idx="1542">
                  <c:v>42340</c:v>
                </c:pt>
                <c:pt idx="1543">
                  <c:v>42341</c:v>
                </c:pt>
                <c:pt idx="1544">
                  <c:v>42342</c:v>
                </c:pt>
                <c:pt idx="1545">
                  <c:v>42345</c:v>
                </c:pt>
                <c:pt idx="1546">
                  <c:v>42346</c:v>
                </c:pt>
                <c:pt idx="1547">
                  <c:v>42347</c:v>
                </c:pt>
                <c:pt idx="1548">
                  <c:v>42348</c:v>
                </c:pt>
                <c:pt idx="1549">
                  <c:v>42349</c:v>
                </c:pt>
                <c:pt idx="1550">
                  <c:v>42352</c:v>
                </c:pt>
                <c:pt idx="1551">
                  <c:v>42353</c:v>
                </c:pt>
                <c:pt idx="1552">
                  <c:v>42354</c:v>
                </c:pt>
                <c:pt idx="1553">
                  <c:v>42355</c:v>
                </c:pt>
                <c:pt idx="1554">
                  <c:v>42356</c:v>
                </c:pt>
                <c:pt idx="1555">
                  <c:v>42359</c:v>
                </c:pt>
                <c:pt idx="1556">
                  <c:v>42360</c:v>
                </c:pt>
                <c:pt idx="1557">
                  <c:v>42361</c:v>
                </c:pt>
                <c:pt idx="1558">
                  <c:v>42362</c:v>
                </c:pt>
                <c:pt idx="1559">
                  <c:v>42363</c:v>
                </c:pt>
                <c:pt idx="1560">
                  <c:v>42366</c:v>
                </c:pt>
                <c:pt idx="1561">
                  <c:v>42367</c:v>
                </c:pt>
                <c:pt idx="1562">
                  <c:v>42368</c:v>
                </c:pt>
                <c:pt idx="1563">
                  <c:v>42369</c:v>
                </c:pt>
                <c:pt idx="1564">
                  <c:v>42370</c:v>
                </c:pt>
                <c:pt idx="1565">
                  <c:v>42373</c:v>
                </c:pt>
                <c:pt idx="1566">
                  <c:v>42374</c:v>
                </c:pt>
                <c:pt idx="1567">
                  <c:v>42375</c:v>
                </c:pt>
                <c:pt idx="1568">
                  <c:v>42376</c:v>
                </c:pt>
                <c:pt idx="1569">
                  <c:v>42377</c:v>
                </c:pt>
                <c:pt idx="1570">
                  <c:v>42380</c:v>
                </c:pt>
                <c:pt idx="1571">
                  <c:v>42381</c:v>
                </c:pt>
                <c:pt idx="1572">
                  <c:v>42382</c:v>
                </c:pt>
                <c:pt idx="1573">
                  <c:v>42383</c:v>
                </c:pt>
                <c:pt idx="1574">
                  <c:v>42384</c:v>
                </c:pt>
                <c:pt idx="1575">
                  <c:v>42387</c:v>
                </c:pt>
                <c:pt idx="1576">
                  <c:v>42388</c:v>
                </c:pt>
                <c:pt idx="1577">
                  <c:v>42389</c:v>
                </c:pt>
                <c:pt idx="1578">
                  <c:v>42390</c:v>
                </c:pt>
                <c:pt idx="1579">
                  <c:v>42391</c:v>
                </c:pt>
                <c:pt idx="1580">
                  <c:v>42394</c:v>
                </c:pt>
                <c:pt idx="1581">
                  <c:v>42395</c:v>
                </c:pt>
                <c:pt idx="1582">
                  <c:v>42396</c:v>
                </c:pt>
                <c:pt idx="1583">
                  <c:v>42397</c:v>
                </c:pt>
                <c:pt idx="1584">
                  <c:v>42398</c:v>
                </c:pt>
                <c:pt idx="1585">
                  <c:v>42401</c:v>
                </c:pt>
                <c:pt idx="1586">
                  <c:v>42402</c:v>
                </c:pt>
                <c:pt idx="1587">
                  <c:v>42403</c:v>
                </c:pt>
                <c:pt idx="1588">
                  <c:v>42404</c:v>
                </c:pt>
                <c:pt idx="1589">
                  <c:v>42405</c:v>
                </c:pt>
                <c:pt idx="1590">
                  <c:v>42408</c:v>
                </c:pt>
                <c:pt idx="1591">
                  <c:v>42409</c:v>
                </c:pt>
                <c:pt idx="1592">
                  <c:v>42410</c:v>
                </c:pt>
                <c:pt idx="1593">
                  <c:v>42411</c:v>
                </c:pt>
                <c:pt idx="1594">
                  <c:v>42412</c:v>
                </c:pt>
                <c:pt idx="1595">
                  <c:v>42415</c:v>
                </c:pt>
                <c:pt idx="1596">
                  <c:v>42416</c:v>
                </c:pt>
                <c:pt idx="1597">
                  <c:v>42417</c:v>
                </c:pt>
                <c:pt idx="1598">
                  <c:v>42418</c:v>
                </c:pt>
                <c:pt idx="1599">
                  <c:v>42419</c:v>
                </c:pt>
                <c:pt idx="1600">
                  <c:v>42422</c:v>
                </c:pt>
                <c:pt idx="1601">
                  <c:v>42423</c:v>
                </c:pt>
                <c:pt idx="1602">
                  <c:v>42424</c:v>
                </c:pt>
                <c:pt idx="1603">
                  <c:v>42425</c:v>
                </c:pt>
                <c:pt idx="1604">
                  <c:v>42426</c:v>
                </c:pt>
                <c:pt idx="1605">
                  <c:v>42429</c:v>
                </c:pt>
                <c:pt idx="1606">
                  <c:v>42430</c:v>
                </c:pt>
                <c:pt idx="1607">
                  <c:v>42431</c:v>
                </c:pt>
                <c:pt idx="1608">
                  <c:v>42432</c:v>
                </c:pt>
                <c:pt idx="1609">
                  <c:v>42433</c:v>
                </c:pt>
                <c:pt idx="1610">
                  <c:v>42436</c:v>
                </c:pt>
                <c:pt idx="1611">
                  <c:v>42437</c:v>
                </c:pt>
                <c:pt idx="1612">
                  <c:v>42438</c:v>
                </c:pt>
                <c:pt idx="1613">
                  <c:v>42439</c:v>
                </c:pt>
                <c:pt idx="1614">
                  <c:v>42440</c:v>
                </c:pt>
                <c:pt idx="1615">
                  <c:v>42443</c:v>
                </c:pt>
                <c:pt idx="1616">
                  <c:v>42444</c:v>
                </c:pt>
                <c:pt idx="1617">
                  <c:v>42445</c:v>
                </c:pt>
                <c:pt idx="1618">
                  <c:v>42446</c:v>
                </c:pt>
                <c:pt idx="1619">
                  <c:v>42447</c:v>
                </c:pt>
                <c:pt idx="1620">
                  <c:v>42450</c:v>
                </c:pt>
                <c:pt idx="1621">
                  <c:v>42451</c:v>
                </c:pt>
                <c:pt idx="1622">
                  <c:v>42452</c:v>
                </c:pt>
                <c:pt idx="1623">
                  <c:v>42453</c:v>
                </c:pt>
                <c:pt idx="1624">
                  <c:v>42454</c:v>
                </c:pt>
                <c:pt idx="1625">
                  <c:v>42457</c:v>
                </c:pt>
                <c:pt idx="1626">
                  <c:v>42458</c:v>
                </c:pt>
                <c:pt idx="1627">
                  <c:v>42459</c:v>
                </c:pt>
                <c:pt idx="1628">
                  <c:v>42460</c:v>
                </c:pt>
                <c:pt idx="1629">
                  <c:v>42461</c:v>
                </c:pt>
                <c:pt idx="1630">
                  <c:v>42464</c:v>
                </c:pt>
                <c:pt idx="1631">
                  <c:v>42465</c:v>
                </c:pt>
                <c:pt idx="1632">
                  <c:v>42466</c:v>
                </c:pt>
                <c:pt idx="1633">
                  <c:v>42467</c:v>
                </c:pt>
                <c:pt idx="1634">
                  <c:v>42468</c:v>
                </c:pt>
                <c:pt idx="1635">
                  <c:v>42471</c:v>
                </c:pt>
                <c:pt idx="1636">
                  <c:v>42472</c:v>
                </c:pt>
                <c:pt idx="1637">
                  <c:v>42473</c:v>
                </c:pt>
                <c:pt idx="1638">
                  <c:v>42474</c:v>
                </c:pt>
                <c:pt idx="1639">
                  <c:v>42475</c:v>
                </c:pt>
                <c:pt idx="1640">
                  <c:v>42478</c:v>
                </c:pt>
                <c:pt idx="1641">
                  <c:v>42479</c:v>
                </c:pt>
                <c:pt idx="1642">
                  <c:v>42480</c:v>
                </c:pt>
                <c:pt idx="1643">
                  <c:v>42481</c:v>
                </c:pt>
                <c:pt idx="1644">
                  <c:v>42482</c:v>
                </c:pt>
                <c:pt idx="1645">
                  <c:v>42485</c:v>
                </c:pt>
                <c:pt idx="1646">
                  <c:v>42486</c:v>
                </c:pt>
                <c:pt idx="1647">
                  <c:v>42487</c:v>
                </c:pt>
                <c:pt idx="1648">
                  <c:v>42488</c:v>
                </c:pt>
                <c:pt idx="1649">
                  <c:v>42489</c:v>
                </c:pt>
                <c:pt idx="1650">
                  <c:v>42492</c:v>
                </c:pt>
                <c:pt idx="1651">
                  <c:v>42493</c:v>
                </c:pt>
                <c:pt idx="1652">
                  <c:v>42494</c:v>
                </c:pt>
                <c:pt idx="1653">
                  <c:v>42495</c:v>
                </c:pt>
                <c:pt idx="1654">
                  <c:v>42496</c:v>
                </c:pt>
                <c:pt idx="1655">
                  <c:v>42499</c:v>
                </c:pt>
                <c:pt idx="1656">
                  <c:v>42500</c:v>
                </c:pt>
                <c:pt idx="1657">
                  <c:v>42501</c:v>
                </c:pt>
                <c:pt idx="1658">
                  <c:v>42502</c:v>
                </c:pt>
                <c:pt idx="1659">
                  <c:v>42503</c:v>
                </c:pt>
                <c:pt idx="1660">
                  <c:v>42506</c:v>
                </c:pt>
                <c:pt idx="1661">
                  <c:v>42507</c:v>
                </c:pt>
                <c:pt idx="1662">
                  <c:v>42508</c:v>
                </c:pt>
                <c:pt idx="1663">
                  <c:v>42509</c:v>
                </c:pt>
                <c:pt idx="1664">
                  <c:v>42510</c:v>
                </c:pt>
                <c:pt idx="1665">
                  <c:v>42513</c:v>
                </c:pt>
                <c:pt idx="1666">
                  <c:v>42514</c:v>
                </c:pt>
                <c:pt idx="1667">
                  <c:v>42515</c:v>
                </c:pt>
                <c:pt idx="1668">
                  <c:v>42516</c:v>
                </c:pt>
                <c:pt idx="1669">
                  <c:v>42517</c:v>
                </c:pt>
                <c:pt idx="1670">
                  <c:v>42520</c:v>
                </c:pt>
                <c:pt idx="1671">
                  <c:v>42521</c:v>
                </c:pt>
                <c:pt idx="1672">
                  <c:v>42522</c:v>
                </c:pt>
                <c:pt idx="1673">
                  <c:v>42523</c:v>
                </c:pt>
                <c:pt idx="1674">
                  <c:v>42524</c:v>
                </c:pt>
                <c:pt idx="1675">
                  <c:v>42527</c:v>
                </c:pt>
                <c:pt idx="1676">
                  <c:v>42528</c:v>
                </c:pt>
                <c:pt idx="1677">
                  <c:v>42529</c:v>
                </c:pt>
                <c:pt idx="1678">
                  <c:v>42530</c:v>
                </c:pt>
                <c:pt idx="1679">
                  <c:v>42531</c:v>
                </c:pt>
                <c:pt idx="1680">
                  <c:v>42534</c:v>
                </c:pt>
                <c:pt idx="1681">
                  <c:v>42535</c:v>
                </c:pt>
                <c:pt idx="1682">
                  <c:v>42536</c:v>
                </c:pt>
                <c:pt idx="1683">
                  <c:v>42537</c:v>
                </c:pt>
                <c:pt idx="1684">
                  <c:v>42538</c:v>
                </c:pt>
                <c:pt idx="1685">
                  <c:v>42541</c:v>
                </c:pt>
                <c:pt idx="1686">
                  <c:v>42542</c:v>
                </c:pt>
                <c:pt idx="1687">
                  <c:v>42543</c:v>
                </c:pt>
                <c:pt idx="1688">
                  <c:v>42544</c:v>
                </c:pt>
                <c:pt idx="1689">
                  <c:v>42545</c:v>
                </c:pt>
                <c:pt idx="1690">
                  <c:v>42548</c:v>
                </c:pt>
                <c:pt idx="1691">
                  <c:v>42549</c:v>
                </c:pt>
                <c:pt idx="1692">
                  <c:v>42550</c:v>
                </c:pt>
                <c:pt idx="1693">
                  <c:v>42551</c:v>
                </c:pt>
                <c:pt idx="1694">
                  <c:v>42552</c:v>
                </c:pt>
                <c:pt idx="1695">
                  <c:v>42555</c:v>
                </c:pt>
                <c:pt idx="1696">
                  <c:v>42556</c:v>
                </c:pt>
                <c:pt idx="1697">
                  <c:v>42557</c:v>
                </c:pt>
                <c:pt idx="1698">
                  <c:v>42558</c:v>
                </c:pt>
                <c:pt idx="1699">
                  <c:v>42559</c:v>
                </c:pt>
                <c:pt idx="1700">
                  <c:v>42562</c:v>
                </c:pt>
                <c:pt idx="1701">
                  <c:v>42563</c:v>
                </c:pt>
                <c:pt idx="1702">
                  <c:v>42564</c:v>
                </c:pt>
                <c:pt idx="1703">
                  <c:v>42565</c:v>
                </c:pt>
                <c:pt idx="1704">
                  <c:v>42566</c:v>
                </c:pt>
                <c:pt idx="1705">
                  <c:v>42569</c:v>
                </c:pt>
                <c:pt idx="1706">
                  <c:v>42570</c:v>
                </c:pt>
                <c:pt idx="1707">
                  <c:v>42571</c:v>
                </c:pt>
                <c:pt idx="1708">
                  <c:v>42572</c:v>
                </c:pt>
                <c:pt idx="1709">
                  <c:v>42573</c:v>
                </c:pt>
                <c:pt idx="1710">
                  <c:v>42576</c:v>
                </c:pt>
                <c:pt idx="1711">
                  <c:v>42577</c:v>
                </c:pt>
                <c:pt idx="1712">
                  <c:v>42578</c:v>
                </c:pt>
                <c:pt idx="1713">
                  <c:v>42579</c:v>
                </c:pt>
                <c:pt idx="1714">
                  <c:v>42580</c:v>
                </c:pt>
                <c:pt idx="1715">
                  <c:v>42583</c:v>
                </c:pt>
                <c:pt idx="1716">
                  <c:v>42584</c:v>
                </c:pt>
                <c:pt idx="1717">
                  <c:v>42585</c:v>
                </c:pt>
                <c:pt idx="1718">
                  <c:v>42586</c:v>
                </c:pt>
                <c:pt idx="1719">
                  <c:v>42587</c:v>
                </c:pt>
                <c:pt idx="1720">
                  <c:v>42590</c:v>
                </c:pt>
                <c:pt idx="1721">
                  <c:v>42591</c:v>
                </c:pt>
                <c:pt idx="1722">
                  <c:v>42592</c:v>
                </c:pt>
                <c:pt idx="1723">
                  <c:v>42593</c:v>
                </c:pt>
                <c:pt idx="1724">
                  <c:v>42594</c:v>
                </c:pt>
                <c:pt idx="1725">
                  <c:v>42597</c:v>
                </c:pt>
                <c:pt idx="1726">
                  <c:v>42598</c:v>
                </c:pt>
                <c:pt idx="1727">
                  <c:v>42599</c:v>
                </c:pt>
                <c:pt idx="1728">
                  <c:v>42600</c:v>
                </c:pt>
                <c:pt idx="1729">
                  <c:v>42601</c:v>
                </c:pt>
                <c:pt idx="1730">
                  <c:v>42604</c:v>
                </c:pt>
                <c:pt idx="1731">
                  <c:v>42605</c:v>
                </c:pt>
                <c:pt idx="1732">
                  <c:v>42606</c:v>
                </c:pt>
                <c:pt idx="1733">
                  <c:v>42607</c:v>
                </c:pt>
                <c:pt idx="1734">
                  <c:v>42608</c:v>
                </c:pt>
                <c:pt idx="1735">
                  <c:v>42611</c:v>
                </c:pt>
                <c:pt idx="1736">
                  <c:v>42612</c:v>
                </c:pt>
                <c:pt idx="1737">
                  <c:v>42613</c:v>
                </c:pt>
                <c:pt idx="1738">
                  <c:v>42614</c:v>
                </c:pt>
                <c:pt idx="1739">
                  <c:v>42615</c:v>
                </c:pt>
                <c:pt idx="1740">
                  <c:v>42618</c:v>
                </c:pt>
                <c:pt idx="1741">
                  <c:v>42619</c:v>
                </c:pt>
                <c:pt idx="1742">
                  <c:v>42620</c:v>
                </c:pt>
                <c:pt idx="1743">
                  <c:v>42621</c:v>
                </c:pt>
                <c:pt idx="1744">
                  <c:v>42622</c:v>
                </c:pt>
                <c:pt idx="1745">
                  <c:v>42625</c:v>
                </c:pt>
                <c:pt idx="1746">
                  <c:v>42626</c:v>
                </c:pt>
                <c:pt idx="1747">
                  <c:v>42627</c:v>
                </c:pt>
                <c:pt idx="1748">
                  <c:v>42628</c:v>
                </c:pt>
                <c:pt idx="1749">
                  <c:v>42629</c:v>
                </c:pt>
                <c:pt idx="1750">
                  <c:v>42632</c:v>
                </c:pt>
                <c:pt idx="1751">
                  <c:v>42633</c:v>
                </c:pt>
                <c:pt idx="1752">
                  <c:v>42634</c:v>
                </c:pt>
                <c:pt idx="1753">
                  <c:v>42635</c:v>
                </c:pt>
                <c:pt idx="1754">
                  <c:v>42636</c:v>
                </c:pt>
                <c:pt idx="1755">
                  <c:v>42639</c:v>
                </c:pt>
                <c:pt idx="1756">
                  <c:v>42640</c:v>
                </c:pt>
                <c:pt idx="1757">
                  <c:v>42641</c:v>
                </c:pt>
                <c:pt idx="1758">
                  <c:v>42642</c:v>
                </c:pt>
                <c:pt idx="1759">
                  <c:v>42643</c:v>
                </c:pt>
                <c:pt idx="1760">
                  <c:v>42646</c:v>
                </c:pt>
                <c:pt idx="1761">
                  <c:v>42647</c:v>
                </c:pt>
                <c:pt idx="1762">
                  <c:v>42648</c:v>
                </c:pt>
                <c:pt idx="1763">
                  <c:v>42649</c:v>
                </c:pt>
                <c:pt idx="1764">
                  <c:v>42650</c:v>
                </c:pt>
                <c:pt idx="1765">
                  <c:v>42653</c:v>
                </c:pt>
                <c:pt idx="1766">
                  <c:v>42654</c:v>
                </c:pt>
                <c:pt idx="1767">
                  <c:v>42655</c:v>
                </c:pt>
                <c:pt idx="1768">
                  <c:v>42656</c:v>
                </c:pt>
                <c:pt idx="1769">
                  <c:v>42657</c:v>
                </c:pt>
                <c:pt idx="1770">
                  <c:v>42660</c:v>
                </c:pt>
                <c:pt idx="1771">
                  <c:v>42661</c:v>
                </c:pt>
                <c:pt idx="1772">
                  <c:v>42662</c:v>
                </c:pt>
                <c:pt idx="1773">
                  <c:v>42663</c:v>
                </c:pt>
                <c:pt idx="1774">
                  <c:v>42664</c:v>
                </c:pt>
                <c:pt idx="1775">
                  <c:v>42667</c:v>
                </c:pt>
                <c:pt idx="1776">
                  <c:v>42668</c:v>
                </c:pt>
                <c:pt idx="1777">
                  <c:v>42669</c:v>
                </c:pt>
                <c:pt idx="1778">
                  <c:v>42670</c:v>
                </c:pt>
                <c:pt idx="1779">
                  <c:v>42671</c:v>
                </c:pt>
                <c:pt idx="1780">
                  <c:v>42674</c:v>
                </c:pt>
                <c:pt idx="1781">
                  <c:v>42675</c:v>
                </c:pt>
                <c:pt idx="1782">
                  <c:v>42676</c:v>
                </c:pt>
                <c:pt idx="1783">
                  <c:v>42677</c:v>
                </c:pt>
                <c:pt idx="1784">
                  <c:v>42678</c:v>
                </c:pt>
                <c:pt idx="1785">
                  <c:v>42681</c:v>
                </c:pt>
                <c:pt idx="1786">
                  <c:v>42682</c:v>
                </c:pt>
                <c:pt idx="1787">
                  <c:v>42683</c:v>
                </c:pt>
                <c:pt idx="1788">
                  <c:v>42684</c:v>
                </c:pt>
                <c:pt idx="1789">
                  <c:v>42685</c:v>
                </c:pt>
                <c:pt idx="1790">
                  <c:v>42688</c:v>
                </c:pt>
                <c:pt idx="1791">
                  <c:v>42689</c:v>
                </c:pt>
                <c:pt idx="1792">
                  <c:v>42690</c:v>
                </c:pt>
                <c:pt idx="1793">
                  <c:v>42691</c:v>
                </c:pt>
                <c:pt idx="1794">
                  <c:v>42692</c:v>
                </c:pt>
                <c:pt idx="1795">
                  <c:v>42695</c:v>
                </c:pt>
                <c:pt idx="1796">
                  <c:v>42696</c:v>
                </c:pt>
                <c:pt idx="1797">
                  <c:v>42697</c:v>
                </c:pt>
                <c:pt idx="1798">
                  <c:v>42698</c:v>
                </c:pt>
                <c:pt idx="1799">
                  <c:v>42699</c:v>
                </c:pt>
                <c:pt idx="1800">
                  <c:v>42702</c:v>
                </c:pt>
                <c:pt idx="1801">
                  <c:v>42703</c:v>
                </c:pt>
                <c:pt idx="1802">
                  <c:v>42704</c:v>
                </c:pt>
                <c:pt idx="1803">
                  <c:v>42705</c:v>
                </c:pt>
                <c:pt idx="1804">
                  <c:v>42706</c:v>
                </c:pt>
                <c:pt idx="1805">
                  <c:v>42709</c:v>
                </c:pt>
                <c:pt idx="1806">
                  <c:v>42710</c:v>
                </c:pt>
                <c:pt idx="1807">
                  <c:v>42711</c:v>
                </c:pt>
                <c:pt idx="1808">
                  <c:v>42712</c:v>
                </c:pt>
                <c:pt idx="1809">
                  <c:v>42713</c:v>
                </c:pt>
                <c:pt idx="1810">
                  <c:v>42716</c:v>
                </c:pt>
                <c:pt idx="1811">
                  <c:v>42717</c:v>
                </c:pt>
                <c:pt idx="1812">
                  <c:v>42718</c:v>
                </c:pt>
                <c:pt idx="1813">
                  <c:v>42719</c:v>
                </c:pt>
                <c:pt idx="1814">
                  <c:v>42720</c:v>
                </c:pt>
                <c:pt idx="1815">
                  <c:v>42723</c:v>
                </c:pt>
                <c:pt idx="1816">
                  <c:v>42724</c:v>
                </c:pt>
                <c:pt idx="1817">
                  <c:v>42725</c:v>
                </c:pt>
                <c:pt idx="1818">
                  <c:v>42726</c:v>
                </c:pt>
                <c:pt idx="1819">
                  <c:v>42727</c:v>
                </c:pt>
                <c:pt idx="1820">
                  <c:v>42730</c:v>
                </c:pt>
                <c:pt idx="1821">
                  <c:v>42731</c:v>
                </c:pt>
                <c:pt idx="1822">
                  <c:v>42732</c:v>
                </c:pt>
                <c:pt idx="1823">
                  <c:v>42733</c:v>
                </c:pt>
                <c:pt idx="1824">
                  <c:v>42734</c:v>
                </c:pt>
                <c:pt idx="1825">
                  <c:v>42737</c:v>
                </c:pt>
                <c:pt idx="1826">
                  <c:v>42738</c:v>
                </c:pt>
                <c:pt idx="1827">
                  <c:v>42739</c:v>
                </c:pt>
                <c:pt idx="1828">
                  <c:v>42740</c:v>
                </c:pt>
                <c:pt idx="1829">
                  <c:v>42741</c:v>
                </c:pt>
                <c:pt idx="1830">
                  <c:v>42744</c:v>
                </c:pt>
                <c:pt idx="1831">
                  <c:v>42745</c:v>
                </c:pt>
                <c:pt idx="1832">
                  <c:v>42746</c:v>
                </c:pt>
                <c:pt idx="1833">
                  <c:v>42747</c:v>
                </c:pt>
                <c:pt idx="1834">
                  <c:v>42748</c:v>
                </c:pt>
                <c:pt idx="1835">
                  <c:v>42751</c:v>
                </c:pt>
                <c:pt idx="1836">
                  <c:v>42752</c:v>
                </c:pt>
                <c:pt idx="1837">
                  <c:v>42753</c:v>
                </c:pt>
                <c:pt idx="1838">
                  <c:v>42754</c:v>
                </c:pt>
                <c:pt idx="1839">
                  <c:v>42755</c:v>
                </c:pt>
                <c:pt idx="1840">
                  <c:v>42758</c:v>
                </c:pt>
                <c:pt idx="1841">
                  <c:v>42759</c:v>
                </c:pt>
                <c:pt idx="1842">
                  <c:v>42760</c:v>
                </c:pt>
                <c:pt idx="1843">
                  <c:v>42761</c:v>
                </c:pt>
                <c:pt idx="1844">
                  <c:v>42762</c:v>
                </c:pt>
                <c:pt idx="1845">
                  <c:v>42765</c:v>
                </c:pt>
                <c:pt idx="1846">
                  <c:v>42766</c:v>
                </c:pt>
                <c:pt idx="1847">
                  <c:v>42767</c:v>
                </c:pt>
                <c:pt idx="1848">
                  <c:v>42768</c:v>
                </c:pt>
                <c:pt idx="1849">
                  <c:v>42769</c:v>
                </c:pt>
                <c:pt idx="1850">
                  <c:v>42772</c:v>
                </c:pt>
                <c:pt idx="1851">
                  <c:v>42773</c:v>
                </c:pt>
                <c:pt idx="1852">
                  <c:v>42774</c:v>
                </c:pt>
                <c:pt idx="1853">
                  <c:v>42775</c:v>
                </c:pt>
                <c:pt idx="1854">
                  <c:v>42776</c:v>
                </c:pt>
                <c:pt idx="1855">
                  <c:v>42779</c:v>
                </c:pt>
                <c:pt idx="1856">
                  <c:v>42780</c:v>
                </c:pt>
                <c:pt idx="1857">
                  <c:v>42781</c:v>
                </c:pt>
                <c:pt idx="1858">
                  <c:v>42782</c:v>
                </c:pt>
                <c:pt idx="1859">
                  <c:v>42783</c:v>
                </c:pt>
                <c:pt idx="1860">
                  <c:v>42786</c:v>
                </c:pt>
                <c:pt idx="1861">
                  <c:v>42787</c:v>
                </c:pt>
                <c:pt idx="1862">
                  <c:v>42788</c:v>
                </c:pt>
                <c:pt idx="1863">
                  <c:v>42789</c:v>
                </c:pt>
                <c:pt idx="1864">
                  <c:v>42790</c:v>
                </c:pt>
                <c:pt idx="1865">
                  <c:v>42793</c:v>
                </c:pt>
                <c:pt idx="1866">
                  <c:v>42794</c:v>
                </c:pt>
                <c:pt idx="1867">
                  <c:v>42795</c:v>
                </c:pt>
                <c:pt idx="1868">
                  <c:v>42796</c:v>
                </c:pt>
                <c:pt idx="1869">
                  <c:v>42797</c:v>
                </c:pt>
                <c:pt idx="1870">
                  <c:v>42800</c:v>
                </c:pt>
                <c:pt idx="1871">
                  <c:v>42801</c:v>
                </c:pt>
                <c:pt idx="1872">
                  <c:v>42802</c:v>
                </c:pt>
                <c:pt idx="1873">
                  <c:v>42803</c:v>
                </c:pt>
                <c:pt idx="1874">
                  <c:v>42804</c:v>
                </c:pt>
                <c:pt idx="1875">
                  <c:v>42807</c:v>
                </c:pt>
                <c:pt idx="1876">
                  <c:v>42808</c:v>
                </c:pt>
                <c:pt idx="1877">
                  <c:v>42809</c:v>
                </c:pt>
                <c:pt idx="1878">
                  <c:v>42810</c:v>
                </c:pt>
                <c:pt idx="1879">
                  <c:v>42811</c:v>
                </c:pt>
                <c:pt idx="1880">
                  <c:v>42814</c:v>
                </c:pt>
                <c:pt idx="1881">
                  <c:v>42815</c:v>
                </c:pt>
                <c:pt idx="1882">
                  <c:v>42816</c:v>
                </c:pt>
                <c:pt idx="1883">
                  <c:v>42817</c:v>
                </c:pt>
                <c:pt idx="1884">
                  <c:v>42818</c:v>
                </c:pt>
                <c:pt idx="1885">
                  <c:v>42821</c:v>
                </c:pt>
                <c:pt idx="1886">
                  <c:v>42822</c:v>
                </c:pt>
                <c:pt idx="1887">
                  <c:v>42823</c:v>
                </c:pt>
                <c:pt idx="1888">
                  <c:v>42824</c:v>
                </c:pt>
                <c:pt idx="1889">
                  <c:v>42825</c:v>
                </c:pt>
                <c:pt idx="1890">
                  <c:v>42828</c:v>
                </c:pt>
                <c:pt idx="1891">
                  <c:v>42829</c:v>
                </c:pt>
                <c:pt idx="1892">
                  <c:v>42830</c:v>
                </c:pt>
                <c:pt idx="1893">
                  <c:v>42831</c:v>
                </c:pt>
                <c:pt idx="1894">
                  <c:v>42832</c:v>
                </c:pt>
                <c:pt idx="1895">
                  <c:v>42835</c:v>
                </c:pt>
                <c:pt idx="1896">
                  <c:v>42836</c:v>
                </c:pt>
                <c:pt idx="1897">
                  <c:v>42837</c:v>
                </c:pt>
                <c:pt idx="1898">
                  <c:v>42838</c:v>
                </c:pt>
                <c:pt idx="1899">
                  <c:v>42839</c:v>
                </c:pt>
                <c:pt idx="1900">
                  <c:v>42842</c:v>
                </c:pt>
                <c:pt idx="1901">
                  <c:v>42843</c:v>
                </c:pt>
                <c:pt idx="1902">
                  <c:v>42844</c:v>
                </c:pt>
                <c:pt idx="1903">
                  <c:v>42845</c:v>
                </c:pt>
                <c:pt idx="1904">
                  <c:v>42846</c:v>
                </c:pt>
                <c:pt idx="1905">
                  <c:v>42849</c:v>
                </c:pt>
                <c:pt idx="1906">
                  <c:v>42850</c:v>
                </c:pt>
                <c:pt idx="1907">
                  <c:v>42851</c:v>
                </c:pt>
                <c:pt idx="1908">
                  <c:v>42852</c:v>
                </c:pt>
                <c:pt idx="1909">
                  <c:v>42853</c:v>
                </c:pt>
                <c:pt idx="1910">
                  <c:v>42856</c:v>
                </c:pt>
                <c:pt idx="1911">
                  <c:v>42857</c:v>
                </c:pt>
                <c:pt idx="1912">
                  <c:v>42858</c:v>
                </c:pt>
                <c:pt idx="1913">
                  <c:v>42859</c:v>
                </c:pt>
                <c:pt idx="1914">
                  <c:v>42860</c:v>
                </c:pt>
                <c:pt idx="1915">
                  <c:v>42863</c:v>
                </c:pt>
                <c:pt idx="1916">
                  <c:v>42864</c:v>
                </c:pt>
                <c:pt idx="1917">
                  <c:v>42865</c:v>
                </c:pt>
                <c:pt idx="1918">
                  <c:v>42866</c:v>
                </c:pt>
                <c:pt idx="1919">
                  <c:v>42867</c:v>
                </c:pt>
                <c:pt idx="1920">
                  <c:v>42870</c:v>
                </c:pt>
                <c:pt idx="1921">
                  <c:v>42871</c:v>
                </c:pt>
                <c:pt idx="1922">
                  <c:v>42872</c:v>
                </c:pt>
                <c:pt idx="1923">
                  <c:v>42873</c:v>
                </c:pt>
                <c:pt idx="1924">
                  <c:v>42874</c:v>
                </c:pt>
                <c:pt idx="1925">
                  <c:v>42877</c:v>
                </c:pt>
                <c:pt idx="1926">
                  <c:v>42878</c:v>
                </c:pt>
                <c:pt idx="1927">
                  <c:v>42879</c:v>
                </c:pt>
                <c:pt idx="1928">
                  <c:v>42880</c:v>
                </c:pt>
                <c:pt idx="1929">
                  <c:v>42881</c:v>
                </c:pt>
                <c:pt idx="1930">
                  <c:v>42884</c:v>
                </c:pt>
                <c:pt idx="1931">
                  <c:v>42885</c:v>
                </c:pt>
                <c:pt idx="1932">
                  <c:v>42886</c:v>
                </c:pt>
                <c:pt idx="1933">
                  <c:v>42887</c:v>
                </c:pt>
                <c:pt idx="1934">
                  <c:v>42888</c:v>
                </c:pt>
                <c:pt idx="1935">
                  <c:v>42891</c:v>
                </c:pt>
                <c:pt idx="1936">
                  <c:v>42892</c:v>
                </c:pt>
                <c:pt idx="1937">
                  <c:v>42893</c:v>
                </c:pt>
                <c:pt idx="1938">
                  <c:v>42894</c:v>
                </c:pt>
                <c:pt idx="1939">
                  <c:v>42895</c:v>
                </c:pt>
                <c:pt idx="1940">
                  <c:v>42898</c:v>
                </c:pt>
                <c:pt idx="1941">
                  <c:v>42899</c:v>
                </c:pt>
                <c:pt idx="1942">
                  <c:v>42900</c:v>
                </c:pt>
                <c:pt idx="1943">
                  <c:v>42901</c:v>
                </c:pt>
                <c:pt idx="1944">
                  <c:v>42902</c:v>
                </c:pt>
                <c:pt idx="1945">
                  <c:v>42905</c:v>
                </c:pt>
                <c:pt idx="1946">
                  <c:v>42906</c:v>
                </c:pt>
                <c:pt idx="1947">
                  <c:v>42907</c:v>
                </c:pt>
                <c:pt idx="1948">
                  <c:v>42908</c:v>
                </c:pt>
                <c:pt idx="1949">
                  <c:v>42909</c:v>
                </c:pt>
                <c:pt idx="1950">
                  <c:v>42912</c:v>
                </c:pt>
                <c:pt idx="1951">
                  <c:v>42913</c:v>
                </c:pt>
                <c:pt idx="1952">
                  <c:v>42914</c:v>
                </c:pt>
                <c:pt idx="1953">
                  <c:v>42915</c:v>
                </c:pt>
                <c:pt idx="1954">
                  <c:v>42916</c:v>
                </c:pt>
                <c:pt idx="1955">
                  <c:v>42919</c:v>
                </c:pt>
                <c:pt idx="1956">
                  <c:v>42920</c:v>
                </c:pt>
                <c:pt idx="1957">
                  <c:v>42921</c:v>
                </c:pt>
                <c:pt idx="1958">
                  <c:v>42922</c:v>
                </c:pt>
                <c:pt idx="1959">
                  <c:v>42923</c:v>
                </c:pt>
                <c:pt idx="1960">
                  <c:v>42926</c:v>
                </c:pt>
                <c:pt idx="1961">
                  <c:v>42927</c:v>
                </c:pt>
                <c:pt idx="1962">
                  <c:v>42928</c:v>
                </c:pt>
                <c:pt idx="1963">
                  <c:v>42929</c:v>
                </c:pt>
                <c:pt idx="1964">
                  <c:v>42930</c:v>
                </c:pt>
                <c:pt idx="1965">
                  <c:v>42933</c:v>
                </c:pt>
                <c:pt idx="1966">
                  <c:v>42934</c:v>
                </c:pt>
                <c:pt idx="1967">
                  <c:v>42935</c:v>
                </c:pt>
                <c:pt idx="1968">
                  <c:v>42936</c:v>
                </c:pt>
                <c:pt idx="1969">
                  <c:v>42937</c:v>
                </c:pt>
                <c:pt idx="1970">
                  <c:v>42940</c:v>
                </c:pt>
                <c:pt idx="1971">
                  <c:v>42941</c:v>
                </c:pt>
                <c:pt idx="1972">
                  <c:v>42942</c:v>
                </c:pt>
                <c:pt idx="1973">
                  <c:v>42943</c:v>
                </c:pt>
                <c:pt idx="1974">
                  <c:v>42944</c:v>
                </c:pt>
                <c:pt idx="1975">
                  <c:v>42947</c:v>
                </c:pt>
                <c:pt idx="1976">
                  <c:v>42948</c:v>
                </c:pt>
                <c:pt idx="1977">
                  <c:v>42949</c:v>
                </c:pt>
                <c:pt idx="1978">
                  <c:v>42950</c:v>
                </c:pt>
                <c:pt idx="1979">
                  <c:v>42951</c:v>
                </c:pt>
                <c:pt idx="1980">
                  <c:v>42954</c:v>
                </c:pt>
                <c:pt idx="1981">
                  <c:v>42955</c:v>
                </c:pt>
                <c:pt idx="1982">
                  <c:v>42956</c:v>
                </c:pt>
                <c:pt idx="1983">
                  <c:v>42957</c:v>
                </c:pt>
                <c:pt idx="1984">
                  <c:v>42958</c:v>
                </c:pt>
                <c:pt idx="1985">
                  <c:v>42961</c:v>
                </c:pt>
                <c:pt idx="1986">
                  <c:v>42962</c:v>
                </c:pt>
                <c:pt idx="1987">
                  <c:v>42963</c:v>
                </c:pt>
                <c:pt idx="1988">
                  <c:v>42964</c:v>
                </c:pt>
                <c:pt idx="1989">
                  <c:v>42965</c:v>
                </c:pt>
                <c:pt idx="1990">
                  <c:v>42968</c:v>
                </c:pt>
                <c:pt idx="1991">
                  <c:v>42969</c:v>
                </c:pt>
                <c:pt idx="1992">
                  <c:v>42970</c:v>
                </c:pt>
                <c:pt idx="1993">
                  <c:v>42971</c:v>
                </c:pt>
                <c:pt idx="1994">
                  <c:v>42972</c:v>
                </c:pt>
                <c:pt idx="1995">
                  <c:v>42975</c:v>
                </c:pt>
                <c:pt idx="1996">
                  <c:v>42976</c:v>
                </c:pt>
                <c:pt idx="1997">
                  <c:v>42977</c:v>
                </c:pt>
                <c:pt idx="1998">
                  <c:v>42978</c:v>
                </c:pt>
                <c:pt idx="1999">
                  <c:v>42979</c:v>
                </c:pt>
                <c:pt idx="2000">
                  <c:v>42982</c:v>
                </c:pt>
                <c:pt idx="2001">
                  <c:v>42983</c:v>
                </c:pt>
                <c:pt idx="2002">
                  <c:v>42984</c:v>
                </c:pt>
                <c:pt idx="2003">
                  <c:v>42985</c:v>
                </c:pt>
                <c:pt idx="2004">
                  <c:v>42986</c:v>
                </c:pt>
                <c:pt idx="2005">
                  <c:v>42989</c:v>
                </c:pt>
                <c:pt idx="2006">
                  <c:v>42990</c:v>
                </c:pt>
                <c:pt idx="2007">
                  <c:v>42991</c:v>
                </c:pt>
                <c:pt idx="2008">
                  <c:v>42992</c:v>
                </c:pt>
                <c:pt idx="2009">
                  <c:v>42993</c:v>
                </c:pt>
                <c:pt idx="2010">
                  <c:v>42996</c:v>
                </c:pt>
                <c:pt idx="2011">
                  <c:v>42997</c:v>
                </c:pt>
                <c:pt idx="2012">
                  <c:v>42998</c:v>
                </c:pt>
                <c:pt idx="2013">
                  <c:v>42999</c:v>
                </c:pt>
                <c:pt idx="2014">
                  <c:v>43000</c:v>
                </c:pt>
                <c:pt idx="2015">
                  <c:v>43003</c:v>
                </c:pt>
                <c:pt idx="2016">
                  <c:v>43004</c:v>
                </c:pt>
                <c:pt idx="2017">
                  <c:v>43005</c:v>
                </c:pt>
                <c:pt idx="2018">
                  <c:v>43006</c:v>
                </c:pt>
                <c:pt idx="2019">
                  <c:v>43007</c:v>
                </c:pt>
                <c:pt idx="2020">
                  <c:v>43010</c:v>
                </c:pt>
                <c:pt idx="2021">
                  <c:v>43011</c:v>
                </c:pt>
                <c:pt idx="2022">
                  <c:v>43012</c:v>
                </c:pt>
                <c:pt idx="2023">
                  <c:v>43013</c:v>
                </c:pt>
                <c:pt idx="2024">
                  <c:v>43014</c:v>
                </c:pt>
                <c:pt idx="2025">
                  <c:v>43017</c:v>
                </c:pt>
                <c:pt idx="2026">
                  <c:v>43018</c:v>
                </c:pt>
                <c:pt idx="2027">
                  <c:v>43019</c:v>
                </c:pt>
                <c:pt idx="2028">
                  <c:v>43020</c:v>
                </c:pt>
                <c:pt idx="2029">
                  <c:v>43021</c:v>
                </c:pt>
                <c:pt idx="2030">
                  <c:v>43024</c:v>
                </c:pt>
                <c:pt idx="2031">
                  <c:v>43025</c:v>
                </c:pt>
                <c:pt idx="2032">
                  <c:v>43026</c:v>
                </c:pt>
                <c:pt idx="2033">
                  <c:v>43027</c:v>
                </c:pt>
                <c:pt idx="2034">
                  <c:v>43028</c:v>
                </c:pt>
                <c:pt idx="2035">
                  <c:v>43031</c:v>
                </c:pt>
                <c:pt idx="2036">
                  <c:v>43032</c:v>
                </c:pt>
                <c:pt idx="2037">
                  <c:v>43033</c:v>
                </c:pt>
                <c:pt idx="2038">
                  <c:v>43034</c:v>
                </c:pt>
                <c:pt idx="2039">
                  <c:v>43035</c:v>
                </c:pt>
                <c:pt idx="2040">
                  <c:v>43038</c:v>
                </c:pt>
                <c:pt idx="2041">
                  <c:v>43039</c:v>
                </c:pt>
                <c:pt idx="2042">
                  <c:v>43040</c:v>
                </c:pt>
                <c:pt idx="2043">
                  <c:v>43041</c:v>
                </c:pt>
                <c:pt idx="2044">
                  <c:v>43042</c:v>
                </c:pt>
                <c:pt idx="2045">
                  <c:v>43045</c:v>
                </c:pt>
                <c:pt idx="2046">
                  <c:v>43046</c:v>
                </c:pt>
                <c:pt idx="2047">
                  <c:v>43047</c:v>
                </c:pt>
                <c:pt idx="2048">
                  <c:v>43048</c:v>
                </c:pt>
                <c:pt idx="2049">
                  <c:v>43049</c:v>
                </c:pt>
                <c:pt idx="2050">
                  <c:v>43052</c:v>
                </c:pt>
                <c:pt idx="2051">
                  <c:v>43053</c:v>
                </c:pt>
                <c:pt idx="2052">
                  <c:v>43054</c:v>
                </c:pt>
                <c:pt idx="2053">
                  <c:v>43055</c:v>
                </c:pt>
                <c:pt idx="2054">
                  <c:v>43056</c:v>
                </c:pt>
                <c:pt idx="2055">
                  <c:v>43059</c:v>
                </c:pt>
                <c:pt idx="2056">
                  <c:v>43060</c:v>
                </c:pt>
                <c:pt idx="2057">
                  <c:v>43061</c:v>
                </c:pt>
                <c:pt idx="2058">
                  <c:v>43062</c:v>
                </c:pt>
                <c:pt idx="2059">
                  <c:v>43063</c:v>
                </c:pt>
                <c:pt idx="2060">
                  <c:v>43066</c:v>
                </c:pt>
                <c:pt idx="2061">
                  <c:v>43067</c:v>
                </c:pt>
                <c:pt idx="2062">
                  <c:v>43068</c:v>
                </c:pt>
                <c:pt idx="2063">
                  <c:v>43069</c:v>
                </c:pt>
                <c:pt idx="2064">
                  <c:v>43070</c:v>
                </c:pt>
                <c:pt idx="2065">
                  <c:v>43073</c:v>
                </c:pt>
                <c:pt idx="2066">
                  <c:v>43074</c:v>
                </c:pt>
                <c:pt idx="2067">
                  <c:v>43075</c:v>
                </c:pt>
                <c:pt idx="2068">
                  <c:v>43076</c:v>
                </c:pt>
                <c:pt idx="2069">
                  <c:v>43077</c:v>
                </c:pt>
                <c:pt idx="2070">
                  <c:v>43080</c:v>
                </c:pt>
                <c:pt idx="2071">
                  <c:v>43081</c:v>
                </c:pt>
                <c:pt idx="2072">
                  <c:v>43082</c:v>
                </c:pt>
                <c:pt idx="2073">
                  <c:v>43083</c:v>
                </c:pt>
                <c:pt idx="2074">
                  <c:v>43084</c:v>
                </c:pt>
                <c:pt idx="2075">
                  <c:v>43087</c:v>
                </c:pt>
                <c:pt idx="2076">
                  <c:v>43088</c:v>
                </c:pt>
                <c:pt idx="2077">
                  <c:v>43089</c:v>
                </c:pt>
                <c:pt idx="2078">
                  <c:v>43090</c:v>
                </c:pt>
                <c:pt idx="2079">
                  <c:v>43091</c:v>
                </c:pt>
                <c:pt idx="2080">
                  <c:v>43094</c:v>
                </c:pt>
                <c:pt idx="2081">
                  <c:v>43095</c:v>
                </c:pt>
                <c:pt idx="2082">
                  <c:v>43096</c:v>
                </c:pt>
                <c:pt idx="2083">
                  <c:v>43097</c:v>
                </c:pt>
                <c:pt idx="2084">
                  <c:v>43098</c:v>
                </c:pt>
                <c:pt idx="2085">
                  <c:v>43101</c:v>
                </c:pt>
                <c:pt idx="2086">
                  <c:v>43102</c:v>
                </c:pt>
                <c:pt idx="2087">
                  <c:v>43103</c:v>
                </c:pt>
                <c:pt idx="2088">
                  <c:v>43104</c:v>
                </c:pt>
                <c:pt idx="2089">
                  <c:v>43105</c:v>
                </c:pt>
                <c:pt idx="2090">
                  <c:v>43108</c:v>
                </c:pt>
                <c:pt idx="2091">
                  <c:v>43109</c:v>
                </c:pt>
                <c:pt idx="2092">
                  <c:v>43110</c:v>
                </c:pt>
                <c:pt idx="2093">
                  <c:v>43111</c:v>
                </c:pt>
                <c:pt idx="2094">
                  <c:v>43112</c:v>
                </c:pt>
                <c:pt idx="2095">
                  <c:v>43115</c:v>
                </c:pt>
                <c:pt idx="2096">
                  <c:v>43116</c:v>
                </c:pt>
                <c:pt idx="2097">
                  <c:v>43117</c:v>
                </c:pt>
                <c:pt idx="2098">
                  <c:v>43118</c:v>
                </c:pt>
                <c:pt idx="2099">
                  <c:v>43119</c:v>
                </c:pt>
                <c:pt idx="2100">
                  <c:v>43122</c:v>
                </c:pt>
                <c:pt idx="2101">
                  <c:v>43123</c:v>
                </c:pt>
                <c:pt idx="2102">
                  <c:v>43124</c:v>
                </c:pt>
                <c:pt idx="2103">
                  <c:v>43125</c:v>
                </c:pt>
                <c:pt idx="2104">
                  <c:v>43126</c:v>
                </c:pt>
                <c:pt idx="2105">
                  <c:v>43129</c:v>
                </c:pt>
                <c:pt idx="2106">
                  <c:v>43130</c:v>
                </c:pt>
                <c:pt idx="2107">
                  <c:v>43131</c:v>
                </c:pt>
                <c:pt idx="2108">
                  <c:v>43132</c:v>
                </c:pt>
                <c:pt idx="2109">
                  <c:v>43133</c:v>
                </c:pt>
                <c:pt idx="2110">
                  <c:v>43136</c:v>
                </c:pt>
                <c:pt idx="2111">
                  <c:v>43137</c:v>
                </c:pt>
                <c:pt idx="2112">
                  <c:v>43138</c:v>
                </c:pt>
                <c:pt idx="2113">
                  <c:v>43139</c:v>
                </c:pt>
                <c:pt idx="2114">
                  <c:v>43140</c:v>
                </c:pt>
                <c:pt idx="2115">
                  <c:v>43143</c:v>
                </c:pt>
                <c:pt idx="2116">
                  <c:v>43144</c:v>
                </c:pt>
                <c:pt idx="2117">
                  <c:v>43145</c:v>
                </c:pt>
                <c:pt idx="2118">
                  <c:v>43146</c:v>
                </c:pt>
                <c:pt idx="2119">
                  <c:v>43147</c:v>
                </c:pt>
                <c:pt idx="2120">
                  <c:v>43150</c:v>
                </c:pt>
                <c:pt idx="2121">
                  <c:v>43151</c:v>
                </c:pt>
                <c:pt idx="2122">
                  <c:v>43152</c:v>
                </c:pt>
                <c:pt idx="2123">
                  <c:v>43153</c:v>
                </c:pt>
                <c:pt idx="2124">
                  <c:v>43154</c:v>
                </c:pt>
                <c:pt idx="2125">
                  <c:v>43157</c:v>
                </c:pt>
                <c:pt idx="2126">
                  <c:v>43158</c:v>
                </c:pt>
                <c:pt idx="2127">
                  <c:v>43159</c:v>
                </c:pt>
                <c:pt idx="2128">
                  <c:v>43160</c:v>
                </c:pt>
                <c:pt idx="2129">
                  <c:v>43161</c:v>
                </c:pt>
                <c:pt idx="2130">
                  <c:v>43164</c:v>
                </c:pt>
                <c:pt idx="2131">
                  <c:v>43165</c:v>
                </c:pt>
                <c:pt idx="2132">
                  <c:v>43166</c:v>
                </c:pt>
                <c:pt idx="2133">
                  <c:v>43167</c:v>
                </c:pt>
                <c:pt idx="2134">
                  <c:v>43168</c:v>
                </c:pt>
                <c:pt idx="2135">
                  <c:v>43171</c:v>
                </c:pt>
                <c:pt idx="2136">
                  <c:v>43172</c:v>
                </c:pt>
                <c:pt idx="2137">
                  <c:v>43173</c:v>
                </c:pt>
                <c:pt idx="2138">
                  <c:v>43174</c:v>
                </c:pt>
                <c:pt idx="2139">
                  <c:v>43175</c:v>
                </c:pt>
                <c:pt idx="2140">
                  <c:v>43178</c:v>
                </c:pt>
                <c:pt idx="2141">
                  <c:v>43179</c:v>
                </c:pt>
                <c:pt idx="2142">
                  <c:v>43180</c:v>
                </c:pt>
                <c:pt idx="2143">
                  <c:v>43181</c:v>
                </c:pt>
                <c:pt idx="2144">
                  <c:v>43182</c:v>
                </c:pt>
                <c:pt idx="2145">
                  <c:v>43185</c:v>
                </c:pt>
                <c:pt idx="2146">
                  <c:v>43186</c:v>
                </c:pt>
                <c:pt idx="2147">
                  <c:v>43187</c:v>
                </c:pt>
                <c:pt idx="2148">
                  <c:v>43188</c:v>
                </c:pt>
                <c:pt idx="2149">
                  <c:v>43189</c:v>
                </c:pt>
                <c:pt idx="2150">
                  <c:v>43192</c:v>
                </c:pt>
                <c:pt idx="2151">
                  <c:v>43193</c:v>
                </c:pt>
                <c:pt idx="2152">
                  <c:v>43194</c:v>
                </c:pt>
                <c:pt idx="2153">
                  <c:v>43195</c:v>
                </c:pt>
                <c:pt idx="2154">
                  <c:v>43196</c:v>
                </c:pt>
                <c:pt idx="2155">
                  <c:v>43199</c:v>
                </c:pt>
                <c:pt idx="2156">
                  <c:v>43200</c:v>
                </c:pt>
                <c:pt idx="2157">
                  <c:v>43201</c:v>
                </c:pt>
                <c:pt idx="2158">
                  <c:v>43202</c:v>
                </c:pt>
                <c:pt idx="2159">
                  <c:v>43203</c:v>
                </c:pt>
                <c:pt idx="2160">
                  <c:v>43206</c:v>
                </c:pt>
                <c:pt idx="2161">
                  <c:v>43207</c:v>
                </c:pt>
                <c:pt idx="2162">
                  <c:v>43208</c:v>
                </c:pt>
                <c:pt idx="2163">
                  <c:v>43209</c:v>
                </c:pt>
                <c:pt idx="2164">
                  <c:v>43210</c:v>
                </c:pt>
                <c:pt idx="2165">
                  <c:v>43213</c:v>
                </c:pt>
                <c:pt idx="2166">
                  <c:v>43214</c:v>
                </c:pt>
                <c:pt idx="2167">
                  <c:v>43215</c:v>
                </c:pt>
                <c:pt idx="2168">
                  <c:v>43216</c:v>
                </c:pt>
                <c:pt idx="2169">
                  <c:v>43217</c:v>
                </c:pt>
                <c:pt idx="2170">
                  <c:v>43220</c:v>
                </c:pt>
                <c:pt idx="2171">
                  <c:v>43221</c:v>
                </c:pt>
                <c:pt idx="2172">
                  <c:v>43222</c:v>
                </c:pt>
                <c:pt idx="2173">
                  <c:v>43223</c:v>
                </c:pt>
                <c:pt idx="2174">
                  <c:v>43224</c:v>
                </c:pt>
                <c:pt idx="2175">
                  <c:v>43227</c:v>
                </c:pt>
                <c:pt idx="2176">
                  <c:v>43228</c:v>
                </c:pt>
                <c:pt idx="2177">
                  <c:v>43229</c:v>
                </c:pt>
                <c:pt idx="2178">
                  <c:v>43230</c:v>
                </c:pt>
                <c:pt idx="2179">
                  <c:v>43231</c:v>
                </c:pt>
                <c:pt idx="2180">
                  <c:v>43234</c:v>
                </c:pt>
                <c:pt idx="2181">
                  <c:v>43235</c:v>
                </c:pt>
                <c:pt idx="2182">
                  <c:v>43236</c:v>
                </c:pt>
                <c:pt idx="2183">
                  <c:v>43237</c:v>
                </c:pt>
                <c:pt idx="2184">
                  <c:v>43238</c:v>
                </c:pt>
                <c:pt idx="2185">
                  <c:v>43241</c:v>
                </c:pt>
                <c:pt idx="2186">
                  <c:v>43242</c:v>
                </c:pt>
                <c:pt idx="2187">
                  <c:v>43243</c:v>
                </c:pt>
                <c:pt idx="2188">
                  <c:v>43244</c:v>
                </c:pt>
                <c:pt idx="2189">
                  <c:v>43245</c:v>
                </c:pt>
                <c:pt idx="2190">
                  <c:v>43248</c:v>
                </c:pt>
                <c:pt idx="2191">
                  <c:v>43249</c:v>
                </c:pt>
                <c:pt idx="2192">
                  <c:v>43250</c:v>
                </c:pt>
                <c:pt idx="2193">
                  <c:v>43251</c:v>
                </c:pt>
                <c:pt idx="2194">
                  <c:v>43252</c:v>
                </c:pt>
                <c:pt idx="2195">
                  <c:v>43255</c:v>
                </c:pt>
                <c:pt idx="2196">
                  <c:v>43256</c:v>
                </c:pt>
                <c:pt idx="2197">
                  <c:v>43257</c:v>
                </c:pt>
                <c:pt idx="2198">
                  <c:v>43258</c:v>
                </c:pt>
                <c:pt idx="2199">
                  <c:v>43259</c:v>
                </c:pt>
                <c:pt idx="2200">
                  <c:v>43262</c:v>
                </c:pt>
                <c:pt idx="2201">
                  <c:v>43263</c:v>
                </c:pt>
                <c:pt idx="2202">
                  <c:v>43264</c:v>
                </c:pt>
                <c:pt idx="2203">
                  <c:v>43265</c:v>
                </c:pt>
                <c:pt idx="2204">
                  <c:v>43266</c:v>
                </c:pt>
                <c:pt idx="2205">
                  <c:v>43269</c:v>
                </c:pt>
                <c:pt idx="2206">
                  <c:v>43270</c:v>
                </c:pt>
                <c:pt idx="2207">
                  <c:v>43271</c:v>
                </c:pt>
                <c:pt idx="2208">
                  <c:v>43272</c:v>
                </c:pt>
                <c:pt idx="2209">
                  <c:v>43273</c:v>
                </c:pt>
                <c:pt idx="2210">
                  <c:v>43276</c:v>
                </c:pt>
                <c:pt idx="2211">
                  <c:v>43277</c:v>
                </c:pt>
                <c:pt idx="2212">
                  <c:v>43278</c:v>
                </c:pt>
                <c:pt idx="2213">
                  <c:v>43279</c:v>
                </c:pt>
                <c:pt idx="2214">
                  <c:v>43280</c:v>
                </c:pt>
                <c:pt idx="2215">
                  <c:v>43283</c:v>
                </c:pt>
                <c:pt idx="2216">
                  <c:v>43284</c:v>
                </c:pt>
                <c:pt idx="2217">
                  <c:v>43285</c:v>
                </c:pt>
                <c:pt idx="2218">
                  <c:v>43286</c:v>
                </c:pt>
                <c:pt idx="2219">
                  <c:v>43287</c:v>
                </c:pt>
                <c:pt idx="2220">
                  <c:v>43290</c:v>
                </c:pt>
                <c:pt idx="2221">
                  <c:v>43291</c:v>
                </c:pt>
                <c:pt idx="2222">
                  <c:v>43292</c:v>
                </c:pt>
                <c:pt idx="2223">
                  <c:v>43293</c:v>
                </c:pt>
                <c:pt idx="2224">
                  <c:v>43294</c:v>
                </c:pt>
                <c:pt idx="2225">
                  <c:v>43297</c:v>
                </c:pt>
                <c:pt idx="2226">
                  <c:v>43298</c:v>
                </c:pt>
                <c:pt idx="2227">
                  <c:v>43299</c:v>
                </c:pt>
                <c:pt idx="2228">
                  <c:v>43300</c:v>
                </c:pt>
                <c:pt idx="2229">
                  <c:v>43301</c:v>
                </c:pt>
                <c:pt idx="2230">
                  <c:v>43304</c:v>
                </c:pt>
                <c:pt idx="2231">
                  <c:v>43305</c:v>
                </c:pt>
                <c:pt idx="2232">
                  <c:v>43306</c:v>
                </c:pt>
                <c:pt idx="2233">
                  <c:v>43307</c:v>
                </c:pt>
                <c:pt idx="2234">
                  <c:v>43308</c:v>
                </c:pt>
                <c:pt idx="2235">
                  <c:v>43311</c:v>
                </c:pt>
                <c:pt idx="2236">
                  <c:v>43312</c:v>
                </c:pt>
                <c:pt idx="2237">
                  <c:v>43313</c:v>
                </c:pt>
                <c:pt idx="2238">
                  <c:v>43314</c:v>
                </c:pt>
                <c:pt idx="2239">
                  <c:v>43315</c:v>
                </c:pt>
                <c:pt idx="2240">
                  <c:v>43318</c:v>
                </c:pt>
                <c:pt idx="2241">
                  <c:v>43319</c:v>
                </c:pt>
                <c:pt idx="2242">
                  <c:v>43320</c:v>
                </c:pt>
                <c:pt idx="2243">
                  <c:v>43321</c:v>
                </c:pt>
                <c:pt idx="2244">
                  <c:v>43322</c:v>
                </c:pt>
                <c:pt idx="2245">
                  <c:v>43325</c:v>
                </c:pt>
                <c:pt idx="2246">
                  <c:v>43326</c:v>
                </c:pt>
                <c:pt idx="2247">
                  <c:v>43327</c:v>
                </c:pt>
                <c:pt idx="2248">
                  <c:v>43328</c:v>
                </c:pt>
                <c:pt idx="2249">
                  <c:v>43329</c:v>
                </c:pt>
                <c:pt idx="2250">
                  <c:v>43332</c:v>
                </c:pt>
                <c:pt idx="2251">
                  <c:v>43333</c:v>
                </c:pt>
                <c:pt idx="2252">
                  <c:v>43334</c:v>
                </c:pt>
                <c:pt idx="2253">
                  <c:v>43335</c:v>
                </c:pt>
                <c:pt idx="2254">
                  <c:v>43336</c:v>
                </c:pt>
                <c:pt idx="2255">
                  <c:v>43339</c:v>
                </c:pt>
                <c:pt idx="2256">
                  <c:v>43340</c:v>
                </c:pt>
                <c:pt idx="2257">
                  <c:v>43341</c:v>
                </c:pt>
                <c:pt idx="2258">
                  <c:v>43342</c:v>
                </c:pt>
                <c:pt idx="2259">
                  <c:v>43343</c:v>
                </c:pt>
                <c:pt idx="2260">
                  <c:v>43346</c:v>
                </c:pt>
                <c:pt idx="2261">
                  <c:v>43347</c:v>
                </c:pt>
                <c:pt idx="2262">
                  <c:v>43348</c:v>
                </c:pt>
                <c:pt idx="2263">
                  <c:v>43349</c:v>
                </c:pt>
                <c:pt idx="2264">
                  <c:v>43350</c:v>
                </c:pt>
                <c:pt idx="2265">
                  <c:v>43353</c:v>
                </c:pt>
                <c:pt idx="2266">
                  <c:v>43354</c:v>
                </c:pt>
                <c:pt idx="2267">
                  <c:v>43355</c:v>
                </c:pt>
                <c:pt idx="2268">
                  <c:v>43356</c:v>
                </c:pt>
                <c:pt idx="2269">
                  <c:v>43357</c:v>
                </c:pt>
                <c:pt idx="2270">
                  <c:v>43360</c:v>
                </c:pt>
                <c:pt idx="2271">
                  <c:v>43361</c:v>
                </c:pt>
                <c:pt idx="2272">
                  <c:v>43362</c:v>
                </c:pt>
                <c:pt idx="2273">
                  <c:v>43363</c:v>
                </c:pt>
                <c:pt idx="2274">
                  <c:v>43364</c:v>
                </c:pt>
                <c:pt idx="2275">
                  <c:v>43367</c:v>
                </c:pt>
                <c:pt idx="2276">
                  <c:v>43368</c:v>
                </c:pt>
                <c:pt idx="2277">
                  <c:v>43369</c:v>
                </c:pt>
                <c:pt idx="2278">
                  <c:v>43370</c:v>
                </c:pt>
                <c:pt idx="2279">
                  <c:v>43371</c:v>
                </c:pt>
                <c:pt idx="2280">
                  <c:v>43374</c:v>
                </c:pt>
                <c:pt idx="2281">
                  <c:v>43375</c:v>
                </c:pt>
                <c:pt idx="2282">
                  <c:v>43376</c:v>
                </c:pt>
                <c:pt idx="2283">
                  <c:v>43377</c:v>
                </c:pt>
                <c:pt idx="2284">
                  <c:v>43378</c:v>
                </c:pt>
                <c:pt idx="2285">
                  <c:v>43381</c:v>
                </c:pt>
                <c:pt idx="2286">
                  <c:v>43382</c:v>
                </c:pt>
                <c:pt idx="2287">
                  <c:v>43383</c:v>
                </c:pt>
                <c:pt idx="2288">
                  <c:v>43384</c:v>
                </c:pt>
                <c:pt idx="2289">
                  <c:v>43385</c:v>
                </c:pt>
                <c:pt idx="2290">
                  <c:v>43388</c:v>
                </c:pt>
                <c:pt idx="2291">
                  <c:v>43389</c:v>
                </c:pt>
                <c:pt idx="2292">
                  <c:v>43390</c:v>
                </c:pt>
                <c:pt idx="2293">
                  <c:v>43391</c:v>
                </c:pt>
                <c:pt idx="2294">
                  <c:v>43392</c:v>
                </c:pt>
                <c:pt idx="2295">
                  <c:v>43395</c:v>
                </c:pt>
                <c:pt idx="2296">
                  <c:v>43396</c:v>
                </c:pt>
                <c:pt idx="2297">
                  <c:v>43397</c:v>
                </c:pt>
                <c:pt idx="2298">
                  <c:v>43398</c:v>
                </c:pt>
                <c:pt idx="2299">
                  <c:v>43399</c:v>
                </c:pt>
                <c:pt idx="2300">
                  <c:v>43402</c:v>
                </c:pt>
                <c:pt idx="2301">
                  <c:v>43403</c:v>
                </c:pt>
                <c:pt idx="2302">
                  <c:v>43404</c:v>
                </c:pt>
                <c:pt idx="2303">
                  <c:v>43405</c:v>
                </c:pt>
                <c:pt idx="2304">
                  <c:v>43406</c:v>
                </c:pt>
                <c:pt idx="2305">
                  <c:v>43409</c:v>
                </c:pt>
                <c:pt idx="2306">
                  <c:v>43410</c:v>
                </c:pt>
                <c:pt idx="2307">
                  <c:v>43411</c:v>
                </c:pt>
                <c:pt idx="2308">
                  <c:v>43412</c:v>
                </c:pt>
                <c:pt idx="2309">
                  <c:v>43413</c:v>
                </c:pt>
                <c:pt idx="2310">
                  <c:v>43416</c:v>
                </c:pt>
                <c:pt idx="2311">
                  <c:v>43417</c:v>
                </c:pt>
                <c:pt idx="2312">
                  <c:v>43418</c:v>
                </c:pt>
                <c:pt idx="2313">
                  <c:v>43419</c:v>
                </c:pt>
                <c:pt idx="2314">
                  <c:v>43420</c:v>
                </c:pt>
                <c:pt idx="2315">
                  <c:v>43423</c:v>
                </c:pt>
                <c:pt idx="2316">
                  <c:v>43424</c:v>
                </c:pt>
                <c:pt idx="2317">
                  <c:v>43425</c:v>
                </c:pt>
                <c:pt idx="2318">
                  <c:v>43426</c:v>
                </c:pt>
                <c:pt idx="2319">
                  <c:v>43427</c:v>
                </c:pt>
                <c:pt idx="2320">
                  <c:v>43430</c:v>
                </c:pt>
                <c:pt idx="2321">
                  <c:v>43431</c:v>
                </c:pt>
                <c:pt idx="2322">
                  <c:v>43432</c:v>
                </c:pt>
                <c:pt idx="2323">
                  <c:v>43433</c:v>
                </c:pt>
                <c:pt idx="2324">
                  <c:v>43434</c:v>
                </c:pt>
                <c:pt idx="2325">
                  <c:v>43437</c:v>
                </c:pt>
                <c:pt idx="2326">
                  <c:v>43438</c:v>
                </c:pt>
                <c:pt idx="2327">
                  <c:v>43439</c:v>
                </c:pt>
                <c:pt idx="2328">
                  <c:v>43440</c:v>
                </c:pt>
                <c:pt idx="2329">
                  <c:v>43441</c:v>
                </c:pt>
                <c:pt idx="2330">
                  <c:v>43444</c:v>
                </c:pt>
                <c:pt idx="2331">
                  <c:v>43445</c:v>
                </c:pt>
                <c:pt idx="2332">
                  <c:v>43446</c:v>
                </c:pt>
                <c:pt idx="2333">
                  <c:v>43447</c:v>
                </c:pt>
                <c:pt idx="2334">
                  <c:v>43448</c:v>
                </c:pt>
                <c:pt idx="2335">
                  <c:v>43451</c:v>
                </c:pt>
                <c:pt idx="2336">
                  <c:v>43452</c:v>
                </c:pt>
                <c:pt idx="2337">
                  <c:v>43453</c:v>
                </c:pt>
                <c:pt idx="2338">
                  <c:v>43454</c:v>
                </c:pt>
                <c:pt idx="2339">
                  <c:v>43455</c:v>
                </c:pt>
                <c:pt idx="2340">
                  <c:v>43458</c:v>
                </c:pt>
                <c:pt idx="2341">
                  <c:v>43459</c:v>
                </c:pt>
                <c:pt idx="2342">
                  <c:v>43460</c:v>
                </c:pt>
                <c:pt idx="2343">
                  <c:v>43461</c:v>
                </c:pt>
                <c:pt idx="2344">
                  <c:v>43462</c:v>
                </c:pt>
                <c:pt idx="2345">
                  <c:v>43465</c:v>
                </c:pt>
                <c:pt idx="2346">
                  <c:v>43466</c:v>
                </c:pt>
                <c:pt idx="2347">
                  <c:v>43467</c:v>
                </c:pt>
                <c:pt idx="2348">
                  <c:v>43468</c:v>
                </c:pt>
                <c:pt idx="2349">
                  <c:v>43469</c:v>
                </c:pt>
                <c:pt idx="2350">
                  <c:v>43472</c:v>
                </c:pt>
                <c:pt idx="2351">
                  <c:v>43473</c:v>
                </c:pt>
                <c:pt idx="2352">
                  <c:v>43474</c:v>
                </c:pt>
                <c:pt idx="2353">
                  <c:v>43475</c:v>
                </c:pt>
                <c:pt idx="2354">
                  <c:v>43476</c:v>
                </c:pt>
                <c:pt idx="2355">
                  <c:v>43479</c:v>
                </c:pt>
                <c:pt idx="2356">
                  <c:v>43480</c:v>
                </c:pt>
                <c:pt idx="2357">
                  <c:v>43481</c:v>
                </c:pt>
                <c:pt idx="2358">
                  <c:v>43482</c:v>
                </c:pt>
                <c:pt idx="2359">
                  <c:v>43483</c:v>
                </c:pt>
                <c:pt idx="2360">
                  <c:v>43486</c:v>
                </c:pt>
                <c:pt idx="2361">
                  <c:v>43487</c:v>
                </c:pt>
                <c:pt idx="2362">
                  <c:v>43488</c:v>
                </c:pt>
                <c:pt idx="2363">
                  <c:v>43489</c:v>
                </c:pt>
                <c:pt idx="2364">
                  <c:v>43490</c:v>
                </c:pt>
                <c:pt idx="2365">
                  <c:v>43493</c:v>
                </c:pt>
                <c:pt idx="2366">
                  <c:v>43494</c:v>
                </c:pt>
                <c:pt idx="2367">
                  <c:v>43495</c:v>
                </c:pt>
                <c:pt idx="2368">
                  <c:v>43496</c:v>
                </c:pt>
                <c:pt idx="2369">
                  <c:v>43497</c:v>
                </c:pt>
                <c:pt idx="2370">
                  <c:v>43500</c:v>
                </c:pt>
                <c:pt idx="2371">
                  <c:v>43501</c:v>
                </c:pt>
                <c:pt idx="2372">
                  <c:v>43502</c:v>
                </c:pt>
                <c:pt idx="2373">
                  <c:v>43503</c:v>
                </c:pt>
                <c:pt idx="2374">
                  <c:v>43504</c:v>
                </c:pt>
                <c:pt idx="2375">
                  <c:v>43507</c:v>
                </c:pt>
                <c:pt idx="2376">
                  <c:v>43508</c:v>
                </c:pt>
                <c:pt idx="2377">
                  <c:v>43509</c:v>
                </c:pt>
                <c:pt idx="2378">
                  <c:v>43510</c:v>
                </c:pt>
                <c:pt idx="2379">
                  <c:v>43511</c:v>
                </c:pt>
                <c:pt idx="2380">
                  <c:v>43514</c:v>
                </c:pt>
                <c:pt idx="2381">
                  <c:v>43515</c:v>
                </c:pt>
                <c:pt idx="2382">
                  <c:v>43516</c:v>
                </c:pt>
                <c:pt idx="2383">
                  <c:v>43517</c:v>
                </c:pt>
                <c:pt idx="2384">
                  <c:v>43518</c:v>
                </c:pt>
                <c:pt idx="2385">
                  <c:v>43521</c:v>
                </c:pt>
                <c:pt idx="2386">
                  <c:v>43522</c:v>
                </c:pt>
                <c:pt idx="2387">
                  <c:v>43523</c:v>
                </c:pt>
                <c:pt idx="2388">
                  <c:v>43524</c:v>
                </c:pt>
                <c:pt idx="2389">
                  <c:v>43525</c:v>
                </c:pt>
                <c:pt idx="2390">
                  <c:v>43528</c:v>
                </c:pt>
                <c:pt idx="2391">
                  <c:v>43529</c:v>
                </c:pt>
                <c:pt idx="2392">
                  <c:v>43530</c:v>
                </c:pt>
                <c:pt idx="2393">
                  <c:v>43531</c:v>
                </c:pt>
                <c:pt idx="2394">
                  <c:v>43532</c:v>
                </c:pt>
                <c:pt idx="2395">
                  <c:v>43535</c:v>
                </c:pt>
                <c:pt idx="2396">
                  <c:v>43536</c:v>
                </c:pt>
                <c:pt idx="2397">
                  <c:v>43537</c:v>
                </c:pt>
                <c:pt idx="2398">
                  <c:v>43538</c:v>
                </c:pt>
                <c:pt idx="2399">
                  <c:v>43539</c:v>
                </c:pt>
                <c:pt idx="2400">
                  <c:v>43542</c:v>
                </c:pt>
                <c:pt idx="2401">
                  <c:v>43543</c:v>
                </c:pt>
                <c:pt idx="2402">
                  <c:v>43544</c:v>
                </c:pt>
                <c:pt idx="2403">
                  <c:v>43545</c:v>
                </c:pt>
                <c:pt idx="2404">
                  <c:v>43546</c:v>
                </c:pt>
                <c:pt idx="2405">
                  <c:v>43549</c:v>
                </c:pt>
                <c:pt idx="2406">
                  <c:v>43550</c:v>
                </c:pt>
                <c:pt idx="2407">
                  <c:v>43551</c:v>
                </c:pt>
                <c:pt idx="2408">
                  <c:v>43552</c:v>
                </c:pt>
                <c:pt idx="2409">
                  <c:v>43553</c:v>
                </c:pt>
                <c:pt idx="2410">
                  <c:v>43556</c:v>
                </c:pt>
                <c:pt idx="2411">
                  <c:v>43557</c:v>
                </c:pt>
                <c:pt idx="2412">
                  <c:v>43558</c:v>
                </c:pt>
                <c:pt idx="2413">
                  <c:v>43559</c:v>
                </c:pt>
                <c:pt idx="2414">
                  <c:v>43560</c:v>
                </c:pt>
                <c:pt idx="2415">
                  <c:v>43563</c:v>
                </c:pt>
                <c:pt idx="2416">
                  <c:v>43564</c:v>
                </c:pt>
                <c:pt idx="2417">
                  <c:v>43565</c:v>
                </c:pt>
                <c:pt idx="2418">
                  <c:v>43566</c:v>
                </c:pt>
                <c:pt idx="2419">
                  <c:v>43567</c:v>
                </c:pt>
                <c:pt idx="2420">
                  <c:v>43570</c:v>
                </c:pt>
                <c:pt idx="2421">
                  <c:v>43571</c:v>
                </c:pt>
                <c:pt idx="2422">
                  <c:v>43572</c:v>
                </c:pt>
                <c:pt idx="2423">
                  <c:v>43573</c:v>
                </c:pt>
                <c:pt idx="2424">
                  <c:v>43574</c:v>
                </c:pt>
                <c:pt idx="2425">
                  <c:v>43577</c:v>
                </c:pt>
                <c:pt idx="2426">
                  <c:v>43578</c:v>
                </c:pt>
                <c:pt idx="2427">
                  <c:v>43579</c:v>
                </c:pt>
                <c:pt idx="2428">
                  <c:v>43580</c:v>
                </c:pt>
                <c:pt idx="2429">
                  <c:v>43581</c:v>
                </c:pt>
                <c:pt idx="2430">
                  <c:v>43584</c:v>
                </c:pt>
                <c:pt idx="2431">
                  <c:v>43585</c:v>
                </c:pt>
                <c:pt idx="2432">
                  <c:v>43586</c:v>
                </c:pt>
                <c:pt idx="2433">
                  <c:v>43587</c:v>
                </c:pt>
                <c:pt idx="2434">
                  <c:v>43588</c:v>
                </c:pt>
                <c:pt idx="2435">
                  <c:v>43591</c:v>
                </c:pt>
                <c:pt idx="2436">
                  <c:v>43592</c:v>
                </c:pt>
                <c:pt idx="2437">
                  <c:v>43593</c:v>
                </c:pt>
                <c:pt idx="2438">
                  <c:v>43594</c:v>
                </c:pt>
                <c:pt idx="2439">
                  <c:v>43595</c:v>
                </c:pt>
                <c:pt idx="2440">
                  <c:v>43598</c:v>
                </c:pt>
                <c:pt idx="2441">
                  <c:v>43599</c:v>
                </c:pt>
                <c:pt idx="2442">
                  <c:v>43600</c:v>
                </c:pt>
                <c:pt idx="2443">
                  <c:v>43601</c:v>
                </c:pt>
                <c:pt idx="2444">
                  <c:v>43602</c:v>
                </c:pt>
                <c:pt idx="2445">
                  <c:v>43605</c:v>
                </c:pt>
                <c:pt idx="2446">
                  <c:v>43606</c:v>
                </c:pt>
                <c:pt idx="2447">
                  <c:v>43607</c:v>
                </c:pt>
                <c:pt idx="2448">
                  <c:v>43608</c:v>
                </c:pt>
                <c:pt idx="2449">
                  <c:v>43609</c:v>
                </c:pt>
                <c:pt idx="2450">
                  <c:v>43612</c:v>
                </c:pt>
                <c:pt idx="2451">
                  <c:v>43613</c:v>
                </c:pt>
                <c:pt idx="2452">
                  <c:v>43614</c:v>
                </c:pt>
                <c:pt idx="2453">
                  <c:v>43615</c:v>
                </c:pt>
                <c:pt idx="2454">
                  <c:v>43616</c:v>
                </c:pt>
                <c:pt idx="2455">
                  <c:v>43619</c:v>
                </c:pt>
                <c:pt idx="2456">
                  <c:v>43620</c:v>
                </c:pt>
                <c:pt idx="2457">
                  <c:v>43621</c:v>
                </c:pt>
                <c:pt idx="2458">
                  <c:v>43622</c:v>
                </c:pt>
                <c:pt idx="2459">
                  <c:v>43623</c:v>
                </c:pt>
                <c:pt idx="2460">
                  <c:v>43626</c:v>
                </c:pt>
                <c:pt idx="2461">
                  <c:v>43627</c:v>
                </c:pt>
                <c:pt idx="2462">
                  <c:v>43628</c:v>
                </c:pt>
                <c:pt idx="2463">
                  <c:v>43629</c:v>
                </c:pt>
                <c:pt idx="2464">
                  <c:v>43630</c:v>
                </c:pt>
                <c:pt idx="2465">
                  <c:v>43633</c:v>
                </c:pt>
                <c:pt idx="2466">
                  <c:v>43634</c:v>
                </c:pt>
                <c:pt idx="2467">
                  <c:v>43635</c:v>
                </c:pt>
                <c:pt idx="2468">
                  <c:v>43636</c:v>
                </c:pt>
                <c:pt idx="2469">
                  <c:v>43637</c:v>
                </c:pt>
                <c:pt idx="2470">
                  <c:v>43640</c:v>
                </c:pt>
                <c:pt idx="2471">
                  <c:v>43641</c:v>
                </c:pt>
                <c:pt idx="2472">
                  <c:v>43642</c:v>
                </c:pt>
                <c:pt idx="2473">
                  <c:v>43643</c:v>
                </c:pt>
                <c:pt idx="2474">
                  <c:v>43644</c:v>
                </c:pt>
                <c:pt idx="2475">
                  <c:v>43647</c:v>
                </c:pt>
                <c:pt idx="2476">
                  <c:v>43648</c:v>
                </c:pt>
                <c:pt idx="2477">
                  <c:v>43649</c:v>
                </c:pt>
                <c:pt idx="2478">
                  <c:v>43650</c:v>
                </c:pt>
                <c:pt idx="2479">
                  <c:v>43651</c:v>
                </c:pt>
                <c:pt idx="2480">
                  <c:v>43654</c:v>
                </c:pt>
                <c:pt idx="2481">
                  <c:v>43655</c:v>
                </c:pt>
                <c:pt idx="2482">
                  <c:v>43656</c:v>
                </c:pt>
                <c:pt idx="2483">
                  <c:v>43657</c:v>
                </c:pt>
                <c:pt idx="2484">
                  <c:v>43658</c:v>
                </c:pt>
                <c:pt idx="2485">
                  <c:v>43661</c:v>
                </c:pt>
                <c:pt idx="2486">
                  <c:v>43662</c:v>
                </c:pt>
                <c:pt idx="2487">
                  <c:v>43663</c:v>
                </c:pt>
                <c:pt idx="2488">
                  <c:v>43664</c:v>
                </c:pt>
                <c:pt idx="2489">
                  <c:v>43665</c:v>
                </c:pt>
                <c:pt idx="2490">
                  <c:v>43668</c:v>
                </c:pt>
                <c:pt idx="2491">
                  <c:v>43669</c:v>
                </c:pt>
                <c:pt idx="2492">
                  <c:v>43670</c:v>
                </c:pt>
                <c:pt idx="2493">
                  <c:v>43671</c:v>
                </c:pt>
                <c:pt idx="2494">
                  <c:v>43672</c:v>
                </c:pt>
                <c:pt idx="2495">
                  <c:v>43675</c:v>
                </c:pt>
                <c:pt idx="2496">
                  <c:v>43676</c:v>
                </c:pt>
                <c:pt idx="2497">
                  <c:v>43677</c:v>
                </c:pt>
                <c:pt idx="2498">
                  <c:v>43678</c:v>
                </c:pt>
                <c:pt idx="2499">
                  <c:v>43679</c:v>
                </c:pt>
                <c:pt idx="2500">
                  <c:v>43682</c:v>
                </c:pt>
                <c:pt idx="2501">
                  <c:v>43683</c:v>
                </c:pt>
                <c:pt idx="2502">
                  <c:v>43684</c:v>
                </c:pt>
                <c:pt idx="2503">
                  <c:v>43685</c:v>
                </c:pt>
                <c:pt idx="2504">
                  <c:v>43686</c:v>
                </c:pt>
                <c:pt idx="2505">
                  <c:v>43689</c:v>
                </c:pt>
                <c:pt idx="2506">
                  <c:v>43690</c:v>
                </c:pt>
                <c:pt idx="2507">
                  <c:v>43691</c:v>
                </c:pt>
              </c:numCache>
            </c:numRef>
          </c:cat>
          <c:val>
            <c:numRef>
              <c:f>Sheet1!$C$8:$C$2515</c:f>
              <c:numCache>
                <c:formatCode>General</c:formatCode>
                <c:ptCount val="2508"/>
                <c:pt idx="0">
                  <c:v>3.8155000000000001</c:v>
                </c:pt>
                <c:pt idx="1">
                  <c:v>3.7608000000000001</c:v>
                </c:pt>
                <c:pt idx="2">
                  <c:v>3.8214999999999999</c:v>
                </c:pt>
                <c:pt idx="3">
                  <c:v>3.8235000000000001</c:v>
                </c:pt>
                <c:pt idx="4">
                  <c:v>3.8296999999999999</c:v>
                </c:pt>
                <c:pt idx="5">
                  <c:v>3.8180000000000001</c:v>
                </c:pt>
                <c:pt idx="6">
                  <c:v>3.7107999999999999</c:v>
                </c:pt>
                <c:pt idx="7">
                  <c:v>3.7907999999999999</c:v>
                </c:pt>
                <c:pt idx="8">
                  <c:v>3.7382</c:v>
                </c:pt>
                <c:pt idx="9">
                  <c:v>3.6743999999999999</c:v>
                </c:pt>
                <c:pt idx="10">
                  <c:v>3.6745000000000001</c:v>
                </c:pt>
                <c:pt idx="11">
                  <c:v>3.6919</c:v>
                </c:pt>
                <c:pt idx="12">
                  <c:v>3.6474000000000002</c:v>
                </c:pt>
                <c:pt idx="13">
                  <c:v>3.5857999999999999</c:v>
                </c:pt>
                <c:pt idx="14">
                  <c:v>3.6071</c:v>
                </c:pt>
                <c:pt idx="15">
                  <c:v>3.6265000000000001</c:v>
                </c:pt>
                <c:pt idx="16">
                  <c:v>3.6188000000000002</c:v>
                </c:pt>
                <c:pt idx="17">
                  <c:v>3.6478999999999999</c:v>
                </c:pt>
                <c:pt idx="18">
                  <c:v>3.6343999999999999</c:v>
                </c:pt>
                <c:pt idx="19">
                  <c:v>3.5844</c:v>
                </c:pt>
                <c:pt idx="20">
                  <c:v>3.6501000000000001</c:v>
                </c:pt>
                <c:pt idx="21">
                  <c:v>3.6404999999999998</c:v>
                </c:pt>
                <c:pt idx="22">
                  <c:v>3.7046999999999999</c:v>
                </c:pt>
                <c:pt idx="23">
                  <c:v>3.6057999999999999</c:v>
                </c:pt>
                <c:pt idx="24">
                  <c:v>3.5653999999999999</c:v>
                </c:pt>
                <c:pt idx="25">
                  <c:v>3.5596999999999999</c:v>
                </c:pt>
                <c:pt idx="26">
                  <c:v>3.6448</c:v>
                </c:pt>
                <c:pt idx="27">
                  <c:v>3.6897000000000002</c:v>
                </c:pt>
                <c:pt idx="28">
                  <c:v>3.7155</c:v>
                </c:pt>
                <c:pt idx="29">
                  <c:v>3.6928000000000001</c:v>
                </c:pt>
                <c:pt idx="30">
                  <c:v>3.6909000000000001</c:v>
                </c:pt>
                <c:pt idx="31">
                  <c:v>3.6569000000000003</c:v>
                </c:pt>
                <c:pt idx="32">
                  <c:v>3.7307000000000001</c:v>
                </c:pt>
                <c:pt idx="33">
                  <c:v>3.8012000000000001</c:v>
                </c:pt>
                <c:pt idx="34">
                  <c:v>3.7725999999999997</c:v>
                </c:pt>
                <c:pt idx="35">
                  <c:v>3.7955000000000001</c:v>
                </c:pt>
                <c:pt idx="36">
                  <c:v>3.6833999999999998</c:v>
                </c:pt>
                <c:pt idx="37">
                  <c:v>3.6909000000000001</c:v>
                </c:pt>
                <c:pt idx="38">
                  <c:v>3.6324000000000001</c:v>
                </c:pt>
                <c:pt idx="39">
                  <c:v>3.6116999999999999</c:v>
                </c:pt>
                <c:pt idx="40">
                  <c:v>3.6078999999999999</c:v>
                </c:pt>
                <c:pt idx="41">
                  <c:v>3.6040999999999999</c:v>
                </c:pt>
                <c:pt idx="42">
                  <c:v>3.6173000000000002</c:v>
                </c:pt>
                <c:pt idx="43">
                  <c:v>3.6021999999999998</c:v>
                </c:pt>
                <c:pt idx="44">
                  <c:v>3.6795999999999998</c:v>
                </c:pt>
                <c:pt idx="45">
                  <c:v>3.7157</c:v>
                </c:pt>
                <c:pt idx="46">
                  <c:v>3.7004999999999999</c:v>
                </c:pt>
                <c:pt idx="47">
                  <c:v>3.7214999999999998</c:v>
                </c:pt>
                <c:pt idx="48">
                  <c:v>3.7271999999999998</c:v>
                </c:pt>
                <c:pt idx="49">
                  <c:v>3.7006000000000001</c:v>
                </c:pt>
                <c:pt idx="50">
                  <c:v>3.6949000000000001</c:v>
                </c:pt>
                <c:pt idx="51">
                  <c:v>3.6493000000000002</c:v>
                </c:pt>
                <c:pt idx="52">
                  <c:v>3.6360999999999999</c:v>
                </c:pt>
                <c:pt idx="53">
                  <c:v>3.6758999999999999</c:v>
                </c:pt>
                <c:pt idx="54">
                  <c:v>3.6892</c:v>
                </c:pt>
                <c:pt idx="55">
                  <c:v>3.6588000000000003</c:v>
                </c:pt>
                <c:pt idx="56">
                  <c:v>3.6854</c:v>
                </c:pt>
                <c:pt idx="57">
                  <c:v>3.8524000000000003</c:v>
                </c:pt>
                <c:pt idx="58">
                  <c:v>3.8776999999999999</c:v>
                </c:pt>
                <c:pt idx="59">
                  <c:v>3.8468</c:v>
                </c:pt>
                <c:pt idx="60">
                  <c:v>3.8643000000000001</c:v>
                </c:pt>
                <c:pt idx="61">
                  <c:v>3.8566000000000003</c:v>
                </c:pt>
                <c:pt idx="62">
                  <c:v>3.8256999999999999</c:v>
                </c:pt>
                <c:pt idx="63">
                  <c:v>3.8685</c:v>
                </c:pt>
                <c:pt idx="64">
                  <c:v>3.9445999999999999</c:v>
                </c:pt>
                <c:pt idx="65">
                  <c:v>3.9859</c:v>
                </c:pt>
                <c:pt idx="66">
                  <c:v>3.9504999999999999</c:v>
                </c:pt>
                <c:pt idx="67">
                  <c:v>3.8531</c:v>
                </c:pt>
                <c:pt idx="68">
                  <c:v>3.8900999999999999</c:v>
                </c:pt>
                <c:pt idx="69">
                  <c:v>3.8824999999999998</c:v>
                </c:pt>
                <c:pt idx="70">
                  <c:v>3.8416999999999999</c:v>
                </c:pt>
                <c:pt idx="71">
                  <c:v>3.8204000000000002</c:v>
                </c:pt>
                <c:pt idx="72">
                  <c:v>3.8593000000000002</c:v>
                </c:pt>
                <c:pt idx="73">
                  <c:v>3.8321000000000001</c:v>
                </c:pt>
                <c:pt idx="74">
                  <c:v>3.7625999999999999</c:v>
                </c:pt>
                <c:pt idx="75">
                  <c:v>3.7974000000000001</c:v>
                </c:pt>
                <c:pt idx="76">
                  <c:v>3.7993000000000001</c:v>
                </c:pt>
                <c:pt idx="77">
                  <c:v>3.7355999999999998</c:v>
                </c:pt>
                <c:pt idx="78">
                  <c:v>3.7723</c:v>
                </c:pt>
                <c:pt idx="79">
                  <c:v>3.8092000000000001</c:v>
                </c:pt>
                <c:pt idx="80">
                  <c:v>3.8054000000000001</c:v>
                </c:pt>
                <c:pt idx="81">
                  <c:v>3.6877</c:v>
                </c:pt>
                <c:pt idx="82">
                  <c:v>3.7627999999999999</c:v>
                </c:pt>
                <c:pt idx="83">
                  <c:v>3.7242999999999999</c:v>
                </c:pt>
                <c:pt idx="84">
                  <c:v>3.6532</c:v>
                </c:pt>
                <c:pt idx="85">
                  <c:v>3.6819999999999999</c:v>
                </c:pt>
                <c:pt idx="86">
                  <c:v>3.5901999999999998</c:v>
                </c:pt>
                <c:pt idx="87">
                  <c:v>3.5388000000000002</c:v>
                </c:pt>
                <c:pt idx="88">
                  <c:v>3.3938000000000001</c:v>
                </c:pt>
                <c:pt idx="89">
                  <c:v>3.4255</c:v>
                </c:pt>
                <c:pt idx="90">
                  <c:v>3.5406</c:v>
                </c:pt>
                <c:pt idx="91">
                  <c:v>3.5234999999999999</c:v>
                </c:pt>
                <c:pt idx="92">
                  <c:v>3.5709999999999997</c:v>
                </c:pt>
                <c:pt idx="93">
                  <c:v>3.5261</c:v>
                </c:pt>
                <c:pt idx="94">
                  <c:v>3.4534000000000002</c:v>
                </c:pt>
                <c:pt idx="95">
                  <c:v>3.4868999999999999</c:v>
                </c:pt>
                <c:pt idx="96">
                  <c:v>3.3462000000000001</c:v>
                </c:pt>
                <c:pt idx="97">
                  <c:v>3.3681999999999999</c:v>
                </c:pt>
                <c:pt idx="98">
                  <c:v>3.2126000000000001</c:v>
                </c:pt>
                <c:pt idx="99">
                  <c:v>3.2378999999999998</c:v>
                </c:pt>
                <c:pt idx="100">
                  <c:v>3.1941999999999999</c:v>
                </c:pt>
                <c:pt idx="101">
                  <c:v>3.1577999999999999</c:v>
                </c:pt>
                <c:pt idx="102">
                  <c:v>3.1886000000000001</c:v>
                </c:pt>
                <c:pt idx="103">
                  <c:v>3.3605</c:v>
                </c:pt>
                <c:pt idx="104">
                  <c:v>3.2922000000000002</c:v>
                </c:pt>
                <c:pt idx="105">
                  <c:v>3.2848000000000002</c:v>
                </c:pt>
                <c:pt idx="106">
                  <c:v>3.2591000000000001</c:v>
                </c:pt>
                <c:pt idx="107">
                  <c:v>3.34</c:v>
                </c:pt>
                <c:pt idx="108">
                  <c:v>3.3639000000000001</c:v>
                </c:pt>
                <c:pt idx="109">
                  <c:v>3.2023000000000001</c:v>
                </c:pt>
                <c:pt idx="110">
                  <c:v>3.1421999999999999</c:v>
                </c:pt>
                <c:pt idx="111">
                  <c:v>3.1857000000000002</c:v>
                </c:pt>
                <c:pt idx="112">
                  <c:v>3.1728999999999998</c:v>
                </c:pt>
                <c:pt idx="113">
                  <c:v>3.3193000000000001</c:v>
                </c:pt>
                <c:pt idx="114">
                  <c:v>3.2345999999999999</c:v>
                </c:pt>
                <c:pt idx="115">
                  <c:v>3.2528999999999999</c:v>
                </c:pt>
                <c:pt idx="116">
                  <c:v>3.3025000000000002</c:v>
                </c:pt>
                <c:pt idx="117">
                  <c:v>3.2601</c:v>
                </c:pt>
                <c:pt idx="118">
                  <c:v>3.1886999999999999</c:v>
                </c:pt>
                <c:pt idx="119">
                  <c:v>3.2195</c:v>
                </c:pt>
                <c:pt idx="120">
                  <c:v>3.2414000000000001</c:v>
                </c:pt>
                <c:pt idx="121">
                  <c:v>3.1663999999999999</c:v>
                </c:pt>
                <c:pt idx="122">
                  <c:v>3.1189999999999998</c:v>
                </c:pt>
                <c:pt idx="123">
                  <c:v>3.1371000000000002</c:v>
                </c:pt>
                <c:pt idx="124">
                  <c:v>3.1078000000000001</c:v>
                </c:pt>
                <c:pt idx="125">
                  <c:v>3.0209999999999999</c:v>
                </c:pt>
                <c:pt idx="126">
                  <c:v>2.9491000000000001</c:v>
                </c:pt>
                <c:pt idx="127">
                  <c:v>2.9310999999999998</c:v>
                </c:pt>
                <c:pt idx="128">
                  <c:v>2.9470000000000001</c:v>
                </c:pt>
                <c:pt idx="129">
                  <c:v>2.9769999999999999</c:v>
                </c:pt>
                <c:pt idx="130">
                  <c:v>2.9733000000000001</c:v>
                </c:pt>
                <c:pt idx="131">
                  <c:v>2.9302000000000001</c:v>
                </c:pt>
                <c:pt idx="132">
                  <c:v>2.9802999999999997</c:v>
                </c:pt>
                <c:pt idx="133">
                  <c:v>3.0306000000000002</c:v>
                </c:pt>
                <c:pt idx="134">
                  <c:v>3.052</c:v>
                </c:pt>
                <c:pt idx="135">
                  <c:v>3.0628000000000002</c:v>
                </c:pt>
                <c:pt idx="136">
                  <c:v>3.1208</c:v>
                </c:pt>
                <c:pt idx="137">
                  <c:v>3.0426000000000002</c:v>
                </c:pt>
                <c:pt idx="138">
                  <c:v>2.9937</c:v>
                </c:pt>
                <c:pt idx="139">
                  <c:v>2.9215</c:v>
                </c:pt>
                <c:pt idx="140">
                  <c:v>2.9537</c:v>
                </c:pt>
                <c:pt idx="141">
                  <c:v>2.9481000000000002</c:v>
                </c:pt>
                <c:pt idx="142">
                  <c:v>2.8782000000000001</c:v>
                </c:pt>
                <c:pt idx="143">
                  <c:v>2.9352999999999998</c:v>
                </c:pt>
                <c:pt idx="144">
                  <c:v>2.9943</c:v>
                </c:pt>
                <c:pt idx="145">
                  <c:v>2.9923999999999999</c:v>
                </c:pt>
                <c:pt idx="146">
                  <c:v>3.0485000000000002</c:v>
                </c:pt>
                <c:pt idx="147">
                  <c:v>2.9849999999999999</c:v>
                </c:pt>
                <c:pt idx="148">
                  <c:v>2.9794</c:v>
                </c:pt>
                <c:pt idx="149">
                  <c:v>2.9051999999999998</c:v>
                </c:pt>
                <c:pt idx="150">
                  <c:v>2.9609000000000001</c:v>
                </c:pt>
                <c:pt idx="151">
                  <c:v>2.9085000000000001</c:v>
                </c:pt>
                <c:pt idx="152">
                  <c:v>2.9497999999999998</c:v>
                </c:pt>
                <c:pt idx="153">
                  <c:v>2.9011</c:v>
                </c:pt>
                <c:pt idx="154">
                  <c:v>2.8166000000000002</c:v>
                </c:pt>
                <c:pt idx="155">
                  <c:v>2.8289</c:v>
                </c:pt>
                <c:pt idx="156">
                  <c:v>2.7593000000000001</c:v>
                </c:pt>
                <c:pt idx="157">
                  <c:v>2.6814</c:v>
                </c:pt>
                <c:pt idx="158">
                  <c:v>2.7454999999999998</c:v>
                </c:pt>
                <c:pt idx="159">
                  <c:v>2.6715999999999998</c:v>
                </c:pt>
                <c:pt idx="160">
                  <c:v>2.5625999999999998</c:v>
                </c:pt>
                <c:pt idx="161">
                  <c:v>2.6320999999999999</c:v>
                </c:pt>
                <c:pt idx="162">
                  <c:v>2.6320999999999999</c:v>
                </c:pt>
                <c:pt idx="163">
                  <c:v>2.5750000000000002</c:v>
                </c:pt>
                <c:pt idx="164">
                  <c:v>2.6105999999999998</c:v>
                </c:pt>
                <c:pt idx="165">
                  <c:v>2.5981000000000001</c:v>
                </c:pt>
                <c:pt idx="166">
                  <c:v>2.488</c:v>
                </c:pt>
                <c:pt idx="167">
                  <c:v>2.5339999999999998</c:v>
                </c:pt>
                <c:pt idx="168">
                  <c:v>2.4754999999999998</c:v>
                </c:pt>
                <c:pt idx="169">
                  <c:v>2.6447000000000003</c:v>
                </c:pt>
                <c:pt idx="170">
                  <c:v>2.5285000000000002</c:v>
                </c:pt>
                <c:pt idx="171">
                  <c:v>2.4683000000000002</c:v>
                </c:pt>
                <c:pt idx="172">
                  <c:v>2.573</c:v>
                </c:pt>
                <c:pt idx="173">
                  <c:v>2.6231</c:v>
                </c:pt>
                <c:pt idx="174">
                  <c:v>2.6970000000000001</c:v>
                </c:pt>
                <c:pt idx="175">
                  <c:v>2.7025000000000001</c:v>
                </c:pt>
                <c:pt idx="176">
                  <c:v>2.5944000000000003</c:v>
                </c:pt>
                <c:pt idx="177">
                  <c:v>2.6555</c:v>
                </c:pt>
                <c:pt idx="178">
                  <c:v>2.7587999999999999</c:v>
                </c:pt>
                <c:pt idx="179">
                  <c:v>2.7917000000000001</c:v>
                </c:pt>
                <c:pt idx="180">
                  <c:v>2.7480000000000002</c:v>
                </c:pt>
                <c:pt idx="181">
                  <c:v>2.6790000000000003</c:v>
                </c:pt>
                <c:pt idx="182">
                  <c:v>2.7206999999999999</c:v>
                </c:pt>
                <c:pt idx="183">
                  <c:v>2.7608000000000001</c:v>
                </c:pt>
                <c:pt idx="184">
                  <c:v>2.7372000000000001</c:v>
                </c:pt>
                <c:pt idx="185">
                  <c:v>2.7025999999999999</c:v>
                </c:pt>
                <c:pt idx="186">
                  <c:v>2.5727000000000002</c:v>
                </c:pt>
                <c:pt idx="187">
                  <c:v>2.5583</c:v>
                </c:pt>
                <c:pt idx="188">
                  <c:v>2.5510999999999999</c:v>
                </c:pt>
                <c:pt idx="189">
                  <c:v>2.605</c:v>
                </c:pt>
                <c:pt idx="190">
                  <c:v>2.5242</c:v>
                </c:pt>
                <c:pt idx="191">
                  <c:v>2.4653</c:v>
                </c:pt>
                <c:pt idx="192">
                  <c:v>2.5026999999999999</c:v>
                </c:pt>
                <c:pt idx="193">
                  <c:v>2.5098000000000003</c:v>
                </c:pt>
                <c:pt idx="194">
                  <c:v>2.5097</c:v>
                </c:pt>
                <c:pt idx="195">
                  <c:v>2.4758</c:v>
                </c:pt>
                <c:pt idx="196">
                  <c:v>2.4722</c:v>
                </c:pt>
                <c:pt idx="197">
                  <c:v>2.3976000000000002</c:v>
                </c:pt>
                <c:pt idx="198">
                  <c:v>2.3834</c:v>
                </c:pt>
                <c:pt idx="199">
                  <c:v>2.3919999999999999</c:v>
                </c:pt>
                <c:pt idx="200">
                  <c:v>2.3919000000000001</c:v>
                </c:pt>
                <c:pt idx="201">
                  <c:v>2.4308999999999998</c:v>
                </c:pt>
                <c:pt idx="202">
                  <c:v>2.4220000000000002</c:v>
                </c:pt>
                <c:pt idx="203">
                  <c:v>2.5076000000000001</c:v>
                </c:pt>
                <c:pt idx="204">
                  <c:v>2.5596999999999999</c:v>
                </c:pt>
                <c:pt idx="205">
                  <c:v>2.5074999999999998</c:v>
                </c:pt>
                <c:pt idx="206">
                  <c:v>2.4752000000000001</c:v>
                </c:pt>
                <c:pt idx="207">
                  <c:v>2.4788000000000001</c:v>
                </c:pt>
                <c:pt idx="208">
                  <c:v>2.5451999999999999</c:v>
                </c:pt>
                <c:pt idx="209">
                  <c:v>2.5541</c:v>
                </c:pt>
                <c:pt idx="210">
                  <c:v>2.5613000000000001</c:v>
                </c:pt>
                <c:pt idx="211">
                  <c:v>2.6393</c:v>
                </c:pt>
                <c:pt idx="212">
                  <c:v>2.7198000000000002</c:v>
                </c:pt>
                <c:pt idx="213">
                  <c:v>2.6576</c:v>
                </c:pt>
                <c:pt idx="214">
                  <c:v>2.5992999999999999</c:v>
                </c:pt>
                <c:pt idx="215">
                  <c:v>2.6229</c:v>
                </c:pt>
                <c:pt idx="216">
                  <c:v>2.5865999999999998</c:v>
                </c:pt>
                <c:pt idx="217">
                  <c:v>2.5701999999999998</c:v>
                </c:pt>
                <c:pt idx="218">
                  <c:v>2.4889999999999999</c:v>
                </c:pt>
                <c:pt idx="219">
                  <c:v>2.5304000000000002</c:v>
                </c:pt>
                <c:pt idx="220">
                  <c:v>2.5502000000000002</c:v>
                </c:pt>
                <c:pt idx="221">
                  <c:v>2.6558000000000002</c:v>
                </c:pt>
                <c:pt idx="222">
                  <c:v>2.6286</c:v>
                </c:pt>
                <c:pt idx="223">
                  <c:v>2.6447000000000003</c:v>
                </c:pt>
                <c:pt idx="224">
                  <c:v>2.7871000000000001</c:v>
                </c:pt>
                <c:pt idx="225">
                  <c:v>2.9592999999999998</c:v>
                </c:pt>
                <c:pt idx="226">
                  <c:v>2.84</c:v>
                </c:pt>
                <c:pt idx="227">
                  <c:v>2.8765999999999998</c:v>
                </c:pt>
                <c:pt idx="228">
                  <c:v>2.895</c:v>
                </c:pt>
                <c:pt idx="229">
                  <c:v>2.8712999999999997</c:v>
                </c:pt>
                <c:pt idx="230">
                  <c:v>2.8018999999999998</c:v>
                </c:pt>
                <c:pt idx="231">
                  <c:v>2.7728999999999999</c:v>
                </c:pt>
                <c:pt idx="232">
                  <c:v>2.9119999999999999</c:v>
                </c:pt>
                <c:pt idx="233">
                  <c:v>2.9085000000000001</c:v>
                </c:pt>
                <c:pt idx="234">
                  <c:v>2.8662999999999998</c:v>
                </c:pt>
                <c:pt idx="235">
                  <c:v>2.8205</c:v>
                </c:pt>
                <c:pt idx="236">
                  <c:v>2.7968000000000002</c:v>
                </c:pt>
                <c:pt idx="237">
                  <c:v>2.9641999999999999</c:v>
                </c:pt>
                <c:pt idx="238">
                  <c:v>2.9885000000000002</c:v>
                </c:pt>
                <c:pt idx="239">
                  <c:v>3.0055000000000001</c:v>
                </c:pt>
                <c:pt idx="240">
                  <c:v>2.9201000000000001</c:v>
                </c:pt>
                <c:pt idx="241">
                  <c:v>3.1257000000000001</c:v>
                </c:pt>
                <c:pt idx="242">
                  <c:v>3.2723</c:v>
                </c:pt>
                <c:pt idx="243">
                  <c:v>3.2037</c:v>
                </c:pt>
                <c:pt idx="244">
                  <c:v>3.319</c:v>
                </c:pt>
                <c:pt idx="245">
                  <c:v>3.2749999999999999</c:v>
                </c:pt>
                <c:pt idx="246">
                  <c:v>3.4727000000000001</c:v>
                </c:pt>
                <c:pt idx="247">
                  <c:v>3.5318000000000001</c:v>
                </c:pt>
                <c:pt idx="248">
                  <c:v>3.4224000000000001</c:v>
                </c:pt>
                <c:pt idx="249">
                  <c:v>3.3279000000000001</c:v>
                </c:pt>
                <c:pt idx="250">
                  <c:v>3.3357999999999999</c:v>
                </c:pt>
                <c:pt idx="251">
                  <c:v>3.3031000000000001</c:v>
                </c:pt>
                <c:pt idx="252">
                  <c:v>3.3458000000000001</c:v>
                </c:pt>
                <c:pt idx="253">
                  <c:v>3.3891999999999998</c:v>
                </c:pt>
                <c:pt idx="254">
                  <c:v>3.3933</c:v>
                </c:pt>
                <c:pt idx="255">
                  <c:v>3.3294000000000001</c:v>
                </c:pt>
                <c:pt idx="256">
                  <c:v>3.4794999999999998</c:v>
                </c:pt>
                <c:pt idx="257">
                  <c:v>3.3489</c:v>
                </c:pt>
                <c:pt idx="258">
                  <c:v>3.3645999999999998</c:v>
                </c:pt>
                <c:pt idx="259">
                  <c:v>3.2934999999999999</c:v>
                </c:pt>
                <c:pt idx="260">
                  <c:v>3.3323999999999998</c:v>
                </c:pt>
                <c:pt idx="261">
                  <c:v>3.3287</c:v>
                </c:pt>
                <c:pt idx="262">
                  <c:v>3.4653999999999998</c:v>
                </c:pt>
                <c:pt idx="263">
                  <c:v>3.3932000000000002</c:v>
                </c:pt>
                <c:pt idx="264">
                  <c:v>3.3237000000000001</c:v>
                </c:pt>
                <c:pt idx="265">
                  <c:v>3.2831999999999999</c:v>
                </c:pt>
                <c:pt idx="266">
                  <c:v>3.3395999999999999</c:v>
                </c:pt>
                <c:pt idx="267">
                  <c:v>3.3650000000000002</c:v>
                </c:pt>
                <c:pt idx="268">
                  <c:v>3.2972000000000001</c:v>
                </c:pt>
                <c:pt idx="269">
                  <c:v>3.3231000000000002</c:v>
                </c:pt>
                <c:pt idx="270">
                  <c:v>3.3290999999999999</c:v>
                </c:pt>
                <c:pt idx="271">
                  <c:v>3.3662999999999998</c:v>
                </c:pt>
                <c:pt idx="272">
                  <c:v>3.339</c:v>
                </c:pt>
                <c:pt idx="273">
                  <c:v>3.4487999999999999</c:v>
                </c:pt>
                <c:pt idx="274">
                  <c:v>3.4041999999999999</c:v>
                </c:pt>
                <c:pt idx="275">
                  <c:v>3.4043999999999999</c:v>
                </c:pt>
                <c:pt idx="276">
                  <c:v>3.3284000000000002</c:v>
                </c:pt>
                <c:pt idx="277">
                  <c:v>3.4146000000000001</c:v>
                </c:pt>
                <c:pt idx="278">
                  <c:v>3.3872999999999998</c:v>
                </c:pt>
                <c:pt idx="279">
                  <c:v>3.3214000000000001</c:v>
                </c:pt>
                <c:pt idx="280">
                  <c:v>3.3704000000000001</c:v>
                </c:pt>
                <c:pt idx="281">
                  <c:v>3.4394</c:v>
                </c:pt>
                <c:pt idx="282">
                  <c:v>3.4771000000000001</c:v>
                </c:pt>
                <c:pt idx="283">
                  <c:v>3.5488</c:v>
                </c:pt>
                <c:pt idx="284">
                  <c:v>3.6356000000000002</c:v>
                </c:pt>
                <c:pt idx="285">
                  <c:v>3.6299000000000001</c:v>
                </c:pt>
                <c:pt idx="286">
                  <c:v>3.7372999999999998</c:v>
                </c:pt>
                <c:pt idx="287">
                  <c:v>3.6465000000000001</c:v>
                </c:pt>
                <c:pt idx="288">
                  <c:v>3.6928000000000001</c:v>
                </c:pt>
                <c:pt idx="289">
                  <c:v>3.6288</c:v>
                </c:pt>
                <c:pt idx="290">
                  <c:v>3.6193999999999997</c:v>
                </c:pt>
                <c:pt idx="291">
                  <c:v>3.6044</c:v>
                </c:pt>
                <c:pt idx="292">
                  <c:v>3.6193</c:v>
                </c:pt>
                <c:pt idx="293">
                  <c:v>3.5724999999999998</c:v>
                </c:pt>
                <c:pt idx="294">
                  <c:v>3.5798999999999999</c:v>
                </c:pt>
                <c:pt idx="295">
                  <c:v>3.5874000000000001</c:v>
                </c:pt>
                <c:pt idx="296">
                  <c:v>3.4533</c:v>
                </c:pt>
                <c:pt idx="297">
                  <c:v>3.4847999999999999</c:v>
                </c:pt>
                <c:pt idx="298">
                  <c:v>3.4477000000000002</c:v>
                </c:pt>
                <c:pt idx="299">
                  <c:v>3.4125000000000001</c:v>
                </c:pt>
                <c:pt idx="300">
                  <c:v>3.4272</c:v>
                </c:pt>
                <c:pt idx="301">
                  <c:v>3.3921000000000001</c:v>
                </c:pt>
                <c:pt idx="302">
                  <c:v>3.4697</c:v>
                </c:pt>
                <c:pt idx="303">
                  <c:v>3.5554000000000001</c:v>
                </c:pt>
                <c:pt idx="304">
                  <c:v>3.49</c:v>
                </c:pt>
                <c:pt idx="305">
                  <c:v>3.5122999999999998</c:v>
                </c:pt>
                <c:pt idx="306">
                  <c:v>3.5476999999999999</c:v>
                </c:pt>
                <c:pt idx="307">
                  <c:v>3.4675000000000002</c:v>
                </c:pt>
                <c:pt idx="308">
                  <c:v>3.3584000000000001</c:v>
                </c:pt>
                <c:pt idx="309">
                  <c:v>3.4024999999999999</c:v>
                </c:pt>
                <c:pt idx="310">
                  <c:v>3.3563000000000001</c:v>
                </c:pt>
                <c:pt idx="311">
                  <c:v>3.3029999999999999</c:v>
                </c:pt>
                <c:pt idx="312">
                  <c:v>3.17</c:v>
                </c:pt>
                <c:pt idx="313">
                  <c:v>3.2549999999999999</c:v>
                </c:pt>
                <c:pt idx="314">
                  <c:v>3.2677999999999998</c:v>
                </c:pt>
                <c:pt idx="315">
                  <c:v>3.3281999999999998</c:v>
                </c:pt>
                <c:pt idx="316">
                  <c:v>3.3262999999999998</c:v>
                </c:pt>
                <c:pt idx="317">
                  <c:v>3.3500999999999999</c:v>
                </c:pt>
                <c:pt idx="318">
                  <c:v>3.4037000000000002</c:v>
                </c:pt>
                <c:pt idx="319">
                  <c:v>3.4388000000000001</c:v>
                </c:pt>
                <c:pt idx="320">
                  <c:v>3.4313000000000002</c:v>
                </c:pt>
                <c:pt idx="321">
                  <c:v>3.4872000000000001</c:v>
                </c:pt>
                <c:pt idx="322">
                  <c:v>3.4348999999999998</c:v>
                </c:pt>
                <c:pt idx="323">
                  <c:v>3.4702999999999999</c:v>
                </c:pt>
                <c:pt idx="324">
                  <c:v>3.4422000000000001</c:v>
                </c:pt>
                <c:pt idx="325">
                  <c:v>3.4178999999999999</c:v>
                </c:pt>
                <c:pt idx="326">
                  <c:v>3.4794999999999998</c:v>
                </c:pt>
                <c:pt idx="327">
                  <c:v>3.5451999999999999</c:v>
                </c:pt>
                <c:pt idx="328">
                  <c:v>3.5451000000000001</c:v>
                </c:pt>
                <c:pt idx="329">
                  <c:v>3.5771999999999999</c:v>
                </c:pt>
                <c:pt idx="330">
                  <c:v>3.5846999999999998</c:v>
                </c:pt>
                <c:pt idx="331">
                  <c:v>3.4904000000000002</c:v>
                </c:pt>
                <c:pt idx="332">
                  <c:v>3.4584999999999999</c:v>
                </c:pt>
                <c:pt idx="333">
                  <c:v>3.4979</c:v>
                </c:pt>
                <c:pt idx="334">
                  <c:v>3.4079000000000002</c:v>
                </c:pt>
                <c:pt idx="335">
                  <c:v>3.3742999999999999</c:v>
                </c:pt>
                <c:pt idx="336">
                  <c:v>3.3631000000000002</c:v>
                </c:pt>
                <c:pt idx="337">
                  <c:v>3.4077000000000002</c:v>
                </c:pt>
                <c:pt idx="338">
                  <c:v>3.3963000000000001</c:v>
                </c:pt>
                <c:pt idx="339">
                  <c:v>3.3906999999999998</c:v>
                </c:pt>
                <c:pt idx="340">
                  <c:v>3.3627000000000002</c:v>
                </c:pt>
                <c:pt idx="341">
                  <c:v>3.3069999999999999</c:v>
                </c:pt>
                <c:pt idx="342">
                  <c:v>3.3552</c:v>
                </c:pt>
                <c:pt idx="343">
                  <c:v>3.3106</c:v>
                </c:pt>
                <c:pt idx="344">
                  <c:v>3.2862999999999998</c:v>
                </c:pt>
                <c:pt idx="345">
                  <c:v>3.2787999999999999</c:v>
                </c:pt>
                <c:pt idx="346">
                  <c:v>3.2473000000000001</c:v>
                </c:pt>
                <c:pt idx="347">
                  <c:v>3.2159</c:v>
                </c:pt>
                <c:pt idx="348">
                  <c:v>3.1499000000000001</c:v>
                </c:pt>
                <c:pt idx="349">
                  <c:v>3.1459000000000001</c:v>
                </c:pt>
                <c:pt idx="350">
                  <c:v>3.1604000000000001</c:v>
                </c:pt>
                <c:pt idx="351">
                  <c:v>3.2134999999999998</c:v>
                </c:pt>
                <c:pt idx="352">
                  <c:v>3.1593</c:v>
                </c:pt>
                <c:pt idx="353">
                  <c:v>3.2225000000000001</c:v>
                </c:pt>
                <c:pt idx="354">
                  <c:v>3.1709000000000001</c:v>
                </c:pt>
                <c:pt idx="355">
                  <c:v>3.1469999999999998</c:v>
                </c:pt>
                <c:pt idx="356">
                  <c:v>3.1158000000000001</c:v>
                </c:pt>
                <c:pt idx="357">
                  <c:v>3.1800999999999999</c:v>
                </c:pt>
                <c:pt idx="358">
                  <c:v>3.1709000000000001</c:v>
                </c:pt>
                <c:pt idx="359">
                  <c:v>3.1451000000000002</c:v>
                </c:pt>
                <c:pt idx="360">
                  <c:v>3.1286</c:v>
                </c:pt>
                <c:pt idx="361">
                  <c:v>3.1139000000000001</c:v>
                </c:pt>
                <c:pt idx="362">
                  <c:v>3.1303999999999998</c:v>
                </c:pt>
                <c:pt idx="363">
                  <c:v>3.0571999999999999</c:v>
                </c:pt>
                <c:pt idx="364">
                  <c:v>3.0735000000000001</c:v>
                </c:pt>
                <c:pt idx="365">
                  <c:v>3.0735000000000001</c:v>
                </c:pt>
                <c:pt idx="366">
                  <c:v>3.0607000000000002</c:v>
                </c:pt>
                <c:pt idx="367">
                  <c:v>2.9407999999999999</c:v>
                </c:pt>
                <c:pt idx="368">
                  <c:v>3.0297000000000001</c:v>
                </c:pt>
                <c:pt idx="369">
                  <c:v>2.9859</c:v>
                </c:pt>
                <c:pt idx="370">
                  <c:v>2.9950000000000001</c:v>
                </c:pt>
                <c:pt idx="371">
                  <c:v>2.9948999999999999</c:v>
                </c:pt>
                <c:pt idx="372">
                  <c:v>2.9386999999999999</c:v>
                </c:pt>
                <c:pt idx="373">
                  <c:v>2.9967000000000001</c:v>
                </c:pt>
                <c:pt idx="374">
                  <c:v>2.9693000000000001</c:v>
                </c:pt>
                <c:pt idx="375">
                  <c:v>2.9838</c:v>
                </c:pt>
                <c:pt idx="376">
                  <c:v>3.0972</c:v>
                </c:pt>
                <c:pt idx="377">
                  <c:v>2.9691999999999998</c:v>
                </c:pt>
                <c:pt idx="378">
                  <c:v>2.9274</c:v>
                </c:pt>
                <c:pt idx="379">
                  <c:v>2.9445000000000001</c:v>
                </c:pt>
                <c:pt idx="380">
                  <c:v>2.9580000000000002</c:v>
                </c:pt>
                <c:pt idx="381">
                  <c:v>2.9835000000000003</c:v>
                </c:pt>
                <c:pt idx="382">
                  <c:v>2.9824999999999999</c:v>
                </c:pt>
                <c:pt idx="383">
                  <c:v>2.9116</c:v>
                </c:pt>
                <c:pt idx="384">
                  <c:v>2.8635999999999999</c:v>
                </c:pt>
                <c:pt idx="385">
                  <c:v>2.9304999999999999</c:v>
                </c:pt>
                <c:pt idx="386">
                  <c:v>3.0308000000000002</c:v>
                </c:pt>
                <c:pt idx="387">
                  <c:v>3.1118000000000001</c:v>
                </c:pt>
                <c:pt idx="388">
                  <c:v>3.16</c:v>
                </c:pt>
                <c:pt idx="389">
                  <c:v>3.1823000000000001</c:v>
                </c:pt>
                <c:pt idx="390">
                  <c:v>3.1823000000000001</c:v>
                </c:pt>
                <c:pt idx="391">
                  <c:v>3.121</c:v>
                </c:pt>
                <c:pt idx="392">
                  <c:v>3.1080000000000001</c:v>
                </c:pt>
                <c:pt idx="393">
                  <c:v>3.1377000000000002</c:v>
                </c:pt>
                <c:pt idx="394">
                  <c:v>3.0268000000000002</c:v>
                </c:pt>
                <c:pt idx="395">
                  <c:v>2.9188999999999998</c:v>
                </c:pt>
                <c:pt idx="396">
                  <c:v>2.8769999999999998</c:v>
                </c:pt>
                <c:pt idx="397">
                  <c:v>2.8824000000000001</c:v>
                </c:pt>
                <c:pt idx="398">
                  <c:v>2.9534000000000002</c:v>
                </c:pt>
                <c:pt idx="399">
                  <c:v>2.9058000000000002</c:v>
                </c:pt>
                <c:pt idx="400">
                  <c:v>2.9276</c:v>
                </c:pt>
                <c:pt idx="401">
                  <c:v>2.8801999999999999</c:v>
                </c:pt>
                <c:pt idx="402">
                  <c:v>2.9275000000000002</c:v>
                </c:pt>
                <c:pt idx="403">
                  <c:v>3.0135999999999998</c:v>
                </c:pt>
                <c:pt idx="404">
                  <c:v>2.9621</c:v>
                </c:pt>
                <c:pt idx="405">
                  <c:v>3.0005999999999999</c:v>
                </c:pt>
                <c:pt idx="406">
                  <c:v>2.9529000000000001</c:v>
                </c:pt>
                <c:pt idx="407">
                  <c:v>2.9802999999999997</c:v>
                </c:pt>
                <c:pt idx="408">
                  <c:v>2.9454000000000002</c:v>
                </c:pt>
                <c:pt idx="409">
                  <c:v>2.7961</c:v>
                </c:pt>
                <c:pt idx="410">
                  <c:v>2.7437</c:v>
                </c:pt>
                <c:pt idx="411">
                  <c:v>2.6114000000000002</c:v>
                </c:pt>
                <c:pt idx="412">
                  <c:v>2.6202000000000001</c:v>
                </c:pt>
                <c:pt idx="413">
                  <c:v>2.4028</c:v>
                </c:pt>
                <c:pt idx="414">
                  <c:v>2.5585</c:v>
                </c:pt>
                <c:pt idx="415">
                  <c:v>2.3178999999999998</c:v>
                </c:pt>
                <c:pt idx="416">
                  <c:v>2.2488000000000001</c:v>
                </c:pt>
                <c:pt idx="417">
                  <c:v>2.1061000000000001</c:v>
                </c:pt>
                <c:pt idx="418">
                  <c:v>2.3399000000000001</c:v>
                </c:pt>
                <c:pt idx="419">
                  <c:v>2.2547999999999999</c:v>
                </c:pt>
                <c:pt idx="420">
                  <c:v>2.3052999999999999</c:v>
                </c:pt>
                <c:pt idx="421">
                  <c:v>2.2195999999999998</c:v>
                </c:pt>
                <c:pt idx="422">
                  <c:v>2.1652</c:v>
                </c:pt>
                <c:pt idx="423">
                  <c:v>2.0623999999999998</c:v>
                </c:pt>
                <c:pt idx="424">
                  <c:v>2.0623</c:v>
                </c:pt>
                <c:pt idx="425">
                  <c:v>2.1057999999999999</c:v>
                </c:pt>
                <c:pt idx="426">
                  <c:v>2.153</c:v>
                </c:pt>
                <c:pt idx="427">
                  <c:v>2.2993999999999999</c:v>
                </c:pt>
                <c:pt idx="428">
                  <c:v>2.2286000000000001</c:v>
                </c:pt>
                <c:pt idx="429">
                  <c:v>2.1899000000000002</c:v>
                </c:pt>
                <c:pt idx="430">
                  <c:v>2.2561</c:v>
                </c:pt>
                <c:pt idx="431">
                  <c:v>2.1766999999999999</c:v>
                </c:pt>
                <c:pt idx="432">
                  <c:v>2.2233999999999998</c:v>
                </c:pt>
                <c:pt idx="433">
                  <c:v>2.1301999999999999</c:v>
                </c:pt>
                <c:pt idx="434">
                  <c:v>1.9857</c:v>
                </c:pt>
                <c:pt idx="435">
                  <c:v>1.9857</c:v>
                </c:pt>
                <c:pt idx="436">
                  <c:v>1.984</c:v>
                </c:pt>
                <c:pt idx="437">
                  <c:v>2.0428999999999999</c:v>
                </c:pt>
                <c:pt idx="438">
                  <c:v>1.9786999999999999</c:v>
                </c:pt>
                <c:pt idx="439">
                  <c:v>1.9182999999999999</c:v>
                </c:pt>
                <c:pt idx="440">
                  <c:v>1.9475</c:v>
                </c:pt>
                <c:pt idx="441">
                  <c:v>1.9906000000000001</c:v>
                </c:pt>
                <c:pt idx="442">
                  <c:v>1.9837</c:v>
                </c:pt>
                <c:pt idx="443">
                  <c:v>2.0819999999999999</c:v>
                </c:pt>
                <c:pt idx="444">
                  <c:v>2.0478999999999998</c:v>
                </c:pt>
                <c:pt idx="445">
                  <c:v>1.9506000000000001</c:v>
                </c:pt>
                <c:pt idx="446">
                  <c:v>1.9384999999999999</c:v>
                </c:pt>
                <c:pt idx="447">
                  <c:v>1.8576000000000001</c:v>
                </c:pt>
                <c:pt idx="448">
                  <c:v>1.718</c:v>
                </c:pt>
                <c:pt idx="449">
                  <c:v>1.8334000000000001</c:v>
                </c:pt>
                <c:pt idx="450">
                  <c:v>1.9001999999999999</c:v>
                </c:pt>
                <c:pt idx="451">
                  <c:v>1.9710999999999999</c:v>
                </c:pt>
                <c:pt idx="452">
                  <c:v>1.9797</c:v>
                </c:pt>
                <c:pt idx="453">
                  <c:v>1.9962</c:v>
                </c:pt>
                <c:pt idx="454">
                  <c:v>1.9154</c:v>
                </c:pt>
                <c:pt idx="455">
                  <c:v>1.756</c:v>
                </c:pt>
                <c:pt idx="456">
                  <c:v>1.8207</c:v>
                </c:pt>
                <c:pt idx="457">
                  <c:v>1.8877000000000002</c:v>
                </c:pt>
                <c:pt idx="458">
                  <c:v>1.9872000000000001</c:v>
                </c:pt>
                <c:pt idx="459">
                  <c:v>2.0764</c:v>
                </c:pt>
                <c:pt idx="460">
                  <c:v>2.0764</c:v>
                </c:pt>
                <c:pt idx="461">
                  <c:v>2.1496</c:v>
                </c:pt>
                <c:pt idx="462">
                  <c:v>2.2101000000000002</c:v>
                </c:pt>
                <c:pt idx="463">
                  <c:v>2.1833999999999998</c:v>
                </c:pt>
                <c:pt idx="464">
                  <c:v>2.2477</c:v>
                </c:pt>
                <c:pt idx="465">
                  <c:v>2.1549999999999998</c:v>
                </c:pt>
                <c:pt idx="466">
                  <c:v>2.1762999999999999</c:v>
                </c:pt>
                <c:pt idx="467">
                  <c:v>2.1602999999999999</c:v>
                </c:pt>
                <c:pt idx="468">
                  <c:v>2.1888000000000001</c:v>
                </c:pt>
                <c:pt idx="469">
                  <c:v>2.2191999999999998</c:v>
                </c:pt>
                <c:pt idx="470">
                  <c:v>2.2336</c:v>
                </c:pt>
                <c:pt idx="471">
                  <c:v>2.1089000000000002</c:v>
                </c:pt>
                <c:pt idx="472">
                  <c:v>2.2040999999999999</c:v>
                </c:pt>
                <c:pt idx="473">
                  <c:v>2.3963999999999999</c:v>
                </c:pt>
                <c:pt idx="474">
                  <c:v>2.3167</c:v>
                </c:pt>
                <c:pt idx="475">
                  <c:v>2.1133000000000002</c:v>
                </c:pt>
                <c:pt idx="476">
                  <c:v>1.9889000000000001</c:v>
                </c:pt>
                <c:pt idx="477">
                  <c:v>1.9854000000000001</c:v>
                </c:pt>
                <c:pt idx="478">
                  <c:v>2.0733999999999999</c:v>
                </c:pt>
                <c:pt idx="479">
                  <c:v>2.0327000000000002</c:v>
                </c:pt>
                <c:pt idx="480">
                  <c:v>2.0371000000000001</c:v>
                </c:pt>
                <c:pt idx="481">
                  <c:v>2.0769000000000002</c:v>
                </c:pt>
                <c:pt idx="482">
                  <c:v>1.9615</c:v>
                </c:pt>
                <c:pt idx="483">
                  <c:v>2.0564</c:v>
                </c:pt>
                <c:pt idx="484">
                  <c:v>2.0564</c:v>
                </c:pt>
                <c:pt idx="485">
                  <c:v>2.0556000000000001</c:v>
                </c:pt>
                <c:pt idx="486">
                  <c:v>2.0451000000000001</c:v>
                </c:pt>
                <c:pt idx="487">
                  <c:v>2</c:v>
                </c:pt>
                <c:pt idx="488">
                  <c:v>1.9601999999999999</c:v>
                </c:pt>
                <c:pt idx="489">
                  <c:v>2.0104000000000002</c:v>
                </c:pt>
                <c:pt idx="490">
                  <c:v>1.9550000000000001</c:v>
                </c:pt>
                <c:pt idx="491">
                  <c:v>1.917</c:v>
                </c:pt>
                <c:pt idx="492">
                  <c:v>1.8835</c:v>
                </c:pt>
                <c:pt idx="493">
                  <c:v>1.8835</c:v>
                </c:pt>
                <c:pt idx="494">
                  <c:v>1.9635</c:v>
                </c:pt>
                <c:pt idx="495">
                  <c:v>1.9739</c:v>
                </c:pt>
                <c:pt idx="496">
                  <c:v>1.9912999999999998</c:v>
                </c:pt>
                <c:pt idx="497">
                  <c:v>2.0680000000000001</c:v>
                </c:pt>
                <c:pt idx="498">
                  <c:v>2.0872999999999999</c:v>
                </c:pt>
                <c:pt idx="499">
                  <c:v>2.0331000000000001</c:v>
                </c:pt>
                <c:pt idx="500">
                  <c:v>2.0436000000000001</c:v>
                </c:pt>
                <c:pt idx="501">
                  <c:v>2.0891000000000002</c:v>
                </c:pt>
                <c:pt idx="502">
                  <c:v>2.0295999999999998</c:v>
                </c:pt>
                <c:pt idx="503">
                  <c:v>1.9704000000000002</c:v>
                </c:pt>
                <c:pt idx="504">
                  <c:v>2.0611000000000002</c:v>
                </c:pt>
                <c:pt idx="505">
                  <c:v>2.0121000000000002</c:v>
                </c:pt>
                <c:pt idx="506">
                  <c:v>1.9651000000000001</c:v>
                </c:pt>
                <c:pt idx="507">
                  <c:v>1.9026999999999998</c:v>
                </c:pt>
                <c:pt idx="508">
                  <c:v>1.9079000000000002</c:v>
                </c:pt>
                <c:pt idx="509">
                  <c:v>1.8473999999999999</c:v>
                </c:pt>
                <c:pt idx="510">
                  <c:v>1.8096000000000001</c:v>
                </c:pt>
                <c:pt idx="511">
                  <c:v>1.9233</c:v>
                </c:pt>
                <c:pt idx="512">
                  <c:v>1.9668000000000001</c:v>
                </c:pt>
                <c:pt idx="513">
                  <c:v>1.9476</c:v>
                </c:pt>
                <c:pt idx="514">
                  <c:v>2.0244</c:v>
                </c:pt>
                <c:pt idx="515">
                  <c:v>2.0244</c:v>
                </c:pt>
                <c:pt idx="516">
                  <c:v>2.0051999999999999</c:v>
                </c:pt>
                <c:pt idx="517">
                  <c:v>1.9161999999999999</c:v>
                </c:pt>
                <c:pt idx="518">
                  <c:v>1.8988</c:v>
                </c:pt>
                <c:pt idx="519">
                  <c:v>1.8761999999999999</c:v>
                </c:pt>
                <c:pt idx="520">
                  <c:v>1.8761999999999999</c:v>
                </c:pt>
                <c:pt idx="521">
                  <c:v>1.9474</c:v>
                </c:pt>
                <c:pt idx="522">
                  <c:v>1.9771000000000001</c:v>
                </c:pt>
                <c:pt idx="523">
                  <c:v>1.9946000000000002</c:v>
                </c:pt>
                <c:pt idx="524">
                  <c:v>1.9578</c:v>
                </c:pt>
                <c:pt idx="525">
                  <c:v>1.9578</c:v>
                </c:pt>
                <c:pt idx="526">
                  <c:v>1.9683000000000002</c:v>
                </c:pt>
                <c:pt idx="527">
                  <c:v>1.9036999999999999</c:v>
                </c:pt>
                <c:pt idx="528">
                  <c:v>1.9228000000000001</c:v>
                </c:pt>
                <c:pt idx="529">
                  <c:v>1.8635999999999999</c:v>
                </c:pt>
                <c:pt idx="530">
                  <c:v>1.8635999999999999</c:v>
                </c:pt>
                <c:pt idx="531">
                  <c:v>1.8566</c:v>
                </c:pt>
                <c:pt idx="532">
                  <c:v>1.8982999999999999</c:v>
                </c:pt>
                <c:pt idx="533">
                  <c:v>1.9769999999999999</c:v>
                </c:pt>
                <c:pt idx="534">
                  <c:v>2.0246</c:v>
                </c:pt>
                <c:pt idx="535">
                  <c:v>2.0510999999999999</c:v>
                </c:pt>
                <c:pt idx="536">
                  <c:v>2.06</c:v>
                </c:pt>
                <c:pt idx="537">
                  <c:v>1.9946000000000002</c:v>
                </c:pt>
                <c:pt idx="538">
                  <c:v>1.9313</c:v>
                </c:pt>
                <c:pt idx="539">
                  <c:v>1.891</c:v>
                </c:pt>
                <c:pt idx="540">
                  <c:v>1.8439000000000001</c:v>
                </c:pt>
                <c:pt idx="541">
                  <c:v>1.7970999999999999</c:v>
                </c:pt>
                <c:pt idx="542">
                  <c:v>1.8265</c:v>
                </c:pt>
                <c:pt idx="543">
                  <c:v>1.8212000000000002</c:v>
                </c:pt>
                <c:pt idx="544">
                  <c:v>1.9224000000000001</c:v>
                </c:pt>
                <c:pt idx="545">
                  <c:v>1.9066000000000001</c:v>
                </c:pt>
                <c:pt idx="546">
                  <c:v>1.9734</c:v>
                </c:pt>
                <c:pt idx="547">
                  <c:v>1.9822</c:v>
                </c:pt>
                <c:pt idx="548">
                  <c:v>2.0364</c:v>
                </c:pt>
                <c:pt idx="549">
                  <c:v>1.9862</c:v>
                </c:pt>
                <c:pt idx="550">
                  <c:v>1.9741</c:v>
                </c:pt>
                <c:pt idx="551">
                  <c:v>1.9361000000000002</c:v>
                </c:pt>
                <c:pt idx="552">
                  <c:v>1.9275</c:v>
                </c:pt>
                <c:pt idx="553">
                  <c:v>1.9826999999999999</c:v>
                </c:pt>
                <c:pt idx="554">
                  <c:v>2.0017</c:v>
                </c:pt>
                <c:pt idx="555">
                  <c:v>2.0017</c:v>
                </c:pt>
                <c:pt idx="556">
                  <c:v>2.0590999999999999</c:v>
                </c:pt>
                <c:pt idx="557">
                  <c:v>2.0034000000000001</c:v>
                </c:pt>
                <c:pt idx="558">
                  <c:v>1.9965000000000002</c:v>
                </c:pt>
                <c:pt idx="559">
                  <c:v>1.9757</c:v>
                </c:pt>
                <c:pt idx="560">
                  <c:v>1.9255</c:v>
                </c:pt>
                <c:pt idx="561">
                  <c:v>1.9428000000000001</c:v>
                </c:pt>
                <c:pt idx="562">
                  <c:v>1.9704999999999999</c:v>
                </c:pt>
                <c:pt idx="563">
                  <c:v>2.0261</c:v>
                </c:pt>
                <c:pt idx="564">
                  <c:v>1.9739</c:v>
                </c:pt>
                <c:pt idx="565">
                  <c:v>2.0104000000000002</c:v>
                </c:pt>
                <c:pt idx="566">
                  <c:v>1.9426999999999999</c:v>
                </c:pt>
                <c:pt idx="567">
                  <c:v>1.9756</c:v>
                </c:pt>
                <c:pt idx="568">
                  <c:v>2.0121000000000002</c:v>
                </c:pt>
                <c:pt idx="569">
                  <c:v>2.0278999999999998</c:v>
                </c:pt>
                <c:pt idx="570">
                  <c:v>2.0331000000000001</c:v>
                </c:pt>
                <c:pt idx="571">
                  <c:v>2.1263000000000001</c:v>
                </c:pt>
                <c:pt idx="572">
                  <c:v>2.2686000000000002</c:v>
                </c:pt>
                <c:pt idx="573">
                  <c:v>2.2793999999999999</c:v>
                </c:pt>
                <c:pt idx="574">
                  <c:v>2.294</c:v>
                </c:pt>
                <c:pt idx="575">
                  <c:v>2.3772000000000002</c:v>
                </c:pt>
                <c:pt idx="576">
                  <c:v>2.3590999999999998</c:v>
                </c:pt>
                <c:pt idx="577">
                  <c:v>2.2959999999999998</c:v>
                </c:pt>
                <c:pt idx="578">
                  <c:v>2.2781000000000002</c:v>
                </c:pt>
                <c:pt idx="579">
                  <c:v>2.2317</c:v>
                </c:pt>
                <c:pt idx="580">
                  <c:v>2.2479</c:v>
                </c:pt>
                <c:pt idx="581">
                  <c:v>2.1836000000000002</c:v>
                </c:pt>
                <c:pt idx="582">
                  <c:v>2.1997</c:v>
                </c:pt>
                <c:pt idx="583">
                  <c:v>2.1587000000000001</c:v>
                </c:pt>
                <c:pt idx="584">
                  <c:v>2.2088000000000001</c:v>
                </c:pt>
                <c:pt idx="585">
                  <c:v>2.1819999999999999</c:v>
                </c:pt>
                <c:pt idx="586">
                  <c:v>2.2988</c:v>
                </c:pt>
                <c:pt idx="587">
                  <c:v>2.2233000000000001</c:v>
                </c:pt>
                <c:pt idx="588">
                  <c:v>2.1804999999999999</c:v>
                </c:pt>
                <c:pt idx="589">
                  <c:v>2.0545</c:v>
                </c:pt>
                <c:pt idx="590">
                  <c:v>2.0474000000000001</c:v>
                </c:pt>
                <c:pt idx="591">
                  <c:v>1.9823</c:v>
                </c:pt>
                <c:pt idx="592">
                  <c:v>2.0350999999999999</c:v>
                </c:pt>
                <c:pt idx="593">
                  <c:v>2.0510000000000002</c:v>
                </c:pt>
                <c:pt idx="594">
                  <c:v>1.9823</c:v>
                </c:pt>
                <c:pt idx="595">
                  <c:v>1.9805000000000001</c:v>
                </c:pt>
                <c:pt idx="596">
                  <c:v>1.9981</c:v>
                </c:pt>
                <c:pt idx="597">
                  <c:v>1.9752999999999998</c:v>
                </c:pt>
                <c:pt idx="598">
                  <c:v>1.9664999999999999</c:v>
                </c:pt>
                <c:pt idx="599">
                  <c:v>1.9628999999999999</c:v>
                </c:pt>
                <c:pt idx="600">
                  <c:v>1.9348999999999998</c:v>
                </c:pt>
                <c:pt idx="601">
                  <c:v>1.9735</c:v>
                </c:pt>
                <c:pt idx="602">
                  <c:v>1.984</c:v>
                </c:pt>
                <c:pt idx="603">
                  <c:v>1.9382999999999999</c:v>
                </c:pt>
                <c:pt idx="604">
                  <c:v>1.9348000000000001</c:v>
                </c:pt>
                <c:pt idx="605">
                  <c:v>1.9137</c:v>
                </c:pt>
                <c:pt idx="606">
                  <c:v>1.9435</c:v>
                </c:pt>
                <c:pt idx="607">
                  <c:v>1.9277</c:v>
                </c:pt>
                <c:pt idx="608">
                  <c:v>1.9312</c:v>
                </c:pt>
                <c:pt idx="609">
                  <c:v>1.8786</c:v>
                </c:pt>
                <c:pt idx="610">
                  <c:v>1.8715999999999999</c:v>
                </c:pt>
                <c:pt idx="611">
                  <c:v>1.8401999999999998</c:v>
                </c:pt>
                <c:pt idx="612">
                  <c:v>1.8227</c:v>
                </c:pt>
                <c:pt idx="613">
                  <c:v>1.867</c:v>
                </c:pt>
                <c:pt idx="614">
                  <c:v>1.8376000000000001</c:v>
                </c:pt>
                <c:pt idx="615">
                  <c:v>1.7637</c:v>
                </c:pt>
                <c:pt idx="616">
                  <c:v>1.7671000000000001</c:v>
                </c:pt>
                <c:pt idx="617">
                  <c:v>1.7603</c:v>
                </c:pt>
                <c:pt idx="618">
                  <c:v>1.6971000000000001</c:v>
                </c:pt>
                <c:pt idx="619">
                  <c:v>1.7225999999999999</c:v>
                </c:pt>
                <c:pt idx="620">
                  <c:v>1.7414000000000001</c:v>
                </c:pt>
                <c:pt idx="621">
                  <c:v>1.7688000000000001</c:v>
                </c:pt>
                <c:pt idx="622">
                  <c:v>1.7345999999999999</c:v>
                </c:pt>
                <c:pt idx="623">
                  <c:v>1.7774000000000001</c:v>
                </c:pt>
                <c:pt idx="624">
                  <c:v>1.738</c:v>
                </c:pt>
                <c:pt idx="625">
                  <c:v>1.738</c:v>
                </c:pt>
                <c:pt idx="626">
                  <c:v>1.7448000000000001</c:v>
                </c:pt>
                <c:pt idx="627">
                  <c:v>1.6219999999999999</c:v>
                </c:pt>
                <c:pt idx="628">
                  <c:v>1.5577999999999999</c:v>
                </c:pt>
                <c:pt idx="629">
                  <c:v>1.452</c:v>
                </c:pt>
                <c:pt idx="630">
                  <c:v>1.5239</c:v>
                </c:pt>
                <c:pt idx="631">
                  <c:v>1.5744</c:v>
                </c:pt>
                <c:pt idx="632">
                  <c:v>1.6592</c:v>
                </c:pt>
                <c:pt idx="633">
                  <c:v>1.6388</c:v>
                </c:pt>
                <c:pt idx="634">
                  <c:v>1.6353</c:v>
                </c:pt>
                <c:pt idx="635">
                  <c:v>1.5859999999999999</c:v>
                </c:pt>
                <c:pt idx="636">
                  <c:v>1.6642000000000001</c:v>
                </c:pt>
                <c:pt idx="637">
                  <c:v>1.5927</c:v>
                </c:pt>
                <c:pt idx="638">
                  <c:v>1.6419999999999999</c:v>
                </c:pt>
                <c:pt idx="639">
                  <c:v>1.5773000000000001</c:v>
                </c:pt>
                <c:pt idx="640">
                  <c:v>1.5737999999999999</c:v>
                </c:pt>
                <c:pt idx="641">
                  <c:v>1.6196999999999999</c:v>
                </c:pt>
                <c:pt idx="642">
                  <c:v>1.6572</c:v>
                </c:pt>
                <c:pt idx="643">
                  <c:v>1.6162000000000001</c:v>
                </c:pt>
                <c:pt idx="644">
                  <c:v>1.6741999999999999</c:v>
                </c:pt>
                <c:pt idx="645">
                  <c:v>1.6024</c:v>
                </c:pt>
                <c:pt idx="646">
                  <c:v>1.6261999999999999</c:v>
                </c:pt>
                <c:pt idx="647">
                  <c:v>1.6177000000000001</c:v>
                </c:pt>
                <c:pt idx="648">
                  <c:v>1.5768</c:v>
                </c:pt>
                <c:pt idx="649">
                  <c:v>1.6449</c:v>
                </c:pt>
                <c:pt idx="650">
                  <c:v>1.5885</c:v>
                </c:pt>
                <c:pt idx="651">
                  <c:v>1.6294</c:v>
                </c:pt>
                <c:pt idx="652">
                  <c:v>1.6294</c:v>
                </c:pt>
                <c:pt idx="653">
                  <c:v>1.5969</c:v>
                </c:pt>
                <c:pt idx="654">
                  <c:v>1.5491000000000001</c:v>
                </c:pt>
                <c:pt idx="655">
                  <c:v>1.5117</c:v>
                </c:pt>
                <c:pt idx="656">
                  <c:v>1.5015000000000001</c:v>
                </c:pt>
                <c:pt idx="657">
                  <c:v>1.5167000000000002</c:v>
                </c:pt>
                <c:pt idx="658">
                  <c:v>1.4742999999999999</c:v>
                </c:pt>
                <c:pt idx="659">
                  <c:v>1.4876</c:v>
                </c:pt>
                <c:pt idx="660">
                  <c:v>1.4723999999999999</c:v>
                </c:pt>
                <c:pt idx="661">
                  <c:v>1.5078</c:v>
                </c:pt>
                <c:pt idx="662">
                  <c:v>1.4942</c:v>
                </c:pt>
                <c:pt idx="663">
                  <c:v>1.5077</c:v>
                </c:pt>
                <c:pt idx="664">
                  <c:v>1.4567000000000001</c:v>
                </c:pt>
                <c:pt idx="665">
                  <c:v>1.4262999999999999</c:v>
                </c:pt>
                <c:pt idx="666">
                  <c:v>1.3875</c:v>
                </c:pt>
                <c:pt idx="667">
                  <c:v>1.3975</c:v>
                </c:pt>
                <c:pt idx="668">
                  <c:v>1.4378</c:v>
                </c:pt>
                <c:pt idx="669">
                  <c:v>1.5463</c:v>
                </c:pt>
                <c:pt idx="670">
                  <c:v>1.5019</c:v>
                </c:pt>
                <c:pt idx="671">
                  <c:v>1.4679</c:v>
                </c:pt>
                <c:pt idx="672">
                  <c:v>1.524</c:v>
                </c:pt>
                <c:pt idx="673">
                  <c:v>1.4779</c:v>
                </c:pt>
                <c:pt idx="674">
                  <c:v>1.5630999999999999</c:v>
                </c:pt>
                <c:pt idx="675">
                  <c:v>1.5664</c:v>
                </c:pt>
                <c:pt idx="676">
                  <c:v>1.6282999999999999</c:v>
                </c:pt>
                <c:pt idx="677">
                  <c:v>1.6491</c:v>
                </c:pt>
                <c:pt idx="678">
                  <c:v>1.6880999999999999</c:v>
                </c:pt>
                <c:pt idx="679">
                  <c:v>1.6573</c:v>
                </c:pt>
                <c:pt idx="680">
                  <c:v>1.6642000000000001</c:v>
                </c:pt>
                <c:pt idx="681">
                  <c:v>1.7378</c:v>
                </c:pt>
                <c:pt idx="682">
                  <c:v>1.8155000000000001</c:v>
                </c:pt>
                <c:pt idx="683">
                  <c:v>1.8346</c:v>
                </c:pt>
                <c:pt idx="684">
                  <c:v>1.8105</c:v>
                </c:pt>
                <c:pt idx="685">
                  <c:v>1.8052999999999999</c:v>
                </c:pt>
                <c:pt idx="686">
                  <c:v>1.7984</c:v>
                </c:pt>
                <c:pt idx="687">
                  <c:v>1.6916</c:v>
                </c:pt>
                <c:pt idx="688">
                  <c:v>1.6778999999999999</c:v>
                </c:pt>
                <c:pt idx="689">
                  <c:v>1.6865000000000001</c:v>
                </c:pt>
                <c:pt idx="690">
                  <c:v>1.6505999999999998</c:v>
                </c:pt>
                <c:pt idx="691">
                  <c:v>1.6335</c:v>
                </c:pt>
                <c:pt idx="692">
                  <c:v>1.6505999999999998</c:v>
                </c:pt>
                <c:pt idx="693">
                  <c:v>1.6233</c:v>
                </c:pt>
                <c:pt idx="694">
                  <c:v>1.5484</c:v>
                </c:pt>
                <c:pt idx="695">
                  <c:v>1.5484</c:v>
                </c:pt>
                <c:pt idx="696">
                  <c:v>1.5722</c:v>
                </c:pt>
                <c:pt idx="697">
                  <c:v>1.5960000000000001</c:v>
                </c:pt>
                <c:pt idx="698">
                  <c:v>1.6781000000000001</c:v>
                </c:pt>
                <c:pt idx="699">
                  <c:v>1.6677999999999999</c:v>
                </c:pt>
                <c:pt idx="700">
                  <c:v>1.6541000000000001</c:v>
                </c:pt>
                <c:pt idx="701">
                  <c:v>1.7004999999999999</c:v>
                </c:pt>
                <c:pt idx="702">
                  <c:v>1.7576000000000001</c:v>
                </c:pt>
                <c:pt idx="703">
                  <c:v>1.7229999999999999</c:v>
                </c:pt>
                <c:pt idx="704">
                  <c:v>1.8660000000000001</c:v>
                </c:pt>
                <c:pt idx="705">
                  <c:v>1.8414999999999999</c:v>
                </c:pt>
                <c:pt idx="706">
                  <c:v>1.8083</c:v>
                </c:pt>
                <c:pt idx="707">
                  <c:v>1.7718</c:v>
                </c:pt>
                <c:pt idx="708">
                  <c:v>1.764</c:v>
                </c:pt>
                <c:pt idx="709">
                  <c:v>1.7528000000000001</c:v>
                </c:pt>
                <c:pt idx="710">
                  <c:v>1.7094</c:v>
                </c:pt>
                <c:pt idx="711">
                  <c:v>1.6661999999999999</c:v>
                </c:pt>
                <c:pt idx="712">
                  <c:v>1.6095000000000002</c:v>
                </c:pt>
                <c:pt idx="713">
                  <c:v>1.6541999999999999</c:v>
                </c:pt>
                <c:pt idx="714">
                  <c:v>1.6335</c:v>
                </c:pt>
                <c:pt idx="715">
                  <c:v>1.6249</c:v>
                </c:pt>
                <c:pt idx="716">
                  <c:v>1.6198000000000001</c:v>
                </c:pt>
                <c:pt idx="717">
                  <c:v>1.6146</c:v>
                </c:pt>
                <c:pt idx="718">
                  <c:v>1.6732</c:v>
                </c:pt>
                <c:pt idx="719">
                  <c:v>1.7427999999999999</c:v>
                </c:pt>
                <c:pt idx="720">
                  <c:v>1.7427999999999999</c:v>
                </c:pt>
                <c:pt idx="721">
                  <c:v>1.7132000000000001</c:v>
                </c:pt>
                <c:pt idx="722">
                  <c:v>1.6741999999999999</c:v>
                </c:pt>
                <c:pt idx="723">
                  <c:v>1.6699000000000002</c:v>
                </c:pt>
                <c:pt idx="724">
                  <c:v>1.6560000000000001</c:v>
                </c:pt>
                <c:pt idx="725">
                  <c:v>1.663</c:v>
                </c:pt>
                <c:pt idx="726">
                  <c:v>1.7185999999999999</c:v>
                </c:pt>
                <c:pt idx="727">
                  <c:v>1.8185</c:v>
                </c:pt>
                <c:pt idx="728">
                  <c:v>1.8344</c:v>
                </c:pt>
                <c:pt idx="729">
                  <c:v>1.7633000000000001</c:v>
                </c:pt>
                <c:pt idx="730">
                  <c:v>1.8134000000000001</c:v>
                </c:pt>
                <c:pt idx="731">
                  <c:v>1.7572000000000001</c:v>
                </c:pt>
                <c:pt idx="732">
                  <c:v>1.7888999999999999</c:v>
                </c:pt>
                <c:pt idx="733">
                  <c:v>1.8233000000000001</c:v>
                </c:pt>
                <c:pt idx="734">
                  <c:v>1.7450999999999999</c:v>
                </c:pt>
                <c:pt idx="735">
                  <c:v>1.7189000000000001</c:v>
                </c:pt>
                <c:pt idx="736">
                  <c:v>1.7189000000000001</c:v>
                </c:pt>
                <c:pt idx="737">
                  <c:v>1.6901000000000002</c:v>
                </c:pt>
                <c:pt idx="738">
                  <c:v>1.7242</c:v>
                </c:pt>
                <c:pt idx="739">
                  <c:v>1.7147000000000001</c:v>
                </c:pt>
                <c:pt idx="740">
                  <c:v>1.6840999999999999</c:v>
                </c:pt>
                <c:pt idx="741">
                  <c:v>1.7507000000000001</c:v>
                </c:pt>
                <c:pt idx="742">
                  <c:v>1.6465999999999998</c:v>
                </c:pt>
                <c:pt idx="743">
                  <c:v>1.6148</c:v>
                </c:pt>
                <c:pt idx="744">
                  <c:v>1.6063000000000001</c:v>
                </c:pt>
                <c:pt idx="745">
                  <c:v>1.6063000000000001</c:v>
                </c:pt>
                <c:pt idx="746">
                  <c:v>1.5945</c:v>
                </c:pt>
                <c:pt idx="747">
                  <c:v>1.5911</c:v>
                </c:pt>
                <c:pt idx="748">
                  <c:v>1.5928</c:v>
                </c:pt>
                <c:pt idx="749">
                  <c:v>1.58</c:v>
                </c:pt>
                <c:pt idx="750">
                  <c:v>1.6131</c:v>
                </c:pt>
                <c:pt idx="751">
                  <c:v>1.6659000000000002</c:v>
                </c:pt>
                <c:pt idx="752">
                  <c:v>1.6796</c:v>
                </c:pt>
                <c:pt idx="753">
                  <c:v>1.6796</c:v>
                </c:pt>
                <c:pt idx="754">
                  <c:v>1.6899</c:v>
                </c:pt>
                <c:pt idx="755">
                  <c:v>1.6625000000000001</c:v>
                </c:pt>
                <c:pt idx="756">
                  <c:v>1.6369</c:v>
                </c:pt>
                <c:pt idx="757">
                  <c:v>1.6284000000000001</c:v>
                </c:pt>
                <c:pt idx="758">
                  <c:v>1.6147</c:v>
                </c:pt>
                <c:pt idx="759">
                  <c:v>1.6156000000000001</c:v>
                </c:pt>
                <c:pt idx="760">
                  <c:v>1.6207</c:v>
                </c:pt>
                <c:pt idx="761">
                  <c:v>1.6028</c:v>
                </c:pt>
                <c:pt idx="762">
                  <c:v>1.5874999999999999</c:v>
                </c:pt>
                <c:pt idx="763">
                  <c:v>1.5857000000000001</c:v>
                </c:pt>
                <c:pt idx="764">
                  <c:v>1.6215000000000002</c:v>
                </c:pt>
                <c:pt idx="765">
                  <c:v>1.6164000000000001</c:v>
                </c:pt>
                <c:pt idx="766">
                  <c:v>1.6541000000000001</c:v>
                </c:pt>
                <c:pt idx="767">
                  <c:v>1.698</c:v>
                </c:pt>
                <c:pt idx="768">
                  <c:v>1.7299</c:v>
                </c:pt>
                <c:pt idx="769">
                  <c:v>1.7015</c:v>
                </c:pt>
                <c:pt idx="770">
                  <c:v>1.7717000000000001</c:v>
                </c:pt>
                <c:pt idx="771">
                  <c:v>1.8169999999999999</c:v>
                </c:pt>
                <c:pt idx="772">
                  <c:v>1.8014000000000001</c:v>
                </c:pt>
                <c:pt idx="773">
                  <c:v>1.7962</c:v>
                </c:pt>
                <c:pt idx="774">
                  <c:v>1.7623</c:v>
                </c:pt>
                <c:pt idx="775">
                  <c:v>1.7737000000000001</c:v>
                </c:pt>
                <c:pt idx="776">
                  <c:v>1.7737000000000001</c:v>
                </c:pt>
                <c:pt idx="777">
                  <c:v>1.7511000000000001</c:v>
                </c:pt>
                <c:pt idx="778">
                  <c:v>1.7364000000000002</c:v>
                </c:pt>
                <c:pt idx="779">
                  <c:v>1.7008999999999999</c:v>
                </c:pt>
                <c:pt idx="780">
                  <c:v>1.7574000000000001</c:v>
                </c:pt>
                <c:pt idx="781">
                  <c:v>1.7574000000000001</c:v>
                </c:pt>
                <c:pt idx="782">
                  <c:v>1.8371</c:v>
                </c:pt>
                <c:pt idx="783">
                  <c:v>1.9121000000000001</c:v>
                </c:pt>
                <c:pt idx="784">
                  <c:v>1.8991</c:v>
                </c:pt>
                <c:pt idx="785">
                  <c:v>1.8974</c:v>
                </c:pt>
                <c:pt idx="786">
                  <c:v>1.8683000000000001</c:v>
                </c:pt>
                <c:pt idx="787">
                  <c:v>1.8568</c:v>
                </c:pt>
                <c:pt idx="788">
                  <c:v>1.8957999999999999</c:v>
                </c:pt>
                <c:pt idx="789">
                  <c:v>1.8677000000000001</c:v>
                </c:pt>
                <c:pt idx="790">
                  <c:v>1.8448</c:v>
                </c:pt>
                <c:pt idx="791">
                  <c:v>1.8359999999999999</c:v>
                </c:pt>
                <c:pt idx="792">
                  <c:v>1.8185</c:v>
                </c:pt>
                <c:pt idx="793">
                  <c:v>1.8794</c:v>
                </c:pt>
                <c:pt idx="794">
                  <c:v>1.8416000000000001</c:v>
                </c:pt>
                <c:pt idx="795">
                  <c:v>1.8416000000000001</c:v>
                </c:pt>
                <c:pt idx="796">
                  <c:v>1.8416999999999999</c:v>
                </c:pt>
                <c:pt idx="797">
                  <c:v>1.8241000000000001</c:v>
                </c:pt>
                <c:pt idx="798">
                  <c:v>1.8498000000000001</c:v>
                </c:pt>
                <c:pt idx="799">
                  <c:v>1.9487000000000001</c:v>
                </c:pt>
                <c:pt idx="800">
                  <c:v>1.9613</c:v>
                </c:pt>
                <c:pt idx="801">
                  <c:v>1.9990999999999999</c:v>
                </c:pt>
                <c:pt idx="802">
                  <c:v>1.992</c:v>
                </c:pt>
                <c:pt idx="803">
                  <c:v>1.9849000000000001</c:v>
                </c:pt>
                <c:pt idx="804">
                  <c:v>2.0148999999999999</c:v>
                </c:pt>
                <c:pt idx="805">
                  <c:v>1.9548000000000001</c:v>
                </c:pt>
                <c:pt idx="806">
                  <c:v>1.998</c:v>
                </c:pt>
                <c:pt idx="807">
                  <c:v>1.9603000000000002</c:v>
                </c:pt>
                <c:pt idx="808">
                  <c:v>1.9567999999999999</c:v>
                </c:pt>
                <c:pt idx="809">
                  <c:v>1.9499</c:v>
                </c:pt>
                <c:pt idx="810">
                  <c:v>1.9635</c:v>
                </c:pt>
                <c:pt idx="811">
                  <c:v>1.9769999999999999</c:v>
                </c:pt>
                <c:pt idx="812">
                  <c:v>2.0276999999999998</c:v>
                </c:pt>
                <c:pt idx="813">
                  <c:v>1.9973999999999998</c:v>
                </c:pt>
                <c:pt idx="814">
                  <c:v>2.0017</c:v>
                </c:pt>
                <c:pt idx="815">
                  <c:v>2.0017</c:v>
                </c:pt>
                <c:pt idx="816">
                  <c:v>2.0278</c:v>
                </c:pt>
                <c:pt idx="817">
                  <c:v>2.0087000000000002</c:v>
                </c:pt>
                <c:pt idx="818">
                  <c:v>1.9765999999999999</c:v>
                </c:pt>
                <c:pt idx="819">
                  <c:v>1.9619</c:v>
                </c:pt>
                <c:pt idx="820">
                  <c:v>1.8637000000000001</c:v>
                </c:pt>
                <c:pt idx="821">
                  <c:v>1.8808</c:v>
                </c:pt>
                <c:pt idx="822">
                  <c:v>1.9014</c:v>
                </c:pt>
                <c:pt idx="823">
                  <c:v>1.8755999999999999</c:v>
                </c:pt>
                <c:pt idx="824">
                  <c:v>1.8411999999999999</c:v>
                </c:pt>
                <c:pt idx="825">
                  <c:v>1.8754999999999999</c:v>
                </c:pt>
                <c:pt idx="826">
                  <c:v>1.8978000000000002</c:v>
                </c:pt>
                <c:pt idx="827">
                  <c:v>1.9375</c:v>
                </c:pt>
                <c:pt idx="828">
                  <c:v>1.9965000000000002</c:v>
                </c:pt>
                <c:pt idx="829">
                  <c:v>2.0427</c:v>
                </c:pt>
                <c:pt idx="830">
                  <c:v>2.0575999999999999</c:v>
                </c:pt>
                <c:pt idx="831">
                  <c:v>2.0156000000000001</c:v>
                </c:pt>
                <c:pt idx="832">
                  <c:v>2.0209000000000001</c:v>
                </c:pt>
                <c:pt idx="833">
                  <c:v>2.0295999999999998</c:v>
                </c:pt>
                <c:pt idx="834">
                  <c:v>1.9895</c:v>
                </c:pt>
                <c:pt idx="835">
                  <c:v>1.9546000000000001</c:v>
                </c:pt>
                <c:pt idx="836">
                  <c:v>1.9016999999999999</c:v>
                </c:pt>
                <c:pt idx="837">
                  <c:v>1.9581</c:v>
                </c:pt>
                <c:pt idx="838">
                  <c:v>1.9112</c:v>
                </c:pt>
                <c:pt idx="839">
                  <c:v>1.925</c:v>
                </c:pt>
                <c:pt idx="840">
                  <c:v>1.9198</c:v>
                </c:pt>
                <c:pt idx="841">
                  <c:v>1.9094</c:v>
                </c:pt>
                <c:pt idx="842">
                  <c:v>1.8454000000000002</c:v>
                </c:pt>
                <c:pt idx="843">
                  <c:v>1.8487</c:v>
                </c:pt>
                <c:pt idx="844">
                  <c:v>1.8486</c:v>
                </c:pt>
                <c:pt idx="845">
                  <c:v>1.8313999999999999</c:v>
                </c:pt>
                <c:pt idx="846">
                  <c:v>1.859</c:v>
                </c:pt>
                <c:pt idx="847">
                  <c:v>1.8106</c:v>
                </c:pt>
                <c:pt idx="848">
                  <c:v>1.7625</c:v>
                </c:pt>
                <c:pt idx="849">
                  <c:v>1.7128000000000001</c:v>
                </c:pt>
                <c:pt idx="850">
                  <c:v>1.746</c:v>
                </c:pt>
                <c:pt idx="851">
                  <c:v>1.7502</c:v>
                </c:pt>
                <c:pt idx="852">
                  <c:v>1.8033999999999999</c:v>
                </c:pt>
                <c:pt idx="853">
                  <c:v>1.7887</c:v>
                </c:pt>
                <c:pt idx="854">
                  <c:v>1.7208000000000001</c:v>
                </c:pt>
                <c:pt idx="855">
                  <c:v>1.6798</c:v>
                </c:pt>
                <c:pt idx="856">
                  <c:v>1.7223999999999999</c:v>
                </c:pt>
                <c:pt idx="857">
                  <c:v>1.6949999999999998</c:v>
                </c:pt>
                <c:pt idx="858">
                  <c:v>1.6846999999999999</c:v>
                </c:pt>
                <c:pt idx="859">
                  <c:v>1.7048999999999999</c:v>
                </c:pt>
                <c:pt idx="860">
                  <c:v>1.6928999999999998</c:v>
                </c:pt>
                <c:pt idx="861">
                  <c:v>1.7065000000000001</c:v>
                </c:pt>
                <c:pt idx="862">
                  <c:v>1.7046999999999999</c:v>
                </c:pt>
                <c:pt idx="863">
                  <c:v>1.708</c:v>
                </c:pt>
                <c:pt idx="864">
                  <c:v>1.6633</c:v>
                </c:pt>
                <c:pt idx="865">
                  <c:v>1.6701000000000001</c:v>
                </c:pt>
                <c:pt idx="866">
                  <c:v>1.6717</c:v>
                </c:pt>
                <c:pt idx="867">
                  <c:v>1.629</c:v>
                </c:pt>
                <c:pt idx="868">
                  <c:v>1.6254999999999999</c:v>
                </c:pt>
                <c:pt idx="869">
                  <c:v>1.7382</c:v>
                </c:pt>
                <c:pt idx="870">
                  <c:v>1.7587999999999999</c:v>
                </c:pt>
                <c:pt idx="871">
                  <c:v>1.7778</c:v>
                </c:pt>
                <c:pt idx="872">
                  <c:v>1.7665</c:v>
                </c:pt>
                <c:pt idx="873">
                  <c:v>1.8109</c:v>
                </c:pt>
                <c:pt idx="874">
                  <c:v>1.8973</c:v>
                </c:pt>
                <c:pt idx="875">
                  <c:v>1.9199000000000002</c:v>
                </c:pt>
                <c:pt idx="876">
                  <c:v>1.974</c:v>
                </c:pt>
                <c:pt idx="877">
                  <c:v>1.9346999999999999</c:v>
                </c:pt>
                <c:pt idx="878">
                  <c:v>1.8809</c:v>
                </c:pt>
                <c:pt idx="879">
                  <c:v>1.9506000000000001</c:v>
                </c:pt>
                <c:pt idx="880">
                  <c:v>1.9647000000000001</c:v>
                </c:pt>
                <c:pt idx="881">
                  <c:v>1.9262999999999999</c:v>
                </c:pt>
                <c:pt idx="882">
                  <c:v>2.0394999999999999</c:v>
                </c:pt>
                <c:pt idx="883">
                  <c:v>2.0156999999999998</c:v>
                </c:pt>
                <c:pt idx="884">
                  <c:v>2.0081000000000002</c:v>
                </c:pt>
                <c:pt idx="885">
                  <c:v>2.0081000000000002</c:v>
                </c:pt>
                <c:pt idx="886">
                  <c:v>2.1652</c:v>
                </c:pt>
                <c:pt idx="887">
                  <c:v>2.1153</c:v>
                </c:pt>
                <c:pt idx="888">
                  <c:v>2.1110000000000002</c:v>
                </c:pt>
                <c:pt idx="889">
                  <c:v>2.1282000000000001</c:v>
                </c:pt>
                <c:pt idx="890">
                  <c:v>2.1193</c:v>
                </c:pt>
                <c:pt idx="891">
                  <c:v>2.1461999999999999</c:v>
                </c:pt>
                <c:pt idx="892">
                  <c:v>2.0891999999999999</c:v>
                </c:pt>
                <c:pt idx="893">
                  <c:v>2.0769000000000002</c:v>
                </c:pt>
                <c:pt idx="894">
                  <c:v>2.1718000000000002</c:v>
                </c:pt>
                <c:pt idx="895">
                  <c:v>2.2096999999999998</c:v>
                </c:pt>
                <c:pt idx="896">
                  <c:v>2.1846000000000001</c:v>
                </c:pt>
                <c:pt idx="897">
                  <c:v>2.2280000000000002</c:v>
                </c:pt>
                <c:pt idx="898">
                  <c:v>2.1488999999999998</c:v>
                </c:pt>
                <c:pt idx="899">
                  <c:v>2.1295000000000002</c:v>
                </c:pt>
                <c:pt idx="900">
                  <c:v>2.1817000000000002</c:v>
                </c:pt>
                <c:pt idx="901">
                  <c:v>2.1854</c:v>
                </c:pt>
                <c:pt idx="902">
                  <c:v>2.3527</c:v>
                </c:pt>
                <c:pt idx="903">
                  <c:v>2.4144000000000001</c:v>
                </c:pt>
                <c:pt idx="904">
                  <c:v>2.5310000000000001</c:v>
                </c:pt>
                <c:pt idx="905">
                  <c:v>2.5367999999999999</c:v>
                </c:pt>
                <c:pt idx="906">
                  <c:v>2.6082000000000001</c:v>
                </c:pt>
                <c:pt idx="907">
                  <c:v>2.5352999999999999</c:v>
                </c:pt>
                <c:pt idx="908">
                  <c:v>2.4721000000000002</c:v>
                </c:pt>
                <c:pt idx="909">
                  <c:v>2.4857</c:v>
                </c:pt>
                <c:pt idx="910">
                  <c:v>2.4765000000000001</c:v>
                </c:pt>
                <c:pt idx="911">
                  <c:v>2.4693000000000001</c:v>
                </c:pt>
                <c:pt idx="912">
                  <c:v>2.5032000000000001</c:v>
                </c:pt>
                <c:pt idx="913">
                  <c:v>2.5032000000000001</c:v>
                </c:pt>
                <c:pt idx="914">
                  <c:v>2.7391000000000001</c:v>
                </c:pt>
                <c:pt idx="915">
                  <c:v>2.6356000000000002</c:v>
                </c:pt>
                <c:pt idx="916">
                  <c:v>2.6339999999999999</c:v>
                </c:pt>
                <c:pt idx="917">
                  <c:v>2.6238000000000001</c:v>
                </c:pt>
                <c:pt idx="918">
                  <c:v>2.5720999999999998</c:v>
                </c:pt>
                <c:pt idx="919">
                  <c:v>2.5821000000000001</c:v>
                </c:pt>
                <c:pt idx="920">
                  <c:v>2.5371999999999999</c:v>
                </c:pt>
                <c:pt idx="921">
                  <c:v>2.5316999999999998</c:v>
                </c:pt>
                <c:pt idx="922">
                  <c:v>2.4887999999999999</c:v>
                </c:pt>
                <c:pt idx="923">
                  <c:v>2.5284</c:v>
                </c:pt>
                <c:pt idx="924">
                  <c:v>2.4839000000000002</c:v>
                </c:pt>
                <c:pt idx="925">
                  <c:v>2.4803999999999999</c:v>
                </c:pt>
                <c:pt idx="926">
                  <c:v>2.5049000000000001</c:v>
                </c:pt>
                <c:pt idx="927">
                  <c:v>2.5880000000000001</c:v>
                </c:pt>
                <c:pt idx="928">
                  <c:v>2.5712000000000002</c:v>
                </c:pt>
                <c:pt idx="929">
                  <c:v>2.5624000000000002</c:v>
                </c:pt>
                <c:pt idx="930">
                  <c:v>2.6023000000000001</c:v>
                </c:pt>
                <c:pt idx="931">
                  <c:v>2.6101000000000001</c:v>
                </c:pt>
                <c:pt idx="932">
                  <c:v>2.5762</c:v>
                </c:pt>
                <c:pt idx="933">
                  <c:v>2.706</c:v>
                </c:pt>
                <c:pt idx="934">
                  <c:v>2.5960000000000001</c:v>
                </c:pt>
                <c:pt idx="935">
                  <c:v>2.6333000000000002</c:v>
                </c:pt>
                <c:pt idx="936">
                  <c:v>2.6421000000000001</c:v>
                </c:pt>
                <c:pt idx="937">
                  <c:v>2.5986000000000002</c:v>
                </c:pt>
                <c:pt idx="938">
                  <c:v>2.5891999999999999</c:v>
                </c:pt>
                <c:pt idx="939">
                  <c:v>2.5784000000000002</c:v>
                </c:pt>
                <c:pt idx="940">
                  <c:v>2.6206</c:v>
                </c:pt>
                <c:pt idx="941">
                  <c:v>2.7189999999999999</c:v>
                </c:pt>
                <c:pt idx="942">
                  <c:v>2.7136</c:v>
                </c:pt>
                <c:pt idx="943">
                  <c:v>2.7664</c:v>
                </c:pt>
                <c:pt idx="944">
                  <c:v>2.8250999999999999</c:v>
                </c:pt>
                <c:pt idx="945">
                  <c:v>2.8803999999999998</c:v>
                </c:pt>
                <c:pt idx="946">
                  <c:v>2.8142</c:v>
                </c:pt>
                <c:pt idx="947">
                  <c:v>2.8935</c:v>
                </c:pt>
                <c:pt idx="948">
                  <c:v>2.8843999999999999</c:v>
                </c:pt>
                <c:pt idx="949">
                  <c:v>2.8146</c:v>
                </c:pt>
                <c:pt idx="950">
                  <c:v>2.7852999999999999</c:v>
                </c:pt>
                <c:pt idx="951">
                  <c:v>2.7086999999999999</c:v>
                </c:pt>
                <c:pt idx="952">
                  <c:v>2.7652999999999999</c:v>
                </c:pt>
                <c:pt idx="953">
                  <c:v>2.7617000000000003</c:v>
                </c:pt>
                <c:pt idx="954">
                  <c:v>2.7839</c:v>
                </c:pt>
                <c:pt idx="955">
                  <c:v>2.7839</c:v>
                </c:pt>
                <c:pt idx="956">
                  <c:v>2.8576000000000001</c:v>
                </c:pt>
                <c:pt idx="957">
                  <c:v>2.8965999999999998</c:v>
                </c:pt>
                <c:pt idx="958">
                  <c:v>2.9937</c:v>
                </c:pt>
                <c:pt idx="959">
                  <c:v>2.9342000000000001</c:v>
                </c:pt>
                <c:pt idx="960">
                  <c:v>2.9119999999999999</c:v>
                </c:pt>
                <c:pt idx="961">
                  <c:v>2.9643000000000002</c:v>
                </c:pt>
                <c:pt idx="962">
                  <c:v>2.9121999999999999</c:v>
                </c:pt>
                <c:pt idx="963">
                  <c:v>2.9095</c:v>
                </c:pt>
                <c:pt idx="964">
                  <c:v>2.8845999999999998</c:v>
                </c:pt>
                <c:pt idx="965">
                  <c:v>2.8643000000000001</c:v>
                </c:pt>
                <c:pt idx="966">
                  <c:v>2.8468</c:v>
                </c:pt>
                <c:pt idx="967">
                  <c:v>2.6878000000000002</c:v>
                </c:pt>
                <c:pt idx="968">
                  <c:v>2.7519</c:v>
                </c:pt>
                <c:pt idx="969">
                  <c:v>2.7336999999999998</c:v>
                </c:pt>
                <c:pt idx="970">
                  <c:v>2.6999</c:v>
                </c:pt>
                <c:pt idx="971">
                  <c:v>2.6551999999999998</c:v>
                </c:pt>
                <c:pt idx="972">
                  <c:v>2.6280000000000001</c:v>
                </c:pt>
                <c:pt idx="973">
                  <c:v>2.6497999999999999</c:v>
                </c:pt>
                <c:pt idx="974">
                  <c:v>2.6245000000000003</c:v>
                </c:pt>
                <c:pt idx="975">
                  <c:v>2.61</c:v>
                </c:pt>
                <c:pt idx="976">
                  <c:v>2.65</c:v>
                </c:pt>
                <c:pt idx="977">
                  <c:v>2.6173000000000002</c:v>
                </c:pt>
                <c:pt idx="978">
                  <c:v>2.6046</c:v>
                </c:pt>
                <c:pt idx="979">
                  <c:v>2.6447000000000003</c:v>
                </c:pt>
                <c:pt idx="980">
                  <c:v>2.6265000000000001</c:v>
                </c:pt>
                <c:pt idx="981">
                  <c:v>2.6320000000000001</c:v>
                </c:pt>
                <c:pt idx="982">
                  <c:v>2.6631</c:v>
                </c:pt>
                <c:pt idx="983">
                  <c:v>2.6814</c:v>
                </c:pt>
                <c:pt idx="984">
                  <c:v>2.6871</c:v>
                </c:pt>
                <c:pt idx="985">
                  <c:v>2.6871</c:v>
                </c:pt>
                <c:pt idx="986">
                  <c:v>2.7275999999999998</c:v>
                </c:pt>
                <c:pt idx="987">
                  <c:v>2.6633</c:v>
                </c:pt>
                <c:pt idx="988">
                  <c:v>2.5893999999999999</c:v>
                </c:pt>
                <c:pt idx="989">
                  <c:v>2.5777000000000001</c:v>
                </c:pt>
                <c:pt idx="990">
                  <c:v>2.6013999999999999</c:v>
                </c:pt>
                <c:pt idx="991">
                  <c:v>2.5124</c:v>
                </c:pt>
                <c:pt idx="992">
                  <c:v>2.5015999999999998</c:v>
                </c:pt>
                <c:pt idx="993">
                  <c:v>2.5197000000000003</c:v>
                </c:pt>
                <c:pt idx="994">
                  <c:v>2.5087999999999999</c:v>
                </c:pt>
                <c:pt idx="995">
                  <c:v>2.5232999999999999</c:v>
                </c:pt>
                <c:pt idx="996">
                  <c:v>2.5034000000000001</c:v>
                </c:pt>
                <c:pt idx="997">
                  <c:v>2.5377999999999998</c:v>
                </c:pt>
                <c:pt idx="998">
                  <c:v>2.5541999999999998</c:v>
                </c:pt>
                <c:pt idx="999">
                  <c:v>2.6217999999999999</c:v>
                </c:pt>
                <c:pt idx="1000">
                  <c:v>2.6034999999999999</c:v>
                </c:pt>
                <c:pt idx="1001">
                  <c:v>2.6696</c:v>
                </c:pt>
                <c:pt idx="1002">
                  <c:v>2.6421000000000001</c:v>
                </c:pt>
                <c:pt idx="1003">
                  <c:v>2.5998999999999999</c:v>
                </c:pt>
                <c:pt idx="1004">
                  <c:v>2.7477</c:v>
                </c:pt>
                <c:pt idx="1005">
                  <c:v>2.7477</c:v>
                </c:pt>
                <c:pt idx="1006">
                  <c:v>2.7728000000000002</c:v>
                </c:pt>
                <c:pt idx="1007">
                  <c:v>2.6996000000000002</c:v>
                </c:pt>
                <c:pt idx="1008">
                  <c:v>2.69</c:v>
                </c:pt>
                <c:pt idx="1009">
                  <c:v>2.7033</c:v>
                </c:pt>
                <c:pt idx="1010">
                  <c:v>2.6657999999999999</c:v>
                </c:pt>
                <c:pt idx="1011">
                  <c:v>2.7069000000000001</c:v>
                </c:pt>
                <c:pt idx="1012">
                  <c:v>2.7987000000000002</c:v>
                </c:pt>
                <c:pt idx="1013">
                  <c:v>2.7842000000000002</c:v>
                </c:pt>
                <c:pt idx="1014">
                  <c:v>2.7427000000000001</c:v>
                </c:pt>
                <c:pt idx="1015">
                  <c:v>2.7282999999999999</c:v>
                </c:pt>
                <c:pt idx="1016">
                  <c:v>2.7077</c:v>
                </c:pt>
                <c:pt idx="1017">
                  <c:v>2.7372999999999998</c:v>
                </c:pt>
                <c:pt idx="1018">
                  <c:v>2.7372999999999998</c:v>
                </c:pt>
                <c:pt idx="1019">
                  <c:v>2.7444999999999999</c:v>
                </c:pt>
                <c:pt idx="1020">
                  <c:v>2.7951000000000001</c:v>
                </c:pt>
                <c:pt idx="1021">
                  <c:v>2.7824999999999998</c:v>
                </c:pt>
                <c:pt idx="1022">
                  <c:v>2.8342000000000001</c:v>
                </c:pt>
                <c:pt idx="1023">
                  <c:v>2.8717000000000001</c:v>
                </c:pt>
                <c:pt idx="1024">
                  <c:v>2.8552999999999997</c:v>
                </c:pt>
                <c:pt idx="1025">
                  <c:v>2.8388999999999998</c:v>
                </c:pt>
                <c:pt idx="1026">
                  <c:v>2.8006000000000002</c:v>
                </c:pt>
                <c:pt idx="1027">
                  <c:v>2.8534999999999999</c:v>
                </c:pt>
                <c:pt idx="1028">
                  <c:v>2.8773</c:v>
                </c:pt>
                <c:pt idx="1029">
                  <c:v>2.8646000000000003</c:v>
                </c:pt>
                <c:pt idx="1030">
                  <c:v>2.8784000000000001</c:v>
                </c:pt>
                <c:pt idx="1031">
                  <c:v>2.8353999999999999</c:v>
                </c:pt>
                <c:pt idx="1032">
                  <c:v>2.8931</c:v>
                </c:pt>
                <c:pt idx="1033">
                  <c:v>2.9291</c:v>
                </c:pt>
                <c:pt idx="1034">
                  <c:v>2.8885999999999998</c:v>
                </c:pt>
                <c:pt idx="1035">
                  <c:v>2.9274</c:v>
                </c:pt>
                <c:pt idx="1036">
                  <c:v>2.9775</c:v>
                </c:pt>
                <c:pt idx="1037">
                  <c:v>2.9775</c:v>
                </c:pt>
                <c:pt idx="1038">
                  <c:v>2.9904999999999999</c:v>
                </c:pt>
                <c:pt idx="1039">
                  <c:v>3</c:v>
                </c:pt>
                <c:pt idx="1040">
                  <c:v>2.9702999999999999</c:v>
                </c:pt>
                <c:pt idx="1041">
                  <c:v>3.0282</c:v>
                </c:pt>
                <c:pt idx="1042">
                  <c:v>3.0282</c:v>
                </c:pt>
                <c:pt idx="1043">
                  <c:v>2.9889999999999999</c:v>
                </c:pt>
                <c:pt idx="1044">
                  <c:v>2.9948000000000001</c:v>
                </c:pt>
                <c:pt idx="1045">
                  <c:v>2.9576000000000002</c:v>
                </c:pt>
                <c:pt idx="1046">
                  <c:v>2.9390999999999998</c:v>
                </c:pt>
                <c:pt idx="1047">
                  <c:v>2.9893999999999998</c:v>
                </c:pt>
                <c:pt idx="1048">
                  <c:v>2.9651999999999998</c:v>
                </c:pt>
                <c:pt idx="1049">
                  <c:v>2.8578999999999999</c:v>
                </c:pt>
                <c:pt idx="1050">
                  <c:v>2.8256999999999999</c:v>
                </c:pt>
                <c:pt idx="1051">
                  <c:v>2.8708999999999998</c:v>
                </c:pt>
                <c:pt idx="1052">
                  <c:v>2.8912</c:v>
                </c:pt>
                <c:pt idx="1053">
                  <c:v>2.8414000000000001</c:v>
                </c:pt>
                <c:pt idx="1054">
                  <c:v>2.8193999999999999</c:v>
                </c:pt>
                <c:pt idx="1055">
                  <c:v>2.8193999999999999</c:v>
                </c:pt>
                <c:pt idx="1056">
                  <c:v>2.8285999999999998</c:v>
                </c:pt>
                <c:pt idx="1057">
                  <c:v>2.8656000000000001</c:v>
                </c:pt>
                <c:pt idx="1058">
                  <c:v>2.7772000000000001</c:v>
                </c:pt>
                <c:pt idx="1059">
                  <c:v>2.7149999999999999</c:v>
                </c:pt>
                <c:pt idx="1060">
                  <c:v>2.7479</c:v>
                </c:pt>
                <c:pt idx="1061">
                  <c:v>2.7488000000000001</c:v>
                </c:pt>
                <c:pt idx="1062">
                  <c:v>2.6766999999999999</c:v>
                </c:pt>
                <c:pt idx="1063">
                  <c:v>2.6949000000000001</c:v>
                </c:pt>
                <c:pt idx="1064">
                  <c:v>2.6440000000000001</c:v>
                </c:pt>
                <c:pt idx="1065">
                  <c:v>2.5760999999999998</c:v>
                </c:pt>
                <c:pt idx="1066">
                  <c:v>2.6294</c:v>
                </c:pt>
                <c:pt idx="1067">
                  <c:v>2.6675</c:v>
                </c:pt>
                <c:pt idx="1068">
                  <c:v>2.7002999999999999</c:v>
                </c:pt>
                <c:pt idx="1069">
                  <c:v>2.6829000000000001</c:v>
                </c:pt>
                <c:pt idx="1070">
                  <c:v>2.6673999999999998</c:v>
                </c:pt>
                <c:pt idx="1071">
                  <c:v>2.7250000000000001</c:v>
                </c:pt>
                <c:pt idx="1072">
                  <c:v>2.7608000000000001</c:v>
                </c:pt>
                <c:pt idx="1073">
                  <c:v>2.7320000000000002</c:v>
                </c:pt>
                <c:pt idx="1074">
                  <c:v>2.7427999999999999</c:v>
                </c:pt>
                <c:pt idx="1075">
                  <c:v>2.7427999999999999</c:v>
                </c:pt>
                <c:pt idx="1076">
                  <c:v>2.7069000000000001</c:v>
                </c:pt>
                <c:pt idx="1077">
                  <c:v>2.7391999999999999</c:v>
                </c:pt>
                <c:pt idx="1078">
                  <c:v>2.7509000000000001</c:v>
                </c:pt>
                <c:pt idx="1079">
                  <c:v>2.7309999999999999</c:v>
                </c:pt>
                <c:pt idx="1080">
                  <c:v>2.7382</c:v>
                </c:pt>
                <c:pt idx="1081">
                  <c:v>2.7023000000000001</c:v>
                </c:pt>
                <c:pt idx="1082">
                  <c:v>2.6654999999999998</c:v>
                </c:pt>
                <c:pt idx="1083">
                  <c:v>2.6387</c:v>
                </c:pt>
                <c:pt idx="1084">
                  <c:v>2.6475999999999997</c:v>
                </c:pt>
                <c:pt idx="1085">
                  <c:v>2.6012</c:v>
                </c:pt>
                <c:pt idx="1086">
                  <c:v>2.6977000000000002</c:v>
                </c:pt>
                <c:pt idx="1087">
                  <c:v>2.7048000000000001</c:v>
                </c:pt>
                <c:pt idx="1088">
                  <c:v>2.7372999999999998</c:v>
                </c:pt>
                <c:pt idx="1089">
                  <c:v>2.7879</c:v>
                </c:pt>
                <c:pt idx="1090">
                  <c:v>2.7770000000000001</c:v>
                </c:pt>
                <c:pt idx="1091">
                  <c:v>2.7679999999999998</c:v>
                </c:pt>
                <c:pt idx="1092">
                  <c:v>2.73</c:v>
                </c:pt>
                <c:pt idx="1093">
                  <c:v>2.6446000000000001</c:v>
                </c:pt>
                <c:pt idx="1094">
                  <c:v>2.6543000000000001</c:v>
                </c:pt>
                <c:pt idx="1095">
                  <c:v>2.6920999999999999</c:v>
                </c:pt>
                <c:pt idx="1096">
                  <c:v>2.6722000000000001</c:v>
                </c:pt>
                <c:pt idx="1097">
                  <c:v>2.7725</c:v>
                </c:pt>
                <c:pt idx="1098">
                  <c:v>2.7715999999999998</c:v>
                </c:pt>
                <c:pt idx="1099">
                  <c:v>2.7425999999999999</c:v>
                </c:pt>
                <c:pt idx="1100">
                  <c:v>2.7281</c:v>
                </c:pt>
                <c:pt idx="1101">
                  <c:v>2.7480000000000002</c:v>
                </c:pt>
                <c:pt idx="1102">
                  <c:v>2.6919</c:v>
                </c:pt>
                <c:pt idx="1103">
                  <c:v>2.681</c:v>
                </c:pt>
                <c:pt idx="1104">
                  <c:v>2.7208000000000001</c:v>
                </c:pt>
                <c:pt idx="1105">
                  <c:v>2.718</c:v>
                </c:pt>
                <c:pt idx="1106">
                  <c:v>2.7524999999999999</c:v>
                </c:pt>
                <c:pt idx="1107">
                  <c:v>2.8045</c:v>
                </c:pt>
                <c:pt idx="1108">
                  <c:v>2.7972000000000001</c:v>
                </c:pt>
                <c:pt idx="1109">
                  <c:v>2.7206999999999999</c:v>
                </c:pt>
                <c:pt idx="1110">
                  <c:v>2.6997999999999998</c:v>
                </c:pt>
                <c:pt idx="1111">
                  <c:v>2.6808000000000001</c:v>
                </c:pt>
                <c:pt idx="1112">
                  <c:v>2.6898</c:v>
                </c:pt>
                <c:pt idx="1113">
                  <c:v>2.6474000000000002</c:v>
                </c:pt>
                <c:pt idx="1114">
                  <c:v>2.6246999999999998</c:v>
                </c:pt>
                <c:pt idx="1115">
                  <c:v>2.6471999999999998</c:v>
                </c:pt>
                <c:pt idx="1116">
                  <c:v>2.6282999999999999</c:v>
                </c:pt>
                <c:pt idx="1117">
                  <c:v>2.6282000000000001</c:v>
                </c:pt>
                <c:pt idx="1118">
                  <c:v>2.7214999999999998</c:v>
                </c:pt>
                <c:pt idx="1119">
                  <c:v>2.7214999999999998</c:v>
                </c:pt>
                <c:pt idx="1120">
                  <c:v>2.7151000000000001</c:v>
                </c:pt>
                <c:pt idx="1121">
                  <c:v>2.7105000000000001</c:v>
                </c:pt>
                <c:pt idx="1122">
                  <c:v>2.6987000000000001</c:v>
                </c:pt>
                <c:pt idx="1123">
                  <c:v>2.6804999999999999</c:v>
                </c:pt>
                <c:pt idx="1124">
                  <c:v>2.6623000000000001</c:v>
                </c:pt>
                <c:pt idx="1125">
                  <c:v>2.7004999999999999</c:v>
                </c:pt>
                <c:pt idx="1126">
                  <c:v>2.6913</c:v>
                </c:pt>
                <c:pt idx="1127">
                  <c:v>2.6459000000000001</c:v>
                </c:pt>
                <c:pt idx="1128">
                  <c:v>2.6132999999999997</c:v>
                </c:pt>
                <c:pt idx="1129">
                  <c:v>2.5842999999999998</c:v>
                </c:pt>
                <c:pt idx="1130">
                  <c:v>2.6067999999999998</c:v>
                </c:pt>
                <c:pt idx="1131">
                  <c:v>2.5914000000000001</c:v>
                </c:pt>
                <c:pt idx="1132">
                  <c:v>2.5878000000000001</c:v>
                </c:pt>
                <c:pt idx="1133">
                  <c:v>2.6160999999999999</c:v>
                </c:pt>
                <c:pt idx="1134">
                  <c:v>2.6233</c:v>
                </c:pt>
                <c:pt idx="1135">
                  <c:v>2.6611000000000002</c:v>
                </c:pt>
                <c:pt idx="1136">
                  <c:v>2.6089000000000002</c:v>
                </c:pt>
                <c:pt idx="1137">
                  <c:v>2.5427</c:v>
                </c:pt>
                <c:pt idx="1138">
                  <c:v>2.4893000000000001</c:v>
                </c:pt>
                <c:pt idx="1139">
                  <c:v>2.5230999999999999</c:v>
                </c:pt>
                <c:pt idx="1140">
                  <c:v>2.5445000000000002</c:v>
                </c:pt>
                <c:pt idx="1141">
                  <c:v>2.5106000000000002</c:v>
                </c:pt>
                <c:pt idx="1142">
                  <c:v>2.532</c:v>
                </c:pt>
                <c:pt idx="1143">
                  <c:v>2.5499000000000001</c:v>
                </c:pt>
                <c:pt idx="1144">
                  <c:v>2.5320999999999998</c:v>
                </c:pt>
                <c:pt idx="1145">
                  <c:v>2.5320999999999998</c:v>
                </c:pt>
                <c:pt idx="1146">
                  <c:v>2.5141999999999998</c:v>
                </c:pt>
                <c:pt idx="1147">
                  <c:v>2.4430999999999998</c:v>
                </c:pt>
                <c:pt idx="1148">
                  <c:v>2.4643999999999999</c:v>
                </c:pt>
                <c:pt idx="1149">
                  <c:v>2.4759000000000002</c:v>
                </c:pt>
                <c:pt idx="1150">
                  <c:v>2.5266999999999999</c:v>
                </c:pt>
                <c:pt idx="1151">
                  <c:v>2.5985</c:v>
                </c:pt>
                <c:pt idx="1152">
                  <c:v>2.6021000000000001</c:v>
                </c:pt>
                <c:pt idx="1153">
                  <c:v>2.5823999999999998</c:v>
                </c:pt>
                <c:pt idx="1154">
                  <c:v>2.5869</c:v>
                </c:pt>
                <c:pt idx="1155">
                  <c:v>2.6032000000000002</c:v>
                </c:pt>
                <c:pt idx="1156">
                  <c:v>2.6438999999999999</c:v>
                </c:pt>
                <c:pt idx="1157">
                  <c:v>2.6394000000000002</c:v>
                </c:pt>
                <c:pt idx="1158">
                  <c:v>2.5951</c:v>
                </c:pt>
                <c:pt idx="1159">
                  <c:v>2.6032999999999999</c:v>
                </c:pt>
                <c:pt idx="1160">
                  <c:v>2.597</c:v>
                </c:pt>
                <c:pt idx="1161">
                  <c:v>2.6522999999999999</c:v>
                </c:pt>
                <c:pt idx="1162">
                  <c:v>2.5844</c:v>
                </c:pt>
                <c:pt idx="1163">
                  <c:v>2.6206</c:v>
                </c:pt>
                <c:pt idx="1164">
                  <c:v>2.6052</c:v>
                </c:pt>
                <c:pt idx="1165">
                  <c:v>2.6261000000000001</c:v>
                </c:pt>
                <c:pt idx="1166">
                  <c:v>2.5781000000000001</c:v>
                </c:pt>
                <c:pt idx="1167">
                  <c:v>2.5592000000000001</c:v>
                </c:pt>
                <c:pt idx="1168">
                  <c:v>2.5286</c:v>
                </c:pt>
                <c:pt idx="1169">
                  <c:v>2.5339999999999998</c:v>
                </c:pt>
                <c:pt idx="1170">
                  <c:v>2.5304000000000002</c:v>
                </c:pt>
                <c:pt idx="1171">
                  <c:v>2.5647000000000002</c:v>
                </c:pt>
                <c:pt idx="1172">
                  <c:v>2.6263999999999998</c:v>
                </c:pt>
                <c:pt idx="1173">
                  <c:v>2.6383000000000001</c:v>
                </c:pt>
                <c:pt idx="1174">
                  <c:v>2.6383000000000001</c:v>
                </c:pt>
                <c:pt idx="1175">
                  <c:v>2.6109999999999998</c:v>
                </c:pt>
                <c:pt idx="1176">
                  <c:v>2.5556999999999999</c:v>
                </c:pt>
                <c:pt idx="1177">
                  <c:v>2.5503</c:v>
                </c:pt>
                <c:pt idx="1178">
                  <c:v>2.5358999999999998</c:v>
                </c:pt>
                <c:pt idx="1179">
                  <c:v>2.516</c:v>
                </c:pt>
                <c:pt idx="1180">
                  <c:v>2.5468000000000002</c:v>
                </c:pt>
                <c:pt idx="1181">
                  <c:v>2.5468000000000002</c:v>
                </c:pt>
                <c:pt idx="1182">
                  <c:v>2.5259999999999998</c:v>
                </c:pt>
                <c:pt idx="1183">
                  <c:v>2.4458000000000002</c:v>
                </c:pt>
                <c:pt idx="1184">
                  <c:v>2.4809000000000001</c:v>
                </c:pt>
                <c:pt idx="1185">
                  <c:v>2.4674</c:v>
                </c:pt>
                <c:pt idx="1186">
                  <c:v>2.4601000000000002</c:v>
                </c:pt>
                <c:pt idx="1187">
                  <c:v>2.4655</c:v>
                </c:pt>
                <c:pt idx="1188">
                  <c:v>2.5024999999999999</c:v>
                </c:pt>
                <c:pt idx="1189">
                  <c:v>2.4655</c:v>
                </c:pt>
                <c:pt idx="1190">
                  <c:v>2.4853000000000001</c:v>
                </c:pt>
                <c:pt idx="1191">
                  <c:v>2.4601000000000002</c:v>
                </c:pt>
                <c:pt idx="1192">
                  <c:v>2.5568999999999997</c:v>
                </c:pt>
                <c:pt idx="1193">
                  <c:v>2.5577999999999999</c:v>
                </c:pt>
                <c:pt idx="1194">
                  <c:v>2.4925000000000002</c:v>
                </c:pt>
                <c:pt idx="1195">
                  <c:v>2.4817</c:v>
                </c:pt>
                <c:pt idx="1196">
                  <c:v>2.4843999999999999</c:v>
                </c:pt>
                <c:pt idx="1197">
                  <c:v>2.4708000000000001</c:v>
                </c:pt>
                <c:pt idx="1198">
                  <c:v>2.4114</c:v>
                </c:pt>
                <c:pt idx="1199">
                  <c:v>2.4203000000000001</c:v>
                </c:pt>
                <c:pt idx="1200">
                  <c:v>2.4275000000000002</c:v>
                </c:pt>
                <c:pt idx="1201">
                  <c:v>2.4491000000000001</c:v>
                </c:pt>
                <c:pt idx="1202">
                  <c:v>2.4165999999999999</c:v>
                </c:pt>
                <c:pt idx="1203">
                  <c:v>2.4015</c:v>
                </c:pt>
                <c:pt idx="1204">
                  <c:v>2.3397000000000001</c:v>
                </c:pt>
                <c:pt idx="1205">
                  <c:v>2.3927</c:v>
                </c:pt>
                <c:pt idx="1206">
                  <c:v>2.3997000000000002</c:v>
                </c:pt>
                <c:pt idx="1207">
                  <c:v>2.4264000000000001</c:v>
                </c:pt>
                <c:pt idx="1208">
                  <c:v>2.4068000000000001</c:v>
                </c:pt>
                <c:pt idx="1209">
                  <c:v>2.4024000000000001</c:v>
                </c:pt>
                <c:pt idx="1210">
                  <c:v>2.3820000000000001</c:v>
                </c:pt>
                <c:pt idx="1211">
                  <c:v>2.3961999999999999</c:v>
                </c:pt>
                <c:pt idx="1212">
                  <c:v>2.3573</c:v>
                </c:pt>
                <c:pt idx="1213">
                  <c:v>2.3361000000000001</c:v>
                </c:pt>
                <c:pt idx="1214">
                  <c:v>2.3431000000000002</c:v>
                </c:pt>
                <c:pt idx="1215">
                  <c:v>2.3431000000000002</c:v>
                </c:pt>
                <c:pt idx="1216">
                  <c:v>2.4211</c:v>
                </c:pt>
                <c:pt idx="1217">
                  <c:v>2.3961999999999999</c:v>
                </c:pt>
                <c:pt idx="1218">
                  <c:v>2.4497</c:v>
                </c:pt>
                <c:pt idx="1219">
                  <c:v>2.4586999999999999</c:v>
                </c:pt>
                <c:pt idx="1220">
                  <c:v>2.4712000000000001</c:v>
                </c:pt>
                <c:pt idx="1221">
                  <c:v>2.5036</c:v>
                </c:pt>
                <c:pt idx="1222">
                  <c:v>2.5413999999999999</c:v>
                </c:pt>
                <c:pt idx="1223">
                  <c:v>2.5495999999999999</c:v>
                </c:pt>
                <c:pt idx="1224">
                  <c:v>2.6105</c:v>
                </c:pt>
                <c:pt idx="1225">
                  <c:v>2.5887000000000002</c:v>
                </c:pt>
                <c:pt idx="1226">
                  <c:v>2.5924</c:v>
                </c:pt>
                <c:pt idx="1227">
                  <c:v>2.6198000000000001</c:v>
                </c:pt>
                <c:pt idx="1228">
                  <c:v>2.6143999999999998</c:v>
                </c:pt>
                <c:pt idx="1229">
                  <c:v>2.5745</c:v>
                </c:pt>
                <c:pt idx="1230">
                  <c:v>2.5636000000000001</c:v>
                </c:pt>
                <c:pt idx="1231">
                  <c:v>2.5274999999999999</c:v>
                </c:pt>
                <c:pt idx="1232">
                  <c:v>2.5636999999999999</c:v>
                </c:pt>
                <c:pt idx="1233">
                  <c:v>2.5022000000000002</c:v>
                </c:pt>
                <c:pt idx="1234">
                  <c:v>2.5276000000000001</c:v>
                </c:pt>
                <c:pt idx="1235">
                  <c:v>2.4771000000000001</c:v>
                </c:pt>
                <c:pt idx="1236">
                  <c:v>2.4887999999999999</c:v>
                </c:pt>
                <c:pt idx="1237">
                  <c:v>2.3856000000000002</c:v>
                </c:pt>
                <c:pt idx="1238">
                  <c:v>2.4249999999999998</c:v>
                </c:pt>
                <c:pt idx="1239">
                  <c:v>2.4340000000000002</c:v>
                </c:pt>
                <c:pt idx="1240">
                  <c:v>2.4196</c:v>
                </c:pt>
                <c:pt idx="1241">
                  <c:v>2.3391000000000002</c:v>
                </c:pt>
                <c:pt idx="1242">
                  <c:v>2.3212999999999999</c:v>
                </c:pt>
                <c:pt idx="1243">
                  <c:v>2.3132999999999999</c:v>
                </c:pt>
                <c:pt idx="1244">
                  <c:v>2.2804000000000002</c:v>
                </c:pt>
                <c:pt idx="1245">
                  <c:v>2.2804000000000002</c:v>
                </c:pt>
                <c:pt idx="1246">
                  <c:v>2.1972999999999998</c:v>
                </c:pt>
                <c:pt idx="1247">
                  <c:v>2.1358000000000001</c:v>
                </c:pt>
                <c:pt idx="1248">
                  <c:v>2.1558999999999999</c:v>
                </c:pt>
                <c:pt idx="1249">
                  <c:v>2.1936</c:v>
                </c:pt>
                <c:pt idx="1250">
                  <c:v>2.1909000000000001</c:v>
                </c:pt>
                <c:pt idx="1251">
                  <c:v>2.2217000000000002</c:v>
                </c:pt>
                <c:pt idx="1252">
                  <c:v>2.2164000000000001</c:v>
                </c:pt>
                <c:pt idx="1253">
                  <c:v>2.2711999999999999</c:v>
                </c:pt>
                <c:pt idx="1254">
                  <c:v>2.2685</c:v>
                </c:pt>
                <c:pt idx="1255">
                  <c:v>2.2605</c:v>
                </c:pt>
                <c:pt idx="1256">
                  <c:v>2.2959999999999998</c:v>
                </c:pt>
                <c:pt idx="1257">
                  <c:v>2.3174000000000001</c:v>
                </c:pt>
                <c:pt idx="1258">
                  <c:v>2.3058000000000001</c:v>
                </c:pt>
                <c:pt idx="1259">
                  <c:v>2.3353000000000002</c:v>
                </c:pt>
                <c:pt idx="1260">
                  <c:v>2.3425000000000002</c:v>
                </c:pt>
                <c:pt idx="1261">
                  <c:v>2.3334999999999999</c:v>
                </c:pt>
                <c:pt idx="1262">
                  <c:v>2.3424</c:v>
                </c:pt>
                <c:pt idx="1263">
                  <c:v>2.3856000000000002</c:v>
                </c:pt>
                <c:pt idx="1264">
                  <c:v>2.2976000000000001</c:v>
                </c:pt>
                <c:pt idx="1265">
                  <c:v>2.3603999999999998</c:v>
                </c:pt>
                <c:pt idx="1266">
                  <c:v>2.3603999999999998</c:v>
                </c:pt>
                <c:pt idx="1267">
                  <c:v>2.3712</c:v>
                </c:pt>
                <c:pt idx="1268">
                  <c:v>2.3399000000000001</c:v>
                </c:pt>
                <c:pt idx="1269">
                  <c:v>2.3204000000000002</c:v>
                </c:pt>
                <c:pt idx="1270">
                  <c:v>2.3399000000000001</c:v>
                </c:pt>
                <c:pt idx="1271">
                  <c:v>2.3151000000000002</c:v>
                </c:pt>
                <c:pt idx="1272">
                  <c:v>2.3593999999999999</c:v>
                </c:pt>
                <c:pt idx="1273">
                  <c:v>2.3372999999999999</c:v>
                </c:pt>
                <c:pt idx="1274">
                  <c:v>2.3098999999999998</c:v>
                </c:pt>
                <c:pt idx="1275">
                  <c:v>2.3064</c:v>
                </c:pt>
                <c:pt idx="1276">
                  <c:v>2.2570000000000001</c:v>
                </c:pt>
                <c:pt idx="1277">
                  <c:v>2.2446999999999999</c:v>
                </c:pt>
                <c:pt idx="1278">
                  <c:v>2.2446999999999999</c:v>
                </c:pt>
                <c:pt idx="1279">
                  <c:v>2.1640000000000001</c:v>
                </c:pt>
                <c:pt idx="1280">
                  <c:v>2.2349999999999999</c:v>
                </c:pt>
                <c:pt idx="1281">
                  <c:v>2.2923</c:v>
                </c:pt>
                <c:pt idx="1282">
                  <c:v>2.2799</c:v>
                </c:pt>
                <c:pt idx="1283">
                  <c:v>2.2341000000000002</c:v>
                </c:pt>
                <c:pt idx="1284">
                  <c:v>2.3064999999999998</c:v>
                </c:pt>
                <c:pt idx="1285">
                  <c:v>2.2570000000000001</c:v>
                </c:pt>
                <c:pt idx="1286">
                  <c:v>2.2128999999999999</c:v>
                </c:pt>
                <c:pt idx="1287">
                  <c:v>2.1638000000000002</c:v>
                </c:pt>
                <c:pt idx="1288">
                  <c:v>2.1619999999999999</c:v>
                </c:pt>
                <c:pt idx="1289">
                  <c:v>2.0817000000000001</c:v>
                </c:pt>
                <c:pt idx="1290">
                  <c:v>2.1181999999999999</c:v>
                </c:pt>
                <c:pt idx="1291">
                  <c:v>2.0590999999999999</c:v>
                </c:pt>
                <c:pt idx="1292">
                  <c:v>2.1356000000000002</c:v>
                </c:pt>
                <c:pt idx="1293">
                  <c:v>2.2075</c:v>
                </c:pt>
                <c:pt idx="1294">
                  <c:v>2.1617999999999999</c:v>
                </c:pt>
                <c:pt idx="1295">
                  <c:v>2.1583000000000001</c:v>
                </c:pt>
                <c:pt idx="1296">
                  <c:v>2.2614000000000001</c:v>
                </c:pt>
                <c:pt idx="1297">
                  <c:v>2.2631999999999999</c:v>
                </c:pt>
                <c:pt idx="1298">
                  <c:v>2.2631999999999999</c:v>
                </c:pt>
                <c:pt idx="1299">
                  <c:v>2.2499000000000002</c:v>
                </c:pt>
                <c:pt idx="1300">
                  <c:v>2.2021000000000002</c:v>
                </c:pt>
                <c:pt idx="1301">
                  <c:v>2.1871</c:v>
                </c:pt>
                <c:pt idx="1302">
                  <c:v>2.1711999999999998</c:v>
                </c:pt>
                <c:pt idx="1303">
                  <c:v>2.1711999999999998</c:v>
                </c:pt>
                <c:pt idx="1304">
                  <c:v>2.1105</c:v>
                </c:pt>
                <c:pt idx="1305">
                  <c:v>2.032</c:v>
                </c:pt>
                <c:pt idx="1306">
                  <c:v>1.9401999999999999</c:v>
                </c:pt>
                <c:pt idx="1307">
                  <c:v>1.9677</c:v>
                </c:pt>
                <c:pt idx="1308">
                  <c:v>2.0179</c:v>
                </c:pt>
                <c:pt idx="1309">
                  <c:v>1.9449000000000001</c:v>
                </c:pt>
                <c:pt idx="1310">
                  <c:v>1.907</c:v>
                </c:pt>
                <c:pt idx="1311">
                  <c:v>1.9</c:v>
                </c:pt>
                <c:pt idx="1312">
                  <c:v>1.8552999999999999</c:v>
                </c:pt>
                <c:pt idx="1313">
                  <c:v>1.7149000000000001</c:v>
                </c:pt>
                <c:pt idx="1314">
                  <c:v>1.8368</c:v>
                </c:pt>
                <c:pt idx="1315">
                  <c:v>1.8368</c:v>
                </c:pt>
                <c:pt idx="1316">
                  <c:v>1.788</c:v>
                </c:pt>
                <c:pt idx="1317">
                  <c:v>1.8717000000000001</c:v>
                </c:pt>
                <c:pt idx="1318">
                  <c:v>1.8631</c:v>
                </c:pt>
                <c:pt idx="1319">
                  <c:v>1.7968</c:v>
                </c:pt>
                <c:pt idx="1320">
                  <c:v>1.8241000000000001</c:v>
                </c:pt>
                <c:pt idx="1321">
                  <c:v>1.8231000000000002</c:v>
                </c:pt>
                <c:pt idx="1322">
                  <c:v>1.7206999999999999</c:v>
                </c:pt>
                <c:pt idx="1323">
                  <c:v>1.7511999999999999</c:v>
                </c:pt>
                <c:pt idx="1324">
                  <c:v>1.6407</c:v>
                </c:pt>
                <c:pt idx="1325">
                  <c:v>1.6642000000000001</c:v>
                </c:pt>
                <c:pt idx="1326">
                  <c:v>1.7915000000000001</c:v>
                </c:pt>
                <c:pt idx="1327">
                  <c:v>1.7513000000000001</c:v>
                </c:pt>
                <c:pt idx="1328">
                  <c:v>1.8204</c:v>
                </c:pt>
                <c:pt idx="1329">
                  <c:v>1.9567000000000001</c:v>
                </c:pt>
                <c:pt idx="1330">
                  <c:v>1.9775</c:v>
                </c:pt>
                <c:pt idx="1331">
                  <c:v>1.9967000000000001</c:v>
                </c:pt>
                <c:pt idx="1332">
                  <c:v>2.0175999999999998</c:v>
                </c:pt>
                <c:pt idx="1333">
                  <c:v>1.9843999999999999</c:v>
                </c:pt>
                <c:pt idx="1334">
                  <c:v>2.0503999999999998</c:v>
                </c:pt>
                <c:pt idx="1335">
                  <c:v>2.0503999999999998</c:v>
                </c:pt>
                <c:pt idx="1336">
                  <c:v>2.1379000000000001</c:v>
                </c:pt>
                <c:pt idx="1337">
                  <c:v>2.08</c:v>
                </c:pt>
                <c:pt idx="1338">
                  <c:v>2.1141999999999999</c:v>
                </c:pt>
                <c:pt idx="1339">
                  <c:v>2.1116999999999999</c:v>
                </c:pt>
                <c:pt idx="1340">
                  <c:v>2.0573999999999999</c:v>
                </c:pt>
                <c:pt idx="1341">
                  <c:v>1.98</c:v>
                </c:pt>
                <c:pt idx="1342">
                  <c:v>1.9687999999999999</c:v>
                </c:pt>
                <c:pt idx="1343">
                  <c:v>2.0295000000000001</c:v>
                </c:pt>
                <c:pt idx="1344">
                  <c:v>1.9929999999999999</c:v>
                </c:pt>
                <c:pt idx="1345">
                  <c:v>2.0819999999999999</c:v>
                </c:pt>
                <c:pt idx="1346">
                  <c:v>2.1189</c:v>
                </c:pt>
                <c:pt idx="1347">
                  <c:v>2.1172</c:v>
                </c:pt>
                <c:pt idx="1348">
                  <c:v>2.1154000000000002</c:v>
                </c:pt>
                <c:pt idx="1349">
                  <c:v>2.2414000000000001</c:v>
                </c:pt>
                <c:pt idx="1350">
                  <c:v>2.1907000000000001</c:v>
                </c:pt>
                <c:pt idx="1351">
                  <c:v>2.1297000000000001</c:v>
                </c:pt>
                <c:pt idx="1352">
                  <c:v>2.1086</c:v>
                </c:pt>
                <c:pt idx="1353">
                  <c:v>2.1156000000000001</c:v>
                </c:pt>
                <c:pt idx="1354">
                  <c:v>2.1139999999999999</c:v>
                </c:pt>
                <c:pt idx="1355">
                  <c:v>2.0716999999999999</c:v>
                </c:pt>
                <c:pt idx="1356">
                  <c:v>2.0507</c:v>
                </c:pt>
                <c:pt idx="1357">
                  <c:v>1.9199000000000002</c:v>
                </c:pt>
                <c:pt idx="1358">
                  <c:v>1.9685000000000001</c:v>
                </c:pt>
                <c:pt idx="1359">
                  <c:v>1.9302999999999999</c:v>
                </c:pt>
                <c:pt idx="1360">
                  <c:v>1.9119999999999999</c:v>
                </c:pt>
                <c:pt idx="1361">
                  <c:v>1.8731</c:v>
                </c:pt>
                <c:pt idx="1362">
                  <c:v>1.925</c:v>
                </c:pt>
                <c:pt idx="1363">
                  <c:v>1.9893999999999998</c:v>
                </c:pt>
                <c:pt idx="1364">
                  <c:v>1.9615</c:v>
                </c:pt>
                <c:pt idx="1365">
                  <c:v>1.9475</c:v>
                </c:pt>
                <c:pt idx="1366">
                  <c:v>1.9231</c:v>
                </c:pt>
                <c:pt idx="1367">
                  <c:v>1.8573</c:v>
                </c:pt>
                <c:pt idx="1368">
                  <c:v>1.9117</c:v>
                </c:pt>
                <c:pt idx="1369">
                  <c:v>1.8389</c:v>
                </c:pt>
                <c:pt idx="1370">
                  <c:v>1.8952</c:v>
                </c:pt>
                <c:pt idx="1371">
                  <c:v>1.8848</c:v>
                </c:pt>
                <c:pt idx="1372">
                  <c:v>1.9047000000000001</c:v>
                </c:pt>
                <c:pt idx="1373">
                  <c:v>1.9596</c:v>
                </c:pt>
                <c:pt idx="1374">
                  <c:v>1.9473</c:v>
                </c:pt>
                <c:pt idx="1375">
                  <c:v>1.9272</c:v>
                </c:pt>
                <c:pt idx="1376">
                  <c:v>1.8984999999999999</c:v>
                </c:pt>
                <c:pt idx="1377">
                  <c:v>1.8879999999999999</c:v>
                </c:pt>
                <c:pt idx="1378">
                  <c:v>1.8896999999999999</c:v>
                </c:pt>
                <c:pt idx="1379">
                  <c:v>1.8653</c:v>
                </c:pt>
                <c:pt idx="1380">
                  <c:v>1.8895999999999999</c:v>
                </c:pt>
                <c:pt idx="1381">
                  <c:v>1.9087000000000001</c:v>
                </c:pt>
                <c:pt idx="1382">
                  <c:v>1.9788000000000001</c:v>
                </c:pt>
                <c:pt idx="1383">
                  <c:v>1.9577</c:v>
                </c:pt>
                <c:pt idx="1384">
                  <c:v>1.9085999999999999</c:v>
                </c:pt>
                <c:pt idx="1385">
                  <c:v>1.9207999999999998</c:v>
                </c:pt>
                <c:pt idx="1386">
                  <c:v>2.0034000000000001</c:v>
                </c:pt>
                <c:pt idx="1387">
                  <c:v>2.0388000000000002</c:v>
                </c:pt>
                <c:pt idx="1388">
                  <c:v>2.0316999999999998</c:v>
                </c:pt>
                <c:pt idx="1389">
                  <c:v>2.1135000000000002</c:v>
                </c:pt>
                <c:pt idx="1390">
                  <c:v>2.1440000000000001</c:v>
                </c:pt>
                <c:pt idx="1391">
                  <c:v>2.1852999999999998</c:v>
                </c:pt>
                <c:pt idx="1392">
                  <c:v>2.2431000000000001</c:v>
                </c:pt>
                <c:pt idx="1393">
                  <c:v>2.1800000000000002</c:v>
                </c:pt>
                <c:pt idx="1394">
                  <c:v>2.1478000000000002</c:v>
                </c:pt>
                <c:pt idx="1395">
                  <c:v>2.2797000000000001</c:v>
                </c:pt>
                <c:pt idx="1396">
                  <c:v>2.2488999999999999</c:v>
                </c:pt>
                <c:pt idx="1397">
                  <c:v>2.2926000000000002</c:v>
                </c:pt>
                <c:pt idx="1398">
                  <c:v>2.2301000000000002</c:v>
                </c:pt>
                <c:pt idx="1399">
                  <c:v>2.1423999999999999</c:v>
                </c:pt>
                <c:pt idx="1400">
                  <c:v>2.2336999999999998</c:v>
                </c:pt>
                <c:pt idx="1401">
                  <c:v>2.2886000000000002</c:v>
                </c:pt>
                <c:pt idx="1402">
                  <c:v>2.2479</c:v>
                </c:pt>
                <c:pt idx="1403">
                  <c:v>2.1898</c:v>
                </c:pt>
                <c:pt idx="1404">
                  <c:v>2.2092000000000001</c:v>
                </c:pt>
                <c:pt idx="1405">
                  <c:v>2.2092000000000001</c:v>
                </c:pt>
                <c:pt idx="1406">
                  <c:v>2.1390000000000002</c:v>
                </c:pt>
                <c:pt idx="1407">
                  <c:v>2.1284999999999998</c:v>
                </c:pt>
                <c:pt idx="1408">
                  <c:v>2.1355</c:v>
                </c:pt>
                <c:pt idx="1409">
                  <c:v>2.1214</c:v>
                </c:pt>
                <c:pt idx="1410">
                  <c:v>2.1794000000000002</c:v>
                </c:pt>
                <c:pt idx="1411">
                  <c:v>2.2624</c:v>
                </c:pt>
                <c:pt idx="1412">
                  <c:v>2.3641999999999999</c:v>
                </c:pt>
                <c:pt idx="1413">
                  <c:v>2.3069999999999999</c:v>
                </c:pt>
                <c:pt idx="1414">
                  <c:v>2.4076</c:v>
                </c:pt>
                <c:pt idx="1415">
                  <c:v>2.3824000000000001</c:v>
                </c:pt>
                <c:pt idx="1416">
                  <c:v>2.4384000000000001</c:v>
                </c:pt>
                <c:pt idx="1417">
                  <c:v>2.4838</c:v>
                </c:pt>
                <c:pt idx="1418">
                  <c:v>2.3772000000000002</c:v>
                </c:pt>
                <c:pt idx="1419">
                  <c:v>2.3917999999999999</c:v>
                </c:pt>
                <c:pt idx="1420">
                  <c:v>2.3559000000000001</c:v>
                </c:pt>
                <c:pt idx="1421">
                  <c:v>2.3092999999999999</c:v>
                </c:pt>
                <c:pt idx="1422">
                  <c:v>2.3165</c:v>
                </c:pt>
                <c:pt idx="1423">
                  <c:v>2.3345000000000002</c:v>
                </c:pt>
                <c:pt idx="1424">
                  <c:v>2.2576999999999998</c:v>
                </c:pt>
                <c:pt idx="1425">
                  <c:v>2.3725000000000001</c:v>
                </c:pt>
                <c:pt idx="1426">
                  <c:v>2.4087000000000001</c:v>
                </c:pt>
                <c:pt idx="1427">
                  <c:v>2.3672</c:v>
                </c:pt>
                <c:pt idx="1428">
                  <c:v>2.4087999999999998</c:v>
                </c:pt>
                <c:pt idx="1429">
                  <c:v>2.4725999999999999</c:v>
                </c:pt>
                <c:pt idx="1430">
                  <c:v>2.3241999999999998</c:v>
                </c:pt>
                <c:pt idx="1431">
                  <c:v>2.3531</c:v>
                </c:pt>
                <c:pt idx="1432">
                  <c:v>2.4218999999999999</c:v>
                </c:pt>
                <c:pt idx="1433">
                  <c:v>2.3822999999999999</c:v>
                </c:pt>
                <c:pt idx="1434">
                  <c:v>2.3822999999999999</c:v>
                </c:pt>
                <c:pt idx="1435">
                  <c:v>2.2850000000000001</c:v>
                </c:pt>
                <c:pt idx="1436">
                  <c:v>2.2582</c:v>
                </c:pt>
                <c:pt idx="1437">
                  <c:v>2.1922000000000001</c:v>
                </c:pt>
                <c:pt idx="1438">
                  <c:v>2.3210999999999999</c:v>
                </c:pt>
                <c:pt idx="1439">
                  <c:v>2.3971999999999998</c:v>
                </c:pt>
                <c:pt idx="1440">
                  <c:v>2.4538000000000002</c:v>
                </c:pt>
                <c:pt idx="1441">
                  <c:v>2.4009999999999998</c:v>
                </c:pt>
                <c:pt idx="1442">
                  <c:v>2.3521000000000001</c:v>
                </c:pt>
                <c:pt idx="1443">
                  <c:v>2.3502999999999998</c:v>
                </c:pt>
                <c:pt idx="1444">
                  <c:v>2.3468999999999998</c:v>
                </c:pt>
                <c:pt idx="1445">
                  <c:v>2.3723000000000001</c:v>
                </c:pt>
                <c:pt idx="1446">
                  <c:v>2.3252999999999999</c:v>
                </c:pt>
                <c:pt idx="1447">
                  <c:v>2.3235000000000001</c:v>
                </c:pt>
                <c:pt idx="1448">
                  <c:v>2.2677</c:v>
                </c:pt>
                <c:pt idx="1449">
                  <c:v>2.2624</c:v>
                </c:pt>
                <c:pt idx="1450">
                  <c:v>2.2174999999999998</c:v>
                </c:pt>
                <c:pt idx="1451">
                  <c:v>2.2499000000000002</c:v>
                </c:pt>
                <c:pt idx="1452">
                  <c:v>2.2858999999999998</c:v>
                </c:pt>
                <c:pt idx="1453">
                  <c:v>2.2589000000000001</c:v>
                </c:pt>
                <c:pt idx="1454">
                  <c:v>2.1800999999999999</c:v>
                </c:pt>
                <c:pt idx="1455">
                  <c:v>2.1480000000000001</c:v>
                </c:pt>
                <c:pt idx="1456">
                  <c:v>2.2212999999999998</c:v>
                </c:pt>
                <c:pt idx="1457">
                  <c:v>2.2698999999999998</c:v>
                </c:pt>
                <c:pt idx="1458">
                  <c:v>2.2214</c:v>
                </c:pt>
                <c:pt idx="1459">
                  <c:v>2.1623000000000001</c:v>
                </c:pt>
                <c:pt idx="1460">
                  <c:v>2.2269000000000001</c:v>
                </c:pt>
                <c:pt idx="1461">
                  <c:v>2.1408999999999998</c:v>
                </c:pt>
                <c:pt idx="1462">
                  <c:v>2.1480000000000001</c:v>
                </c:pt>
                <c:pt idx="1463">
                  <c:v>2.1854</c:v>
                </c:pt>
                <c:pt idx="1464">
                  <c:v>2.1977000000000002</c:v>
                </c:pt>
                <c:pt idx="1465">
                  <c:v>2.1678000000000002</c:v>
                </c:pt>
                <c:pt idx="1466">
                  <c:v>2.1924999999999999</c:v>
                </c:pt>
                <c:pt idx="1467">
                  <c:v>2.1255999999999999</c:v>
                </c:pt>
                <c:pt idx="1468">
                  <c:v>2.0678999999999998</c:v>
                </c:pt>
                <c:pt idx="1469">
                  <c:v>2.0365000000000002</c:v>
                </c:pt>
                <c:pt idx="1470">
                  <c:v>2.0034000000000001</c:v>
                </c:pt>
                <c:pt idx="1471">
                  <c:v>2.0714000000000001</c:v>
                </c:pt>
                <c:pt idx="1472">
                  <c:v>2.1751999999999998</c:v>
                </c:pt>
                <c:pt idx="1473">
                  <c:v>2.1840999999999999</c:v>
                </c:pt>
                <c:pt idx="1474">
                  <c:v>2.1806999999999999</c:v>
                </c:pt>
                <c:pt idx="1475">
                  <c:v>2.2179000000000002</c:v>
                </c:pt>
                <c:pt idx="1476">
                  <c:v>2.1524000000000001</c:v>
                </c:pt>
                <c:pt idx="1477">
                  <c:v>2.1842999999999999</c:v>
                </c:pt>
                <c:pt idx="1478">
                  <c:v>2.1596000000000002</c:v>
                </c:pt>
                <c:pt idx="1479">
                  <c:v>2.1244000000000001</c:v>
                </c:pt>
                <c:pt idx="1480">
                  <c:v>2.1244000000000001</c:v>
                </c:pt>
                <c:pt idx="1481">
                  <c:v>2.1827999999999999</c:v>
                </c:pt>
                <c:pt idx="1482">
                  <c:v>2.2006000000000001</c:v>
                </c:pt>
                <c:pt idx="1483">
                  <c:v>2.222</c:v>
                </c:pt>
                <c:pt idx="1484">
                  <c:v>2.1882999999999999</c:v>
                </c:pt>
                <c:pt idx="1485">
                  <c:v>2.1831</c:v>
                </c:pt>
                <c:pt idx="1486">
                  <c:v>2.2867000000000002</c:v>
                </c:pt>
                <c:pt idx="1487">
                  <c:v>2.294</c:v>
                </c:pt>
                <c:pt idx="1488">
                  <c:v>2.1903000000000001</c:v>
                </c:pt>
                <c:pt idx="1489">
                  <c:v>2.1335999999999999</c:v>
                </c:pt>
                <c:pt idx="1490">
                  <c:v>2.2012</c:v>
                </c:pt>
                <c:pt idx="1491">
                  <c:v>2.1337000000000002</c:v>
                </c:pt>
                <c:pt idx="1492">
                  <c:v>2.1497000000000002</c:v>
                </c:pt>
                <c:pt idx="1493">
                  <c:v>2.1265999999999998</c:v>
                </c:pt>
                <c:pt idx="1494">
                  <c:v>2.1623000000000001</c:v>
                </c:pt>
                <c:pt idx="1495">
                  <c:v>2.0949</c:v>
                </c:pt>
                <c:pt idx="1496">
                  <c:v>2.0508000000000002</c:v>
                </c:pt>
                <c:pt idx="1497">
                  <c:v>2.0367999999999999</c:v>
                </c:pt>
                <c:pt idx="1498">
                  <c:v>2.0367999999999999</c:v>
                </c:pt>
                <c:pt idx="1499">
                  <c:v>1.9929000000000001</c:v>
                </c:pt>
                <c:pt idx="1500">
                  <c:v>2.0562</c:v>
                </c:pt>
                <c:pt idx="1501">
                  <c:v>2.0314999999999999</c:v>
                </c:pt>
                <c:pt idx="1502">
                  <c:v>2.0668000000000002</c:v>
                </c:pt>
                <c:pt idx="1503">
                  <c:v>2.1040000000000001</c:v>
                </c:pt>
                <c:pt idx="1504">
                  <c:v>2.0880999999999998</c:v>
                </c:pt>
                <c:pt idx="1505">
                  <c:v>2.0880999999999998</c:v>
                </c:pt>
                <c:pt idx="1506">
                  <c:v>2.0438999999999998</c:v>
                </c:pt>
                <c:pt idx="1507">
                  <c:v>1.9718</c:v>
                </c:pt>
                <c:pt idx="1508">
                  <c:v>2.0175000000000001</c:v>
                </c:pt>
                <c:pt idx="1509">
                  <c:v>2.0333999999999999</c:v>
                </c:pt>
                <c:pt idx="1510">
                  <c:v>2.0228000000000002</c:v>
                </c:pt>
                <c:pt idx="1511">
                  <c:v>2.0670000000000002</c:v>
                </c:pt>
                <c:pt idx="1512">
                  <c:v>2.0228000000000002</c:v>
                </c:pt>
                <c:pt idx="1513">
                  <c:v>2.0263</c:v>
                </c:pt>
                <c:pt idx="1514">
                  <c:v>2.0865999999999998</c:v>
                </c:pt>
                <c:pt idx="1515">
                  <c:v>2.0564</c:v>
                </c:pt>
                <c:pt idx="1516">
                  <c:v>2.0369999999999999</c:v>
                </c:pt>
                <c:pt idx="1517">
                  <c:v>2.1009000000000002</c:v>
                </c:pt>
                <c:pt idx="1518">
                  <c:v>2.1724999999999999</c:v>
                </c:pt>
                <c:pt idx="1519">
                  <c:v>2.1421000000000001</c:v>
                </c:pt>
                <c:pt idx="1520">
                  <c:v>2.1709000000000001</c:v>
                </c:pt>
                <c:pt idx="1521">
                  <c:v>2.2105000000000001</c:v>
                </c:pt>
                <c:pt idx="1522">
                  <c:v>2.2250000000000001</c:v>
                </c:pt>
                <c:pt idx="1523">
                  <c:v>2.2323</c:v>
                </c:pt>
                <c:pt idx="1524">
                  <c:v>2.3252000000000002</c:v>
                </c:pt>
                <c:pt idx="1525">
                  <c:v>2.3435999999999999</c:v>
                </c:pt>
                <c:pt idx="1526">
                  <c:v>2.3418999999999999</c:v>
                </c:pt>
                <c:pt idx="1527">
                  <c:v>2.3300999999999998</c:v>
                </c:pt>
                <c:pt idx="1528">
                  <c:v>2.3115999999999999</c:v>
                </c:pt>
                <c:pt idx="1529">
                  <c:v>2.2658</c:v>
                </c:pt>
                <c:pt idx="1530">
                  <c:v>2.2675999999999998</c:v>
                </c:pt>
                <c:pt idx="1531">
                  <c:v>2.2658</c:v>
                </c:pt>
                <c:pt idx="1532">
                  <c:v>2.2728000000000002</c:v>
                </c:pt>
                <c:pt idx="1533">
                  <c:v>2.2482000000000002</c:v>
                </c:pt>
                <c:pt idx="1534">
                  <c:v>2.2622999999999998</c:v>
                </c:pt>
                <c:pt idx="1535">
                  <c:v>2.2376999999999998</c:v>
                </c:pt>
                <c:pt idx="1536">
                  <c:v>2.2376999999999998</c:v>
                </c:pt>
                <c:pt idx="1537">
                  <c:v>2.2341000000000002</c:v>
                </c:pt>
                <c:pt idx="1538">
                  <c:v>2.2341000000000002</c:v>
                </c:pt>
                <c:pt idx="1539">
                  <c:v>2.2201</c:v>
                </c:pt>
                <c:pt idx="1540">
                  <c:v>2.206</c:v>
                </c:pt>
                <c:pt idx="1541">
                  <c:v>2.1431</c:v>
                </c:pt>
                <c:pt idx="1542">
                  <c:v>2.1797</c:v>
                </c:pt>
                <c:pt idx="1543">
                  <c:v>2.3136000000000001</c:v>
                </c:pt>
                <c:pt idx="1544">
                  <c:v>2.2692999999999999</c:v>
                </c:pt>
                <c:pt idx="1545">
                  <c:v>2.2288000000000001</c:v>
                </c:pt>
                <c:pt idx="1546">
                  <c:v>2.2181999999999999</c:v>
                </c:pt>
                <c:pt idx="1547">
                  <c:v>2.2164000000000001</c:v>
                </c:pt>
                <c:pt idx="1548">
                  <c:v>2.2305000000000001</c:v>
                </c:pt>
                <c:pt idx="1549">
                  <c:v>2.1269999999999998</c:v>
                </c:pt>
                <c:pt idx="1550">
                  <c:v>2.2217000000000002</c:v>
                </c:pt>
                <c:pt idx="1551">
                  <c:v>2.2658</c:v>
                </c:pt>
                <c:pt idx="1552">
                  <c:v>2.2959999999999998</c:v>
                </c:pt>
                <c:pt idx="1553">
                  <c:v>2.2233999999999998</c:v>
                </c:pt>
                <c:pt idx="1554">
                  <c:v>2.2040000000000002</c:v>
                </c:pt>
                <c:pt idx="1555">
                  <c:v>2.1917</c:v>
                </c:pt>
                <c:pt idx="1556">
                  <c:v>2.2357</c:v>
                </c:pt>
                <c:pt idx="1557">
                  <c:v>2.2534000000000001</c:v>
                </c:pt>
                <c:pt idx="1558">
                  <c:v>2.2410000000000001</c:v>
                </c:pt>
                <c:pt idx="1559">
                  <c:v>2.2410000000000001</c:v>
                </c:pt>
                <c:pt idx="1560">
                  <c:v>2.2303999999999999</c:v>
                </c:pt>
                <c:pt idx="1561">
                  <c:v>2.3050000000000002</c:v>
                </c:pt>
                <c:pt idx="1562">
                  <c:v>2.2942999999999998</c:v>
                </c:pt>
                <c:pt idx="1563">
                  <c:v>2.2694000000000001</c:v>
                </c:pt>
                <c:pt idx="1564">
                  <c:v>2.2694000000000001</c:v>
                </c:pt>
                <c:pt idx="1565">
                  <c:v>2.2427999999999999</c:v>
                </c:pt>
                <c:pt idx="1566">
                  <c:v>2.2357</c:v>
                </c:pt>
                <c:pt idx="1567">
                  <c:v>2.1701999999999999</c:v>
                </c:pt>
                <c:pt idx="1568">
                  <c:v>2.1455000000000002</c:v>
                </c:pt>
                <c:pt idx="1569">
                  <c:v>2.1156000000000001</c:v>
                </c:pt>
                <c:pt idx="1570">
                  <c:v>2.1753999999999998</c:v>
                </c:pt>
                <c:pt idx="1571">
                  <c:v>2.1032000000000002</c:v>
                </c:pt>
                <c:pt idx="1572">
                  <c:v>2.0926999999999998</c:v>
                </c:pt>
                <c:pt idx="1573">
                  <c:v>2.0874000000000001</c:v>
                </c:pt>
                <c:pt idx="1574">
                  <c:v>2.0347</c:v>
                </c:pt>
                <c:pt idx="1575">
                  <c:v>2.0347</c:v>
                </c:pt>
                <c:pt idx="1576">
                  <c:v>2.0556000000000001</c:v>
                </c:pt>
                <c:pt idx="1577">
                  <c:v>1.9824000000000002</c:v>
                </c:pt>
                <c:pt idx="1578">
                  <c:v>2.0310999999999999</c:v>
                </c:pt>
                <c:pt idx="1579">
                  <c:v>2.0518999999999998</c:v>
                </c:pt>
                <c:pt idx="1580">
                  <c:v>2.0011999999999999</c:v>
                </c:pt>
                <c:pt idx="1581">
                  <c:v>1.9942</c:v>
                </c:pt>
                <c:pt idx="1582">
                  <c:v>1.9992999999999999</c:v>
                </c:pt>
                <c:pt idx="1583">
                  <c:v>1.9784000000000002</c:v>
                </c:pt>
                <c:pt idx="1584">
                  <c:v>1.9209000000000001</c:v>
                </c:pt>
                <c:pt idx="1585">
                  <c:v>1.9485999999999999</c:v>
                </c:pt>
                <c:pt idx="1586">
                  <c:v>1.8448</c:v>
                </c:pt>
                <c:pt idx="1587">
                  <c:v>1.8860999999999999</c:v>
                </c:pt>
                <c:pt idx="1588">
                  <c:v>1.8395000000000001</c:v>
                </c:pt>
                <c:pt idx="1589">
                  <c:v>1.8357000000000001</c:v>
                </c:pt>
                <c:pt idx="1590">
                  <c:v>1.7483</c:v>
                </c:pt>
                <c:pt idx="1591">
                  <c:v>1.726</c:v>
                </c:pt>
                <c:pt idx="1592">
                  <c:v>1.6680999999999999</c:v>
                </c:pt>
                <c:pt idx="1593">
                  <c:v>1.6591</c:v>
                </c:pt>
                <c:pt idx="1594">
                  <c:v>1.7481</c:v>
                </c:pt>
                <c:pt idx="1595">
                  <c:v>1.7481</c:v>
                </c:pt>
                <c:pt idx="1596">
                  <c:v>1.7723</c:v>
                </c:pt>
                <c:pt idx="1597">
                  <c:v>1.819</c:v>
                </c:pt>
                <c:pt idx="1598">
                  <c:v>1.7396</c:v>
                </c:pt>
                <c:pt idx="1599">
                  <c:v>1.7448999999999999</c:v>
                </c:pt>
                <c:pt idx="1600">
                  <c:v>1.7518</c:v>
                </c:pt>
                <c:pt idx="1601">
                  <c:v>1.7225000000000001</c:v>
                </c:pt>
                <c:pt idx="1602">
                  <c:v>1.7484</c:v>
                </c:pt>
                <c:pt idx="1603">
                  <c:v>1.7157</c:v>
                </c:pt>
                <c:pt idx="1604">
                  <c:v>1.7623</c:v>
                </c:pt>
                <c:pt idx="1605">
                  <c:v>1.7347000000000001</c:v>
                </c:pt>
                <c:pt idx="1606">
                  <c:v>1.8249</c:v>
                </c:pt>
                <c:pt idx="1607">
                  <c:v>1.8406</c:v>
                </c:pt>
                <c:pt idx="1608">
                  <c:v>1.8336999999999999</c:v>
                </c:pt>
                <c:pt idx="1609">
                  <c:v>1.8740999999999999</c:v>
                </c:pt>
                <c:pt idx="1610">
                  <c:v>1.9056999999999999</c:v>
                </c:pt>
                <c:pt idx="1611">
                  <c:v>1.8287</c:v>
                </c:pt>
                <c:pt idx="1612">
                  <c:v>1.8759999999999999</c:v>
                </c:pt>
                <c:pt idx="1613">
                  <c:v>1.9323000000000001</c:v>
                </c:pt>
                <c:pt idx="1614">
                  <c:v>1.9839</c:v>
                </c:pt>
                <c:pt idx="1615">
                  <c:v>1.9592000000000001</c:v>
                </c:pt>
                <c:pt idx="1616">
                  <c:v>1.9699</c:v>
                </c:pt>
                <c:pt idx="1617">
                  <c:v>1.9081000000000001</c:v>
                </c:pt>
                <c:pt idx="1618">
                  <c:v>1.8957999999999999</c:v>
                </c:pt>
                <c:pt idx="1619">
                  <c:v>1.8732</c:v>
                </c:pt>
                <c:pt idx="1620">
                  <c:v>1.9155</c:v>
                </c:pt>
                <c:pt idx="1621">
                  <c:v>1.9403000000000001</c:v>
                </c:pt>
                <c:pt idx="1622">
                  <c:v>1.8786</c:v>
                </c:pt>
                <c:pt idx="1623">
                  <c:v>1.9</c:v>
                </c:pt>
                <c:pt idx="1624">
                  <c:v>1.9</c:v>
                </c:pt>
                <c:pt idx="1625">
                  <c:v>1.8860000000000001</c:v>
                </c:pt>
                <c:pt idx="1626">
                  <c:v>1.8035000000000001</c:v>
                </c:pt>
                <c:pt idx="1627">
                  <c:v>1.8228</c:v>
                </c:pt>
                <c:pt idx="1628">
                  <c:v>1.7686999999999999</c:v>
                </c:pt>
                <c:pt idx="1629">
                  <c:v>1.7705</c:v>
                </c:pt>
                <c:pt idx="1630">
                  <c:v>1.7618</c:v>
                </c:pt>
                <c:pt idx="1631">
                  <c:v>1.7201</c:v>
                </c:pt>
                <c:pt idx="1632">
                  <c:v>1.7549000000000001</c:v>
                </c:pt>
                <c:pt idx="1633">
                  <c:v>1.6888999999999998</c:v>
                </c:pt>
                <c:pt idx="1634">
                  <c:v>1.7166999999999999</c:v>
                </c:pt>
                <c:pt idx="1635">
                  <c:v>1.7254</c:v>
                </c:pt>
                <c:pt idx="1636">
                  <c:v>1.7761</c:v>
                </c:pt>
                <c:pt idx="1637">
                  <c:v>1.7639</c:v>
                </c:pt>
                <c:pt idx="1638">
                  <c:v>1.7919</c:v>
                </c:pt>
                <c:pt idx="1639">
                  <c:v>1.7518</c:v>
                </c:pt>
                <c:pt idx="1640">
                  <c:v>1.7711000000000001</c:v>
                </c:pt>
                <c:pt idx="1641">
                  <c:v>1.7850999999999999</c:v>
                </c:pt>
                <c:pt idx="1642">
                  <c:v>1.845</c:v>
                </c:pt>
                <c:pt idx="1643">
                  <c:v>1.861</c:v>
                </c:pt>
                <c:pt idx="1644">
                  <c:v>1.8877999999999999</c:v>
                </c:pt>
                <c:pt idx="1645">
                  <c:v>1.9127999999999998</c:v>
                </c:pt>
                <c:pt idx="1646">
                  <c:v>1.9271</c:v>
                </c:pt>
                <c:pt idx="1647">
                  <c:v>1.8508</c:v>
                </c:pt>
                <c:pt idx="1648">
                  <c:v>1.8243</c:v>
                </c:pt>
                <c:pt idx="1649">
                  <c:v>1.8332999999999999</c:v>
                </c:pt>
                <c:pt idx="1650">
                  <c:v>1.8723000000000001</c:v>
                </c:pt>
                <c:pt idx="1651">
                  <c:v>1.7963</c:v>
                </c:pt>
                <c:pt idx="1652">
                  <c:v>1.7751999999999999</c:v>
                </c:pt>
                <c:pt idx="1653">
                  <c:v>1.7452999999999999</c:v>
                </c:pt>
                <c:pt idx="1654">
                  <c:v>1.7789000000000001</c:v>
                </c:pt>
                <c:pt idx="1655">
                  <c:v>1.7507000000000001</c:v>
                </c:pt>
                <c:pt idx="1656">
                  <c:v>1.7612999999999999</c:v>
                </c:pt>
                <c:pt idx="1657">
                  <c:v>1.7366999999999999</c:v>
                </c:pt>
                <c:pt idx="1658">
                  <c:v>1.7516</c:v>
                </c:pt>
                <c:pt idx="1659">
                  <c:v>1.7000999999999999</c:v>
                </c:pt>
                <c:pt idx="1660">
                  <c:v>1.7532999999999999</c:v>
                </c:pt>
                <c:pt idx="1661">
                  <c:v>1.7723</c:v>
                </c:pt>
                <c:pt idx="1662">
                  <c:v>1.8538000000000001</c:v>
                </c:pt>
                <c:pt idx="1663">
                  <c:v>1.8487</c:v>
                </c:pt>
                <c:pt idx="1664">
                  <c:v>1.8384</c:v>
                </c:pt>
                <c:pt idx="1665">
                  <c:v>1.835</c:v>
                </c:pt>
                <c:pt idx="1666">
                  <c:v>1.8629</c:v>
                </c:pt>
                <c:pt idx="1667">
                  <c:v>1.8664000000000001</c:v>
                </c:pt>
                <c:pt idx="1668">
                  <c:v>1.8282</c:v>
                </c:pt>
                <c:pt idx="1669">
                  <c:v>1.851</c:v>
                </c:pt>
                <c:pt idx="1670">
                  <c:v>1.851</c:v>
                </c:pt>
                <c:pt idx="1671">
                  <c:v>1.8458000000000001</c:v>
                </c:pt>
                <c:pt idx="1672">
                  <c:v>1.8353999999999999</c:v>
                </c:pt>
                <c:pt idx="1673">
                  <c:v>1.7989000000000002</c:v>
                </c:pt>
                <c:pt idx="1674">
                  <c:v>1.7004000000000001</c:v>
                </c:pt>
                <c:pt idx="1675">
                  <c:v>1.7366999999999999</c:v>
                </c:pt>
                <c:pt idx="1676">
                  <c:v>1.7177</c:v>
                </c:pt>
                <c:pt idx="1677">
                  <c:v>1.7021999999999999</c:v>
                </c:pt>
                <c:pt idx="1678">
                  <c:v>1.6867000000000001</c:v>
                </c:pt>
                <c:pt idx="1679">
                  <c:v>1.6404000000000001</c:v>
                </c:pt>
                <c:pt idx="1680">
                  <c:v>1.6095999999999999</c:v>
                </c:pt>
                <c:pt idx="1681">
                  <c:v>1.613</c:v>
                </c:pt>
                <c:pt idx="1682">
                  <c:v>1.5720000000000001</c:v>
                </c:pt>
                <c:pt idx="1683">
                  <c:v>1.5788</c:v>
                </c:pt>
                <c:pt idx="1684">
                  <c:v>1.6078000000000001</c:v>
                </c:pt>
                <c:pt idx="1685">
                  <c:v>1.6886000000000001</c:v>
                </c:pt>
                <c:pt idx="1686">
                  <c:v>1.7059</c:v>
                </c:pt>
                <c:pt idx="1687">
                  <c:v>1.6852</c:v>
                </c:pt>
                <c:pt idx="1688">
                  <c:v>1.7458</c:v>
                </c:pt>
                <c:pt idx="1689">
                  <c:v>1.5598999999999998</c:v>
                </c:pt>
                <c:pt idx="1690">
                  <c:v>1.4377</c:v>
                </c:pt>
                <c:pt idx="1691">
                  <c:v>1.4663999999999999</c:v>
                </c:pt>
                <c:pt idx="1692">
                  <c:v>1.5154999999999998</c:v>
                </c:pt>
                <c:pt idx="1693">
                  <c:v>1.4697</c:v>
                </c:pt>
                <c:pt idx="1694">
                  <c:v>1.4440999999999999</c:v>
                </c:pt>
                <c:pt idx="1695">
                  <c:v>1.4440999999999999</c:v>
                </c:pt>
                <c:pt idx="1696">
                  <c:v>1.375</c:v>
                </c:pt>
                <c:pt idx="1697">
                  <c:v>1.3682000000000001</c:v>
                </c:pt>
                <c:pt idx="1698">
                  <c:v>1.385</c:v>
                </c:pt>
                <c:pt idx="1699">
                  <c:v>1.3578999999999999</c:v>
                </c:pt>
                <c:pt idx="1700">
                  <c:v>1.4302999999999999</c:v>
                </c:pt>
                <c:pt idx="1701">
                  <c:v>1.51</c:v>
                </c:pt>
                <c:pt idx="1702">
                  <c:v>1.4742999999999999</c:v>
                </c:pt>
                <c:pt idx="1703">
                  <c:v>1.5356000000000001</c:v>
                </c:pt>
                <c:pt idx="1704">
                  <c:v>1.5508999999999999</c:v>
                </c:pt>
                <c:pt idx="1705">
                  <c:v>1.5817999999999999</c:v>
                </c:pt>
                <c:pt idx="1706">
                  <c:v>1.5526</c:v>
                </c:pt>
                <c:pt idx="1707">
                  <c:v>1.5800999999999998</c:v>
                </c:pt>
                <c:pt idx="1708">
                  <c:v>1.556</c:v>
                </c:pt>
                <c:pt idx="1709">
                  <c:v>1.5663</c:v>
                </c:pt>
                <c:pt idx="1710">
                  <c:v>1.5731000000000002</c:v>
                </c:pt>
                <c:pt idx="1711">
                  <c:v>1.5611000000000002</c:v>
                </c:pt>
                <c:pt idx="1712">
                  <c:v>1.4976</c:v>
                </c:pt>
                <c:pt idx="1713">
                  <c:v>1.5044</c:v>
                </c:pt>
                <c:pt idx="1714">
                  <c:v>1.4531000000000001</c:v>
                </c:pt>
                <c:pt idx="1715">
                  <c:v>1.5213999999999999</c:v>
                </c:pt>
                <c:pt idx="1716">
                  <c:v>1.5558000000000001</c:v>
                </c:pt>
                <c:pt idx="1717">
                  <c:v>1.542</c:v>
                </c:pt>
                <c:pt idx="1718">
                  <c:v>1.5007999999999999</c:v>
                </c:pt>
                <c:pt idx="1719">
                  <c:v>1.5885</c:v>
                </c:pt>
                <c:pt idx="1720">
                  <c:v>1.5920000000000001</c:v>
                </c:pt>
                <c:pt idx="1721">
                  <c:v>1.5470000000000002</c:v>
                </c:pt>
                <c:pt idx="1722">
                  <c:v>1.5074000000000001</c:v>
                </c:pt>
                <c:pt idx="1723">
                  <c:v>1.5592999999999999</c:v>
                </c:pt>
                <c:pt idx="1724">
                  <c:v>1.5135000000000001</c:v>
                </c:pt>
                <c:pt idx="1725">
                  <c:v>1.5575999999999999</c:v>
                </c:pt>
                <c:pt idx="1726">
                  <c:v>1.5746</c:v>
                </c:pt>
                <c:pt idx="1727">
                  <c:v>1.5491000000000001</c:v>
                </c:pt>
                <c:pt idx="1728">
                  <c:v>1.5356000000000001</c:v>
                </c:pt>
                <c:pt idx="1729">
                  <c:v>1.5781000000000001</c:v>
                </c:pt>
                <c:pt idx="1730">
                  <c:v>1.5424</c:v>
                </c:pt>
                <c:pt idx="1731">
                  <c:v>1.5457999999999998</c:v>
                </c:pt>
                <c:pt idx="1732">
                  <c:v>1.5611000000000002</c:v>
                </c:pt>
                <c:pt idx="1733">
                  <c:v>1.5731000000000002</c:v>
                </c:pt>
                <c:pt idx="1734">
                  <c:v>1.6295999999999999</c:v>
                </c:pt>
                <c:pt idx="1735">
                  <c:v>1.5594999999999999</c:v>
                </c:pt>
                <c:pt idx="1736">
                  <c:v>1.5663</c:v>
                </c:pt>
                <c:pt idx="1737">
                  <c:v>1.58</c:v>
                </c:pt>
                <c:pt idx="1738">
                  <c:v>1.5681</c:v>
                </c:pt>
                <c:pt idx="1739">
                  <c:v>1.6024</c:v>
                </c:pt>
                <c:pt idx="1740">
                  <c:v>1.6024</c:v>
                </c:pt>
                <c:pt idx="1741">
                  <c:v>1.534</c:v>
                </c:pt>
                <c:pt idx="1742">
                  <c:v>1.5390999999999999</c:v>
                </c:pt>
                <c:pt idx="1743">
                  <c:v>1.599</c:v>
                </c:pt>
                <c:pt idx="1744">
                  <c:v>1.6749000000000001</c:v>
                </c:pt>
                <c:pt idx="1745">
                  <c:v>1.6629</c:v>
                </c:pt>
                <c:pt idx="1746">
                  <c:v>1.7271000000000001</c:v>
                </c:pt>
                <c:pt idx="1747">
                  <c:v>1.6976</c:v>
                </c:pt>
                <c:pt idx="1748">
                  <c:v>1.6907000000000001</c:v>
                </c:pt>
                <c:pt idx="1749">
                  <c:v>1.6926000000000001</c:v>
                </c:pt>
                <c:pt idx="1750">
                  <c:v>1.7118</c:v>
                </c:pt>
                <c:pt idx="1751">
                  <c:v>1.6892</c:v>
                </c:pt>
                <c:pt idx="1752">
                  <c:v>1.6511</c:v>
                </c:pt>
                <c:pt idx="1753">
                  <c:v>1.6183000000000001</c:v>
                </c:pt>
                <c:pt idx="1754">
                  <c:v>1.6183999999999998</c:v>
                </c:pt>
                <c:pt idx="1755">
                  <c:v>1.5838999999999999</c:v>
                </c:pt>
                <c:pt idx="1756">
                  <c:v>1.5564</c:v>
                </c:pt>
                <c:pt idx="1757">
                  <c:v>1.5718999999999999</c:v>
                </c:pt>
                <c:pt idx="1758">
                  <c:v>1.5598999999999998</c:v>
                </c:pt>
                <c:pt idx="1759">
                  <c:v>1.5944</c:v>
                </c:pt>
                <c:pt idx="1760">
                  <c:v>1.6221000000000001</c:v>
                </c:pt>
                <c:pt idx="1761">
                  <c:v>1.6863999999999999</c:v>
                </c:pt>
                <c:pt idx="1762">
                  <c:v>1.7020999999999999</c:v>
                </c:pt>
                <c:pt idx="1763">
                  <c:v>1.7372000000000001</c:v>
                </c:pt>
                <c:pt idx="1764">
                  <c:v>1.7181</c:v>
                </c:pt>
                <c:pt idx="1765">
                  <c:v>1.7181</c:v>
                </c:pt>
                <c:pt idx="1766">
                  <c:v>1.7638</c:v>
                </c:pt>
                <c:pt idx="1767">
                  <c:v>1.7692000000000001</c:v>
                </c:pt>
                <c:pt idx="1768">
                  <c:v>1.7410999999999999</c:v>
                </c:pt>
                <c:pt idx="1769">
                  <c:v>1.7976999999999999</c:v>
                </c:pt>
                <c:pt idx="1770">
                  <c:v>1.766</c:v>
                </c:pt>
                <c:pt idx="1771">
                  <c:v>1.7379</c:v>
                </c:pt>
                <c:pt idx="1772">
                  <c:v>1.7431999999999999</c:v>
                </c:pt>
                <c:pt idx="1773">
                  <c:v>1.7556</c:v>
                </c:pt>
                <c:pt idx="1774">
                  <c:v>1.7347000000000001</c:v>
                </c:pt>
                <c:pt idx="1775">
                  <c:v>1.7646999999999999</c:v>
                </c:pt>
                <c:pt idx="1776">
                  <c:v>1.756</c:v>
                </c:pt>
                <c:pt idx="1777">
                  <c:v>1.7930999999999999</c:v>
                </c:pt>
                <c:pt idx="1778">
                  <c:v>1.8536000000000001</c:v>
                </c:pt>
                <c:pt idx="1779">
                  <c:v>1.8468</c:v>
                </c:pt>
                <c:pt idx="1780">
                  <c:v>1.8254999999999999</c:v>
                </c:pt>
                <c:pt idx="1781">
                  <c:v>1.8273999999999999</c:v>
                </c:pt>
                <c:pt idx="1782">
                  <c:v>1.8025</c:v>
                </c:pt>
                <c:pt idx="1783">
                  <c:v>1.8115000000000001</c:v>
                </c:pt>
                <c:pt idx="1784">
                  <c:v>1.7762</c:v>
                </c:pt>
                <c:pt idx="1785">
                  <c:v>1.8260999999999998</c:v>
                </c:pt>
                <c:pt idx="1786">
                  <c:v>1.8547</c:v>
                </c:pt>
                <c:pt idx="1787">
                  <c:v>2.0571000000000002</c:v>
                </c:pt>
                <c:pt idx="1788">
                  <c:v>2.1501000000000001</c:v>
                </c:pt>
                <c:pt idx="1789">
                  <c:v>2.1501000000000001</c:v>
                </c:pt>
                <c:pt idx="1790">
                  <c:v>2.2614000000000001</c:v>
                </c:pt>
                <c:pt idx="1791">
                  <c:v>2.2189000000000001</c:v>
                </c:pt>
                <c:pt idx="1792">
                  <c:v>2.2225000000000001</c:v>
                </c:pt>
                <c:pt idx="1793">
                  <c:v>2.3026</c:v>
                </c:pt>
                <c:pt idx="1794">
                  <c:v>2.3548</c:v>
                </c:pt>
                <c:pt idx="1795">
                  <c:v>2.3153999999999999</c:v>
                </c:pt>
                <c:pt idx="1796">
                  <c:v>2.3119000000000001</c:v>
                </c:pt>
                <c:pt idx="1797">
                  <c:v>2.3498000000000001</c:v>
                </c:pt>
                <c:pt idx="1798">
                  <c:v>2.3498000000000001</c:v>
                </c:pt>
                <c:pt idx="1799">
                  <c:v>2.3572000000000002</c:v>
                </c:pt>
                <c:pt idx="1800">
                  <c:v>2.3124000000000002</c:v>
                </c:pt>
                <c:pt idx="1801">
                  <c:v>2.2909999999999999</c:v>
                </c:pt>
                <c:pt idx="1802">
                  <c:v>2.3809</c:v>
                </c:pt>
                <c:pt idx="1803">
                  <c:v>2.4481000000000002</c:v>
                </c:pt>
                <c:pt idx="1804">
                  <c:v>2.3830999999999998</c:v>
                </c:pt>
                <c:pt idx="1805">
                  <c:v>2.3940999999999999</c:v>
                </c:pt>
                <c:pt idx="1806">
                  <c:v>2.3887</c:v>
                </c:pt>
                <c:pt idx="1807">
                  <c:v>2.3401000000000001</c:v>
                </c:pt>
                <c:pt idx="1808">
                  <c:v>2.4070999999999998</c:v>
                </c:pt>
                <c:pt idx="1809">
                  <c:v>2.4675000000000002</c:v>
                </c:pt>
                <c:pt idx="1810">
                  <c:v>2.4712000000000001</c:v>
                </c:pt>
                <c:pt idx="1811">
                  <c:v>2.4712999999999998</c:v>
                </c:pt>
                <c:pt idx="1812">
                  <c:v>2.5707</c:v>
                </c:pt>
                <c:pt idx="1813">
                  <c:v>2.5967000000000002</c:v>
                </c:pt>
                <c:pt idx="1814">
                  <c:v>2.5916000000000001</c:v>
                </c:pt>
                <c:pt idx="1815">
                  <c:v>2.5381999999999998</c:v>
                </c:pt>
                <c:pt idx="1816">
                  <c:v>2.5586000000000002</c:v>
                </c:pt>
                <c:pt idx="1817">
                  <c:v>2.5348000000000002</c:v>
                </c:pt>
                <c:pt idx="1818">
                  <c:v>2.5514999999999999</c:v>
                </c:pt>
                <c:pt idx="1819">
                  <c:v>2.5373000000000001</c:v>
                </c:pt>
                <c:pt idx="1820">
                  <c:v>2.5373000000000001</c:v>
                </c:pt>
                <c:pt idx="1821">
                  <c:v>2.5596000000000001</c:v>
                </c:pt>
                <c:pt idx="1822">
                  <c:v>2.508</c:v>
                </c:pt>
                <c:pt idx="1823">
                  <c:v>2.4750000000000001</c:v>
                </c:pt>
                <c:pt idx="1824">
                  <c:v>2.4443000000000001</c:v>
                </c:pt>
                <c:pt idx="1825">
                  <c:v>2.4443000000000001</c:v>
                </c:pt>
                <c:pt idx="1826">
                  <c:v>2.4443999999999999</c:v>
                </c:pt>
                <c:pt idx="1827">
                  <c:v>2.4390000000000001</c:v>
                </c:pt>
                <c:pt idx="1828">
                  <c:v>2.3443000000000001</c:v>
                </c:pt>
                <c:pt idx="1829">
                  <c:v>2.4192999999999998</c:v>
                </c:pt>
                <c:pt idx="1830">
                  <c:v>2.3647</c:v>
                </c:pt>
                <c:pt idx="1831">
                  <c:v>2.3757000000000001</c:v>
                </c:pt>
                <c:pt idx="1832">
                  <c:v>2.3721000000000001</c:v>
                </c:pt>
                <c:pt idx="1833">
                  <c:v>2.3631000000000002</c:v>
                </c:pt>
                <c:pt idx="1834">
                  <c:v>2.3963999999999999</c:v>
                </c:pt>
                <c:pt idx="1835">
                  <c:v>2.3963999999999999</c:v>
                </c:pt>
                <c:pt idx="1836">
                  <c:v>2.3252999999999999</c:v>
                </c:pt>
                <c:pt idx="1837">
                  <c:v>2.4295999999999998</c:v>
                </c:pt>
                <c:pt idx="1838">
                  <c:v>2.4739</c:v>
                </c:pt>
                <c:pt idx="1839">
                  <c:v>2.4668000000000001</c:v>
                </c:pt>
                <c:pt idx="1840">
                  <c:v>2.3971</c:v>
                </c:pt>
                <c:pt idx="1841">
                  <c:v>2.4651999999999998</c:v>
                </c:pt>
                <c:pt idx="1842">
                  <c:v>2.5116000000000001</c:v>
                </c:pt>
                <c:pt idx="1843">
                  <c:v>2.5042999999999997</c:v>
                </c:pt>
                <c:pt idx="1844">
                  <c:v>2.4843000000000002</c:v>
                </c:pt>
                <c:pt idx="1845">
                  <c:v>2.4881000000000002</c:v>
                </c:pt>
                <c:pt idx="1846">
                  <c:v>2.4531000000000001</c:v>
                </c:pt>
                <c:pt idx="1847">
                  <c:v>2.4699</c:v>
                </c:pt>
                <c:pt idx="1848">
                  <c:v>2.4737</c:v>
                </c:pt>
                <c:pt idx="1849">
                  <c:v>2.4647999999999999</c:v>
                </c:pt>
                <c:pt idx="1850">
                  <c:v>2.4077000000000002</c:v>
                </c:pt>
                <c:pt idx="1851">
                  <c:v>2.3931</c:v>
                </c:pt>
                <c:pt idx="1852">
                  <c:v>2.3363</c:v>
                </c:pt>
                <c:pt idx="1853">
                  <c:v>2.3948</c:v>
                </c:pt>
                <c:pt idx="1854">
                  <c:v>2.4073000000000002</c:v>
                </c:pt>
                <c:pt idx="1855">
                  <c:v>2.4358</c:v>
                </c:pt>
                <c:pt idx="1856">
                  <c:v>2.4698000000000002</c:v>
                </c:pt>
                <c:pt idx="1857">
                  <c:v>2.4931999999999999</c:v>
                </c:pt>
                <c:pt idx="1858">
                  <c:v>2.4466999999999999</c:v>
                </c:pt>
                <c:pt idx="1859">
                  <c:v>2.4146999999999998</c:v>
                </c:pt>
                <c:pt idx="1860">
                  <c:v>2.4146999999999998</c:v>
                </c:pt>
                <c:pt idx="1861">
                  <c:v>2.4289999999999998</c:v>
                </c:pt>
                <c:pt idx="1862">
                  <c:v>2.4129</c:v>
                </c:pt>
                <c:pt idx="1863">
                  <c:v>2.3719999999999999</c:v>
                </c:pt>
                <c:pt idx="1864">
                  <c:v>2.3117000000000001</c:v>
                </c:pt>
                <c:pt idx="1865">
                  <c:v>2.3650000000000002</c:v>
                </c:pt>
                <c:pt idx="1866">
                  <c:v>2.3898999999999999</c:v>
                </c:pt>
                <c:pt idx="1867">
                  <c:v>2.4525999999999999</c:v>
                </c:pt>
                <c:pt idx="1868">
                  <c:v>2.4779</c:v>
                </c:pt>
                <c:pt idx="1869">
                  <c:v>2.4779999999999998</c:v>
                </c:pt>
                <c:pt idx="1870">
                  <c:v>2.4996999999999998</c:v>
                </c:pt>
                <c:pt idx="1871">
                  <c:v>2.5179</c:v>
                </c:pt>
                <c:pt idx="1872">
                  <c:v>2.5596999999999999</c:v>
                </c:pt>
                <c:pt idx="1873">
                  <c:v>2.6052999999999997</c:v>
                </c:pt>
                <c:pt idx="1874">
                  <c:v>2.5745</c:v>
                </c:pt>
                <c:pt idx="1875">
                  <c:v>2.6257999999999999</c:v>
                </c:pt>
                <c:pt idx="1876">
                  <c:v>2.6002000000000001</c:v>
                </c:pt>
                <c:pt idx="1877">
                  <c:v>2.4929999999999999</c:v>
                </c:pt>
                <c:pt idx="1878">
                  <c:v>2.5402</c:v>
                </c:pt>
                <c:pt idx="1879">
                  <c:v>2.5004999999999997</c:v>
                </c:pt>
                <c:pt idx="1880">
                  <c:v>2.4607000000000001</c:v>
                </c:pt>
                <c:pt idx="1881">
                  <c:v>2.4175</c:v>
                </c:pt>
                <c:pt idx="1882">
                  <c:v>2.4050000000000002</c:v>
                </c:pt>
                <c:pt idx="1883">
                  <c:v>2.4194</c:v>
                </c:pt>
                <c:pt idx="1884">
                  <c:v>2.4123000000000001</c:v>
                </c:pt>
                <c:pt idx="1885">
                  <c:v>2.3782000000000001</c:v>
                </c:pt>
                <c:pt idx="1886">
                  <c:v>2.4178000000000002</c:v>
                </c:pt>
                <c:pt idx="1887">
                  <c:v>2.3765000000000001</c:v>
                </c:pt>
                <c:pt idx="1888">
                  <c:v>2.4197000000000002</c:v>
                </c:pt>
                <c:pt idx="1889">
                  <c:v>2.3874</c:v>
                </c:pt>
                <c:pt idx="1890">
                  <c:v>2.3193000000000001</c:v>
                </c:pt>
                <c:pt idx="1891">
                  <c:v>2.3605</c:v>
                </c:pt>
                <c:pt idx="1892">
                  <c:v>2.3353999999999999</c:v>
                </c:pt>
                <c:pt idx="1893">
                  <c:v>2.3407999999999998</c:v>
                </c:pt>
                <c:pt idx="1894">
                  <c:v>2.3822000000000001</c:v>
                </c:pt>
                <c:pt idx="1895">
                  <c:v>2.3660999999999999</c:v>
                </c:pt>
                <c:pt idx="1896">
                  <c:v>2.2961999999999998</c:v>
                </c:pt>
                <c:pt idx="1897">
                  <c:v>2.2391999999999999</c:v>
                </c:pt>
                <c:pt idx="1898">
                  <c:v>2.2374000000000001</c:v>
                </c:pt>
                <c:pt idx="1899">
                  <c:v>2.2374000000000001</c:v>
                </c:pt>
                <c:pt idx="1900">
                  <c:v>2.2498</c:v>
                </c:pt>
                <c:pt idx="1901">
                  <c:v>2.1682000000000001</c:v>
                </c:pt>
                <c:pt idx="1902">
                  <c:v>2.2143000000000002</c:v>
                </c:pt>
                <c:pt idx="1903">
                  <c:v>2.2320000000000002</c:v>
                </c:pt>
                <c:pt idx="1904">
                  <c:v>2.2480000000000002</c:v>
                </c:pt>
                <c:pt idx="1905">
                  <c:v>2.2730000000000001</c:v>
                </c:pt>
                <c:pt idx="1906">
                  <c:v>2.3321999999999998</c:v>
                </c:pt>
                <c:pt idx="1907">
                  <c:v>2.3035000000000001</c:v>
                </c:pt>
                <c:pt idx="1908">
                  <c:v>2.2946</c:v>
                </c:pt>
                <c:pt idx="1909">
                  <c:v>2.2801999999999998</c:v>
                </c:pt>
                <c:pt idx="1910">
                  <c:v>2.3180000000000001</c:v>
                </c:pt>
                <c:pt idx="1911">
                  <c:v>2.2803</c:v>
                </c:pt>
                <c:pt idx="1912">
                  <c:v>2.3180000000000001</c:v>
                </c:pt>
                <c:pt idx="1913">
                  <c:v>2.3540999999999999</c:v>
                </c:pt>
                <c:pt idx="1914">
                  <c:v>2.3487</c:v>
                </c:pt>
                <c:pt idx="1915">
                  <c:v>2.3868</c:v>
                </c:pt>
                <c:pt idx="1916">
                  <c:v>2.3976999999999999</c:v>
                </c:pt>
                <c:pt idx="1917">
                  <c:v>2.4140999999999999</c:v>
                </c:pt>
                <c:pt idx="1918">
                  <c:v>2.3874</c:v>
                </c:pt>
                <c:pt idx="1919">
                  <c:v>2.3256999999999999</c:v>
                </c:pt>
                <c:pt idx="1920">
                  <c:v>2.3433000000000002</c:v>
                </c:pt>
                <c:pt idx="1921">
                  <c:v>2.3256999999999999</c:v>
                </c:pt>
                <c:pt idx="1922">
                  <c:v>2.2242999999999999</c:v>
                </c:pt>
                <c:pt idx="1923">
                  <c:v>2.2294</c:v>
                </c:pt>
                <c:pt idx="1924">
                  <c:v>2.2345999999999999</c:v>
                </c:pt>
                <c:pt idx="1925">
                  <c:v>2.2536999999999998</c:v>
                </c:pt>
                <c:pt idx="1926">
                  <c:v>2.2799</c:v>
                </c:pt>
                <c:pt idx="1927">
                  <c:v>2.2502</c:v>
                </c:pt>
                <c:pt idx="1928">
                  <c:v>2.2553999999999998</c:v>
                </c:pt>
                <c:pt idx="1929">
                  <c:v>2.2465000000000002</c:v>
                </c:pt>
                <c:pt idx="1930">
                  <c:v>2.2465000000000002</c:v>
                </c:pt>
                <c:pt idx="1931">
                  <c:v>2.2098</c:v>
                </c:pt>
                <c:pt idx="1932">
                  <c:v>2.2027999999999999</c:v>
                </c:pt>
                <c:pt idx="1933">
                  <c:v>2.2113999999999998</c:v>
                </c:pt>
                <c:pt idx="1934">
                  <c:v>2.1591</c:v>
                </c:pt>
                <c:pt idx="1935">
                  <c:v>2.1817000000000002</c:v>
                </c:pt>
                <c:pt idx="1936">
                  <c:v>2.1451000000000002</c:v>
                </c:pt>
                <c:pt idx="1937">
                  <c:v>2.1728999999999998</c:v>
                </c:pt>
                <c:pt idx="1938">
                  <c:v>2.1884999999999999</c:v>
                </c:pt>
                <c:pt idx="1939">
                  <c:v>2.2004999999999999</c:v>
                </c:pt>
                <c:pt idx="1940">
                  <c:v>2.2145000000000001</c:v>
                </c:pt>
                <c:pt idx="1941">
                  <c:v>2.2109000000000001</c:v>
                </c:pt>
                <c:pt idx="1942">
                  <c:v>2.1255999999999999</c:v>
                </c:pt>
                <c:pt idx="1943">
                  <c:v>2.1637</c:v>
                </c:pt>
                <c:pt idx="1944">
                  <c:v>2.1514000000000002</c:v>
                </c:pt>
                <c:pt idx="1945">
                  <c:v>2.1879</c:v>
                </c:pt>
                <c:pt idx="1946">
                  <c:v>2.1564999999999999</c:v>
                </c:pt>
                <c:pt idx="1947">
                  <c:v>2.1634000000000002</c:v>
                </c:pt>
                <c:pt idx="1948">
                  <c:v>2.1476999999999999</c:v>
                </c:pt>
                <c:pt idx="1949">
                  <c:v>2.1423000000000001</c:v>
                </c:pt>
                <c:pt idx="1950">
                  <c:v>2.137</c:v>
                </c:pt>
                <c:pt idx="1951">
                  <c:v>2.2050999999999998</c:v>
                </c:pt>
                <c:pt idx="1952">
                  <c:v>2.2279</c:v>
                </c:pt>
                <c:pt idx="1953">
                  <c:v>2.2665999999999999</c:v>
                </c:pt>
                <c:pt idx="1954">
                  <c:v>2.3037000000000001</c:v>
                </c:pt>
                <c:pt idx="1955">
                  <c:v>2.3498999999999999</c:v>
                </c:pt>
                <c:pt idx="1956">
                  <c:v>2.3498999999999999</c:v>
                </c:pt>
                <c:pt idx="1957">
                  <c:v>2.3231999999999999</c:v>
                </c:pt>
                <c:pt idx="1958">
                  <c:v>2.3658999999999999</c:v>
                </c:pt>
                <c:pt idx="1959">
                  <c:v>2.3856000000000002</c:v>
                </c:pt>
                <c:pt idx="1960">
                  <c:v>2.3730000000000002</c:v>
                </c:pt>
                <c:pt idx="1961">
                  <c:v>2.3605</c:v>
                </c:pt>
                <c:pt idx="1962">
                  <c:v>2.3176999999999999</c:v>
                </c:pt>
                <c:pt idx="1963">
                  <c:v>2.3443999999999998</c:v>
                </c:pt>
                <c:pt idx="1964">
                  <c:v>2.3319000000000001</c:v>
                </c:pt>
                <c:pt idx="1965">
                  <c:v>2.3140999999999998</c:v>
                </c:pt>
                <c:pt idx="1966">
                  <c:v>2.2589999999999999</c:v>
                </c:pt>
                <c:pt idx="1967">
                  <c:v>2.2696000000000001</c:v>
                </c:pt>
                <c:pt idx="1968">
                  <c:v>2.2589000000000001</c:v>
                </c:pt>
                <c:pt idx="1969">
                  <c:v>2.2374999999999998</c:v>
                </c:pt>
                <c:pt idx="1970">
                  <c:v>2.2551999999999999</c:v>
                </c:pt>
                <c:pt idx="1971">
                  <c:v>2.3353999999999999</c:v>
                </c:pt>
                <c:pt idx="1972">
                  <c:v>2.2871999999999999</c:v>
                </c:pt>
                <c:pt idx="1973">
                  <c:v>2.3102999999999998</c:v>
                </c:pt>
                <c:pt idx="1974">
                  <c:v>2.2888999999999999</c:v>
                </c:pt>
                <c:pt idx="1975">
                  <c:v>2.2942</c:v>
                </c:pt>
                <c:pt idx="1976">
                  <c:v>2.2532000000000001</c:v>
                </c:pt>
                <c:pt idx="1977">
                  <c:v>2.2709999999999999</c:v>
                </c:pt>
                <c:pt idx="1978">
                  <c:v>2.2212000000000001</c:v>
                </c:pt>
                <c:pt idx="1979">
                  <c:v>2.262</c:v>
                </c:pt>
                <c:pt idx="1980">
                  <c:v>2.2530000000000001</c:v>
                </c:pt>
                <c:pt idx="1981">
                  <c:v>2.2618999999999998</c:v>
                </c:pt>
                <c:pt idx="1982">
                  <c:v>2.2475999999999998</c:v>
                </c:pt>
                <c:pt idx="1983">
                  <c:v>2.1974999999999998</c:v>
                </c:pt>
                <c:pt idx="1984">
                  <c:v>2.1888000000000001</c:v>
                </c:pt>
                <c:pt idx="1985">
                  <c:v>2.2185000000000001</c:v>
                </c:pt>
                <c:pt idx="1986">
                  <c:v>2.2728000000000002</c:v>
                </c:pt>
                <c:pt idx="1987">
                  <c:v>2.222</c:v>
                </c:pt>
                <c:pt idx="1988">
                  <c:v>2.1852999999999998</c:v>
                </c:pt>
                <c:pt idx="1989">
                  <c:v>2.1939000000000002</c:v>
                </c:pt>
                <c:pt idx="1990">
                  <c:v>2.1817000000000002</c:v>
                </c:pt>
                <c:pt idx="1991">
                  <c:v>2.2130999999999998</c:v>
                </c:pt>
                <c:pt idx="1992">
                  <c:v>2.1659999999999999</c:v>
                </c:pt>
                <c:pt idx="1993">
                  <c:v>2.1939000000000002</c:v>
                </c:pt>
                <c:pt idx="1994">
                  <c:v>2.1659000000000002</c:v>
                </c:pt>
                <c:pt idx="1995">
                  <c:v>2.1570999999999998</c:v>
                </c:pt>
                <c:pt idx="1996">
                  <c:v>2.1292</c:v>
                </c:pt>
                <c:pt idx="1997">
                  <c:v>2.1309</c:v>
                </c:pt>
                <c:pt idx="1998">
                  <c:v>2.117</c:v>
                </c:pt>
                <c:pt idx="1999">
                  <c:v>2.1657000000000002</c:v>
                </c:pt>
                <c:pt idx="2000">
                  <c:v>2.1657000000000002</c:v>
                </c:pt>
                <c:pt idx="2001">
                  <c:v>2.0596000000000001</c:v>
                </c:pt>
                <c:pt idx="2002">
                  <c:v>2.1046</c:v>
                </c:pt>
                <c:pt idx="2003">
                  <c:v>2.0387</c:v>
                </c:pt>
                <c:pt idx="2004">
                  <c:v>2.0507</c:v>
                </c:pt>
                <c:pt idx="2005">
                  <c:v>2.1305999999999998</c:v>
                </c:pt>
                <c:pt idx="2006">
                  <c:v>2.1671999999999998</c:v>
                </c:pt>
                <c:pt idx="2007">
                  <c:v>2.1882999999999999</c:v>
                </c:pt>
                <c:pt idx="2008">
                  <c:v>2.1846999999999999</c:v>
                </c:pt>
                <c:pt idx="2009">
                  <c:v>2.2023000000000001</c:v>
                </c:pt>
                <c:pt idx="2010">
                  <c:v>2.2286999999999999</c:v>
                </c:pt>
                <c:pt idx="2011">
                  <c:v>2.2446000000000002</c:v>
                </c:pt>
                <c:pt idx="2012">
                  <c:v>2.2675999999999998</c:v>
                </c:pt>
                <c:pt idx="2013">
                  <c:v>2.2765</c:v>
                </c:pt>
                <c:pt idx="2014">
                  <c:v>2.2499000000000002</c:v>
                </c:pt>
                <c:pt idx="2015">
                  <c:v>2.2198000000000002</c:v>
                </c:pt>
                <c:pt idx="2016">
                  <c:v>2.2357</c:v>
                </c:pt>
                <c:pt idx="2017">
                  <c:v>2.3102999999999998</c:v>
                </c:pt>
                <c:pt idx="2018">
                  <c:v>2.3085</c:v>
                </c:pt>
                <c:pt idx="2019">
                  <c:v>2.3336000000000001</c:v>
                </c:pt>
                <c:pt idx="2020">
                  <c:v>2.3407999999999998</c:v>
                </c:pt>
                <c:pt idx="2021">
                  <c:v>2.3229000000000002</c:v>
                </c:pt>
                <c:pt idx="2022">
                  <c:v>2.3229000000000002</c:v>
                </c:pt>
                <c:pt idx="2023">
                  <c:v>2.3479999999999999</c:v>
                </c:pt>
                <c:pt idx="2024">
                  <c:v>2.3589000000000002</c:v>
                </c:pt>
                <c:pt idx="2025">
                  <c:v>2.3589000000000002</c:v>
                </c:pt>
                <c:pt idx="2026">
                  <c:v>2.3607</c:v>
                </c:pt>
                <c:pt idx="2027">
                  <c:v>2.3481000000000001</c:v>
                </c:pt>
                <c:pt idx="2028">
                  <c:v>2.3176999999999999</c:v>
                </c:pt>
                <c:pt idx="2029">
                  <c:v>2.2730000000000001</c:v>
                </c:pt>
                <c:pt idx="2030">
                  <c:v>2.3033999999999999</c:v>
                </c:pt>
                <c:pt idx="2031">
                  <c:v>2.2997999999999998</c:v>
                </c:pt>
                <c:pt idx="2032">
                  <c:v>2.3464999999999998</c:v>
                </c:pt>
                <c:pt idx="2033">
                  <c:v>2.3178000000000001</c:v>
                </c:pt>
                <c:pt idx="2034">
                  <c:v>2.3845000000000001</c:v>
                </c:pt>
                <c:pt idx="2035">
                  <c:v>2.3664000000000001</c:v>
                </c:pt>
                <c:pt idx="2036">
                  <c:v>2.4188999999999998</c:v>
                </c:pt>
                <c:pt idx="2037">
                  <c:v>2.4317000000000002</c:v>
                </c:pt>
                <c:pt idx="2038">
                  <c:v>2.4609000000000001</c:v>
                </c:pt>
                <c:pt idx="2039">
                  <c:v>2.4064000000000001</c:v>
                </c:pt>
                <c:pt idx="2040">
                  <c:v>2.3683999999999998</c:v>
                </c:pt>
                <c:pt idx="2041">
                  <c:v>2.3793000000000002</c:v>
                </c:pt>
                <c:pt idx="2042">
                  <c:v>2.3721000000000001</c:v>
                </c:pt>
                <c:pt idx="2043">
                  <c:v>2.3449999999999998</c:v>
                </c:pt>
                <c:pt idx="2044">
                  <c:v>2.3325</c:v>
                </c:pt>
                <c:pt idx="2045">
                  <c:v>2.3163</c:v>
                </c:pt>
                <c:pt idx="2046">
                  <c:v>2.3144999999999998</c:v>
                </c:pt>
                <c:pt idx="2047">
                  <c:v>2.3342999999999998</c:v>
                </c:pt>
                <c:pt idx="2048">
                  <c:v>2.3416000000000001</c:v>
                </c:pt>
                <c:pt idx="2049">
                  <c:v>2.3984000000000001</c:v>
                </c:pt>
                <c:pt idx="2050">
                  <c:v>2.4055</c:v>
                </c:pt>
                <c:pt idx="2051">
                  <c:v>2.3717000000000001</c:v>
                </c:pt>
                <c:pt idx="2052">
                  <c:v>2.3222</c:v>
                </c:pt>
                <c:pt idx="2053">
                  <c:v>2.3753000000000002</c:v>
                </c:pt>
                <c:pt idx="2054">
                  <c:v>2.3435000000000001</c:v>
                </c:pt>
                <c:pt idx="2055">
                  <c:v>2.3666</c:v>
                </c:pt>
                <c:pt idx="2056">
                  <c:v>2.3559000000000001</c:v>
                </c:pt>
                <c:pt idx="2057">
                  <c:v>2.3186999999999998</c:v>
                </c:pt>
                <c:pt idx="2058">
                  <c:v>2.3186999999999998</c:v>
                </c:pt>
                <c:pt idx="2059">
                  <c:v>2.3418000000000001</c:v>
                </c:pt>
                <c:pt idx="2060">
                  <c:v>2.3277000000000001</c:v>
                </c:pt>
                <c:pt idx="2061">
                  <c:v>2.3277000000000001</c:v>
                </c:pt>
                <c:pt idx="2062">
                  <c:v>2.3881999999999999</c:v>
                </c:pt>
                <c:pt idx="2063">
                  <c:v>2.4097</c:v>
                </c:pt>
                <c:pt idx="2064">
                  <c:v>2.3614999999999999</c:v>
                </c:pt>
                <c:pt idx="2065">
                  <c:v>2.3723000000000001</c:v>
                </c:pt>
                <c:pt idx="2066">
                  <c:v>2.3509000000000002</c:v>
                </c:pt>
                <c:pt idx="2067">
                  <c:v>2.3384999999999998</c:v>
                </c:pt>
                <c:pt idx="2068">
                  <c:v>2.3633999999999999</c:v>
                </c:pt>
                <c:pt idx="2069">
                  <c:v>2.3759999999999999</c:v>
                </c:pt>
                <c:pt idx="2070">
                  <c:v>2.3885999999999998</c:v>
                </c:pt>
                <c:pt idx="2071">
                  <c:v>2.4011</c:v>
                </c:pt>
                <c:pt idx="2072">
                  <c:v>2.3422000000000001</c:v>
                </c:pt>
                <c:pt idx="2073">
                  <c:v>2.3492999999999999</c:v>
                </c:pt>
                <c:pt idx="2074">
                  <c:v>2.3529999999999998</c:v>
                </c:pt>
                <c:pt idx="2075">
                  <c:v>2.3942000000000001</c:v>
                </c:pt>
                <c:pt idx="2076">
                  <c:v>2.4643999999999999</c:v>
                </c:pt>
                <c:pt idx="2077">
                  <c:v>2.4969999999999999</c:v>
                </c:pt>
                <c:pt idx="2078">
                  <c:v>2.4826000000000001</c:v>
                </c:pt>
                <c:pt idx="2079">
                  <c:v>2.4809999999999999</c:v>
                </c:pt>
                <c:pt idx="2080">
                  <c:v>2.4809999999999999</c:v>
                </c:pt>
                <c:pt idx="2081">
                  <c:v>2.4756</c:v>
                </c:pt>
                <c:pt idx="2082">
                  <c:v>2.4106999999999998</c:v>
                </c:pt>
                <c:pt idx="2083">
                  <c:v>2.4304999999999999</c:v>
                </c:pt>
                <c:pt idx="2084">
                  <c:v>2.4054000000000002</c:v>
                </c:pt>
                <c:pt idx="2085">
                  <c:v>2.4054000000000002</c:v>
                </c:pt>
                <c:pt idx="2086">
                  <c:v>2.4632999999999998</c:v>
                </c:pt>
                <c:pt idx="2087">
                  <c:v>2.4470999999999998</c:v>
                </c:pt>
                <c:pt idx="2088">
                  <c:v>2.4525000000000001</c:v>
                </c:pt>
                <c:pt idx="2089">
                  <c:v>2.4763000000000002</c:v>
                </c:pt>
                <c:pt idx="2090">
                  <c:v>2.48</c:v>
                </c:pt>
                <c:pt idx="2091">
                  <c:v>2.5529999999999999</c:v>
                </c:pt>
                <c:pt idx="2092">
                  <c:v>2.5568</c:v>
                </c:pt>
                <c:pt idx="2093">
                  <c:v>2.5366999999999997</c:v>
                </c:pt>
                <c:pt idx="2094">
                  <c:v>2.5461999999999998</c:v>
                </c:pt>
                <c:pt idx="2095">
                  <c:v>2.5461999999999998</c:v>
                </c:pt>
                <c:pt idx="2096">
                  <c:v>2.5371000000000001</c:v>
                </c:pt>
                <c:pt idx="2097">
                  <c:v>2.5903999999999998</c:v>
                </c:pt>
                <c:pt idx="2098">
                  <c:v>2.6255999999999999</c:v>
                </c:pt>
                <c:pt idx="2099">
                  <c:v>2.6592000000000002</c:v>
                </c:pt>
                <c:pt idx="2100">
                  <c:v>2.65</c:v>
                </c:pt>
                <c:pt idx="2101">
                  <c:v>2.6131000000000002</c:v>
                </c:pt>
                <c:pt idx="2102">
                  <c:v>2.6465000000000001</c:v>
                </c:pt>
                <c:pt idx="2103">
                  <c:v>2.617</c:v>
                </c:pt>
                <c:pt idx="2104">
                  <c:v>2.6598999999999999</c:v>
                </c:pt>
                <c:pt idx="2105">
                  <c:v>2.6936</c:v>
                </c:pt>
                <c:pt idx="2106">
                  <c:v>2.7199</c:v>
                </c:pt>
                <c:pt idx="2107">
                  <c:v>2.7050000000000001</c:v>
                </c:pt>
                <c:pt idx="2108">
                  <c:v>2.7896000000000001</c:v>
                </c:pt>
                <c:pt idx="2109">
                  <c:v>2.8411</c:v>
                </c:pt>
                <c:pt idx="2110">
                  <c:v>2.7056</c:v>
                </c:pt>
                <c:pt idx="2111">
                  <c:v>2.8016000000000001</c:v>
                </c:pt>
                <c:pt idx="2112">
                  <c:v>2.8359000000000001</c:v>
                </c:pt>
                <c:pt idx="2113">
                  <c:v>2.8239999999999998</c:v>
                </c:pt>
                <c:pt idx="2114">
                  <c:v>2.8512</c:v>
                </c:pt>
                <c:pt idx="2115">
                  <c:v>2.8585000000000003</c:v>
                </c:pt>
                <c:pt idx="2116">
                  <c:v>2.8294000000000001</c:v>
                </c:pt>
                <c:pt idx="2117">
                  <c:v>2.9022000000000001</c:v>
                </c:pt>
                <c:pt idx="2118">
                  <c:v>2.9095</c:v>
                </c:pt>
                <c:pt idx="2119">
                  <c:v>2.8749000000000002</c:v>
                </c:pt>
                <c:pt idx="2120">
                  <c:v>2.8749000000000002</c:v>
                </c:pt>
                <c:pt idx="2121">
                  <c:v>2.8895999999999997</c:v>
                </c:pt>
                <c:pt idx="2122">
                  <c:v>2.95</c:v>
                </c:pt>
                <c:pt idx="2123">
                  <c:v>2.9207000000000001</c:v>
                </c:pt>
                <c:pt idx="2124">
                  <c:v>2.8660000000000001</c:v>
                </c:pt>
                <c:pt idx="2125">
                  <c:v>2.8622999999999998</c:v>
                </c:pt>
                <c:pt idx="2126">
                  <c:v>2.8933999999999997</c:v>
                </c:pt>
                <c:pt idx="2127">
                  <c:v>2.8605999999999998</c:v>
                </c:pt>
                <c:pt idx="2128">
                  <c:v>2.8077999999999999</c:v>
                </c:pt>
                <c:pt idx="2129">
                  <c:v>2.8643000000000001</c:v>
                </c:pt>
                <c:pt idx="2130">
                  <c:v>2.8807999999999998</c:v>
                </c:pt>
                <c:pt idx="2131">
                  <c:v>2.8862999999999999</c:v>
                </c:pt>
                <c:pt idx="2132">
                  <c:v>2.8826999999999998</c:v>
                </c:pt>
                <c:pt idx="2133">
                  <c:v>2.8571</c:v>
                </c:pt>
                <c:pt idx="2134">
                  <c:v>2.8938000000000001</c:v>
                </c:pt>
                <c:pt idx="2135">
                  <c:v>2.8681000000000001</c:v>
                </c:pt>
                <c:pt idx="2136">
                  <c:v>2.8426</c:v>
                </c:pt>
                <c:pt idx="2137">
                  <c:v>2.8170000000000002</c:v>
                </c:pt>
                <c:pt idx="2138">
                  <c:v>2.8279999999999998</c:v>
                </c:pt>
                <c:pt idx="2139">
                  <c:v>2.8445</c:v>
                </c:pt>
                <c:pt idx="2140">
                  <c:v>2.8555000000000001</c:v>
                </c:pt>
                <c:pt idx="2141">
                  <c:v>2.8959000000000001</c:v>
                </c:pt>
                <c:pt idx="2142">
                  <c:v>2.883</c:v>
                </c:pt>
                <c:pt idx="2143">
                  <c:v>2.8243999999999998</c:v>
                </c:pt>
                <c:pt idx="2144">
                  <c:v>2.8134999999999999</c:v>
                </c:pt>
                <c:pt idx="2145">
                  <c:v>2.8519999999999999</c:v>
                </c:pt>
                <c:pt idx="2146">
                  <c:v>2.7753000000000001</c:v>
                </c:pt>
                <c:pt idx="2147">
                  <c:v>2.7806999999999999</c:v>
                </c:pt>
                <c:pt idx="2148">
                  <c:v>2.7389000000000001</c:v>
                </c:pt>
                <c:pt idx="2149">
                  <c:v>2.7389000000000001</c:v>
                </c:pt>
                <c:pt idx="2150">
                  <c:v>2.7298</c:v>
                </c:pt>
                <c:pt idx="2151">
                  <c:v>2.7753000000000001</c:v>
                </c:pt>
                <c:pt idx="2152">
                  <c:v>2.8026999999999997</c:v>
                </c:pt>
                <c:pt idx="2153">
                  <c:v>2.8319999999999999</c:v>
                </c:pt>
                <c:pt idx="2154">
                  <c:v>2.7734999999999999</c:v>
                </c:pt>
                <c:pt idx="2155">
                  <c:v>2.7789999999999999</c:v>
                </c:pt>
                <c:pt idx="2156">
                  <c:v>2.8008999999999999</c:v>
                </c:pt>
                <c:pt idx="2157">
                  <c:v>2.7808000000000002</c:v>
                </c:pt>
                <c:pt idx="2158">
                  <c:v>2.8357999999999999</c:v>
                </c:pt>
                <c:pt idx="2159">
                  <c:v>2.8266999999999998</c:v>
                </c:pt>
                <c:pt idx="2160">
                  <c:v>2.8266999999999998</c:v>
                </c:pt>
                <c:pt idx="2161">
                  <c:v>2.8285</c:v>
                </c:pt>
                <c:pt idx="2162">
                  <c:v>2.8727999999999998</c:v>
                </c:pt>
                <c:pt idx="2163">
                  <c:v>2.9098000000000002</c:v>
                </c:pt>
                <c:pt idx="2164">
                  <c:v>2.9601999999999999</c:v>
                </c:pt>
                <c:pt idx="2165">
                  <c:v>2.9752000000000001</c:v>
                </c:pt>
                <c:pt idx="2166">
                  <c:v>2.9995000000000003</c:v>
                </c:pt>
                <c:pt idx="2167">
                  <c:v>3.0259</c:v>
                </c:pt>
                <c:pt idx="2168">
                  <c:v>2.9809000000000001</c:v>
                </c:pt>
                <c:pt idx="2169">
                  <c:v>2.9567999999999999</c:v>
                </c:pt>
                <c:pt idx="2170">
                  <c:v>2.9531000000000001</c:v>
                </c:pt>
                <c:pt idx="2171">
                  <c:v>2.9643999999999999</c:v>
                </c:pt>
                <c:pt idx="2172">
                  <c:v>2.9662999999999999</c:v>
                </c:pt>
                <c:pt idx="2173">
                  <c:v>2.9458000000000002</c:v>
                </c:pt>
                <c:pt idx="2174">
                  <c:v>2.9497</c:v>
                </c:pt>
                <c:pt idx="2175">
                  <c:v>2.9497</c:v>
                </c:pt>
                <c:pt idx="2176">
                  <c:v>2.976</c:v>
                </c:pt>
                <c:pt idx="2177">
                  <c:v>3.0042</c:v>
                </c:pt>
                <c:pt idx="2178">
                  <c:v>2.9622000000000002</c:v>
                </c:pt>
                <c:pt idx="2179">
                  <c:v>2.9695</c:v>
                </c:pt>
                <c:pt idx="2180">
                  <c:v>3.0024000000000002</c:v>
                </c:pt>
                <c:pt idx="2181">
                  <c:v>3.0722999999999998</c:v>
                </c:pt>
                <c:pt idx="2182">
                  <c:v>3.0964</c:v>
                </c:pt>
                <c:pt idx="2183">
                  <c:v>3.1112000000000002</c:v>
                </c:pt>
                <c:pt idx="2184">
                  <c:v>3.0558999999999998</c:v>
                </c:pt>
                <c:pt idx="2185">
                  <c:v>3.0596000000000001</c:v>
                </c:pt>
                <c:pt idx="2186">
                  <c:v>3.0596999999999999</c:v>
                </c:pt>
                <c:pt idx="2187">
                  <c:v>2.9935</c:v>
                </c:pt>
                <c:pt idx="2188">
                  <c:v>2.9769999999999999</c:v>
                </c:pt>
                <c:pt idx="2189">
                  <c:v>2.9313000000000002</c:v>
                </c:pt>
                <c:pt idx="2190">
                  <c:v>2.9313000000000002</c:v>
                </c:pt>
                <c:pt idx="2191">
                  <c:v>2.7810000000000001</c:v>
                </c:pt>
                <c:pt idx="2192">
                  <c:v>2.855</c:v>
                </c:pt>
                <c:pt idx="2193">
                  <c:v>2.8586</c:v>
                </c:pt>
                <c:pt idx="2194">
                  <c:v>2.9022000000000001</c:v>
                </c:pt>
                <c:pt idx="2195">
                  <c:v>2.9424000000000001</c:v>
                </c:pt>
                <c:pt idx="2196">
                  <c:v>2.9276999999999997</c:v>
                </c:pt>
                <c:pt idx="2197">
                  <c:v>2.9717000000000002</c:v>
                </c:pt>
                <c:pt idx="2198">
                  <c:v>2.9203999999999999</c:v>
                </c:pt>
                <c:pt idx="2199">
                  <c:v>2.9460999999999999</c:v>
                </c:pt>
                <c:pt idx="2200">
                  <c:v>2.9516</c:v>
                </c:pt>
                <c:pt idx="2201">
                  <c:v>2.9607999999999999</c:v>
                </c:pt>
                <c:pt idx="2202">
                  <c:v>2.9662999999999999</c:v>
                </c:pt>
                <c:pt idx="2203">
                  <c:v>2.9351000000000003</c:v>
                </c:pt>
                <c:pt idx="2204">
                  <c:v>2.9205000000000001</c:v>
                </c:pt>
                <c:pt idx="2205">
                  <c:v>2.9169</c:v>
                </c:pt>
                <c:pt idx="2206">
                  <c:v>2.8967000000000001</c:v>
                </c:pt>
                <c:pt idx="2207">
                  <c:v>2.9388999999999998</c:v>
                </c:pt>
                <c:pt idx="2208">
                  <c:v>2.8967000000000001</c:v>
                </c:pt>
                <c:pt idx="2209">
                  <c:v>2.8948999999999998</c:v>
                </c:pt>
                <c:pt idx="2210">
                  <c:v>2.8803000000000001</c:v>
                </c:pt>
                <c:pt idx="2211">
                  <c:v>2.8765999999999998</c:v>
                </c:pt>
                <c:pt idx="2212">
                  <c:v>2.8256000000000001</c:v>
                </c:pt>
                <c:pt idx="2213">
                  <c:v>2.8365</c:v>
                </c:pt>
                <c:pt idx="2214">
                  <c:v>2.8601000000000001</c:v>
                </c:pt>
                <c:pt idx="2215">
                  <c:v>2.8711000000000002</c:v>
                </c:pt>
                <c:pt idx="2216">
                  <c:v>2.8308999999999997</c:v>
                </c:pt>
                <c:pt idx="2217">
                  <c:v>2.8308999999999997</c:v>
                </c:pt>
                <c:pt idx="2218">
                  <c:v>2.8290999999999999</c:v>
                </c:pt>
                <c:pt idx="2219">
                  <c:v>2.8216999999999999</c:v>
                </c:pt>
                <c:pt idx="2220">
                  <c:v>2.8563999999999998</c:v>
                </c:pt>
                <c:pt idx="2221">
                  <c:v>2.8491</c:v>
                </c:pt>
                <c:pt idx="2222">
                  <c:v>2.8491</c:v>
                </c:pt>
                <c:pt idx="2223">
                  <c:v>2.8454000000000002</c:v>
                </c:pt>
                <c:pt idx="2224">
                  <c:v>2.8270999999999997</c:v>
                </c:pt>
                <c:pt idx="2225">
                  <c:v>2.8582000000000001</c:v>
                </c:pt>
                <c:pt idx="2226">
                  <c:v>2.86</c:v>
                </c:pt>
                <c:pt idx="2227">
                  <c:v>2.8692000000000002</c:v>
                </c:pt>
                <c:pt idx="2228">
                  <c:v>2.8380000000000001</c:v>
                </c:pt>
                <c:pt idx="2229">
                  <c:v>2.8931</c:v>
                </c:pt>
                <c:pt idx="2230">
                  <c:v>2.9540999999999999</c:v>
                </c:pt>
                <c:pt idx="2231">
                  <c:v>2.9485999999999999</c:v>
                </c:pt>
                <c:pt idx="2232">
                  <c:v>2.9746000000000001</c:v>
                </c:pt>
                <c:pt idx="2233">
                  <c:v>2.9763999999999999</c:v>
                </c:pt>
                <c:pt idx="2234">
                  <c:v>2.9542000000000002</c:v>
                </c:pt>
                <c:pt idx="2235">
                  <c:v>2.9727999999999999</c:v>
                </c:pt>
                <c:pt idx="2236">
                  <c:v>2.9598</c:v>
                </c:pt>
                <c:pt idx="2237">
                  <c:v>3.0064000000000002</c:v>
                </c:pt>
                <c:pt idx="2238">
                  <c:v>2.9859</c:v>
                </c:pt>
                <c:pt idx="2239">
                  <c:v>2.9487999999999999</c:v>
                </c:pt>
                <c:pt idx="2240">
                  <c:v>2.9394999999999998</c:v>
                </c:pt>
                <c:pt idx="2241">
                  <c:v>2.9729999999999999</c:v>
                </c:pt>
                <c:pt idx="2242">
                  <c:v>2.96</c:v>
                </c:pt>
                <c:pt idx="2243">
                  <c:v>2.9257999999999997</c:v>
                </c:pt>
                <c:pt idx="2244">
                  <c:v>2.8731999999999998</c:v>
                </c:pt>
                <c:pt idx="2245">
                  <c:v>2.8786</c:v>
                </c:pt>
                <c:pt idx="2246">
                  <c:v>2.8984999999999999</c:v>
                </c:pt>
                <c:pt idx="2247">
                  <c:v>2.8622999999999998</c:v>
                </c:pt>
                <c:pt idx="2248">
                  <c:v>2.8658999999999999</c:v>
                </c:pt>
                <c:pt idx="2249">
                  <c:v>2.8605</c:v>
                </c:pt>
                <c:pt idx="2250">
                  <c:v>2.819</c:v>
                </c:pt>
                <c:pt idx="2251">
                  <c:v>2.8298000000000001</c:v>
                </c:pt>
                <c:pt idx="2252">
                  <c:v>2.8189000000000002</c:v>
                </c:pt>
                <c:pt idx="2253">
                  <c:v>2.8260999999999998</c:v>
                </c:pt>
                <c:pt idx="2254">
                  <c:v>2.8098000000000001</c:v>
                </c:pt>
                <c:pt idx="2255">
                  <c:v>2.8458999999999999</c:v>
                </c:pt>
                <c:pt idx="2256">
                  <c:v>2.8803999999999998</c:v>
                </c:pt>
                <c:pt idx="2257">
                  <c:v>2.8839999999999999</c:v>
                </c:pt>
                <c:pt idx="2258">
                  <c:v>2.855</c:v>
                </c:pt>
                <c:pt idx="2259">
                  <c:v>2.8604000000000003</c:v>
                </c:pt>
                <c:pt idx="2260">
                  <c:v>2.8604000000000003</c:v>
                </c:pt>
                <c:pt idx="2261">
                  <c:v>2.8984999999999999</c:v>
                </c:pt>
                <c:pt idx="2262">
                  <c:v>2.9022000000000001</c:v>
                </c:pt>
                <c:pt idx="2263">
                  <c:v>2.8731</c:v>
                </c:pt>
                <c:pt idx="2264">
                  <c:v>2.9388000000000001</c:v>
                </c:pt>
                <c:pt idx="2265">
                  <c:v>2.9314</c:v>
                </c:pt>
                <c:pt idx="2266">
                  <c:v>2.9755000000000003</c:v>
                </c:pt>
                <c:pt idx="2267">
                  <c:v>2.9626000000000001</c:v>
                </c:pt>
                <c:pt idx="2268">
                  <c:v>2.9699999999999998</c:v>
                </c:pt>
                <c:pt idx="2269">
                  <c:v>2.9958999999999998</c:v>
                </c:pt>
                <c:pt idx="2270">
                  <c:v>2.9866999999999999</c:v>
                </c:pt>
                <c:pt idx="2271">
                  <c:v>3.0550999999999999</c:v>
                </c:pt>
                <c:pt idx="2272">
                  <c:v>3.0626000000000002</c:v>
                </c:pt>
                <c:pt idx="2273">
                  <c:v>3.0626000000000002</c:v>
                </c:pt>
                <c:pt idx="2274">
                  <c:v>3.0628000000000002</c:v>
                </c:pt>
                <c:pt idx="2275">
                  <c:v>3.0889000000000002</c:v>
                </c:pt>
                <c:pt idx="2276">
                  <c:v>3.0964</c:v>
                </c:pt>
                <c:pt idx="2277">
                  <c:v>3.048</c:v>
                </c:pt>
                <c:pt idx="2278">
                  <c:v>3.0518000000000001</c:v>
                </c:pt>
                <c:pt idx="2279">
                  <c:v>3.0611999999999999</c:v>
                </c:pt>
                <c:pt idx="2280">
                  <c:v>3.0836000000000001</c:v>
                </c:pt>
                <c:pt idx="2281">
                  <c:v>3.0630999999999999</c:v>
                </c:pt>
                <c:pt idx="2282">
                  <c:v>3.1812999999999998</c:v>
                </c:pt>
                <c:pt idx="2283">
                  <c:v>3.1869999999999998</c:v>
                </c:pt>
                <c:pt idx="2284">
                  <c:v>3.2328000000000001</c:v>
                </c:pt>
                <c:pt idx="2285">
                  <c:v>3.2328000000000001</c:v>
                </c:pt>
                <c:pt idx="2286">
                  <c:v>3.2063000000000001</c:v>
                </c:pt>
                <c:pt idx="2287">
                  <c:v>3.1629</c:v>
                </c:pt>
                <c:pt idx="2288">
                  <c:v>3.1497999999999999</c:v>
                </c:pt>
                <c:pt idx="2289">
                  <c:v>3.1612999999999998</c:v>
                </c:pt>
                <c:pt idx="2290">
                  <c:v>3.1556999999999999</c:v>
                </c:pt>
                <c:pt idx="2291">
                  <c:v>3.1633</c:v>
                </c:pt>
                <c:pt idx="2292">
                  <c:v>3.2050000000000001</c:v>
                </c:pt>
                <c:pt idx="2293">
                  <c:v>3.1785999999999999</c:v>
                </c:pt>
                <c:pt idx="2294">
                  <c:v>3.1920999999999999</c:v>
                </c:pt>
                <c:pt idx="2295">
                  <c:v>3.1978</c:v>
                </c:pt>
                <c:pt idx="2296">
                  <c:v>3.1676000000000002</c:v>
                </c:pt>
                <c:pt idx="2297">
                  <c:v>3.1034999999999999</c:v>
                </c:pt>
                <c:pt idx="2298">
                  <c:v>3.1166999999999998</c:v>
                </c:pt>
                <c:pt idx="2299">
                  <c:v>3.0754999999999999</c:v>
                </c:pt>
                <c:pt idx="2300">
                  <c:v>3.0849000000000002</c:v>
                </c:pt>
                <c:pt idx="2301">
                  <c:v>3.1227</c:v>
                </c:pt>
                <c:pt idx="2302">
                  <c:v>3.1435</c:v>
                </c:pt>
                <c:pt idx="2303">
                  <c:v>3.1303000000000001</c:v>
                </c:pt>
                <c:pt idx="2304">
                  <c:v>3.2121</c:v>
                </c:pt>
                <c:pt idx="2305">
                  <c:v>3.2008000000000001</c:v>
                </c:pt>
                <c:pt idx="2306">
                  <c:v>3.2275999999999998</c:v>
                </c:pt>
                <c:pt idx="2307">
                  <c:v>3.2355</c:v>
                </c:pt>
                <c:pt idx="2308">
                  <c:v>3.2372999999999998</c:v>
                </c:pt>
                <c:pt idx="2309">
                  <c:v>3.1819000000000002</c:v>
                </c:pt>
                <c:pt idx="2310">
                  <c:v>3.1819000000000002</c:v>
                </c:pt>
                <c:pt idx="2311">
                  <c:v>3.1396999999999999</c:v>
                </c:pt>
                <c:pt idx="2312">
                  <c:v>3.125</c:v>
                </c:pt>
                <c:pt idx="2313">
                  <c:v>3.1103000000000001</c:v>
                </c:pt>
                <c:pt idx="2314">
                  <c:v>3.0628000000000002</c:v>
                </c:pt>
                <c:pt idx="2315">
                  <c:v>3.0628000000000002</c:v>
                </c:pt>
                <c:pt idx="2316">
                  <c:v>3.0628000000000002</c:v>
                </c:pt>
                <c:pt idx="2317">
                  <c:v>3.0627</c:v>
                </c:pt>
                <c:pt idx="2318">
                  <c:v>3.0627</c:v>
                </c:pt>
                <c:pt idx="2319">
                  <c:v>3.0390000000000001</c:v>
                </c:pt>
                <c:pt idx="2320">
                  <c:v>3.0535000000000001</c:v>
                </c:pt>
                <c:pt idx="2321">
                  <c:v>3.0571999999999999</c:v>
                </c:pt>
                <c:pt idx="2322">
                  <c:v>3.0590000000000002</c:v>
                </c:pt>
                <c:pt idx="2323">
                  <c:v>3.0297999999999998</c:v>
                </c:pt>
                <c:pt idx="2324">
                  <c:v>2.9878999999999998</c:v>
                </c:pt>
                <c:pt idx="2325">
                  <c:v>2.9697</c:v>
                </c:pt>
                <c:pt idx="2326">
                  <c:v>2.9135999999999997</c:v>
                </c:pt>
                <c:pt idx="2327">
                  <c:v>2.9135999999999997</c:v>
                </c:pt>
                <c:pt idx="2328">
                  <c:v>2.8955000000000002</c:v>
                </c:pt>
                <c:pt idx="2329">
                  <c:v>2.8449999999999998</c:v>
                </c:pt>
                <c:pt idx="2330">
                  <c:v>2.8574999999999999</c:v>
                </c:pt>
                <c:pt idx="2331">
                  <c:v>2.879</c:v>
                </c:pt>
                <c:pt idx="2332">
                  <c:v>2.9096000000000002</c:v>
                </c:pt>
                <c:pt idx="2333">
                  <c:v>2.9131</c:v>
                </c:pt>
                <c:pt idx="2334">
                  <c:v>2.8895</c:v>
                </c:pt>
                <c:pt idx="2335">
                  <c:v>2.8570000000000002</c:v>
                </c:pt>
                <c:pt idx="2336">
                  <c:v>2.8174999999999999</c:v>
                </c:pt>
                <c:pt idx="2337">
                  <c:v>2.7547999999999999</c:v>
                </c:pt>
                <c:pt idx="2338">
                  <c:v>2.8064999999999998</c:v>
                </c:pt>
                <c:pt idx="2339">
                  <c:v>2.7902</c:v>
                </c:pt>
                <c:pt idx="2340">
                  <c:v>2.7382999999999997</c:v>
                </c:pt>
                <c:pt idx="2341">
                  <c:v>2.7382999999999997</c:v>
                </c:pt>
                <c:pt idx="2342">
                  <c:v>2.8079000000000001</c:v>
                </c:pt>
                <c:pt idx="2343">
                  <c:v>2.7665999999999999</c:v>
                </c:pt>
                <c:pt idx="2344">
                  <c:v>2.7181999999999999</c:v>
                </c:pt>
                <c:pt idx="2345">
                  <c:v>2.6842000000000001</c:v>
                </c:pt>
                <c:pt idx="2346">
                  <c:v>2.6842000000000001</c:v>
                </c:pt>
                <c:pt idx="2347">
                  <c:v>2.6204000000000001</c:v>
                </c:pt>
                <c:pt idx="2348">
                  <c:v>2.5535000000000001</c:v>
                </c:pt>
                <c:pt idx="2349">
                  <c:v>2.6677</c:v>
                </c:pt>
                <c:pt idx="2350">
                  <c:v>2.6959999999999997</c:v>
                </c:pt>
                <c:pt idx="2351">
                  <c:v>2.7279999999999998</c:v>
                </c:pt>
                <c:pt idx="2352">
                  <c:v>2.71</c:v>
                </c:pt>
                <c:pt idx="2353">
                  <c:v>2.7420999999999998</c:v>
                </c:pt>
                <c:pt idx="2354">
                  <c:v>2.7006999999999999</c:v>
                </c:pt>
                <c:pt idx="2355">
                  <c:v>2.7023999999999999</c:v>
                </c:pt>
                <c:pt idx="2356">
                  <c:v>2.7111999999999998</c:v>
                </c:pt>
                <c:pt idx="2357">
                  <c:v>2.7218</c:v>
                </c:pt>
                <c:pt idx="2358">
                  <c:v>2.7504</c:v>
                </c:pt>
                <c:pt idx="2359">
                  <c:v>2.7842000000000002</c:v>
                </c:pt>
                <c:pt idx="2360">
                  <c:v>2.7842000000000002</c:v>
                </c:pt>
                <c:pt idx="2361">
                  <c:v>2.7391999999999999</c:v>
                </c:pt>
                <c:pt idx="2362">
                  <c:v>2.7408999999999999</c:v>
                </c:pt>
                <c:pt idx="2363">
                  <c:v>2.7157</c:v>
                </c:pt>
                <c:pt idx="2364">
                  <c:v>2.7584999999999997</c:v>
                </c:pt>
                <c:pt idx="2365">
                  <c:v>2.7439999999999998</c:v>
                </c:pt>
                <c:pt idx="2366">
                  <c:v>2.7098</c:v>
                </c:pt>
                <c:pt idx="2367">
                  <c:v>2.6775000000000002</c:v>
                </c:pt>
                <c:pt idx="2368">
                  <c:v>2.6292999999999997</c:v>
                </c:pt>
                <c:pt idx="2369">
                  <c:v>2.6842000000000001</c:v>
                </c:pt>
                <c:pt idx="2370">
                  <c:v>2.7235</c:v>
                </c:pt>
                <c:pt idx="2371">
                  <c:v>2.6983000000000001</c:v>
                </c:pt>
                <c:pt idx="2372">
                  <c:v>2.6945999999999999</c:v>
                </c:pt>
                <c:pt idx="2373">
                  <c:v>2.6572</c:v>
                </c:pt>
                <c:pt idx="2374">
                  <c:v>2.6339000000000001</c:v>
                </c:pt>
                <c:pt idx="2375">
                  <c:v>2.6536</c:v>
                </c:pt>
                <c:pt idx="2376">
                  <c:v>2.6877</c:v>
                </c:pt>
                <c:pt idx="2377">
                  <c:v>2.7020999999999997</c:v>
                </c:pt>
                <c:pt idx="2378">
                  <c:v>2.6536</c:v>
                </c:pt>
                <c:pt idx="2379">
                  <c:v>2.6625999999999999</c:v>
                </c:pt>
                <c:pt idx="2380">
                  <c:v>2.6625999999999999</c:v>
                </c:pt>
                <c:pt idx="2381">
                  <c:v>2.6339000000000001</c:v>
                </c:pt>
                <c:pt idx="2382">
                  <c:v>2.6447000000000003</c:v>
                </c:pt>
                <c:pt idx="2383">
                  <c:v>2.6913999999999998</c:v>
                </c:pt>
                <c:pt idx="2384">
                  <c:v>2.6518000000000002</c:v>
                </c:pt>
                <c:pt idx="2385">
                  <c:v>2.6625999999999999</c:v>
                </c:pt>
                <c:pt idx="2386">
                  <c:v>2.6356999999999999</c:v>
                </c:pt>
                <c:pt idx="2387">
                  <c:v>2.6825000000000001</c:v>
                </c:pt>
                <c:pt idx="2388">
                  <c:v>2.7149999999999999</c:v>
                </c:pt>
                <c:pt idx="2389">
                  <c:v>2.7530999999999999</c:v>
                </c:pt>
                <c:pt idx="2390">
                  <c:v>2.7223000000000002</c:v>
                </c:pt>
                <c:pt idx="2391">
                  <c:v>2.7168999999999999</c:v>
                </c:pt>
                <c:pt idx="2392">
                  <c:v>2.6934</c:v>
                </c:pt>
                <c:pt idx="2393">
                  <c:v>2.6393</c:v>
                </c:pt>
                <c:pt idx="2394">
                  <c:v>2.6284999999999998</c:v>
                </c:pt>
                <c:pt idx="2395">
                  <c:v>2.6393</c:v>
                </c:pt>
                <c:pt idx="2396">
                  <c:v>2.6015000000000001</c:v>
                </c:pt>
                <c:pt idx="2397">
                  <c:v>2.6212999999999997</c:v>
                </c:pt>
                <c:pt idx="2398">
                  <c:v>2.6303000000000001</c:v>
                </c:pt>
                <c:pt idx="2399">
                  <c:v>2.5871</c:v>
                </c:pt>
                <c:pt idx="2400">
                  <c:v>2.6032999999999999</c:v>
                </c:pt>
                <c:pt idx="2401">
                  <c:v>2.6122999999999998</c:v>
                </c:pt>
                <c:pt idx="2402">
                  <c:v>2.5263</c:v>
                </c:pt>
                <c:pt idx="2403">
                  <c:v>2.5369000000000002</c:v>
                </c:pt>
                <c:pt idx="2404">
                  <c:v>2.4390000000000001</c:v>
                </c:pt>
                <c:pt idx="2405">
                  <c:v>2.3982999999999999</c:v>
                </c:pt>
                <c:pt idx="2406">
                  <c:v>2.423</c:v>
                </c:pt>
                <c:pt idx="2407">
                  <c:v>2.3664999999999998</c:v>
                </c:pt>
                <c:pt idx="2408">
                  <c:v>2.3946000000000001</c:v>
                </c:pt>
                <c:pt idx="2409">
                  <c:v>2.4050000000000002</c:v>
                </c:pt>
                <c:pt idx="2410">
                  <c:v>2.5009000000000001</c:v>
                </c:pt>
                <c:pt idx="2411">
                  <c:v>2.4741</c:v>
                </c:pt>
                <c:pt idx="2412">
                  <c:v>2.5240999999999998</c:v>
                </c:pt>
                <c:pt idx="2413">
                  <c:v>2.5150999999999999</c:v>
                </c:pt>
                <c:pt idx="2414">
                  <c:v>2.4954000000000001</c:v>
                </c:pt>
                <c:pt idx="2415">
                  <c:v>2.5221999999999998</c:v>
                </c:pt>
                <c:pt idx="2416">
                  <c:v>2.5005999999999999</c:v>
                </c:pt>
                <c:pt idx="2417">
                  <c:v>2.4649000000000001</c:v>
                </c:pt>
                <c:pt idx="2418">
                  <c:v>2.4969999999999999</c:v>
                </c:pt>
                <c:pt idx="2419">
                  <c:v>2.5651000000000002</c:v>
                </c:pt>
                <c:pt idx="2420">
                  <c:v>2.5543</c:v>
                </c:pt>
                <c:pt idx="2421">
                  <c:v>2.5903999999999998</c:v>
                </c:pt>
                <c:pt idx="2422">
                  <c:v>2.5939999999999999</c:v>
                </c:pt>
                <c:pt idx="2423">
                  <c:v>2.5596000000000001</c:v>
                </c:pt>
                <c:pt idx="2424">
                  <c:v>2.5596000000000001</c:v>
                </c:pt>
                <c:pt idx="2425">
                  <c:v>2.5884999999999998</c:v>
                </c:pt>
                <c:pt idx="2426">
                  <c:v>2.5649999999999999</c:v>
                </c:pt>
                <c:pt idx="2427">
                  <c:v>2.5181</c:v>
                </c:pt>
                <c:pt idx="2428">
                  <c:v>2.5324999999999998</c:v>
                </c:pt>
                <c:pt idx="2429">
                  <c:v>2.4981999999999998</c:v>
                </c:pt>
                <c:pt idx="2430">
                  <c:v>2.5251999999999999</c:v>
                </c:pt>
                <c:pt idx="2431">
                  <c:v>2.5018000000000002</c:v>
                </c:pt>
                <c:pt idx="2432">
                  <c:v>2.4999000000000002</c:v>
                </c:pt>
                <c:pt idx="2433">
                  <c:v>2.5413999999999999</c:v>
                </c:pt>
                <c:pt idx="2434">
                  <c:v>2.5249999999999999</c:v>
                </c:pt>
                <c:pt idx="2435">
                  <c:v>2.4691999999999998</c:v>
                </c:pt>
                <c:pt idx="2436">
                  <c:v>2.4565999999999999</c:v>
                </c:pt>
                <c:pt idx="2437">
                  <c:v>2.4834999999999998</c:v>
                </c:pt>
                <c:pt idx="2438">
                  <c:v>2.4422999999999999</c:v>
                </c:pt>
                <c:pt idx="2439">
                  <c:v>2.4672000000000001</c:v>
                </c:pt>
                <c:pt idx="2440">
                  <c:v>2.4015</c:v>
                </c:pt>
                <c:pt idx="2441">
                  <c:v>2.4104000000000001</c:v>
                </c:pt>
                <c:pt idx="2442">
                  <c:v>2.3731999999999998</c:v>
                </c:pt>
                <c:pt idx="2443">
                  <c:v>2.3944000000000001</c:v>
                </c:pt>
                <c:pt idx="2444">
                  <c:v>2.3909000000000002</c:v>
                </c:pt>
                <c:pt idx="2445">
                  <c:v>2.4157000000000002</c:v>
                </c:pt>
                <c:pt idx="2446">
                  <c:v>2.4264000000000001</c:v>
                </c:pt>
                <c:pt idx="2447">
                  <c:v>2.3820000000000001</c:v>
                </c:pt>
                <c:pt idx="2448">
                  <c:v>2.3185000000000002</c:v>
                </c:pt>
                <c:pt idx="2449">
                  <c:v>2.3201999999999998</c:v>
                </c:pt>
                <c:pt idx="2450">
                  <c:v>2.3201999999999998</c:v>
                </c:pt>
                <c:pt idx="2451">
                  <c:v>2.2658</c:v>
                </c:pt>
                <c:pt idx="2452">
                  <c:v>2.2605</c:v>
                </c:pt>
                <c:pt idx="2453">
                  <c:v>2.2132999999999998</c:v>
                </c:pt>
                <c:pt idx="2454">
                  <c:v>2.1246</c:v>
                </c:pt>
                <c:pt idx="2455">
                  <c:v>2.0710000000000002</c:v>
                </c:pt>
                <c:pt idx="2456">
                  <c:v>2.1295999999999999</c:v>
                </c:pt>
                <c:pt idx="2457">
                  <c:v>2.1347999999999998</c:v>
                </c:pt>
                <c:pt idx="2458">
                  <c:v>2.1173999999999999</c:v>
                </c:pt>
                <c:pt idx="2459">
                  <c:v>2.0809000000000002</c:v>
                </c:pt>
                <c:pt idx="2460">
                  <c:v>2.1484000000000001</c:v>
                </c:pt>
                <c:pt idx="2461">
                  <c:v>2.1431</c:v>
                </c:pt>
                <c:pt idx="2462">
                  <c:v>2.1204999999999998</c:v>
                </c:pt>
                <c:pt idx="2463">
                  <c:v>2.0945</c:v>
                </c:pt>
                <c:pt idx="2464">
                  <c:v>2.0804</c:v>
                </c:pt>
                <c:pt idx="2465">
                  <c:v>2.0941999999999998</c:v>
                </c:pt>
                <c:pt idx="2466">
                  <c:v>2.0594999999999999</c:v>
                </c:pt>
                <c:pt idx="2467">
                  <c:v>2.0232999999999999</c:v>
                </c:pt>
                <c:pt idx="2468">
                  <c:v>2.0284</c:v>
                </c:pt>
                <c:pt idx="2469">
                  <c:v>2.0539999999999998</c:v>
                </c:pt>
                <c:pt idx="2470">
                  <c:v>2.0143</c:v>
                </c:pt>
                <c:pt idx="2471">
                  <c:v>1.9849999999999999</c:v>
                </c:pt>
                <c:pt idx="2472">
                  <c:v>2.0468000000000002</c:v>
                </c:pt>
                <c:pt idx="2473">
                  <c:v>2.0139999999999998</c:v>
                </c:pt>
                <c:pt idx="2474">
                  <c:v>2.0051000000000001</c:v>
                </c:pt>
                <c:pt idx="2475">
                  <c:v>2.024</c:v>
                </c:pt>
                <c:pt idx="2476">
                  <c:v>1.974</c:v>
                </c:pt>
                <c:pt idx="2477">
                  <c:v>1.9498</c:v>
                </c:pt>
                <c:pt idx="2478">
                  <c:v>1.9498</c:v>
                </c:pt>
                <c:pt idx="2479">
                  <c:v>2.0337999999999998</c:v>
                </c:pt>
                <c:pt idx="2480">
                  <c:v>2.0476000000000001</c:v>
                </c:pt>
                <c:pt idx="2481">
                  <c:v>2.0648</c:v>
                </c:pt>
                <c:pt idx="2482">
                  <c:v>2.0613000000000001</c:v>
                </c:pt>
                <c:pt idx="2483">
                  <c:v>2.1377999999999999</c:v>
                </c:pt>
                <c:pt idx="2484">
                  <c:v>2.1219000000000001</c:v>
                </c:pt>
                <c:pt idx="2485">
                  <c:v>2.0887000000000002</c:v>
                </c:pt>
                <c:pt idx="2486">
                  <c:v>2.1025999999999998</c:v>
                </c:pt>
                <c:pt idx="2487">
                  <c:v>2.0451000000000001</c:v>
                </c:pt>
                <c:pt idx="2488">
                  <c:v>2.0242</c:v>
                </c:pt>
                <c:pt idx="2489">
                  <c:v>2.0552000000000001</c:v>
                </c:pt>
                <c:pt idx="2490">
                  <c:v>2.0464000000000002</c:v>
                </c:pt>
                <c:pt idx="2491">
                  <c:v>2.0811999999999999</c:v>
                </c:pt>
                <c:pt idx="2492">
                  <c:v>2.0428000000000002</c:v>
                </c:pt>
                <c:pt idx="2493">
                  <c:v>2.081</c:v>
                </c:pt>
                <c:pt idx="2494">
                  <c:v>2.0703</c:v>
                </c:pt>
                <c:pt idx="2495">
                  <c:v>2.0649999999999999</c:v>
                </c:pt>
                <c:pt idx="2496">
                  <c:v>2.0579999999999998</c:v>
                </c:pt>
                <c:pt idx="2497">
                  <c:v>2.0144000000000002</c:v>
                </c:pt>
                <c:pt idx="2498">
                  <c:v>1.8935</c:v>
                </c:pt>
                <c:pt idx="2499">
                  <c:v>1.8452</c:v>
                </c:pt>
                <c:pt idx="2500">
                  <c:v>1.7075</c:v>
                </c:pt>
                <c:pt idx="2501">
                  <c:v>1.7023000000000001</c:v>
                </c:pt>
                <c:pt idx="2502">
                  <c:v>1.7342</c:v>
                </c:pt>
                <c:pt idx="2503">
                  <c:v>1.7172000000000001</c:v>
                </c:pt>
                <c:pt idx="2504">
                  <c:v>1.7446999999999999</c:v>
                </c:pt>
                <c:pt idx="2505">
                  <c:v>1.6454</c:v>
                </c:pt>
                <c:pt idx="2506">
                  <c:v>1.7035</c:v>
                </c:pt>
                <c:pt idx="2507">
                  <c:v>1.6097000000000001</c:v>
                </c:pt>
              </c:numCache>
            </c:numRef>
          </c:val>
          <c:smooth val="0"/>
          <c:extLst>
            <c:ext xmlns:c16="http://schemas.microsoft.com/office/drawing/2014/chart" uri="{C3380CC4-5D6E-409C-BE32-E72D297353CC}">
              <c16:uniqueId val="{00000000-55B9-4633-88F9-DB0036318AF7}"/>
            </c:ext>
          </c:extLst>
        </c:ser>
        <c:ser>
          <c:idx val="2"/>
          <c:order val="1"/>
          <c:tx>
            <c:v>Duitse kapitaalmarktrente</c:v>
          </c:tx>
          <c:spPr>
            <a:ln w="28575" cap="rnd">
              <a:solidFill>
                <a:schemeClr val="accent1"/>
              </a:solidFill>
              <a:round/>
            </a:ln>
            <a:effectLst/>
          </c:spPr>
          <c:marker>
            <c:symbol val="none"/>
          </c:marker>
          <c:cat>
            <c:numRef>
              <c:f>Sheet1!$A$8:$A$2515</c:f>
              <c:numCache>
                <c:formatCode>m/d/yyyy</c:formatCode>
                <c:ptCount val="2508"/>
                <c:pt idx="0">
                  <c:v>40182</c:v>
                </c:pt>
                <c:pt idx="1">
                  <c:v>40183</c:v>
                </c:pt>
                <c:pt idx="2">
                  <c:v>40184</c:v>
                </c:pt>
                <c:pt idx="3">
                  <c:v>40185</c:v>
                </c:pt>
                <c:pt idx="4">
                  <c:v>40186</c:v>
                </c:pt>
                <c:pt idx="5">
                  <c:v>40189</c:v>
                </c:pt>
                <c:pt idx="6">
                  <c:v>40190</c:v>
                </c:pt>
                <c:pt idx="7">
                  <c:v>40191</c:v>
                </c:pt>
                <c:pt idx="8">
                  <c:v>40192</c:v>
                </c:pt>
                <c:pt idx="9">
                  <c:v>40193</c:v>
                </c:pt>
                <c:pt idx="10">
                  <c:v>40196</c:v>
                </c:pt>
                <c:pt idx="11">
                  <c:v>40197</c:v>
                </c:pt>
                <c:pt idx="12">
                  <c:v>40198</c:v>
                </c:pt>
                <c:pt idx="13">
                  <c:v>40199</c:v>
                </c:pt>
                <c:pt idx="14">
                  <c:v>40200</c:v>
                </c:pt>
                <c:pt idx="15">
                  <c:v>40203</c:v>
                </c:pt>
                <c:pt idx="16">
                  <c:v>40204</c:v>
                </c:pt>
                <c:pt idx="17">
                  <c:v>40205</c:v>
                </c:pt>
                <c:pt idx="18">
                  <c:v>40206</c:v>
                </c:pt>
                <c:pt idx="19">
                  <c:v>40207</c:v>
                </c:pt>
                <c:pt idx="20">
                  <c:v>40210</c:v>
                </c:pt>
                <c:pt idx="21">
                  <c:v>40211</c:v>
                </c:pt>
                <c:pt idx="22">
                  <c:v>40212</c:v>
                </c:pt>
                <c:pt idx="23">
                  <c:v>40213</c:v>
                </c:pt>
                <c:pt idx="24">
                  <c:v>40214</c:v>
                </c:pt>
                <c:pt idx="25">
                  <c:v>40217</c:v>
                </c:pt>
                <c:pt idx="26">
                  <c:v>40218</c:v>
                </c:pt>
                <c:pt idx="27">
                  <c:v>40219</c:v>
                </c:pt>
                <c:pt idx="28">
                  <c:v>40220</c:v>
                </c:pt>
                <c:pt idx="29">
                  <c:v>40221</c:v>
                </c:pt>
                <c:pt idx="30">
                  <c:v>40224</c:v>
                </c:pt>
                <c:pt idx="31">
                  <c:v>40225</c:v>
                </c:pt>
                <c:pt idx="32">
                  <c:v>40226</c:v>
                </c:pt>
                <c:pt idx="33">
                  <c:v>40227</c:v>
                </c:pt>
                <c:pt idx="34">
                  <c:v>40228</c:v>
                </c:pt>
                <c:pt idx="35">
                  <c:v>40231</c:v>
                </c:pt>
                <c:pt idx="36">
                  <c:v>40232</c:v>
                </c:pt>
                <c:pt idx="37">
                  <c:v>40233</c:v>
                </c:pt>
                <c:pt idx="38">
                  <c:v>40234</c:v>
                </c:pt>
                <c:pt idx="39">
                  <c:v>40235</c:v>
                </c:pt>
                <c:pt idx="40">
                  <c:v>40238</c:v>
                </c:pt>
                <c:pt idx="41">
                  <c:v>40239</c:v>
                </c:pt>
                <c:pt idx="42">
                  <c:v>40240</c:v>
                </c:pt>
                <c:pt idx="43">
                  <c:v>40241</c:v>
                </c:pt>
                <c:pt idx="44">
                  <c:v>40242</c:v>
                </c:pt>
                <c:pt idx="45">
                  <c:v>40245</c:v>
                </c:pt>
                <c:pt idx="46">
                  <c:v>40246</c:v>
                </c:pt>
                <c:pt idx="47">
                  <c:v>40247</c:v>
                </c:pt>
                <c:pt idx="48">
                  <c:v>40248</c:v>
                </c:pt>
                <c:pt idx="49">
                  <c:v>40249</c:v>
                </c:pt>
                <c:pt idx="50">
                  <c:v>40252</c:v>
                </c:pt>
                <c:pt idx="51">
                  <c:v>40253</c:v>
                </c:pt>
                <c:pt idx="52">
                  <c:v>40254</c:v>
                </c:pt>
                <c:pt idx="53">
                  <c:v>40255</c:v>
                </c:pt>
                <c:pt idx="54">
                  <c:v>40256</c:v>
                </c:pt>
                <c:pt idx="55">
                  <c:v>40259</c:v>
                </c:pt>
                <c:pt idx="56">
                  <c:v>40260</c:v>
                </c:pt>
                <c:pt idx="57">
                  <c:v>40261</c:v>
                </c:pt>
                <c:pt idx="58">
                  <c:v>40262</c:v>
                </c:pt>
                <c:pt idx="59">
                  <c:v>40263</c:v>
                </c:pt>
                <c:pt idx="60">
                  <c:v>40266</c:v>
                </c:pt>
                <c:pt idx="61">
                  <c:v>40267</c:v>
                </c:pt>
                <c:pt idx="62">
                  <c:v>40268</c:v>
                </c:pt>
                <c:pt idx="63">
                  <c:v>40269</c:v>
                </c:pt>
                <c:pt idx="64">
                  <c:v>40270</c:v>
                </c:pt>
                <c:pt idx="65">
                  <c:v>40273</c:v>
                </c:pt>
                <c:pt idx="66">
                  <c:v>40274</c:v>
                </c:pt>
                <c:pt idx="67">
                  <c:v>40275</c:v>
                </c:pt>
                <c:pt idx="68">
                  <c:v>40276</c:v>
                </c:pt>
                <c:pt idx="69">
                  <c:v>40277</c:v>
                </c:pt>
                <c:pt idx="70">
                  <c:v>40280</c:v>
                </c:pt>
                <c:pt idx="71">
                  <c:v>40281</c:v>
                </c:pt>
                <c:pt idx="72">
                  <c:v>40282</c:v>
                </c:pt>
                <c:pt idx="73">
                  <c:v>40283</c:v>
                </c:pt>
                <c:pt idx="74">
                  <c:v>40284</c:v>
                </c:pt>
                <c:pt idx="75">
                  <c:v>40287</c:v>
                </c:pt>
                <c:pt idx="76">
                  <c:v>40288</c:v>
                </c:pt>
                <c:pt idx="77">
                  <c:v>40289</c:v>
                </c:pt>
                <c:pt idx="78">
                  <c:v>40290</c:v>
                </c:pt>
                <c:pt idx="79">
                  <c:v>40291</c:v>
                </c:pt>
                <c:pt idx="80">
                  <c:v>40294</c:v>
                </c:pt>
                <c:pt idx="81">
                  <c:v>40295</c:v>
                </c:pt>
                <c:pt idx="82">
                  <c:v>40296</c:v>
                </c:pt>
                <c:pt idx="83">
                  <c:v>40297</c:v>
                </c:pt>
                <c:pt idx="84">
                  <c:v>40298</c:v>
                </c:pt>
                <c:pt idx="85">
                  <c:v>40301</c:v>
                </c:pt>
                <c:pt idx="86">
                  <c:v>40302</c:v>
                </c:pt>
                <c:pt idx="87">
                  <c:v>40303</c:v>
                </c:pt>
                <c:pt idx="88">
                  <c:v>40304</c:v>
                </c:pt>
                <c:pt idx="89">
                  <c:v>40305</c:v>
                </c:pt>
                <c:pt idx="90">
                  <c:v>40308</c:v>
                </c:pt>
                <c:pt idx="91">
                  <c:v>40309</c:v>
                </c:pt>
                <c:pt idx="92">
                  <c:v>40310</c:v>
                </c:pt>
                <c:pt idx="93">
                  <c:v>40311</c:v>
                </c:pt>
                <c:pt idx="94">
                  <c:v>40312</c:v>
                </c:pt>
                <c:pt idx="95">
                  <c:v>40315</c:v>
                </c:pt>
                <c:pt idx="96">
                  <c:v>40316</c:v>
                </c:pt>
                <c:pt idx="97">
                  <c:v>40317</c:v>
                </c:pt>
                <c:pt idx="98">
                  <c:v>40318</c:v>
                </c:pt>
                <c:pt idx="99">
                  <c:v>40319</c:v>
                </c:pt>
                <c:pt idx="100">
                  <c:v>40322</c:v>
                </c:pt>
                <c:pt idx="101">
                  <c:v>40323</c:v>
                </c:pt>
                <c:pt idx="102">
                  <c:v>40324</c:v>
                </c:pt>
                <c:pt idx="103">
                  <c:v>40325</c:v>
                </c:pt>
                <c:pt idx="104">
                  <c:v>40326</c:v>
                </c:pt>
                <c:pt idx="105">
                  <c:v>40329</c:v>
                </c:pt>
                <c:pt idx="106">
                  <c:v>40330</c:v>
                </c:pt>
                <c:pt idx="107">
                  <c:v>40331</c:v>
                </c:pt>
                <c:pt idx="108">
                  <c:v>40332</c:v>
                </c:pt>
                <c:pt idx="109">
                  <c:v>40333</c:v>
                </c:pt>
                <c:pt idx="110">
                  <c:v>40336</c:v>
                </c:pt>
                <c:pt idx="111">
                  <c:v>40337</c:v>
                </c:pt>
                <c:pt idx="112">
                  <c:v>40338</c:v>
                </c:pt>
                <c:pt idx="113">
                  <c:v>40339</c:v>
                </c:pt>
                <c:pt idx="114">
                  <c:v>40340</c:v>
                </c:pt>
                <c:pt idx="115">
                  <c:v>40343</c:v>
                </c:pt>
                <c:pt idx="116">
                  <c:v>40344</c:v>
                </c:pt>
                <c:pt idx="117">
                  <c:v>40345</c:v>
                </c:pt>
                <c:pt idx="118">
                  <c:v>40346</c:v>
                </c:pt>
                <c:pt idx="119">
                  <c:v>40347</c:v>
                </c:pt>
                <c:pt idx="120">
                  <c:v>40350</c:v>
                </c:pt>
                <c:pt idx="121">
                  <c:v>40351</c:v>
                </c:pt>
                <c:pt idx="122">
                  <c:v>40352</c:v>
                </c:pt>
                <c:pt idx="123">
                  <c:v>40353</c:v>
                </c:pt>
                <c:pt idx="124">
                  <c:v>40354</c:v>
                </c:pt>
                <c:pt idx="125">
                  <c:v>40357</c:v>
                </c:pt>
                <c:pt idx="126">
                  <c:v>40358</c:v>
                </c:pt>
                <c:pt idx="127">
                  <c:v>40359</c:v>
                </c:pt>
                <c:pt idx="128">
                  <c:v>40360</c:v>
                </c:pt>
                <c:pt idx="129">
                  <c:v>40361</c:v>
                </c:pt>
                <c:pt idx="130">
                  <c:v>40364</c:v>
                </c:pt>
                <c:pt idx="131">
                  <c:v>40365</c:v>
                </c:pt>
                <c:pt idx="132">
                  <c:v>40366</c:v>
                </c:pt>
                <c:pt idx="133">
                  <c:v>40367</c:v>
                </c:pt>
                <c:pt idx="134">
                  <c:v>40368</c:v>
                </c:pt>
                <c:pt idx="135">
                  <c:v>40371</c:v>
                </c:pt>
                <c:pt idx="136">
                  <c:v>40372</c:v>
                </c:pt>
                <c:pt idx="137">
                  <c:v>40373</c:v>
                </c:pt>
                <c:pt idx="138">
                  <c:v>40374</c:v>
                </c:pt>
                <c:pt idx="139">
                  <c:v>40375</c:v>
                </c:pt>
                <c:pt idx="140">
                  <c:v>40378</c:v>
                </c:pt>
                <c:pt idx="141">
                  <c:v>40379</c:v>
                </c:pt>
                <c:pt idx="142">
                  <c:v>40380</c:v>
                </c:pt>
                <c:pt idx="143">
                  <c:v>40381</c:v>
                </c:pt>
                <c:pt idx="144">
                  <c:v>40382</c:v>
                </c:pt>
                <c:pt idx="145">
                  <c:v>40385</c:v>
                </c:pt>
                <c:pt idx="146">
                  <c:v>40386</c:v>
                </c:pt>
                <c:pt idx="147">
                  <c:v>40387</c:v>
                </c:pt>
                <c:pt idx="148">
                  <c:v>40388</c:v>
                </c:pt>
                <c:pt idx="149">
                  <c:v>40389</c:v>
                </c:pt>
                <c:pt idx="150">
                  <c:v>40392</c:v>
                </c:pt>
                <c:pt idx="151">
                  <c:v>40393</c:v>
                </c:pt>
                <c:pt idx="152">
                  <c:v>40394</c:v>
                </c:pt>
                <c:pt idx="153">
                  <c:v>40395</c:v>
                </c:pt>
                <c:pt idx="154">
                  <c:v>40396</c:v>
                </c:pt>
                <c:pt idx="155">
                  <c:v>40399</c:v>
                </c:pt>
                <c:pt idx="156">
                  <c:v>40400</c:v>
                </c:pt>
                <c:pt idx="157">
                  <c:v>40401</c:v>
                </c:pt>
                <c:pt idx="158">
                  <c:v>40402</c:v>
                </c:pt>
                <c:pt idx="159">
                  <c:v>40403</c:v>
                </c:pt>
                <c:pt idx="160">
                  <c:v>40406</c:v>
                </c:pt>
                <c:pt idx="161">
                  <c:v>40407</c:v>
                </c:pt>
                <c:pt idx="162">
                  <c:v>40408</c:v>
                </c:pt>
                <c:pt idx="163">
                  <c:v>40409</c:v>
                </c:pt>
                <c:pt idx="164">
                  <c:v>40410</c:v>
                </c:pt>
                <c:pt idx="165">
                  <c:v>40413</c:v>
                </c:pt>
                <c:pt idx="166">
                  <c:v>40414</c:v>
                </c:pt>
                <c:pt idx="167">
                  <c:v>40415</c:v>
                </c:pt>
                <c:pt idx="168">
                  <c:v>40416</c:v>
                </c:pt>
                <c:pt idx="169">
                  <c:v>40417</c:v>
                </c:pt>
                <c:pt idx="170">
                  <c:v>40420</c:v>
                </c:pt>
                <c:pt idx="171">
                  <c:v>40421</c:v>
                </c:pt>
                <c:pt idx="172">
                  <c:v>40422</c:v>
                </c:pt>
                <c:pt idx="173">
                  <c:v>40423</c:v>
                </c:pt>
                <c:pt idx="174">
                  <c:v>40424</c:v>
                </c:pt>
                <c:pt idx="175">
                  <c:v>40427</c:v>
                </c:pt>
                <c:pt idx="176">
                  <c:v>40428</c:v>
                </c:pt>
                <c:pt idx="177">
                  <c:v>40429</c:v>
                </c:pt>
                <c:pt idx="178">
                  <c:v>40430</c:v>
                </c:pt>
                <c:pt idx="179">
                  <c:v>40431</c:v>
                </c:pt>
                <c:pt idx="180">
                  <c:v>40434</c:v>
                </c:pt>
                <c:pt idx="181">
                  <c:v>40435</c:v>
                </c:pt>
                <c:pt idx="182">
                  <c:v>40436</c:v>
                </c:pt>
                <c:pt idx="183">
                  <c:v>40437</c:v>
                </c:pt>
                <c:pt idx="184">
                  <c:v>40438</c:v>
                </c:pt>
                <c:pt idx="185">
                  <c:v>40441</c:v>
                </c:pt>
                <c:pt idx="186">
                  <c:v>40442</c:v>
                </c:pt>
                <c:pt idx="187">
                  <c:v>40443</c:v>
                </c:pt>
                <c:pt idx="188">
                  <c:v>40444</c:v>
                </c:pt>
                <c:pt idx="189">
                  <c:v>40445</c:v>
                </c:pt>
                <c:pt idx="190">
                  <c:v>40448</c:v>
                </c:pt>
                <c:pt idx="191">
                  <c:v>40449</c:v>
                </c:pt>
                <c:pt idx="192">
                  <c:v>40450</c:v>
                </c:pt>
                <c:pt idx="193">
                  <c:v>40451</c:v>
                </c:pt>
                <c:pt idx="194">
                  <c:v>40452</c:v>
                </c:pt>
                <c:pt idx="195">
                  <c:v>40455</c:v>
                </c:pt>
                <c:pt idx="196">
                  <c:v>40456</c:v>
                </c:pt>
                <c:pt idx="197">
                  <c:v>40457</c:v>
                </c:pt>
                <c:pt idx="198">
                  <c:v>40458</c:v>
                </c:pt>
                <c:pt idx="199">
                  <c:v>40459</c:v>
                </c:pt>
                <c:pt idx="200">
                  <c:v>40462</c:v>
                </c:pt>
                <c:pt idx="201">
                  <c:v>40463</c:v>
                </c:pt>
                <c:pt idx="202">
                  <c:v>40464</c:v>
                </c:pt>
                <c:pt idx="203">
                  <c:v>40465</c:v>
                </c:pt>
                <c:pt idx="204">
                  <c:v>40466</c:v>
                </c:pt>
                <c:pt idx="205">
                  <c:v>40469</c:v>
                </c:pt>
                <c:pt idx="206">
                  <c:v>40470</c:v>
                </c:pt>
                <c:pt idx="207">
                  <c:v>40471</c:v>
                </c:pt>
                <c:pt idx="208">
                  <c:v>40472</c:v>
                </c:pt>
                <c:pt idx="209">
                  <c:v>40473</c:v>
                </c:pt>
                <c:pt idx="210">
                  <c:v>40476</c:v>
                </c:pt>
                <c:pt idx="211">
                  <c:v>40477</c:v>
                </c:pt>
                <c:pt idx="212">
                  <c:v>40478</c:v>
                </c:pt>
                <c:pt idx="213">
                  <c:v>40479</c:v>
                </c:pt>
                <c:pt idx="214">
                  <c:v>40480</c:v>
                </c:pt>
                <c:pt idx="215">
                  <c:v>40483</c:v>
                </c:pt>
                <c:pt idx="216">
                  <c:v>40484</c:v>
                </c:pt>
                <c:pt idx="217">
                  <c:v>40485</c:v>
                </c:pt>
                <c:pt idx="218">
                  <c:v>40486</c:v>
                </c:pt>
                <c:pt idx="219">
                  <c:v>40487</c:v>
                </c:pt>
                <c:pt idx="220">
                  <c:v>40490</c:v>
                </c:pt>
                <c:pt idx="221">
                  <c:v>40491</c:v>
                </c:pt>
                <c:pt idx="222">
                  <c:v>40492</c:v>
                </c:pt>
                <c:pt idx="223">
                  <c:v>40493</c:v>
                </c:pt>
                <c:pt idx="224">
                  <c:v>40494</c:v>
                </c:pt>
                <c:pt idx="225">
                  <c:v>40497</c:v>
                </c:pt>
                <c:pt idx="226">
                  <c:v>40498</c:v>
                </c:pt>
                <c:pt idx="227">
                  <c:v>40499</c:v>
                </c:pt>
                <c:pt idx="228">
                  <c:v>40500</c:v>
                </c:pt>
                <c:pt idx="229">
                  <c:v>40501</c:v>
                </c:pt>
                <c:pt idx="230">
                  <c:v>40504</c:v>
                </c:pt>
                <c:pt idx="231">
                  <c:v>40505</c:v>
                </c:pt>
                <c:pt idx="232">
                  <c:v>40506</c:v>
                </c:pt>
                <c:pt idx="233">
                  <c:v>40507</c:v>
                </c:pt>
                <c:pt idx="234">
                  <c:v>40508</c:v>
                </c:pt>
                <c:pt idx="235">
                  <c:v>40511</c:v>
                </c:pt>
                <c:pt idx="236">
                  <c:v>40512</c:v>
                </c:pt>
                <c:pt idx="237">
                  <c:v>40513</c:v>
                </c:pt>
                <c:pt idx="238">
                  <c:v>40514</c:v>
                </c:pt>
                <c:pt idx="239">
                  <c:v>40515</c:v>
                </c:pt>
                <c:pt idx="240">
                  <c:v>40518</c:v>
                </c:pt>
                <c:pt idx="241">
                  <c:v>40519</c:v>
                </c:pt>
                <c:pt idx="242">
                  <c:v>40520</c:v>
                </c:pt>
                <c:pt idx="243">
                  <c:v>40521</c:v>
                </c:pt>
                <c:pt idx="244">
                  <c:v>40522</c:v>
                </c:pt>
                <c:pt idx="245">
                  <c:v>40525</c:v>
                </c:pt>
                <c:pt idx="246">
                  <c:v>40526</c:v>
                </c:pt>
                <c:pt idx="247">
                  <c:v>40527</c:v>
                </c:pt>
                <c:pt idx="248">
                  <c:v>40528</c:v>
                </c:pt>
                <c:pt idx="249">
                  <c:v>40529</c:v>
                </c:pt>
                <c:pt idx="250">
                  <c:v>40532</c:v>
                </c:pt>
                <c:pt idx="251">
                  <c:v>40533</c:v>
                </c:pt>
                <c:pt idx="252">
                  <c:v>40534</c:v>
                </c:pt>
                <c:pt idx="253">
                  <c:v>40535</c:v>
                </c:pt>
                <c:pt idx="254">
                  <c:v>40536</c:v>
                </c:pt>
                <c:pt idx="255">
                  <c:v>40539</c:v>
                </c:pt>
                <c:pt idx="256">
                  <c:v>40540</c:v>
                </c:pt>
                <c:pt idx="257">
                  <c:v>40541</c:v>
                </c:pt>
                <c:pt idx="258">
                  <c:v>40542</c:v>
                </c:pt>
                <c:pt idx="259">
                  <c:v>40543</c:v>
                </c:pt>
                <c:pt idx="260">
                  <c:v>40546</c:v>
                </c:pt>
                <c:pt idx="261">
                  <c:v>40547</c:v>
                </c:pt>
                <c:pt idx="262">
                  <c:v>40548</c:v>
                </c:pt>
                <c:pt idx="263">
                  <c:v>40549</c:v>
                </c:pt>
                <c:pt idx="264">
                  <c:v>40550</c:v>
                </c:pt>
                <c:pt idx="265">
                  <c:v>40553</c:v>
                </c:pt>
                <c:pt idx="266">
                  <c:v>40554</c:v>
                </c:pt>
                <c:pt idx="267">
                  <c:v>40555</c:v>
                </c:pt>
                <c:pt idx="268">
                  <c:v>40556</c:v>
                </c:pt>
                <c:pt idx="269">
                  <c:v>40557</c:v>
                </c:pt>
                <c:pt idx="270">
                  <c:v>40560</c:v>
                </c:pt>
                <c:pt idx="271">
                  <c:v>40561</c:v>
                </c:pt>
                <c:pt idx="272">
                  <c:v>40562</c:v>
                </c:pt>
                <c:pt idx="273">
                  <c:v>40563</c:v>
                </c:pt>
                <c:pt idx="274">
                  <c:v>40564</c:v>
                </c:pt>
                <c:pt idx="275">
                  <c:v>40567</c:v>
                </c:pt>
                <c:pt idx="276">
                  <c:v>40568</c:v>
                </c:pt>
                <c:pt idx="277">
                  <c:v>40569</c:v>
                </c:pt>
                <c:pt idx="278">
                  <c:v>40570</c:v>
                </c:pt>
                <c:pt idx="279">
                  <c:v>40571</c:v>
                </c:pt>
                <c:pt idx="280">
                  <c:v>40574</c:v>
                </c:pt>
                <c:pt idx="281">
                  <c:v>40575</c:v>
                </c:pt>
                <c:pt idx="282">
                  <c:v>40576</c:v>
                </c:pt>
                <c:pt idx="283">
                  <c:v>40577</c:v>
                </c:pt>
                <c:pt idx="284">
                  <c:v>40578</c:v>
                </c:pt>
                <c:pt idx="285">
                  <c:v>40581</c:v>
                </c:pt>
                <c:pt idx="286">
                  <c:v>40582</c:v>
                </c:pt>
                <c:pt idx="287">
                  <c:v>40583</c:v>
                </c:pt>
                <c:pt idx="288">
                  <c:v>40584</c:v>
                </c:pt>
                <c:pt idx="289">
                  <c:v>40585</c:v>
                </c:pt>
                <c:pt idx="290">
                  <c:v>40588</c:v>
                </c:pt>
                <c:pt idx="291">
                  <c:v>40589</c:v>
                </c:pt>
                <c:pt idx="292">
                  <c:v>40590</c:v>
                </c:pt>
                <c:pt idx="293">
                  <c:v>40591</c:v>
                </c:pt>
                <c:pt idx="294">
                  <c:v>40592</c:v>
                </c:pt>
                <c:pt idx="295">
                  <c:v>40595</c:v>
                </c:pt>
                <c:pt idx="296">
                  <c:v>40596</c:v>
                </c:pt>
                <c:pt idx="297">
                  <c:v>40597</c:v>
                </c:pt>
                <c:pt idx="298">
                  <c:v>40598</c:v>
                </c:pt>
                <c:pt idx="299">
                  <c:v>40599</c:v>
                </c:pt>
                <c:pt idx="300">
                  <c:v>40602</c:v>
                </c:pt>
                <c:pt idx="301">
                  <c:v>40603</c:v>
                </c:pt>
                <c:pt idx="302">
                  <c:v>40604</c:v>
                </c:pt>
                <c:pt idx="303">
                  <c:v>40605</c:v>
                </c:pt>
                <c:pt idx="304">
                  <c:v>40606</c:v>
                </c:pt>
                <c:pt idx="305">
                  <c:v>40609</c:v>
                </c:pt>
                <c:pt idx="306">
                  <c:v>40610</c:v>
                </c:pt>
                <c:pt idx="307">
                  <c:v>40611</c:v>
                </c:pt>
                <c:pt idx="308">
                  <c:v>40612</c:v>
                </c:pt>
                <c:pt idx="309">
                  <c:v>40613</c:v>
                </c:pt>
                <c:pt idx="310">
                  <c:v>40616</c:v>
                </c:pt>
                <c:pt idx="311">
                  <c:v>40617</c:v>
                </c:pt>
                <c:pt idx="312">
                  <c:v>40618</c:v>
                </c:pt>
                <c:pt idx="313">
                  <c:v>40619</c:v>
                </c:pt>
                <c:pt idx="314">
                  <c:v>40620</c:v>
                </c:pt>
                <c:pt idx="315">
                  <c:v>40623</c:v>
                </c:pt>
                <c:pt idx="316">
                  <c:v>40624</c:v>
                </c:pt>
                <c:pt idx="317">
                  <c:v>40625</c:v>
                </c:pt>
                <c:pt idx="318">
                  <c:v>40626</c:v>
                </c:pt>
                <c:pt idx="319">
                  <c:v>40627</c:v>
                </c:pt>
                <c:pt idx="320">
                  <c:v>40630</c:v>
                </c:pt>
                <c:pt idx="321">
                  <c:v>40631</c:v>
                </c:pt>
                <c:pt idx="322">
                  <c:v>40632</c:v>
                </c:pt>
                <c:pt idx="323">
                  <c:v>40633</c:v>
                </c:pt>
                <c:pt idx="324">
                  <c:v>40634</c:v>
                </c:pt>
                <c:pt idx="325">
                  <c:v>40637</c:v>
                </c:pt>
                <c:pt idx="326">
                  <c:v>40638</c:v>
                </c:pt>
                <c:pt idx="327">
                  <c:v>40639</c:v>
                </c:pt>
                <c:pt idx="328">
                  <c:v>40640</c:v>
                </c:pt>
                <c:pt idx="329">
                  <c:v>40641</c:v>
                </c:pt>
                <c:pt idx="330">
                  <c:v>40644</c:v>
                </c:pt>
                <c:pt idx="331">
                  <c:v>40645</c:v>
                </c:pt>
                <c:pt idx="332">
                  <c:v>40646</c:v>
                </c:pt>
                <c:pt idx="333">
                  <c:v>40647</c:v>
                </c:pt>
                <c:pt idx="334">
                  <c:v>40648</c:v>
                </c:pt>
                <c:pt idx="335">
                  <c:v>40651</c:v>
                </c:pt>
                <c:pt idx="336">
                  <c:v>40652</c:v>
                </c:pt>
                <c:pt idx="337">
                  <c:v>40653</c:v>
                </c:pt>
                <c:pt idx="338">
                  <c:v>40654</c:v>
                </c:pt>
                <c:pt idx="339">
                  <c:v>40655</c:v>
                </c:pt>
                <c:pt idx="340">
                  <c:v>40658</c:v>
                </c:pt>
                <c:pt idx="341">
                  <c:v>40659</c:v>
                </c:pt>
                <c:pt idx="342">
                  <c:v>40660</c:v>
                </c:pt>
                <c:pt idx="343">
                  <c:v>40661</c:v>
                </c:pt>
                <c:pt idx="344">
                  <c:v>40662</c:v>
                </c:pt>
                <c:pt idx="345">
                  <c:v>40665</c:v>
                </c:pt>
                <c:pt idx="346">
                  <c:v>40666</c:v>
                </c:pt>
                <c:pt idx="347">
                  <c:v>40667</c:v>
                </c:pt>
                <c:pt idx="348">
                  <c:v>40668</c:v>
                </c:pt>
                <c:pt idx="349">
                  <c:v>40669</c:v>
                </c:pt>
                <c:pt idx="350">
                  <c:v>40672</c:v>
                </c:pt>
                <c:pt idx="351">
                  <c:v>40673</c:v>
                </c:pt>
                <c:pt idx="352">
                  <c:v>40674</c:v>
                </c:pt>
                <c:pt idx="353">
                  <c:v>40675</c:v>
                </c:pt>
                <c:pt idx="354">
                  <c:v>40676</c:v>
                </c:pt>
                <c:pt idx="355">
                  <c:v>40679</c:v>
                </c:pt>
                <c:pt idx="356">
                  <c:v>40680</c:v>
                </c:pt>
                <c:pt idx="357">
                  <c:v>40681</c:v>
                </c:pt>
                <c:pt idx="358">
                  <c:v>40682</c:v>
                </c:pt>
                <c:pt idx="359">
                  <c:v>40683</c:v>
                </c:pt>
                <c:pt idx="360">
                  <c:v>40686</c:v>
                </c:pt>
                <c:pt idx="361">
                  <c:v>40687</c:v>
                </c:pt>
                <c:pt idx="362">
                  <c:v>40688</c:v>
                </c:pt>
                <c:pt idx="363">
                  <c:v>40689</c:v>
                </c:pt>
                <c:pt idx="364">
                  <c:v>40690</c:v>
                </c:pt>
                <c:pt idx="365">
                  <c:v>40693</c:v>
                </c:pt>
                <c:pt idx="366">
                  <c:v>40694</c:v>
                </c:pt>
                <c:pt idx="367">
                  <c:v>40695</c:v>
                </c:pt>
                <c:pt idx="368">
                  <c:v>40696</c:v>
                </c:pt>
                <c:pt idx="369">
                  <c:v>40697</c:v>
                </c:pt>
                <c:pt idx="370">
                  <c:v>40700</c:v>
                </c:pt>
                <c:pt idx="371">
                  <c:v>40701</c:v>
                </c:pt>
                <c:pt idx="372">
                  <c:v>40702</c:v>
                </c:pt>
                <c:pt idx="373">
                  <c:v>40703</c:v>
                </c:pt>
                <c:pt idx="374">
                  <c:v>40704</c:v>
                </c:pt>
                <c:pt idx="375">
                  <c:v>40707</c:v>
                </c:pt>
                <c:pt idx="376">
                  <c:v>40708</c:v>
                </c:pt>
                <c:pt idx="377">
                  <c:v>40709</c:v>
                </c:pt>
                <c:pt idx="378">
                  <c:v>40710</c:v>
                </c:pt>
                <c:pt idx="379">
                  <c:v>40711</c:v>
                </c:pt>
                <c:pt idx="380">
                  <c:v>40714</c:v>
                </c:pt>
                <c:pt idx="381">
                  <c:v>40715</c:v>
                </c:pt>
                <c:pt idx="382">
                  <c:v>40716</c:v>
                </c:pt>
                <c:pt idx="383">
                  <c:v>40717</c:v>
                </c:pt>
                <c:pt idx="384">
                  <c:v>40718</c:v>
                </c:pt>
                <c:pt idx="385">
                  <c:v>40721</c:v>
                </c:pt>
                <c:pt idx="386">
                  <c:v>40722</c:v>
                </c:pt>
                <c:pt idx="387">
                  <c:v>40723</c:v>
                </c:pt>
                <c:pt idx="388">
                  <c:v>40724</c:v>
                </c:pt>
                <c:pt idx="389">
                  <c:v>40725</c:v>
                </c:pt>
                <c:pt idx="390">
                  <c:v>40728</c:v>
                </c:pt>
                <c:pt idx="391">
                  <c:v>40729</c:v>
                </c:pt>
                <c:pt idx="392">
                  <c:v>40730</c:v>
                </c:pt>
                <c:pt idx="393">
                  <c:v>40731</c:v>
                </c:pt>
                <c:pt idx="394">
                  <c:v>40732</c:v>
                </c:pt>
                <c:pt idx="395">
                  <c:v>40735</c:v>
                </c:pt>
                <c:pt idx="396">
                  <c:v>40736</c:v>
                </c:pt>
                <c:pt idx="397">
                  <c:v>40737</c:v>
                </c:pt>
                <c:pt idx="398">
                  <c:v>40738</c:v>
                </c:pt>
                <c:pt idx="399">
                  <c:v>40739</c:v>
                </c:pt>
                <c:pt idx="400">
                  <c:v>40742</c:v>
                </c:pt>
                <c:pt idx="401">
                  <c:v>40743</c:v>
                </c:pt>
                <c:pt idx="402">
                  <c:v>40744</c:v>
                </c:pt>
                <c:pt idx="403">
                  <c:v>40745</c:v>
                </c:pt>
                <c:pt idx="404">
                  <c:v>40746</c:v>
                </c:pt>
                <c:pt idx="405">
                  <c:v>40749</c:v>
                </c:pt>
                <c:pt idx="406">
                  <c:v>40750</c:v>
                </c:pt>
                <c:pt idx="407">
                  <c:v>40751</c:v>
                </c:pt>
                <c:pt idx="408">
                  <c:v>40752</c:v>
                </c:pt>
                <c:pt idx="409">
                  <c:v>40753</c:v>
                </c:pt>
                <c:pt idx="410">
                  <c:v>40756</c:v>
                </c:pt>
                <c:pt idx="411">
                  <c:v>40757</c:v>
                </c:pt>
                <c:pt idx="412">
                  <c:v>40758</c:v>
                </c:pt>
                <c:pt idx="413">
                  <c:v>40759</c:v>
                </c:pt>
                <c:pt idx="414">
                  <c:v>40760</c:v>
                </c:pt>
                <c:pt idx="415">
                  <c:v>40763</c:v>
                </c:pt>
                <c:pt idx="416">
                  <c:v>40764</c:v>
                </c:pt>
                <c:pt idx="417">
                  <c:v>40765</c:v>
                </c:pt>
                <c:pt idx="418">
                  <c:v>40766</c:v>
                </c:pt>
                <c:pt idx="419">
                  <c:v>40767</c:v>
                </c:pt>
                <c:pt idx="420">
                  <c:v>40770</c:v>
                </c:pt>
                <c:pt idx="421">
                  <c:v>40771</c:v>
                </c:pt>
                <c:pt idx="422">
                  <c:v>40772</c:v>
                </c:pt>
                <c:pt idx="423">
                  <c:v>40773</c:v>
                </c:pt>
                <c:pt idx="424">
                  <c:v>40774</c:v>
                </c:pt>
                <c:pt idx="425">
                  <c:v>40777</c:v>
                </c:pt>
                <c:pt idx="426">
                  <c:v>40778</c:v>
                </c:pt>
                <c:pt idx="427">
                  <c:v>40779</c:v>
                </c:pt>
                <c:pt idx="428">
                  <c:v>40780</c:v>
                </c:pt>
                <c:pt idx="429">
                  <c:v>40781</c:v>
                </c:pt>
                <c:pt idx="430">
                  <c:v>40784</c:v>
                </c:pt>
                <c:pt idx="431">
                  <c:v>40785</c:v>
                </c:pt>
                <c:pt idx="432">
                  <c:v>40786</c:v>
                </c:pt>
                <c:pt idx="433">
                  <c:v>40787</c:v>
                </c:pt>
                <c:pt idx="434">
                  <c:v>40788</c:v>
                </c:pt>
                <c:pt idx="435">
                  <c:v>40791</c:v>
                </c:pt>
                <c:pt idx="436">
                  <c:v>40792</c:v>
                </c:pt>
                <c:pt idx="437">
                  <c:v>40793</c:v>
                </c:pt>
                <c:pt idx="438">
                  <c:v>40794</c:v>
                </c:pt>
                <c:pt idx="439">
                  <c:v>40795</c:v>
                </c:pt>
                <c:pt idx="440">
                  <c:v>40798</c:v>
                </c:pt>
                <c:pt idx="441">
                  <c:v>40799</c:v>
                </c:pt>
                <c:pt idx="442">
                  <c:v>40800</c:v>
                </c:pt>
                <c:pt idx="443">
                  <c:v>40801</c:v>
                </c:pt>
                <c:pt idx="444">
                  <c:v>40802</c:v>
                </c:pt>
                <c:pt idx="445">
                  <c:v>40805</c:v>
                </c:pt>
                <c:pt idx="446">
                  <c:v>40806</c:v>
                </c:pt>
                <c:pt idx="447">
                  <c:v>40807</c:v>
                </c:pt>
                <c:pt idx="448">
                  <c:v>40808</c:v>
                </c:pt>
                <c:pt idx="449">
                  <c:v>40809</c:v>
                </c:pt>
                <c:pt idx="450">
                  <c:v>40812</c:v>
                </c:pt>
                <c:pt idx="451">
                  <c:v>40813</c:v>
                </c:pt>
                <c:pt idx="452">
                  <c:v>40814</c:v>
                </c:pt>
                <c:pt idx="453">
                  <c:v>40815</c:v>
                </c:pt>
                <c:pt idx="454">
                  <c:v>40816</c:v>
                </c:pt>
                <c:pt idx="455">
                  <c:v>40819</c:v>
                </c:pt>
                <c:pt idx="456">
                  <c:v>40820</c:v>
                </c:pt>
                <c:pt idx="457">
                  <c:v>40821</c:v>
                </c:pt>
                <c:pt idx="458">
                  <c:v>40822</c:v>
                </c:pt>
                <c:pt idx="459">
                  <c:v>40823</c:v>
                </c:pt>
                <c:pt idx="460">
                  <c:v>40826</c:v>
                </c:pt>
                <c:pt idx="461">
                  <c:v>40827</c:v>
                </c:pt>
                <c:pt idx="462">
                  <c:v>40828</c:v>
                </c:pt>
                <c:pt idx="463">
                  <c:v>40829</c:v>
                </c:pt>
                <c:pt idx="464">
                  <c:v>40830</c:v>
                </c:pt>
                <c:pt idx="465">
                  <c:v>40833</c:v>
                </c:pt>
                <c:pt idx="466">
                  <c:v>40834</c:v>
                </c:pt>
                <c:pt idx="467">
                  <c:v>40835</c:v>
                </c:pt>
                <c:pt idx="468">
                  <c:v>40836</c:v>
                </c:pt>
                <c:pt idx="469">
                  <c:v>40837</c:v>
                </c:pt>
                <c:pt idx="470">
                  <c:v>40840</c:v>
                </c:pt>
                <c:pt idx="471">
                  <c:v>40841</c:v>
                </c:pt>
                <c:pt idx="472">
                  <c:v>40842</c:v>
                </c:pt>
                <c:pt idx="473">
                  <c:v>40843</c:v>
                </c:pt>
                <c:pt idx="474">
                  <c:v>40844</c:v>
                </c:pt>
                <c:pt idx="475">
                  <c:v>40847</c:v>
                </c:pt>
                <c:pt idx="476">
                  <c:v>40848</c:v>
                </c:pt>
                <c:pt idx="477">
                  <c:v>40849</c:v>
                </c:pt>
                <c:pt idx="478">
                  <c:v>40850</c:v>
                </c:pt>
                <c:pt idx="479">
                  <c:v>40851</c:v>
                </c:pt>
                <c:pt idx="480">
                  <c:v>40854</c:v>
                </c:pt>
                <c:pt idx="481">
                  <c:v>40855</c:v>
                </c:pt>
                <c:pt idx="482">
                  <c:v>40856</c:v>
                </c:pt>
                <c:pt idx="483">
                  <c:v>40857</c:v>
                </c:pt>
                <c:pt idx="484">
                  <c:v>40858</c:v>
                </c:pt>
                <c:pt idx="485">
                  <c:v>40861</c:v>
                </c:pt>
                <c:pt idx="486">
                  <c:v>40862</c:v>
                </c:pt>
                <c:pt idx="487">
                  <c:v>40863</c:v>
                </c:pt>
                <c:pt idx="488">
                  <c:v>40864</c:v>
                </c:pt>
                <c:pt idx="489">
                  <c:v>40865</c:v>
                </c:pt>
                <c:pt idx="490">
                  <c:v>40868</c:v>
                </c:pt>
                <c:pt idx="491">
                  <c:v>40869</c:v>
                </c:pt>
                <c:pt idx="492">
                  <c:v>40870</c:v>
                </c:pt>
                <c:pt idx="493">
                  <c:v>40871</c:v>
                </c:pt>
                <c:pt idx="494">
                  <c:v>40872</c:v>
                </c:pt>
                <c:pt idx="495">
                  <c:v>40875</c:v>
                </c:pt>
                <c:pt idx="496">
                  <c:v>40876</c:v>
                </c:pt>
                <c:pt idx="497">
                  <c:v>40877</c:v>
                </c:pt>
                <c:pt idx="498">
                  <c:v>40878</c:v>
                </c:pt>
                <c:pt idx="499">
                  <c:v>40879</c:v>
                </c:pt>
                <c:pt idx="500">
                  <c:v>40882</c:v>
                </c:pt>
                <c:pt idx="501">
                  <c:v>40883</c:v>
                </c:pt>
                <c:pt idx="502">
                  <c:v>40884</c:v>
                </c:pt>
                <c:pt idx="503">
                  <c:v>40885</c:v>
                </c:pt>
                <c:pt idx="504">
                  <c:v>40886</c:v>
                </c:pt>
                <c:pt idx="505">
                  <c:v>40889</c:v>
                </c:pt>
                <c:pt idx="506">
                  <c:v>40890</c:v>
                </c:pt>
                <c:pt idx="507">
                  <c:v>40891</c:v>
                </c:pt>
                <c:pt idx="508">
                  <c:v>40892</c:v>
                </c:pt>
                <c:pt idx="509">
                  <c:v>40893</c:v>
                </c:pt>
                <c:pt idx="510">
                  <c:v>40896</c:v>
                </c:pt>
                <c:pt idx="511">
                  <c:v>40897</c:v>
                </c:pt>
                <c:pt idx="512">
                  <c:v>40898</c:v>
                </c:pt>
                <c:pt idx="513">
                  <c:v>40899</c:v>
                </c:pt>
                <c:pt idx="514">
                  <c:v>40900</c:v>
                </c:pt>
                <c:pt idx="515">
                  <c:v>40903</c:v>
                </c:pt>
                <c:pt idx="516">
                  <c:v>40904</c:v>
                </c:pt>
                <c:pt idx="517">
                  <c:v>40905</c:v>
                </c:pt>
                <c:pt idx="518">
                  <c:v>40906</c:v>
                </c:pt>
                <c:pt idx="519">
                  <c:v>40907</c:v>
                </c:pt>
                <c:pt idx="520">
                  <c:v>40910</c:v>
                </c:pt>
                <c:pt idx="521">
                  <c:v>40911</c:v>
                </c:pt>
                <c:pt idx="522">
                  <c:v>40912</c:v>
                </c:pt>
                <c:pt idx="523">
                  <c:v>40913</c:v>
                </c:pt>
                <c:pt idx="524">
                  <c:v>40914</c:v>
                </c:pt>
                <c:pt idx="525">
                  <c:v>40917</c:v>
                </c:pt>
                <c:pt idx="526">
                  <c:v>40918</c:v>
                </c:pt>
                <c:pt idx="527">
                  <c:v>40919</c:v>
                </c:pt>
                <c:pt idx="528">
                  <c:v>40920</c:v>
                </c:pt>
                <c:pt idx="529">
                  <c:v>40921</c:v>
                </c:pt>
                <c:pt idx="530">
                  <c:v>40924</c:v>
                </c:pt>
                <c:pt idx="531">
                  <c:v>40925</c:v>
                </c:pt>
                <c:pt idx="532">
                  <c:v>40926</c:v>
                </c:pt>
                <c:pt idx="533">
                  <c:v>40927</c:v>
                </c:pt>
                <c:pt idx="534">
                  <c:v>40928</c:v>
                </c:pt>
                <c:pt idx="535">
                  <c:v>40931</c:v>
                </c:pt>
                <c:pt idx="536">
                  <c:v>40932</c:v>
                </c:pt>
                <c:pt idx="537">
                  <c:v>40933</c:v>
                </c:pt>
                <c:pt idx="538">
                  <c:v>40934</c:v>
                </c:pt>
                <c:pt idx="539">
                  <c:v>40935</c:v>
                </c:pt>
                <c:pt idx="540">
                  <c:v>40938</c:v>
                </c:pt>
                <c:pt idx="541">
                  <c:v>40939</c:v>
                </c:pt>
                <c:pt idx="542">
                  <c:v>40940</c:v>
                </c:pt>
                <c:pt idx="543">
                  <c:v>40941</c:v>
                </c:pt>
                <c:pt idx="544">
                  <c:v>40942</c:v>
                </c:pt>
                <c:pt idx="545">
                  <c:v>40945</c:v>
                </c:pt>
                <c:pt idx="546">
                  <c:v>40946</c:v>
                </c:pt>
                <c:pt idx="547">
                  <c:v>40947</c:v>
                </c:pt>
                <c:pt idx="548">
                  <c:v>40948</c:v>
                </c:pt>
                <c:pt idx="549">
                  <c:v>40949</c:v>
                </c:pt>
                <c:pt idx="550">
                  <c:v>40952</c:v>
                </c:pt>
                <c:pt idx="551">
                  <c:v>40953</c:v>
                </c:pt>
                <c:pt idx="552">
                  <c:v>40954</c:v>
                </c:pt>
                <c:pt idx="553">
                  <c:v>40955</c:v>
                </c:pt>
                <c:pt idx="554">
                  <c:v>40956</c:v>
                </c:pt>
                <c:pt idx="555">
                  <c:v>40959</c:v>
                </c:pt>
                <c:pt idx="556">
                  <c:v>40960</c:v>
                </c:pt>
                <c:pt idx="557">
                  <c:v>40961</c:v>
                </c:pt>
                <c:pt idx="558">
                  <c:v>40962</c:v>
                </c:pt>
                <c:pt idx="559">
                  <c:v>40963</c:v>
                </c:pt>
                <c:pt idx="560">
                  <c:v>40966</c:v>
                </c:pt>
                <c:pt idx="561">
                  <c:v>40967</c:v>
                </c:pt>
                <c:pt idx="562">
                  <c:v>40968</c:v>
                </c:pt>
                <c:pt idx="563">
                  <c:v>40969</c:v>
                </c:pt>
                <c:pt idx="564">
                  <c:v>40970</c:v>
                </c:pt>
                <c:pt idx="565">
                  <c:v>40973</c:v>
                </c:pt>
                <c:pt idx="566">
                  <c:v>40974</c:v>
                </c:pt>
                <c:pt idx="567">
                  <c:v>40975</c:v>
                </c:pt>
                <c:pt idx="568">
                  <c:v>40976</c:v>
                </c:pt>
                <c:pt idx="569">
                  <c:v>40977</c:v>
                </c:pt>
                <c:pt idx="570">
                  <c:v>40980</c:v>
                </c:pt>
                <c:pt idx="571">
                  <c:v>40981</c:v>
                </c:pt>
                <c:pt idx="572">
                  <c:v>40982</c:v>
                </c:pt>
                <c:pt idx="573">
                  <c:v>40983</c:v>
                </c:pt>
                <c:pt idx="574">
                  <c:v>40984</c:v>
                </c:pt>
                <c:pt idx="575">
                  <c:v>40987</c:v>
                </c:pt>
                <c:pt idx="576">
                  <c:v>40988</c:v>
                </c:pt>
                <c:pt idx="577">
                  <c:v>40989</c:v>
                </c:pt>
                <c:pt idx="578">
                  <c:v>40990</c:v>
                </c:pt>
                <c:pt idx="579">
                  <c:v>40991</c:v>
                </c:pt>
                <c:pt idx="580">
                  <c:v>40994</c:v>
                </c:pt>
                <c:pt idx="581">
                  <c:v>40995</c:v>
                </c:pt>
                <c:pt idx="582">
                  <c:v>40996</c:v>
                </c:pt>
                <c:pt idx="583">
                  <c:v>40997</c:v>
                </c:pt>
                <c:pt idx="584">
                  <c:v>40998</c:v>
                </c:pt>
                <c:pt idx="585">
                  <c:v>41001</c:v>
                </c:pt>
                <c:pt idx="586">
                  <c:v>41002</c:v>
                </c:pt>
                <c:pt idx="587">
                  <c:v>41003</c:v>
                </c:pt>
                <c:pt idx="588">
                  <c:v>41004</c:v>
                </c:pt>
                <c:pt idx="589">
                  <c:v>41005</c:v>
                </c:pt>
                <c:pt idx="590">
                  <c:v>41008</c:v>
                </c:pt>
                <c:pt idx="591">
                  <c:v>41009</c:v>
                </c:pt>
                <c:pt idx="592">
                  <c:v>41010</c:v>
                </c:pt>
                <c:pt idx="593">
                  <c:v>41011</c:v>
                </c:pt>
                <c:pt idx="594">
                  <c:v>41012</c:v>
                </c:pt>
                <c:pt idx="595">
                  <c:v>41015</c:v>
                </c:pt>
                <c:pt idx="596">
                  <c:v>41016</c:v>
                </c:pt>
                <c:pt idx="597">
                  <c:v>41017</c:v>
                </c:pt>
                <c:pt idx="598">
                  <c:v>41018</c:v>
                </c:pt>
                <c:pt idx="599">
                  <c:v>41019</c:v>
                </c:pt>
                <c:pt idx="600">
                  <c:v>41022</c:v>
                </c:pt>
                <c:pt idx="601">
                  <c:v>41023</c:v>
                </c:pt>
                <c:pt idx="602">
                  <c:v>41024</c:v>
                </c:pt>
                <c:pt idx="603">
                  <c:v>41025</c:v>
                </c:pt>
                <c:pt idx="604">
                  <c:v>41026</c:v>
                </c:pt>
                <c:pt idx="605">
                  <c:v>41029</c:v>
                </c:pt>
                <c:pt idx="606">
                  <c:v>41030</c:v>
                </c:pt>
                <c:pt idx="607">
                  <c:v>41031</c:v>
                </c:pt>
                <c:pt idx="608">
                  <c:v>41032</c:v>
                </c:pt>
                <c:pt idx="609">
                  <c:v>41033</c:v>
                </c:pt>
                <c:pt idx="610">
                  <c:v>41036</c:v>
                </c:pt>
                <c:pt idx="611">
                  <c:v>41037</c:v>
                </c:pt>
                <c:pt idx="612">
                  <c:v>41038</c:v>
                </c:pt>
                <c:pt idx="613">
                  <c:v>41039</c:v>
                </c:pt>
                <c:pt idx="614">
                  <c:v>41040</c:v>
                </c:pt>
                <c:pt idx="615">
                  <c:v>41043</c:v>
                </c:pt>
                <c:pt idx="616">
                  <c:v>41044</c:v>
                </c:pt>
                <c:pt idx="617">
                  <c:v>41045</c:v>
                </c:pt>
                <c:pt idx="618">
                  <c:v>41046</c:v>
                </c:pt>
                <c:pt idx="619">
                  <c:v>41047</c:v>
                </c:pt>
                <c:pt idx="620">
                  <c:v>41050</c:v>
                </c:pt>
                <c:pt idx="621">
                  <c:v>41051</c:v>
                </c:pt>
                <c:pt idx="622">
                  <c:v>41052</c:v>
                </c:pt>
                <c:pt idx="623">
                  <c:v>41053</c:v>
                </c:pt>
                <c:pt idx="624">
                  <c:v>41054</c:v>
                </c:pt>
                <c:pt idx="625">
                  <c:v>41057</c:v>
                </c:pt>
                <c:pt idx="626">
                  <c:v>41058</c:v>
                </c:pt>
                <c:pt idx="627">
                  <c:v>41059</c:v>
                </c:pt>
                <c:pt idx="628">
                  <c:v>41060</c:v>
                </c:pt>
                <c:pt idx="629">
                  <c:v>41061</c:v>
                </c:pt>
                <c:pt idx="630">
                  <c:v>41064</c:v>
                </c:pt>
                <c:pt idx="631">
                  <c:v>41065</c:v>
                </c:pt>
                <c:pt idx="632">
                  <c:v>41066</c:v>
                </c:pt>
                <c:pt idx="633">
                  <c:v>41067</c:v>
                </c:pt>
                <c:pt idx="634">
                  <c:v>41068</c:v>
                </c:pt>
                <c:pt idx="635">
                  <c:v>41071</c:v>
                </c:pt>
                <c:pt idx="636">
                  <c:v>41072</c:v>
                </c:pt>
                <c:pt idx="637">
                  <c:v>41073</c:v>
                </c:pt>
                <c:pt idx="638">
                  <c:v>41074</c:v>
                </c:pt>
                <c:pt idx="639">
                  <c:v>41075</c:v>
                </c:pt>
                <c:pt idx="640">
                  <c:v>41078</c:v>
                </c:pt>
                <c:pt idx="641">
                  <c:v>41079</c:v>
                </c:pt>
                <c:pt idx="642">
                  <c:v>41080</c:v>
                </c:pt>
                <c:pt idx="643">
                  <c:v>41081</c:v>
                </c:pt>
                <c:pt idx="644">
                  <c:v>41082</c:v>
                </c:pt>
                <c:pt idx="645">
                  <c:v>41085</c:v>
                </c:pt>
                <c:pt idx="646">
                  <c:v>41086</c:v>
                </c:pt>
                <c:pt idx="647">
                  <c:v>41087</c:v>
                </c:pt>
                <c:pt idx="648">
                  <c:v>41088</c:v>
                </c:pt>
                <c:pt idx="649">
                  <c:v>41089</c:v>
                </c:pt>
                <c:pt idx="650">
                  <c:v>41092</c:v>
                </c:pt>
                <c:pt idx="651">
                  <c:v>41093</c:v>
                </c:pt>
                <c:pt idx="652">
                  <c:v>41094</c:v>
                </c:pt>
                <c:pt idx="653">
                  <c:v>41095</c:v>
                </c:pt>
                <c:pt idx="654">
                  <c:v>41096</c:v>
                </c:pt>
                <c:pt idx="655">
                  <c:v>41099</c:v>
                </c:pt>
                <c:pt idx="656">
                  <c:v>41100</c:v>
                </c:pt>
                <c:pt idx="657">
                  <c:v>41101</c:v>
                </c:pt>
                <c:pt idx="658">
                  <c:v>41102</c:v>
                </c:pt>
                <c:pt idx="659">
                  <c:v>41103</c:v>
                </c:pt>
                <c:pt idx="660">
                  <c:v>41106</c:v>
                </c:pt>
                <c:pt idx="661">
                  <c:v>41107</c:v>
                </c:pt>
                <c:pt idx="662">
                  <c:v>41108</c:v>
                </c:pt>
                <c:pt idx="663">
                  <c:v>41109</c:v>
                </c:pt>
                <c:pt idx="664">
                  <c:v>41110</c:v>
                </c:pt>
                <c:pt idx="665">
                  <c:v>41113</c:v>
                </c:pt>
                <c:pt idx="666">
                  <c:v>41114</c:v>
                </c:pt>
                <c:pt idx="667">
                  <c:v>41115</c:v>
                </c:pt>
                <c:pt idx="668">
                  <c:v>41116</c:v>
                </c:pt>
                <c:pt idx="669">
                  <c:v>41117</c:v>
                </c:pt>
                <c:pt idx="670">
                  <c:v>41120</c:v>
                </c:pt>
                <c:pt idx="671">
                  <c:v>41121</c:v>
                </c:pt>
                <c:pt idx="672">
                  <c:v>41122</c:v>
                </c:pt>
                <c:pt idx="673">
                  <c:v>41123</c:v>
                </c:pt>
                <c:pt idx="674">
                  <c:v>41124</c:v>
                </c:pt>
                <c:pt idx="675">
                  <c:v>41127</c:v>
                </c:pt>
                <c:pt idx="676">
                  <c:v>41128</c:v>
                </c:pt>
                <c:pt idx="677">
                  <c:v>41129</c:v>
                </c:pt>
                <c:pt idx="678">
                  <c:v>41130</c:v>
                </c:pt>
                <c:pt idx="679">
                  <c:v>41131</c:v>
                </c:pt>
                <c:pt idx="680">
                  <c:v>41134</c:v>
                </c:pt>
                <c:pt idx="681">
                  <c:v>41135</c:v>
                </c:pt>
                <c:pt idx="682">
                  <c:v>41136</c:v>
                </c:pt>
                <c:pt idx="683">
                  <c:v>41137</c:v>
                </c:pt>
                <c:pt idx="684">
                  <c:v>41138</c:v>
                </c:pt>
                <c:pt idx="685">
                  <c:v>41141</c:v>
                </c:pt>
                <c:pt idx="686">
                  <c:v>41142</c:v>
                </c:pt>
                <c:pt idx="687">
                  <c:v>41143</c:v>
                </c:pt>
                <c:pt idx="688">
                  <c:v>41144</c:v>
                </c:pt>
                <c:pt idx="689">
                  <c:v>41145</c:v>
                </c:pt>
                <c:pt idx="690">
                  <c:v>41148</c:v>
                </c:pt>
                <c:pt idx="691">
                  <c:v>41149</c:v>
                </c:pt>
                <c:pt idx="692">
                  <c:v>41150</c:v>
                </c:pt>
                <c:pt idx="693">
                  <c:v>41151</c:v>
                </c:pt>
                <c:pt idx="694">
                  <c:v>41152</c:v>
                </c:pt>
                <c:pt idx="695">
                  <c:v>41155</c:v>
                </c:pt>
                <c:pt idx="696">
                  <c:v>41156</c:v>
                </c:pt>
                <c:pt idx="697">
                  <c:v>41157</c:v>
                </c:pt>
                <c:pt idx="698">
                  <c:v>41158</c:v>
                </c:pt>
                <c:pt idx="699">
                  <c:v>41159</c:v>
                </c:pt>
                <c:pt idx="700">
                  <c:v>41162</c:v>
                </c:pt>
                <c:pt idx="701">
                  <c:v>41163</c:v>
                </c:pt>
                <c:pt idx="702">
                  <c:v>41164</c:v>
                </c:pt>
                <c:pt idx="703">
                  <c:v>41165</c:v>
                </c:pt>
                <c:pt idx="704">
                  <c:v>41166</c:v>
                </c:pt>
                <c:pt idx="705">
                  <c:v>41169</c:v>
                </c:pt>
                <c:pt idx="706">
                  <c:v>41170</c:v>
                </c:pt>
                <c:pt idx="707">
                  <c:v>41171</c:v>
                </c:pt>
                <c:pt idx="708">
                  <c:v>41172</c:v>
                </c:pt>
                <c:pt idx="709">
                  <c:v>41173</c:v>
                </c:pt>
                <c:pt idx="710">
                  <c:v>41176</c:v>
                </c:pt>
                <c:pt idx="711">
                  <c:v>41177</c:v>
                </c:pt>
                <c:pt idx="712">
                  <c:v>41178</c:v>
                </c:pt>
                <c:pt idx="713">
                  <c:v>41179</c:v>
                </c:pt>
                <c:pt idx="714">
                  <c:v>41180</c:v>
                </c:pt>
                <c:pt idx="715">
                  <c:v>41183</c:v>
                </c:pt>
                <c:pt idx="716">
                  <c:v>41184</c:v>
                </c:pt>
                <c:pt idx="717">
                  <c:v>41185</c:v>
                </c:pt>
                <c:pt idx="718">
                  <c:v>41186</c:v>
                </c:pt>
                <c:pt idx="719">
                  <c:v>41187</c:v>
                </c:pt>
                <c:pt idx="720">
                  <c:v>41190</c:v>
                </c:pt>
                <c:pt idx="721">
                  <c:v>41191</c:v>
                </c:pt>
                <c:pt idx="722">
                  <c:v>41192</c:v>
                </c:pt>
                <c:pt idx="723">
                  <c:v>41193</c:v>
                </c:pt>
                <c:pt idx="724">
                  <c:v>41194</c:v>
                </c:pt>
                <c:pt idx="725">
                  <c:v>41197</c:v>
                </c:pt>
                <c:pt idx="726">
                  <c:v>41198</c:v>
                </c:pt>
                <c:pt idx="727">
                  <c:v>41199</c:v>
                </c:pt>
                <c:pt idx="728">
                  <c:v>41200</c:v>
                </c:pt>
                <c:pt idx="729">
                  <c:v>41201</c:v>
                </c:pt>
                <c:pt idx="730">
                  <c:v>41204</c:v>
                </c:pt>
                <c:pt idx="731">
                  <c:v>41205</c:v>
                </c:pt>
                <c:pt idx="732">
                  <c:v>41206</c:v>
                </c:pt>
                <c:pt idx="733">
                  <c:v>41207</c:v>
                </c:pt>
                <c:pt idx="734">
                  <c:v>41208</c:v>
                </c:pt>
                <c:pt idx="735">
                  <c:v>41211</c:v>
                </c:pt>
                <c:pt idx="736">
                  <c:v>41212</c:v>
                </c:pt>
                <c:pt idx="737">
                  <c:v>41213</c:v>
                </c:pt>
                <c:pt idx="738">
                  <c:v>41214</c:v>
                </c:pt>
                <c:pt idx="739">
                  <c:v>41215</c:v>
                </c:pt>
                <c:pt idx="740">
                  <c:v>41218</c:v>
                </c:pt>
                <c:pt idx="741">
                  <c:v>41219</c:v>
                </c:pt>
                <c:pt idx="742">
                  <c:v>41220</c:v>
                </c:pt>
                <c:pt idx="743">
                  <c:v>41221</c:v>
                </c:pt>
                <c:pt idx="744">
                  <c:v>41222</c:v>
                </c:pt>
                <c:pt idx="745">
                  <c:v>41225</c:v>
                </c:pt>
                <c:pt idx="746">
                  <c:v>41226</c:v>
                </c:pt>
                <c:pt idx="747">
                  <c:v>41227</c:v>
                </c:pt>
                <c:pt idx="748">
                  <c:v>41228</c:v>
                </c:pt>
                <c:pt idx="749">
                  <c:v>41229</c:v>
                </c:pt>
                <c:pt idx="750">
                  <c:v>41232</c:v>
                </c:pt>
                <c:pt idx="751">
                  <c:v>41233</c:v>
                </c:pt>
                <c:pt idx="752">
                  <c:v>41234</c:v>
                </c:pt>
                <c:pt idx="753">
                  <c:v>41235</c:v>
                </c:pt>
                <c:pt idx="754">
                  <c:v>41236</c:v>
                </c:pt>
                <c:pt idx="755">
                  <c:v>41239</c:v>
                </c:pt>
                <c:pt idx="756">
                  <c:v>41240</c:v>
                </c:pt>
                <c:pt idx="757">
                  <c:v>41241</c:v>
                </c:pt>
                <c:pt idx="758">
                  <c:v>41242</c:v>
                </c:pt>
                <c:pt idx="759">
                  <c:v>41243</c:v>
                </c:pt>
                <c:pt idx="760">
                  <c:v>41246</c:v>
                </c:pt>
                <c:pt idx="761">
                  <c:v>41247</c:v>
                </c:pt>
                <c:pt idx="762">
                  <c:v>41248</c:v>
                </c:pt>
                <c:pt idx="763">
                  <c:v>41249</c:v>
                </c:pt>
                <c:pt idx="764">
                  <c:v>41250</c:v>
                </c:pt>
                <c:pt idx="765">
                  <c:v>41253</c:v>
                </c:pt>
                <c:pt idx="766">
                  <c:v>41254</c:v>
                </c:pt>
                <c:pt idx="767">
                  <c:v>41255</c:v>
                </c:pt>
                <c:pt idx="768">
                  <c:v>41256</c:v>
                </c:pt>
                <c:pt idx="769">
                  <c:v>41257</c:v>
                </c:pt>
                <c:pt idx="770">
                  <c:v>41260</c:v>
                </c:pt>
                <c:pt idx="771">
                  <c:v>41261</c:v>
                </c:pt>
                <c:pt idx="772">
                  <c:v>41262</c:v>
                </c:pt>
                <c:pt idx="773">
                  <c:v>41263</c:v>
                </c:pt>
                <c:pt idx="774">
                  <c:v>41264</c:v>
                </c:pt>
                <c:pt idx="775">
                  <c:v>41267</c:v>
                </c:pt>
                <c:pt idx="776">
                  <c:v>41268</c:v>
                </c:pt>
                <c:pt idx="777">
                  <c:v>41269</c:v>
                </c:pt>
                <c:pt idx="778">
                  <c:v>41270</c:v>
                </c:pt>
                <c:pt idx="779">
                  <c:v>41271</c:v>
                </c:pt>
                <c:pt idx="780">
                  <c:v>41274</c:v>
                </c:pt>
                <c:pt idx="781">
                  <c:v>41275</c:v>
                </c:pt>
                <c:pt idx="782">
                  <c:v>41276</c:v>
                </c:pt>
                <c:pt idx="783">
                  <c:v>41277</c:v>
                </c:pt>
                <c:pt idx="784">
                  <c:v>41278</c:v>
                </c:pt>
                <c:pt idx="785">
                  <c:v>41281</c:v>
                </c:pt>
                <c:pt idx="786">
                  <c:v>41282</c:v>
                </c:pt>
                <c:pt idx="787">
                  <c:v>41283</c:v>
                </c:pt>
                <c:pt idx="788">
                  <c:v>41284</c:v>
                </c:pt>
                <c:pt idx="789">
                  <c:v>41285</c:v>
                </c:pt>
                <c:pt idx="790">
                  <c:v>41288</c:v>
                </c:pt>
                <c:pt idx="791">
                  <c:v>41289</c:v>
                </c:pt>
                <c:pt idx="792">
                  <c:v>41290</c:v>
                </c:pt>
                <c:pt idx="793">
                  <c:v>41291</c:v>
                </c:pt>
                <c:pt idx="794">
                  <c:v>41292</c:v>
                </c:pt>
                <c:pt idx="795">
                  <c:v>41295</c:v>
                </c:pt>
                <c:pt idx="796">
                  <c:v>41296</c:v>
                </c:pt>
                <c:pt idx="797">
                  <c:v>41297</c:v>
                </c:pt>
                <c:pt idx="798">
                  <c:v>41298</c:v>
                </c:pt>
                <c:pt idx="799">
                  <c:v>41299</c:v>
                </c:pt>
                <c:pt idx="800">
                  <c:v>41302</c:v>
                </c:pt>
                <c:pt idx="801">
                  <c:v>41303</c:v>
                </c:pt>
                <c:pt idx="802">
                  <c:v>41304</c:v>
                </c:pt>
                <c:pt idx="803">
                  <c:v>41305</c:v>
                </c:pt>
                <c:pt idx="804">
                  <c:v>41306</c:v>
                </c:pt>
                <c:pt idx="805">
                  <c:v>41309</c:v>
                </c:pt>
                <c:pt idx="806">
                  <c:v>41310</c:v>
                </c:pt>
                <c:pt idx="807">
                  <c:v>41311</c:v>
                </c:pt>
                <c:pt idx="808">
                  <c:v>41312</c:v>
                </c:pt>
                <c:pt idx="809">
                  <c:v>41313</c:v>
                </c:pt>
                <c:pt idx="810">
                  <c:v>41316</c:v>
                </c:pt>
                <c:pt idx="811">
                  <c:v>41317</c:v>
                </c:pt>
                <c:pt idx="812">
                  <c:v>41318</c:v>
                </c:pt>
                <c:pt idx="813">
                  <c:v>41319</c:v>
                </c:pt>
                <c:pt idx="814">
                  <c:v>41320</c:v>
                </c:pt>
                <c:pt idx="815">
                  <c:v>41323</c:v>
                </c:pt>
                <c:pt idx="816">
                  <c:v>41324</c:v>
                </c:pt>
                <c:pt idx="817">
                  <c:v>41325</c:v>
                </c:pt>
                <c:pt idx="818">
                  <c:v>41326</c:v>
                </c:pt>
                <c:pt idx="819">
                  <c:v>41327</c:v>
                </c:pt>
                <c:pt idx="820">
                  <c:v>41330</c:v>
                </c:pt>
                <c:pt idx="821">
                  <c:v>41331</c:v>
                </c:pt>
                <c:pt idx="822">
                  <c:v>41332</c:v>
                </c:pt>
                <c:pt idx="823">
                  <c:v>41333</c:v>
                </c:pt>
                <c:pt idx="824">
                  <c:v>41334</c:v>
                </c:pt>
                <c:pt idx="825">
                  <c:v>41337</c:v>
                </c:pt>
                <c:pt idx="826">
                  <c:v>41338</c:v>
                </c:pt>
                <c:pt idx="827">
                  <c:v>41339</c:v>
                </c:pt>
                <c:pt idx="828">
                  <c:v>41340</c:v>
                </c:pt>
                <c:pt idx="829">
                  <c:v>41341</c:v>
                </c:pt>
                <c:pt idx="830">
                  <c:v>41344</c:v>
                </c:pt>
                <c:pt idx="831">
                  <c:v>41345</c:v>
                </c:pt>
                <c:pt idx="832">
                  <c:v>41346</c:v>
                </c:pt>
                <c:pt idx="833">
                  <c:v>41347</c:v>
                </c:pt>
                <c:pt idx="834">
                  <c:v>41348</c:v>
                </c:pt>
                <c:pt idx="835">
                  <c:v>41351</c:v>
                </c:pt>
                <c:pt idx="836">
                  <c:v>41352</c:v>
                </c:pt>
                <c:pt idx="837">
                  <c:v>41353</c:v>
                </c:pt>
                <c:pt idx="838">
                  <c:v>41354</c:v>
                </c:pt>
                <c:pt idx="839">
                  <c:v>41355</c:v>
                </c:pt>
                <c:pt idx="840">
                  <c:v>41358</c:v>
                </c:pt>
                <c:pt idx="841">
                  <c:v>41359</c:v>
                </c:pt>
                <c:pt idx="842">
                  <c:v>41360</c:v>
                </c:pt>
                <c:pt idx="843">
                  <c:v>41361</c:v>
                </c:pt>
                <c:pt idx="844">
                  <c:v>41362</c:v>
                </c:pt>
                <c:pt idx="845">
                  <c:v>41365</c:v>
                </c:pt>
                <c:pt idx="846">
                  <c:v>41366</c:v>
                </c:pt>
                <c:pt idx="847">
                  <c:v>41367</c:v>
                </c:pt>
                <c:pt idx="848">
                  <c:v>41368</c:v>
                </c:pt>
                <c:pt idx="849">
                  <c:v>41369</c:v>
                </c:pt>
                <c:pt idx="850">
                  <c:v>41372</c:v>
                </c:pt>
                <c:pt idx="851">
                  <c:v>41373</c:v>
                </c:pt>
                <c:pt idx="852">
                  <c:v>41374</c:v>
                </c:pt>
                <c:pt idx="853">
                  <c:v>41375</c:v>
                </c:pt>
                <c:pt idx="854">
                  <c:v>41376</c:v>
                </c:pt>
                <c:pt idx="855">
                  <c:v>41379</c:v>
                </c:pt>
                <c:pt idx="856">
                  <c:v>41380</c:v>
                </c:pt>
                <c:pt idx="857">
                  <c:v>41381</c:v>
                </c:pt>
                <c:pt idx="858">
                  <c:v>41382</c:v>
                </c:pt>
                <c:pt idx="859">
                  <c:v>41383</c:v>
                </c:pt>
                <c:pt idx="860">
                  <c:v>41386</c:v>
                </c:pt>
                <c:pt idx="861">
                  <c:v>41387</c:v>
                </c:pt>
                <c:pt idx="862">
                  <c:v>41388</c:v>
                </c:pt>
                <c:pt idx="863">
                  <c:v>41389</c:v>
                </c:pt>
                <c:pt idx="864">
                  <c:v>41390</c:v>
                </c:pt>
                <c:pt idx="865">
                  <c:v>41393</c:v>
                </c:pt>
                <c:pt idx="866">
                  <c:v>41394</c:v>
                </c:pt>
                <c:pt idx="867">
                  <c:v>41395</c:v>
                </c:pt>
                <c:pt idx="868">
                  <c:v>41396</c:v>
                </c:pt>
                <c:pt idx="869">
                  <c:v>41397</c:v>
                </c:pt>
                <c:pt idx="870">
                  <c:v>41400</c:v>
                </c:pt>
                <c:pt idx="871">
                  <c:v>41401</c:v>
                </c:pt>
                <c:pt idx="872">
                  <c:v>41402</c:v>
                </c:pt>
                <c:pt idx="873">
                  <c:v>41403</c:v>
                </c:pt>
                <c:pt idx="874">
                  <c:v>41404</c:v>
                </c:pt>
                <c:pt idx="875">
                  <c:v>41407</c:v>
                </c:pt>
                <c:pt idx="876">
                  <c:v>41408</c:v>
                </c:pt>
                <c:pt idx="877">
                  <c:v>41409</c:v>
                </c:pt>
                <c:pt idx="878">
                  <c:v>41410</c:v>
                </c:pt>
                <c:pt idx="879">
                  <c:v>41411</c:v>
                </c:pt>
                <c:pt idx="880">
                  <c:v>41414</c:v>
                </c:pt>
                <c:pt idx="881">
                  <c:v>41415</c:v>
                </c:pt>
                <c:pt idx="882">
                  <c:v>41416</c:v>
                </c:pt>
                <c:pt idx="883">
                  <c:v>41417</c:v>
                </c:pt>
                <c:pt idx="884">
                  <c:v>41418</c:v>
                </c:pt>
                <c:pt idx="885">
                  <c:v>41421</c:v>
                </c:pt>
                <c:pt idx="886">
                  <c:v>41422</c:v>
                </c:pt>
                <c:pt idx="887">
                  <c:v>41423</c:v>
                </c:pt>
                <c:pt idx="888">
                  <c:v>41424</c:v>
                </c:pt>
                <c:pt idx="889">
                  <c:v>41425</c:v>
                </c:pt>
                <c:pt idx="890">
                  <c:v>41428</c:v>
                </c:pt>
                <c:pt idx="891">
                  <c:v>41429</c:v>
                </c:pt>
                <c:pt idx="892">
                  <c:v>41430</c:v>
                </c:pt>
                <c:pt idx="893">
                  <c:v>41431</c:v>
                </c:pt>
                <c:pt idx="894">
                  <c:v>41432</c:v>
                </c:pt>
                <c:pt idx="895">
                  <c:v>41435</c:v>
                </c:pt>
                <c:pt idx="896">
                  <c:v>41436</c:v>
                </c:pt>
                <c:pt idx="897">
                  <c:v>41437</c:v>
                </c:pt>
                <c:pt idx="898">
                  <c:v>41438</c:v>
                </c:pt>
                <c:pt idx="899">
                  <c:v>41439</c:v>
                </c:pt>
                <c:pt idx="900">
                  <c:v>41442</c:v>
                </c:pt>
                <c:pt idx="901">
                  <c:v>41443</c:v>
                </c:pt>
                <c:pt idx="902">
                  <c:v>41444</c:v>
                </c:pt>
                <c:pt idx="903">
                  <c:v>41445</c:v>
                </c:pt>
                <c:pt idx="904">
                  <c:v>41446</c:v>
                </c:pt>
                <c:pt idx="905">
                  <c:v>41449</c:v>
                </c:pt>
                <c:pt idx="906">
                  <c:v>41450</c:v>
                </c:pt>
                <c:pt idx="907">
                  <c:v>41451</c:v>
                </c:pt>
                <c:pt idx="908">
                  <c:v>41452</c:v>
                </c:pt>
                <c:pt idx="909">
                  <c:v>41453</c:v>
                </c:pt>
                <c:pt idx="910">
                  <c:v>41456</c:v>
                </c:pt>
                <c:pt idx="911">
                  <c:v>41457</c:v>
                </c:pt>
                <c:pt idx="912">
                  <c:v>41458</c:v>
                </c:pt>
                <c:pt idx="913">
                  <c:v>41459</c:v>
                </c:pt>
                <c:pt idx="914">
                  <c:v>41460</c:v>
                </c:pt>
                <c:pt idx="915">
                  <c:v>41463</c:v>
                </c:pt>
                <c:pt idx="916">
                  <c:v>41464</c:v>
                </c:pt>
                <c:pt idx="917">
                  <c:v>41465</c:v>
                </c:pt>
                <c:pt idx="918">
                  <c:v>41466</c:v>
                </c:pt>
                <c:pt idx="919">
                  <c:v>41467</c:v>
                </c:pt>
                <c:pt idx="920">
                  <c:v>41470</c:v>
                </c:pt>
                <c:pt idx="921">
                  <c:v>41471</c:v>
                </c:pt>
                <c:pt idx="922">
                  <c:v>41472</c:v>
                </c:pt>
                <c:pt idx="923">
                  <c:v>41473</c:v>
                </c:pt>
                <c:pt idx="924">
                  <c:v>41474</c:v>
                </c:pt>
                <c:pt idx="925">
                  <c:v>41477</c:v>
                </c:pt>
                <c:pt idx="926">
                  <c:v>41478</c:v>
                </c:pt>
                <c:pt idx="927">
                  <c:v>41479</c:v>
                </c:pt>
                <c:pt idx="928">
                  <c:v>41480</c:v>
                </c:pt>
                <c:pt idx="929">
                  <c:v>41481</c:v>
                </c:pt>
                <c:pt idx="930">
                  <c:v>41484</c:v>
                </c:pt>
                <c:pt idx="931">
                  <c:v>41485</c:v>
                </c:pt>
                <c:pt idx="932">
                  <c:v>41486</c:v>
                </c:pt>
                <c:pt idx="933">
                  <c:v>41487</c:v>
                </c:pt>
                <c:pt idx="934">
                  <c:v>41488</c:v>
                </c:pt>
                <c:pt idx="935">
                  <c:v>41491</c:v>
                </c:pt>
                <c:pt idx="936">
                  <c:v>41492</c:v>
                </c:pt>
                <c:pt idx="937">
                  <c:v>41493</c:v>
                </c:pt>
                <c:pt idx="938">
                  <c:v>41494</c:v>
                </c:pt>
                <c:pt idx="939">
                  <c:v>41495</c:v>
                </c:pt>
                <c:pt idx="940">
                  <c:v>41498</c:v>
                </c:pt>
                <c:pt idx="941">
                  <c:v>41499</c:v>
                </c:pt>
                <c:pt idx="942">
                  <c:v>41500</c:v>
                </c:pt>
                <c:pt idx="943">
                  <c:v>41501</c:v>
                </c:pt>
                <c:pt idx="944">
                  <c:v>41502</c:v>
                </c:pt>
                <c:pt idx="945">
                  <c:v>41505</c:v>
                </c:pt>
                <c:pt idx="946">
                  <c:v>41506</c:v>
                </c:pt>
                <c:pt idx="947">
                  <c:v>41507</c:v>
                </c:pt>
                <c:pt idx="948">
                  <c:v>41508</c:v>
                </c:pt>
                <c:pt idx="949">
                  <c:v>41509</c:v>
                </c:pt>
                <c:pt idx="950">
                  <c:v>41512</c:v>
                </c:pt>
                <c:pt idx="951">
                  <c:v>41513</c:v>
                </c:pt>
                <c:pt idx="952">
                  <c:v>41514</c:v>
                </c:pt>
                <c:pt idx="953">
                  <c:v>41515</c:v>
                </c:pt>
                <c:pt idx="954">
                  <c:v>41516</c:v>
                </c:pt>
                <c:pt idx="955">
                  <c:v>41519</c:v>
                </c:pt>
                <c:pt idx="956">
                  <c:v>41520</c:v>
                </c:pt>
                <c:pt idx="957">
                  <c:v>41521</c:v>
                </c:pt>
                <c:pt idx="958">
                  <c:v>41522</c:v>
                </c:pt>
                <c:pt idx="959">
                  <c:v>41523</c:v>
                </c:pt>
                <c:pt idx="960">
                  <c:v>41526</c:v>
                </c:pt>
                <c:pt idx="961">
                  <c:v>41527</c:v>
                </c:pt>
                <c:pt idx="962">
                  <c:v>41528</c:v>
                </c:pt>
                <c:pt idx="963">
                  <c:v>41529</c:v>
                </c:pt>
                <c:pt idx="964">
                  <c:v>41530</c:v>
                </c:pt>
                <c:pt idx="965">
                  <c:v>41533</c:v>
                </c:pt>
                <c:pt idx="966">
                  <c:v>41534</c:v>
                </c:pt>
                <c:pt idx="967">
                  <c:v>41535</c:v>
                </c:pt>
                <c:pt idx="968">
                  <c:v>41536</c:v>
                </c:pt>
                <c:pt idx="969">
                  <c:v>41537</c:v>
                </c:pt>
                <c:pt idx="970">
                  <c:v>41540</c:v>
                </c:pt>
                <c:pt idx="971">
                  <c:v>41541</c:v>
                </c:pt>
                <c:pt idx="972">
                  <c:v>41542</c:v>
                </c:pt>
                <c:pt idx="973">
                  <c:v>41543</c:v>
                </c:pt>
                <c:pt idx="974">
                  <c:v>41544</c:v>
                </c:pt>
                <c:pt idx="975">
                  <c:v>41547</c:v>
                </c:pt>
                <c:pt idx="976">
                  <c:v>41548</c:v>
                </c:pt>
                <c:pt idx="977">
                  <c:v>41549</c:v>
                </c:pt>
                <c:pt idx="978">
                  <c:v>41550</c:v>
                </c:pt>
                <c:pt idx="979">
                  <c:v>41551</c:v>
                </c:pt>
                <c:pt idx="980">
                  <c:v>41554</c:v>
                </c:pt>
                <c:pt idx="981">
                  <c:v>41555</c:v>
                </c:pt>
                <c:pt idx="982">
                  <c:v>41556</c:v>
                </c:pt>
                <c:pt idx="983">
                  <c:v>41557</c:v>
                </c:pt>
                <c:pt idx="984">
                  <c:v>41558</c:v>
                </c:pt>
                <c:pt idx="985">
                  <c:v>41561</c:v>
                </c:pt>
                <c:pt idx="986">
                  <c:v>41562</c:v>
                </c:pt>
                <c:pt idx="987">
                  <c:v>41563</c:v>
                </c:pt>
                <c:pt idx="988">
                  <c:v>41564</c:v>
                </c:pt>
                <c:pt idx="989">
                  <c:v>41565</c:v>
                </c:pt>
                <c:pt idx="990">
                  <c:v>41568</c:v>
                </c:pt>
                <c:pt idx="991">
                  <c:v>41569</c:v>
                </c:pt>
                <c:pt idx="992">
                  <c:v>41570</c:v>
                </c:pt>
                <c:pt idx="993">
                  <c:v>41571</c:v>
                </c:pt>
                <c:pt idx="994">
                  <c:v>41572</c:v>
                </c:pt>
                <c:pt idx="995">
                  <c:v>41575</c:v>
                </c:pt>
                <c:pt idx="996">
                  <c:v>41576</c:v>
                </c:pt>
                <c:pt idx="997">
                  <c:v>41577</c:v>
                </c:pt>
                <c:pt idx="998">
                  <c:v>41578</c:v>
                </c:pt>
                <c:pt idx="999">
                  <c:v>41579</c:v>
                </c:pt>
                <c:pt idx="1000">
                  <c:v>41582</c:v>
                </c:pt>
                <c:pt idx="1001">
                  <c:v>41583</c:v>
                </c:pt>
                <c:pt idx="1002">
                  <c:v>41584</c:v>
                </c:pt>
                <c:pt idx="1003">
                  <c:v>41585</c:v>
                </c:pt>
                <c:pt idx="1004">
                  <c:v>41586</c:v>
                </c:pt>
                <c:pt idx="1005">
                  <c:v>41589</c:v>
                </c:pt>
                <c:pt idx="1006">
                  <c:v>41590</c:v>
                </c:pt>
                <c:pt idx="1007">
                  <c:v>41591</c:v>
                </c:pt>
                <c:pt idx="1008">
                  <c:v>41592</c:v>
                </c:pt>
                <c:pt idx="1009">
                  <c:v>41593</c:v>
                </c:pt>
                <c:pt idx="1010">
                  <c:v>41596</c:v>
                </c:pt>
                <c:pt idx="1011">
                  <c:v>41597</c:v>
                </c:pt>
                <c:pt idx="1012">
                  <c:v>41598</c:v>
                </c:pt>
                <c:pt idx="1013">
                  <c:v>41599</c:v>
                </c:pt>
                <c:pt idx="1014">
                  <c:v>41600</c:v>
                </c:pt>
                <c:pt idx="1015">
                  <c:v>41603</c:v>
                </c:pt>
                <c:pt idx="1016">
                  <c:v>41604</c:v>
                </c:pt>
                <c:pt idx="1017">
                  <c:v>41605</c:v>
                </c:pt>
                <c:pt idx="1018">
                  <c:v>41606</c:v>
                </c:pt>
                <c:pt idx="1019">
                  <c:v>41607</c:v>
                </c:pt>
                <c:pt idx="1020">
                  <c:v>41610</c:v>
                </c:pt>
                <c:pt idx="1021">
                  <c:v>41611</c:v>
                </c:pt>
                <c:pt idx="1022">
                  <c:v>41612</c:v>
                </c:pt>
                <c:pt idx="1023">
                  <c:v>41613</c:v>
                </c:pt>
                <c:pt idx="1024">
                  <c:v>41614</c:v>
                </c:pt>
                <c:pt idx="1025">
                  <c:v>41617</c:v>
                </c:pt>
                <c:pt idx="1026">
                  <c:v>41618</c:v>
                </c:pt>
                <c:pt idx="1027">
                  <c:v>41619</c:v>
                </c:pt>
                <c:pt idx="1028">
                  <c:v>41620</c:v>
                </c:pt>
                <c:pt idx="1029">
                  <c:v>41621</c:v>
                </c:pt>
                <c:pt idx="1030">
                  <c:v>41624</c:v>
                </c:pt>
                <c:pt idx="1031">
                  <c:v>41625</c:v>
                </c:pt>
                <c:pt idx="1032">
                  <c:v>41626</c:v>
                </c:pt>
                <c:pt idx="1033">
                  <c:v>41627</c:v>
                </c:pt>
                <c:pt idx="1034">
                  <c:v>41628</c:v>
                </c:pt>
                <c:pt idx="1035">
                  <c:v>41631</c:v>
                </c:pt>
                <c:pt idx="1036">
                  <c:v>41632</c:v>
                </c:pt>
                <c:pt idx="1037">
                  <c:v>41633</c:v>
                </c:pt>
                <c:pt idx="1038">
                  <c:v>41634</c:v>
                </c:pt>
                <c:pt idx="1039">
                  <c:v>41635</c:v>
                </c:pt>
                <c:pt idx="1040">
                  <c:v>41638</c:v>
                </c:pt>
                <c:pt idx="1041">
                  <c:v>41639</c:v>
                </c:pt>
                <c:pt idx="1042">
                  <c:v>41640</c:v>
                </c:pt>
                <c:pt idx="1043">
                  <c:v>41641</c:v>
                </c:pt>
                <c:pt idx="1044">
                  <c:v>41642</c:v>
                </c:pt>
                <c:pt idx="1045">
                  <c:v>41645</c:v>
                </c:pt>
                <c:pt idx="1046">
                  <c:v>41646</c:v>
                </c:pt>
                <c:pt idx="1047">
                  <c:v>41647</c:v>
                </c:pt>
                <c:pt idx="1048">
                  <c:v>41648</c:v>
                </c:pt>
                <c:pt idx="1049">
                  <c:v>41649</c:v>
                </c:pt>
                <c:pt idx="1050">
                  <c:v>41652</c:v>
                </c:pt>
                <c:pt idx="1051">
                  <c:v>41653</c:v>
                </c:pt>
                <c:pt idx="1052">
                  <c:v>41654</c:v>
                </c:pt>
                <c:pt idx="1053">
                  <c:v>41655</c:v>
                </c:pt>
                <c:pt idx="1054">
                  <c:v>41656</c:v>
                </c:pt>
                <c:pt idx="1055">
                  <c:v>41659</c:v>
                </c:pt>
                <c:pt idx="1056">
                  <c:v>41660</c:v>
                </c:pt>
                <c:pt idx="1057">
                  <c:v>41661</c:v>
                </c:pt>
                <c:pt idx="1058">
                  <c:v>41662</c:v>
                </c:pt>
                <c:pt idx="1059">
                  <c:v>41663</c:v>
                </c:pt>
                <c:pt idx="1060">
                  <c:v>41666</c:v>
                </c:pt>
                <c:pt idx="1061">
                  <c:v>41667</c:v>
                </c:pt>
                <c:pt idx="1062">
                  <c:v>41668</c:v>
                </c:pt>
                <c:pt idx="1063">
                  <c:v>41669</c:v>
                </c:pt>
                <c:pt idx="1064">
                  <c:v>41670</c:v>
                </c:pt>
                <c:pt idx="1065">
                  <c:v>41673</c:v>
                </c:pt>
                <c:pt idx="1066">
                  <c:v>41674</c:v>
                </c:pt>
                <c:pt idx="1067">
                  <c:v>41675</c:v>
                </c:pt>
                <c:pt idx="1068">
                  <c:v>41676</c:v>
                </c:pt>
                <c:pt idx="1069">
                  <c:v>41677</c:v>
                </c:pt>
                <c:pt idx="1070">
                  <c:v>41680</c:v>
                </c:pt>
                <c:pt idx="1071">
                  <c:v>41681</c:v>
                </c:pt>
                <c:pt idx="1072">
                  <c:v>41682</c:v>
                </c:pt>
                <c:pt idx="1073">
                  <c:v>41683</c:v>
                </c:pt>
                <c:pt idx="1074">
                  <c:v>41684</c:v>
                </c:pt>
                <c:pt idx="1075">
                  <c:v>41687</c:v>
                </c:pt>
                <c:pt idx="1076">
                  <c:v>41688</c:v>
                </c:pt>
                <c:pt idx="1077">
                  <c:v>41689</c:v>
                </c:pt>
                <c:pt idx="1078">
                  <c:v>41690</c:v>
                </c:pt>
                <c:pt idx="1079">
                  <c:v>41691</c:v>
                </c:pt>
                <c:pt idx="1080">
                  <c:v>41694</c:v>
                </c:pt>
                <c:pt idx="1081">
                  <c:v>41695</c:v>
                </c:pt>
                <c:pt idx="1082">
                  <c:v>41696</c:v>
                </c:pt>
                <c:pt idx="1083">
                  <c:v>41697</c:v>
                </c:pt>
                <c:pt idx="1084">
                  <c:v>41698</c:v>
                </c:pt>
                <c:pt idx="1085">
                  <c:v>41701</c:v>
                </c:pt>
                <c:pt idx="1086">
                  <c:v>41702</c:v>
                </c:pt>
                <c:pt idx="1087">
                  <c:v>41703</c:v>
                </c:pt>
                <c:pt idx="1088">
                  <c:v>41704</c:v>
                </c:pt>
                <c:pt idx="1089">
                  <c:v>41705</c:v>
                </c:pt>
                <c:pt idx="1090">
                  <c:v>41708</c:v>
                </c:pt>
                <c:pt idx="1091">
                  <c:v>41709</c:v>
                </c:pt>
                <c:pt idx="1092">
                  <c:v>41710</c:v>
                </c:pt>
                <c:pt idx="1093">
                  <c:v>41711</c:v>
                </c:pt>
                <c:pt idx="1094">
                  <c:v>41712</c:v>
                </c:pt>
                <c:pt idx="1095">
                  <c:v>41715</c:v>
                </c:pt>
                <c:pt idx="1096">
                  <c:v>41716</c:v>
                </c:pt>
                <c:pt idx="1097">
                  <c:v>41717</c:v>
                </c:pt>
                <c:pt idx="1098">
                  <c:v>41718</c:v>
                </c:pt>
                <c:pt idx="1099">
                  <c:v>41719</c:v>
                </c:pt>
                <c:pt idx="1100">
                  <c:v>41722</c:v>
                </c:pt>
                <c:pt idx="1101">
                  <c:v>41723</c:v>
                </c:pt>
                <c:pt idx="1102">
                  <c:v>41724</c:v>
                </c:pt>
                <c:pt idx="1103">
                  <c:v>41725</c:v>
                </c:pt>
                <c:pt idx="1104">
                  <c:v>41726</c:v>
                </c:pt>
                <c:pt idx="1105">
                  <c:v>41729</c:v>
                </c:pt>
                <c:pt idx="1106">
                  <c:v>41730</c:v>
                </c:pt>
                <c:pt idx="1107">
                  <c:v>41731</c:v>
                </c:pt>
                <c:pt idx="1108">
                  <c:v>41732</c:v>
                </c:pt>
                <c:pt idx="1109">
                  <c:v>41733</c:v>
                </c:pt>
                <c:pt idx="1110">
                  <c:v>41736</c:v>
                </c:pt>
                <c:pt idx="1111">
                  <c:v>41737</c:v>
                </c:pt>
                <c:pt idx="1112">
                  <c:v>41738</c:v>
                </c:pt>
                <c:pt idx="1113">
                  <c:v>41739</c:v>
                </c:pt>
                <c:pt idx="1114">
                  <c:v>41740</c:v>
                </c:pt>
                <c:pt idx="1115">
                  <c:v>41743</c:v>
                </c:pt>
                <c:pt idx="1116">
                  <c:v>41744</c:v>
                </c:pt>
                <c:pt idx="1117">
                  <c:v>41745</c:v>
                </c:pt>
                <c:pt idx="1118">
                  <c:v>41746</c:v>
                </c:pt>
                <c:pt idx="1119">
                  <c:v>41747</c:v>
                </c:pt>
                <c:pt idx="1120">
                  <c:v>41750</c:v>
                </c:pt>
                <c:pt idx="1121">
                  <c:v>41751</c:v>
                </c:pt>
                <c:pt idx="1122">
                  <c:v>41752</c:v>
                </c:pt>
                <c:pt idx="1123">
                  <c:v>41753</c:v>
                </c:pt>
                <c:pt idx="1124">
                  <c:v>41754</c:v>
                </c:pt>
                <c:pt idx="1125">
                  <c:v>41757</c:v>
                </c:pt>
                <c:pt idx="1126">
                  <c:v>41758</c:v>
                </c:pt>
                <c:pt idx="1127">
                  <c:v>41759</c:v>
                </c:pt>
                <c:pt idx="1128">
                  <c:v>41760</c:v>
                </c:pt>
                <c:pt idx="1129">
                  <c:v>41761</c:v>
                </c:pt>
                <c:pt idx="1130">
                  <c:v>41764</c:v>
                </c:pt>
                <c:pt idx="1131">
                  <c:v>41765</c:v>
                </c:pt>
                <c:pt idx="1132">
                  <c:v>41766</c:v>
                </c:pt>
                <c:pt idx="1133">
                  <c:v>41767</c:v>
                </c:pt>
                <c:pt idx="1134">
                  <c:v>41768</c:v>
                </c:pt>
                <c:pt idx="1135">
                  <c:v>41771</c:v>
                </c:pt>
                <c:pt idx="1136">
                  <c:v>41772</c:v>
                </c:pt>
                <c:pt idx="1137">
                  <c:v>41773</c:v>
                </c:pt>
                <c:pt idx="1138">
                  <c:v>41774</c:v>
                </c:pt>
                <c:pt idx="1139">
                  <c:v>41775</c:v>
                </c:pt>
                <c:pt idx="1140">
                  <c:v>41778</c:v>
                </c:pt>
                <c:pt idx="1141">
                  <c:v>41779</c:v>
                </c:pt>
                <c:pt idx="1142">
                  <c:v>41780</c:v>
                </c:pt>
                <c:pt idx="1143">
                  <c:v>41781</c:v>
                </c:pt>
                <c:pt idx="1144">
                  <c:v>41782</c:v>
                </c:pt>
                <c:pt idx="1145">
                  <c:v>41785</c:v>
                </c:pt>
                <c:pt idx="1146">
                  <c:v>41786</c:v>
                </c:pt>
                <c:pt idx="1147">
                  <c:v>41787</c:v>
                </c:pt>
                <c:pt idx="1148">
                  <c:v>41788</c:v>
                </c:pt>
                <c:pt idx="1149">
                  <c:v>41789</c:v>
                </c:pt>
                <c:pt idx="1150">
                  <c:v>41792</c:v>
                </c:pt>
                <c:pt idx="1151">
                  <c:v>41793</c:v>
                </c:pt>
                <c:pt idx="1152">
                  <c:v>41794</c:v>
                </c:pt>
                <c:pt idx="1153">
                  <c:v>41795</c:v>
                </c:pt>
                <c:pt idx="1154">
                  <c:v>41796</c:v>
                </c:pt>
                <c:pt idx="1155">
                  <c:v>41799</c:v>
                </c:pt>
                <c:pt idx="1156">
                  <c:v>41800</c:v>
                </c:pt>
                <c:pt idx="1157">
                  <c:v>41801</c:v>
                </c:pt>
                <c:pt idx="1158">
                  <c:v>41802</c:v>
                </c:pt>
                <c:pt idx="1159">
                  <c:v>41803</c:v>
                </c:pt>
                <c:pt idx="1160">
                  <c:v>41806</c:v>
                </c:pt>
                <c:pt idx="1161">
                  <c:v>41807</c:v>
                </c:pt>
                <c:pt idx="1162">
                  <c:v>41808</c:v>
                </c:pt>
                <c:pt idx="1163">
                  <c:v>41809</c:v>
                </c:pt>
                <c:pt idx="1164">
                  <c:v>41810</c:v>
                </c:pt>
                <c:pt idx="1165">
                  <c:v>41813</c:v>
                </c:pt>
                <c:pt idx="1166">
                  <c:v>41814</c:v>
                </c:pt>
                <c:pt idx="1167">
                  <c:v>41815</c:v>
                </c:pt>
                <c:pt idx="1168">
                  <c:v>41816</c:v>
                </c:pt>
                <c:pt idx="1169">
                  <c:v>41817</c:v>
                </c:pt>
                <c:pt idx="1170">
                  <c:v>41820</c:v>
                </c:pt>
                <c:pt idx="1171">
                  <c:v>41821</c:v>
                </c:pt>
                <c:pt idx="1172">
                  <c:v>41822</c:v>
                </c:pt>
                <c:pt idx="1173">
                  <c:v>41823</c:v>
                </c:pt>
                <c:pt idx="1174">
                  <c:v>41824</c:v>
                </c:pt>
                <c:pt idx="1175">
                  <c:v>41827</c:v>
                </c:pt>
                <c:pt idx="1176">
                  <c:v>41828</c:v>
                </c:pt>
                <c:pt idx="1177">
                  <c:v>41829</c:v>
                </c:pt>
                <c:pt idx="1178">
                  <c:v>41830</c:v>
                </c:pt>
                <c:pt idx="1179">
                  <c:v>41831</c:v>
                </c:pt>
                <c:pt idx="1180">
                  <c:v>41834</c:v>
                </c:pt>
                <c:pt idx="1181">
                  <c:v>41835</c:v>
                </c:pt>
                <c:pt idx="1182">
                  <c:v>41836</c:v>
                </c:pt>
                <c:pt idx="1183">
                  <c:v>41837</c:v>
                </c:pt>
                <c:pt idx="1184">
                  <c:v>41838</c:v>
                </c:pt>
                <c:pt idx="1185">
                  <c:v>41841</c:v>
                </c:pt>
                <c:pt idx="1186">
                  <c:v>41842</c:v>
                </c:pt>
                <c:pt idx="1187">
                  <c:v>41843</c:v>
                </c:pt>
                <c:pt idx="1188">
                  <c:v>41844</c:v>
                </c:pt>
                <c:pt idx="1189">
                  <c:v>41845</c:v>
                </c:pt>
                <c:pt idx="1190">
                  <c:v>41848</c:v>
                </c:pt>
                <c:pt idx="1191">
                  <c:v>41849</c:v>
                </c:pt>
                <c:pt idx="1192">
                  <c:v>41850</c:v>
                </c:pt>
                <c:pt idx="1193">
                  <c:v>41851</c:v>
                </c:pt>
                <c:pt idx="1194">
                  <c:v>41852</c:v>
                </c:pt>
                <c:pt idx="1195">
                  <c:v>41855</c:v>
                </c:pt>
                <c:pt idx="1196">
                  <c:v>41856</c:v>
                </c:pt>
                <c:pt idx="1197">
                  <c:v>41857</c:v>
                </c:pt>
                <c:pt idx="1198">
                  <c:v>41858</c:v>
                </c:pt>
                <c:pt idx="1199">
                  <c:v>41859</c:v>
                </c:pt>
                <c:pt idx="1200">
                  <c:v>41862</c:v>
                </c:pt>
                <c:pt idx="1201">
                  <c:v>41863</c:v>
                </c:pt>
                <c:pt idx="1202">
                  <c:v>41864</c:v>
                </c:pt>
                <c:pt idx="1203">
                  <c:v>41865</c:v>
                </c:pt>
                <c:pt idx="1204">
                  <c:v>41866</c:v>
                </c:pt>
                <c:pt idx="1205">
                  <c:v>41869</c:v>
                </c:pt>
                <c:pt idx="1206">
                  <c:v>41870</c:v>
                </c:pt>
                <c:pt idx="1207">
                  <c:v>41871</c:v>
                </c:pt>
                <c:pt idx="1208">
                  <c:v>41872</c:v>
                </c:pt>
                <c:pt idx="1209">
                  <c:v>41873</c:v>
                </c:pt>
                <c:pt idx="1210">
                  <c:v>41876</c:v>
                </c:pt>
                <c:pt idx="1211">
                  <c:v>41877</c:v>
                </c:pt>
                <c:pt idx="1212">
                  <c:v>41878</c:v>
                </c:pt>
                <c:pt idx="1213">
                  <c:v>41879</c:v>
                </c:pt>
                <c:pt idx="1214">
                  <c:v>41880</c:v>
                </c:pt>
                <c:pt idx="1215">
                  <c:v>41883</c:v>
                </c:pt>
                <c:pt idx="1216">
                  <c:v>41884</c:v>
                </c:pt>
                <c:pt idx="1217">
                  <c:v>41885</c:v>
                </c:pt>
                <c:pt idx="1218">
                  <c:v>41886</c:v>
                </c:pt>
                <c:pt idx="1219">
                  <c:v>41887</c:v>
                </c:pt>
                <c:pt idx="1220">
                  <c:v>41890</c:v>
                </c:pt>
                <c:pt idx="1221">
                  <c:v>41891</c:v>
                </c:pt>
                <c:pt idx="1222">
                  <c:v>41892</c:v>
                </c:pt>
                <c:pt idx="1223">
                  <c:v>41893</c:v>
                </c:pt>
                <c:pt idx="1224">
                  <c:v>41894</c:v>
                </c:pt>
                <c:pt idx="1225">
                  <c:v>41897</c:v>
                </c:pt>
                <c:pt idx="1226">
                  <c:v>41898</c:v>
                </c:pt>
                <c:pt idx="1227">
                  <c:v>41899</c:v>
                </c:pt>
                <c:pt idx="1228">
                  <c:v>41900</c:v>
                </c:pt>
                <c:pt idx="1229">
                  <c:v>41901</c:v>
                </c:pt>
                <c:pt idx="1230">
                  <c:v>41904</c:v>
                </c:pt>
                <c:pt idx="1231">
                  <c:v>41905</c:v>
                </c:pt>
                <c:pt idx="1232">
                  <c:v>41906</c:v>
                </c:pt>
                <c:pt idx="1233">
                  <c:v>41907</c:v>
                </c:pt>
                <c:pt idx="1234">
                  <c:v>41908</c:v>
                </c:pt>
                <c:pt idx="1235">
                  <c:v>41911</c:v>
                </c:pt>
                <c:pt idx="1236">
                  <c:v>41912</c:v>
                </c:pt>
                <c:pt idx="1237">
                  <c:v>41913</c:v>
                </c:pt>
                <c:pt idx="1238">
                  <c:v>41914</c:v>
                </c:pt>
                <c:pt idx="1239">
                  <c:v>41915</c:v>
                </c:pt>
                <c:pt idx="1240">
                  <c:v>41918</c:v>
                </c:pt>
                <c:pt idx="1241">
                  <c:v>41919</c:v>
                </c:pt>
                <c:pt idx="1242">
                  <c:v>41920</c:v>
                </c:pt>
                <c:pt idx="1243">
                  <c:v>41921</c:v>
                </c:pt>
                <c:pt idx="1244">
                  <c:v>41922</c:v>
                </c:pt>
                <c:pt idx="1245">
                  <c:v>41925</c:v>
                </c:pt>
                <c:pt idx="1246">
                  <c:v>41926</c:v>
                </c:pt>
                <c:pt idx="1247">
                  <c:v>41927</c:v>
                </c:pt>
                <c:pt idx="1248">
                  <c:v>41928</c:v>
                </c:pt>
                <c:pt idx="1249">
                  <c:v>41929</c:v>
                </c:pt>
                <c:pt idx="1250">
                  <c:v>41932</c:v>
                </c:pt>
                <c:pt idx="1251">
                  <c:v>41933</c:v>
                </c:pt>
                <c:pt idx="1252">
                  <c:v>41934</c:v>
                </c:pt>
                <c:pt idx="1253">
                  <c:v>41935</c:v>
                </c:pt>
                <c:pt idx="1254">
                  <c:v>41936</c:v>
                </c:pt>
                <c:pt idx="1255">
                  <c:v>41939</c:v>
                </c:pt>
                <c:pt idx="1256">
                  <c:v>41940</c:v>
                </c:pt>
                <c:pt idx="1257">
                  <c:v>41941</c:v>
                </c:pt>
                <c:pt idx="1258">
                  <c:v>41942</c:v>
                </c:pt>
                <c:pt idx="1259">
                  <c:v>41943</c:v>
                </c:pt>
                <c:pt idx="1260">
                  <c:v>41946</c:v>
                </c:pt>
                <c:pt idx="1261">
                  <c:v>41947</c:v>
                </c:pt>
                <c:pt idx="1262">
                  <c:v>41948</c:v>
                </c:pt>
                <c:pt idx="1263">
                  <c:v>41949</c:v>
                </c:pt>
                <c:pt idx="1264">
                  <c:v>41950</c:v>
                </c:pt>
                <c:pt idx="1265">
                  <c:v>41953</c:v>
                </c:pt>
                <c:pt idx="1266">
                  <c:v>41954</c:v>
                </c:pt>
                <c:pt idx="1267">
                  <c:v>41955</c:v>
                </c:pt>
                <c:pt idx="1268">
                  <c:v>41956</c:v>
                </c:pt>
                <c:pt idx="1269">
                  <c:v>41957</c:v>
                </c:pt>
                <c:pt idx="1270">
                  <c:v>41960</c:v>
                </c:pt>
                <c:pt idx="1271">
                  <c:v>41961</c:v>
                </c:pt>
                <c:pt idx="1272">
                  <c:v>41962</c:v>
                </c:pt>
                <c:pt idx="1273">
                  <c:v>41963</c:v>
                </c:pt>
                <c:pt idx="1274">
                  <c:v>41964</c:v>
                </c:pt>
                <c:pt idx="1275">
                  <c:v>41967</c:v>
                </c:pt>
                <c:pt idx="1276">
                  <c:v>41968</c:v>
                </c:pt>
                <c:pt idx="1277">
                  <c:v>41969</c:v>
                </c:pt>
                <c:pt idx="1278">
                  <c:v>41970</c:v>
                </c:pt>
                <c:pt idx="1279">
                  <c:v>41971</c:v>
                </c:pt>
                <c:pt idx="1280">
                  <c:v>41974</c:v>
                </c:pt>
                <c:pt idx="1281">
                  <c:v>41975</c:v>
                </c:pt>
                <c:pt idx="1282">
                  <c:v>41976</c:v>
                </c:pt>
                <c:pt idx="1283">
                  <c:v>41977</c:v>
                </c:pt>
                <c:pt idx="1284">
                  <c:v>41978</c:v>
                </c:pt>
                <c:pt idx="1285">
                  <c:v>41981</c:v>
                </c:pt>
                <c:pt idx="1286">
                  <c:v>41982</c:v>
                </c:pt>
                <c:pt idx="1287">
                  <c:v>41983</c:v>
                </c:pt>
                <c:pt idx="1288">
                  <c:v>41984</c:v>
                </c:pt>
                <c:pt idx="1289">
                  <c:v>41985</c:v>
                </c:pt>
                <c:pt idx="1290">
                  <c:v>41988</c:v>
                </c:pt>
                <c:pt idx="1291">
                  <c:v>41989</c:v>
                </c:pt>
                <c:pt idx="1292">
                  <c:v>41990</c:v>
                </c:pt>
                <c:pt idx="1293">
                  <c:v>41991</c:v>
                </c:pt>
                <c:pt idx="1294">
                  <c:v>41992</c:v>
                </c:pt>
                <c:pt idx="1295">
                  <c:v>41995</c:v>
                </c:pt>
                <c:pt idx="1296">
                  <c:v>41996</c:v>
                </c:pt>
                <c:pt idx="1297">
                  <c:v>41997</c:v>
                </c:pt>
                <c:pt idx="1298">
                  <c:v>41998</c:v>
                </c:pt>
                <c:pt idx="1299">
                  <c:v>41999</c:v>
                </c:pt>
                <c:pt idx="1300">
                  <c:v>42002</c:v>
                </c:pt>
                <c:pt idx="1301">
                  <c:v>42003</c:v>
                </c:pt>
                <c:pt idx="1302">
                  <c:v>42004</c:v>
                </c:pt>
                <c:pt idx="1303">
                  <c:v>42005</c:v>
                </c:pt>
                <c:pt idx="1304">
                  <c:v>42006</c:v>
                </c:pt>
                <c:pt idx="1305">
                  <c:v>42009</c:v>
                </c:pt>
                <c:pt idx="1306">
                  <c:v>42010</c:v>
                </c:pt>
                <c:pt idx="1307">
                  <c:v>42011</c:v>
                </c:pt>
                <c:pt idx="1308">
                  <c:v>42012</c:v>
                </c:pt>
                <c:pt idx="1309">
                  <c:v>42013</c:v>
                </c:pt>
                <c:pt idx="1310">
                  <c:v>42016</c:v>
                </c:pt>
                <c:pt idx="1311">
                  <c:v>42017</c:v>
                </c:pt>
                <c:pt idx="1312">
                  <c:v>42018</c:v>
                </c:pt>
                <c:pt idx="1313">
                  <c:v>42019</c:v>
                </c:pt>
                <c:pt idx="1314">
                  <c:v>42020</c:v>
                </c:pt>
                <c:pt idx="1315">
                  <c:v>42023</c:v>
                </c:pt>
                <c:pt idx="1316">
                  <c:v>42024</c:v>
                </c:pt>
                <c:pt idx="1317">
                  <c:v>42025</c:v>
                </c:pt>
                <c:pt idx="1318">
                  <c:v>42026</c:v>
                </c:pt>
                <c:pt idx="1319">
                  <c:v>42027</c:v>
                </c:pt>
                <c:pt idx="1320">
                  <c:v>42030</c:v>
                </c:pt>
                <c:pt idx="1321">
                  <c:v>42031</c:v>
                </c:pt>
                <c:pt idx="1322">
                  <c:v>42032</c:v>
                </c:pt>
                <c:pt idx="1323">
                  <c:v>42033</c:v>
                </c:pt>
                <c:pt idx="1324">
                  <c:v>42034</c:v>
                </c:pt>
                <c:pt idx="1325">
                  <c:v>42037</c:v>
                </c:pt>
                <c:pt idx="1326">
                  <c:v>42038</c:v>
                </c:pt>
                <c:pt idx="1327">
                  <c:v>42039</c:v>
                </c:pt>
                <c:pt idx="1328">
                  <c:v>42040</c:v>
                </c:pt>
                <c:pt idx="1329">
                  <c:v>42041</c:v>
                </c:pt>
                <c:pt idx="1330">
                  <c:v>42044</c:v>
                </c:pt>
                <c:pt idx="1331">
                  <c:v>42045</c:v>
                </c:pt>
                <c:pt idx="1332">
                  <c:v>42046</c:v>
                </c:pt>
                <c:pt idx="1333">
                  <c:v>42047</c:v>
                </c:pt>
                <c:pt idx="1334">
                  <c:v>42048</c:v>
                </c:pt>
                <c:pt idx="1335">
                  <c:v>42051</c:v>
                </c:pt>
                <c:pt idx="1336">
                  <c:v>42052</c:v>
                </c:pt>
                <c:pt idx="1337">
                  <c:v>42053</c:v>
                </c:pt>
                <c:pt idx="1338">
                  <c:v>42054</c:v>
                </c:pt>
                <c:pt idx="1339">
                  <c:v>42055</c:v>
                </c:pt>
                <c:pt idx="1340">
                  <c:v>42058</c:v>
                </c:pt>
                <c:pt idx="1341">
                  <c:v>42059</c:v>
                </c:pt>
                <c:pt idx="1342">
                  <c:v>42060</c:v>
                </c:pt>
                <c:pt idx="1343">
                  <c:v>42061</c:v>
                </c:pt>
                <c:pt idx="1344">
                  <c:v>42062</c:v>
                </c:pt>
                <c:pt idx="1345">
                  <c:v>42065</c:v>
                </c:pt>
                <c:pt idx="1346">
                  <c:v>42066</c:v>
                </c:pt>
                <c:pt idx="1347">
                  <c:v>42067</c:v>
                </c:pt>
                <c:pt idx="1348">
                  <c:v>42068</c:v>
                </c:pt>
                <c:pt idx="1349">
                  <c:v>42069</c:v>
                </c:pt>
                <c:pt idx="1350">
                  <c:v>42072</c:v>
                </c:pt>
                <c:pt idx="1351">
                  <c:v>42073</c:v>
                </c:pt>
                <c:pt idx="1352">
                  <c:v>42074</c:v>
                </c:pt>
                <c:pt idx="1353">
                  <c:v>42075</c:v>
                </c:pt>
                <c:pt idx="1354">
                  <c:v>42076</c:v>
                </c:pt>
                <c:pt idx="1355">
                  <c:v>42079</c:v>
                </c:pt>
                <c:pt idx="1356">
                  <c:v>42080</c:v>
                </c:pt>
                <c:pt idx="1357">
                  <c:v>42081</c:v>
                </c:pt>
                <c:pt idx="1358">
                  <c:v>42082</c:v>
                </c:pt>
                <c:pt idx="1359">
                  <c:v>42083</c:v>
                </c:pt>
                <c:pt idx="1360">
                  <c:v>42086</c:v>
                </c:pt>
                <c:pt idx="1361">
                  <c:v>42087</c:v>
                </c:pt>
                <c:pt idx="1362">
                  <c:v>42088</c:v>
                </c:pt>
                <c:pt idx="1363">
                  <c:v>42089</c:v>
                </c:pt>
                <c:pt idx="1364">
                  <c:v>42090</c:v>
                </c:pt>
                <c:pt idx="1365">
                  <c:v>42093</c:v>
                </c:pt>
                <c:pt idx="1366">
                  <c:v>42094</c:v>
                </c:pt>
                <c:pt idx="1367">
                  <c:v>42095</c:v>
                </c:pt>
                <c:pt idx="1368">
                  <c:v>42096</c:v>
                </c:pt>
                <c:pt idx="1369">
                  <c:v>42097</c:v>
                </c:pt>
                <c:pt idx="1370">
                  <c:v>42100</c:v>
                </c:pt>
                <c:pt idx="1371">
                  <c:v>42101</c:v>
                </c:pt>
                <c:pt idx="1372">
                  <c:v>42102</c:v>
                </c:pt>
                <c:pt idx="1373">
                  <c:v>42103</c:v>
                </c:pt>
                <c:pt idx="1374">
                  <c:v>42104</c:v>
                </c:pt>
                <c:pt idx="1375">
                  <c:v>42107</c:v>
                </c:pt>
                <c:pt idx="1376">
                  <c:v>42108</c:v>
                </c:pt>
                <c:pt idx="1377">
                  <c:v>42109</c:v>
                </c:pt>
                <c:pt idx="1378">
                  <c:v>42110</c:v>
                </c:pt>
                <c:pt idx="1379">
                  <c:v>42111</c:v>
                </c:pt>
                <c:pt idx="1380">
                  <c:v>42114</c:v>
                </c:pt>
                <c:pt idx="1381">
                  <c:v>42115</c:v>
                </c:pt>
                <c:pt idx="1382">
                  <c:v>42116</c:v>
                </c:pt>
                <c:pt idx="1383">
                  <c:v>42117</c:v>
                </c:pt>
                <c:pt idx="1384">
                  <c:v>42118</c:v>
                </c:pt>
                <c:pt idx="1385">
                  <c:v>42121</c:v>
                </c:pt>
                <c:pt idx="1386">
                  <c:v>42122</c:v>
                </c:pt>
                <c:pt idx="1387">
                  <c:v>42123</c:v>
                </c:pt>
                <c:pt idx="1388">
                  <c:v>42124</c:v>
                </c:pt>
                <c:pt idx="1389">
                  <c:v>42125</c:v>
                </c:pt>
                <c:pt idx="1390">
                  <c:v>42128</c:v>
                </c:pt>
                <c:pt idx="1391">
                  <c:v>42129</c:v>
                </c:pt>
                <c:pt idx="1392">
                  <c:v>42130</c:v>
                </c:pt>
                <c:pt idx="1393">
                  <c:v>42131</c:v>
                </c:pt>
                <c:pt idx="1394">
                  <c:v>42132</c:v>
                </c:pt>
                <c:pt idx="1395">
                  <c:v>42135</c:v>
                </c:pt>
                <c:pt idx="1396">
                  <c:v>42136</c:v>
                </c:pt>
                <c:pt idx="1397">
                  <c:v>42137</c:v>
                </c:pt>
                <c:pt idx="1398">
                  <c:v>42138</c:v>
                </c:pt>
                <c:pt idx="1399">
                  <c:v>42139</c:v>
                </c:pt>
                <c:pt idx="1400">
                  <c:v>42142</c:v>
                </c:pt>
                <c:pt idx="1401">
                  <c:v>42143</c:v>
                </c:pt>
                <c:pt idx="1402">
                  <c:v>42144</c:v>
                </c:pt>
                <c:pt idx="1403">
                  <c:v>42145</c:v>
                </c:pt>
                <c:pt idx="1404">
                  <c:v>42146</c:v>
                </c:pt>
                <c:pt idx="1405">
                  <c:v>42149</c:v>
                </c:pt>
                <c:pt idx="1406">
                  <c:v>42150</c:v>
                </c:pt>
                <c:pt idx="1407">
                  <c:v>42151</c:v>
                </c:pt>
                <c:pt idx="1408">
                  <c:v>42152</c:v>
                </c:pt>
                <c:pt idx="1409">
                  <c:v>42153</c:v>
                </c:pt>
                <c:pt idx="1410">
                  <c:v>42156</c:v>
                </c:pt>
                <c:pt idx="1411">
                  <c:v>42157</c:v>
                </c:pt>
                <c:pt idx="1412">
                  <c:v>42158</c:v>
                </c:pt>
                <c:pt idx="1413">
                  <c:v>42159</c:v>
                </c:pt>
                <c:pt idx="1414">
                  <c:v>42160</c:v>
                </c:pt>
                <c:pt idx="1415">
                  <c:v>42163</c:v>
                </c:pt>
                <c:pt idx="1416">
                  <c:v>42164</c:v>
                </c:pt>
                <c:pt idx="1417">
                  <c:v>42165</c:v>
                </c:pt>
                <c:pt idx="1418">
                  <c:v>42166</c:v>
                </c:pt>
                <c:pt idx="1419">
                  <c:v>42167</c:v>
                </c:pt>
                <c:pt idx="1420">
                  <c:v>42170</c:v>
                </c:pt>
                <c:pt idx="1421">
                  <c:v>42171</c:v>
                </c:pt>
                <c:pt idx="1422">
                  <c:v>42172</c:v>
                </c:pt>
                <c:pt idx="1423">
                  <c:v>42173</c:v>
                </c:pt>
                <c:pt idx="1424">
                  <c:v>42174</c:v>
                </c:pt>
                <c:pt idx="1425">
                  <c:v>42177</c:v>
                </c:pt>
                <c:pt idx="1426">
                  <c:v>42178</c:v>
                </c:pt>
                <c:pt idx="1427">
                  <c:v>42179</c:v>
                </c:pt>
                <c:pt idx="1428">
                  <c:v>42180</c:v>
                </c:pt>
                <c:pt idx="1429">
                  <c:v>42181</c:v>
                </c:pt>
                <c:pt idx="1430">
                  <c:v>42184</c:v>
                </c:pt>
                <c:pt idx="1431">
                  <c:v>42185</c:v>
                </c:pt>
                <c:pt idx="1432">
                  <c:v>42186</c:v>
                </c:pt>
                <c:pt idx="1433">
                  <c:v>42187</c:v>
                </c:pt>
                <c:pt idx="1434">
                  <c:v>42188</c:v>
                </c:pt>
                <c:pt idx="1435">
                  <c:v>42191</c:v>
                </c:pt>
                <c:pt idx="1436">
                  <c:v>42192</c:v>
                </c:pt>
                <c:pt idx="1437">
                  <c:v>42193</c:v>
                </c:pt>
                <c:pt idx="1438">
                  <c:v>42194</c:v>
                </c:pt>
                <c:pt idx="1439">
                  <c:v>42195</c:v>
                </c:pt>
                <c:pt idx="1440">
                  <c:v>42198</c:v>
                </c:pt>
                <c:pt idx="1441">
                  <c:v>42199</c:v>
                </c:pt>
                <c:pt idx="1442">
                  <c:v>42200</c:v>
                </c:pt>
                <c:pt idx="1443">
                  <c:v>42201</c:v>
                </c:pt>
                <c:pt idx="1444">
                  <c:v>42202</c:v>
                </c:pt>
                <c:pt idx="1445">
                  <c:v>42205</c:v>
                </c:pt>
                <c:pt idx="1446">
                  <c:v>42206</c:v>
                </c:pt>
                <c:pt idx="1447">
                  <c:v>42207</c:v>
                </c:pt>
                <c:pt idx="1448">
                  <c:v>42208</c:v>
                </c:pt>
                <c:pt idx="1449">
                  <c:v>42209</c:v>
                </c:pt>
                <c:pt idx="1450">
                  <c:v>42212</c:v>
                </c:pt>
                <c:pt idx="1451">
                  <c:v>42213</c:v>
                </c:pt>
                <c:pt idx="1452">
                  <c:v>42214</c:v>
                </c:pt>
                <c:pt idx="1453">
                  <c:v>42215</c:v>
                </c:pt>
                <c:pt idx="1454">
                  <c:v>42216</c:v>
                </c:pt>
                <c:pt idx="1455">
                  <c:v>42219</c:v>
                </c:pt>
                <c:pt idx="1456">
                  <c:v>42220</c:v>
                </c:pt>
                <c:pt idx="1457">
                  <c:v>42221</c:v>
                </c:pt>
                <c:pt idx="1458">
                  <c:v>42222</c:v>
                </c:pt>
                <c:pt idx="1459">
                  <c:v>42223</c:v>
                </c:pt>
                <c:pt idx="1460">
                  <c:v>42226</c:v>
                </c:pt>
                <c:pt idx="1461">
                  <c:v>42227</c:v>
                </c:pt>
                <c:pt idx="1462">
                  <c:v>42228</c:v>
                </c:pt>
                <c:pt idx="1463">
                  <c:v>42229</c:v>
                </c:pt>
                <c:pt idx="1464">
                  <c:v>42230</c:v>
                </c:pt>
                <c:pt idx="1465">
                  <c:v>42233</c:v>
                </c:pt>
                <c:pt idx="1466">
                  <c:v>42234</c:v>
                </c:pt>
                <c:pt idx="1467">
                  <c:v>42235</c:v>
                </c:pt>
                <c:pt idx="1468">
                  <c:v>42236</c:v>
                </c:pt>
                <c:pt idx="1469">
                  <c:v>42237</c:v>
                </c:pt>
                <c:pt idx="1470">
                  <c:v>42240</c:v>
                </c:pt>
                <c:pt idx="1471">
                  <c:v>42241</c:v>
                </c:pt>
                <c:pt idx="1472">
                  <c:v>42242</c:v>
                </c:pt>
                <c:pt idx="1473">
                  <c:v>42243</c:v>
                </c:pt>
                <c:pt idx="1474">
                  <c:v>42244</c:v>
                </c:pt>
                <c:pt idx="1475">
                  <c:v>42247</c:v>
                </c:pt>
                <c:pt idx="1476">
                  <c:v>42248</c:v>
                </c:pt>
                <c:pt idx="1477">
                  <c:v>42249</c:v>
                </c:pt>
                <c:pt idx="1478">
                  <c:v>42250</c:v>
                </c:pt>
                <c:pt idx="1479">
                  <c:v>42251</c:v>
                </c:pt>
                <c:pt idx="1480">
                  <c:v>42254</c:v>
                </c:pt>
                <c:pt idx="1481">
                  <c:v>42255</c:v>
                </c:pt>
                <c:pt idx="1482">
                  <c:v>42256</c:v>
                </c:pt>
                <c:pt idx="1483">
                  <c:v>42257</c:v>
                </c:pt>
                <c:pt idx="1484">
                  <c:v>42258</c:v>
                </c:pt>
                <c:pt idx="1485">
                  <c:v>42261</c:v>
                </c:pt>
                <c:pt idx="1486">
                  <c:v>42262</c:v>
                </c:pt>
                <c:pt idx="1487">
                  <c:v>42263</c:v>
                </c:pt>
                <c:pt idx="1488">
                  <c:v>42264</c:v>
                </c:pt>
                <c:pt idx="1489">
                  <c:v>42265</c:v>
                </c:pt>
                <c:pt idx="1490">
                  <c:v>42268</c:v>
                </c:pt>
                <c:pt idx="1491">
                  <c:v>42269</c:v>
                </c:pt>
                <c:pt idx="1492">
                  <c:v>42270</c:v>
                </c:pt>
                <c:pt idx="1493">
                  <c:v>42271</c:v>
                </c:pt>
                <c:pt idx="1494">
                  <c:v>42272</c:v>
                </c:pt>
                <c:pt idx="1495">
                  <c:v>42275</c:v>
                </c:pt>
                <c:pt idx="1496">
                  <c:v>42276</c:v>
                </c:pt>
                <c:pt idx="1497">
                  <c:v>42277</c:v>
                </c:pt>
                <c:pt idx="1498">
                  <c:v>42278</c:v>
                </c:pt>
                <c:pt idx="1499">
                  <c:v>42279</c:v>
                </c:pt>
                <c:pt idx="1500">
                  <c:v>42282</c:v>
                </c:pt>
                <c:pt idx="1501">
                  <c:v>42283</c:v>
                </c:pt>
                <c:pt idx="1502">
                  <c:v>42284</c:v>
                </c:pt>
                <c:pt idx="1503">
                  <c:v>42285</c:v>
                </c:pt>
                <c:pt idx="1504">
                  <c:v>42286</c:v>
                </c:pt>
                <c:pt idx="1505">
                  <c:v>42289</c:v>
                </c:pt>
                <c:pt idx="1506">
                  <c:v>42290</c:v>
                </c:pt>
                <c:pt idx="1507">
                  <c:v>42291</c:v>
                </c:pt>
                <c:pt idx="1508">
                  <c:v>42292</c:v>
                </c:pt>
                <c:pt idx="1509">
                  <c:v>42293</c:v>
                </c:pt>
                <c:pt idx="1510">
                  <c:v>42296</c:v>
                </c:pt>
                <c:pt idx="1511">
                  <c:v>42297</c:v>
                </c:pt>
                <c:pt idx="1512">
                  <c:v>42298</c:v>
                </c:pt>
                <c:pt idx="1513">
                  <c:v>42299</c:v>
                </c:pt>
                <c:pt idx="1514">
                  <c:v>42300</c:v>
                </c:pt>
                <c:pt idx="1515">
                  <c:v>42303</c:v>
                </c:pt>
                <c:pt idx="1516">
                  <c:v>42304</c:v>
                </c:pt>
                <c:pt idx="1517">
                  <c:v>42305</c:v>
                </c:pt>
                <c:pt idx="1518">
                  <c:v>42306</c:v>
                </c:pt>
                <c:pt idx="1519">
                  <c:v>42307</c:v>
                </c:pt>
                <c:pt idx="1520">
                  <c:v>42310</c:v>
                </c:pt>
                <c:pt idx="1521">
                  <c:v>42311</c:v>
                </c:pt>
                <c:pt idx="1522">
                  <c:v>42312</c:v>
                </c:pt>
                <c:pt idx="1523">
                  <c:v>42313</c:v>
                </c:pt>
                <c:pt idx="1524">
                  <c:v>42314</c:v>
                </c:pt>
                <c:pt idx="1525">
                  <c:v>42317</c:v>
                </c:pt>
                <c:pt idx="1526">
                  <c:v>42318</c:v>
                </c:pt>
                <c:pt idx="1527">
                  <c:v>42319</c:v>
                </c:pt>
                <c:pt idx="1528">
                  <c:v>42320</c:v>
                </c:pt>
                <c:pt idx="1529">
                  <c:v>42321</c:v>
                </c:pt>
                <c:pt idx="1530">
                  <c:v>42324</c:v>
                </c:pt>
                <c:pt idx="1531">
                  <c:v>42325</c:v>
                </c:pt>
                <c:pt idx="1532">
                  <c:v>42326</c:v>
                </c:pt>
                <c:pt idx="1533">
                  <c:v>42327</c:v>
                </c:pt>
                <c:pt idx="1534">
                  <c:v>42328</c:v>
                </c:pt>
                <c:pt idx="1535">
                  <c:v>42331</c:v>
                </c:pt>
                <c:pt idx="1536">
                  <c:v>42332</c:v>
                </c:pt>
                <c:pt idx="1537">
                  <c:v>42333</c:v>
                </c:pt>
                <c:pt idx="1538">
                  <c:v>42334</c:v>
                </c:pt>
                <c:pt idx="1539">
                  <c:v>42335</c:v>
                </c:pt>
                <c:pt idx="1540">
                  <c:v>42338</c:v>
                </c:pt>
                <c:pt idx="1541">
                  <c:v>42339</c:v>
                </c:pt>
                <c:pt idx="1542">
                  <c:v>42340</c:v>
                </c:pt>
                <c:pt idx="1543">
                  <c:v>42341</c:v>
                </c:pt>
                <c:pt idx="1544">
                  <c:v>42342</c:v>
                </c:pt>
                <c:pt idx="1545">
                  <c:v>42345</c:v>
                </c:pt>
                <c:pt idx="1546">
                  <c:v>42346</c:v>
                </c:pt>
                <c:pt idx="1547">
                  <c:v>42347</c:v>
                </c:pt>
                <c:pt idx="1548">
                  <c:v>42348</c:v>
                </c:pt>
                <c:pt idx="1549">
                  <c:v>42349</c:v>
                </c:pt>
                <c:pt idx="1550">
                  <c:v>42352</c:v>
                </c:pt>
                <c:pt idx="1551">
                  <c:v>42353</c:v>
                </c:pt>
                <c:pt idx="1552">
                  <c:v>42354</c:v>
                </c:pt>
                <c:pt idx="1553">
                  <c:v>42355</c:v>
                </c:pt>
                <c:pt idx="1554">
                  <c:v>42356</c:v>
                </c:pt>
                <c:pt idx="1555">
                  <c:v>42359</c:v>
                </c:pt>
                <c:pt idx="1556">
                  <c:v>42360</c:v>
                </c:pt>
                <c:pt idx="1557">
                  <c:v>42361</c:v>
                </c:pt>
                <c:pt idx="1558">
                  <c:v>42362</c:v>
                </c:pt>
                <c:pt idx="1559">
                  <c:v>42363</c:v>
                </c:pt>
                <c:pt idx="1560">
                  <c:v>42366</c:v>
                </c:pt>
                <c:pt idx="1561">
                  <c:v>42367</c:v>
                </c:pt>
                <c:pt idx="1562">
                  <c:v>42368</c:v>
                </c:pt>
                <c:pt idx="1563">
                  <c:v>42369</c:v>
                </c:pt>
                <c:pt idx="1564">
                  <c:v>42370</c:v>
                </c:pt>
                <c:pt idx="1565">
                  <c:v>42373</c:v>
                </c:pt>
                <c:pt idx="1566">
                  <c:v>42374</c:v>
                </c:pt>
                <c:pt idx="1567">
                  <c:v>42375</c:v>
                </c:pt>
                <c:pt idx="1568">
                  <c:v>42376</c:v>
                </c:pt>
                <c:pt idx="1569">
                  <c:v>42377</c:v>
                </c:pt>
                <c:pt idx="1570">
                  <c:v>42380</c:v>
                </c:pt>
                <c:pt idx="1571">
                  <c:v>42381</c:v>
                </c:pt>
                <c:pt idx="1572">
                  <c:v>42382</c:v>
                </c:pt>
                <c:pt idx="1573">
                  <c:v>42383</c:v>
                </c:pt>
                <c:pt idx="1574">
                  <c:v>42384</c:v>
                </c:pt>
                <c:pt idx="1575">
                  <c:v>42387</c:v>
                </c:pt>
                <c:pt idx="1576">
                  <c:v>42388</c:v>
                </c:pt>
                <c:pt idx="1577">
                  <c:v>42389</c:v>
                </c:pt>
                <c:pt idx="1578">
                  <c:v>42390</c:v>
                </c:pt>
                <c:pt idx="1579">
                  <c:v>42391</c:v>
                </c:pt>
                <c:pt idx="1580">
                  <c:v>42394</c:v>
                </c:pt>
                <c:pt idx="1581">
                  <c:v>42395</c:v>
                </c:pt>
                <c:pt idx="1582">
                  <c:v>42396</c:v>
                </c:pt>
                <c:pt idx="1583">
                  <c:v>42397</c:v>
                </c:pt>
                <c:pt idx="1584">
                  <c:v>42398</c:v>
                </c:pt>
                <c:pt idx="1585">
                  <c:v>42401</c:v>
                </c:pt>
                <c:pt idx="1586">
                  <c:v>42402</c:v>
                </c:pt>
                <c:pt idx="1587">
                  <c:v>42403</c:v>
                </c:pt>
                <c:pt idx="1588">
                  <c:v>42404</c:v>
                </c:pt>
                <c:pt idx="1589">
                  <c:v>42405</c:v>
                </c:pt>
                <c:pt idx="1590">
                  <c:v>42408</c:v>
                </c:pt>
                <c:pt idx="1591">
                  <c:v>42409</c:v>
                </c:pt>
                <c:pt idx="1592">
                  <c:v>42410</c:v>
                </c:pt>
                <c:pt idx="1593">
                  <c:v>42411</c:v>
                </c:pt>
                <c:pt idx="1594">
                  <c:v>42412</c:v>
                </c:pt>
                <c:pt idx="1595">
                  <c:v>42415</c:v>
                </c:pt>
                <c:pt idx="1596">
                  <c:v>42416</c:v>
                </c:pt>
                <c:pt idx="1597">
                  <c:v>42417</c:v>
                </c:pt>
                <c:pt idx="1598">
                  <c:v>42418</c:v>
                </c:pt>
                <c:pt idx="1599">
                  <c:v>42419</c:v>
                </c:pt>
                <c:pt idx="1600">
                  <c:v>42422</c:v>
                </c:pt>
                <c:pt idx="1601">
                  <c:v>42423</c:v>
                </c:pt>
                <c:pt idx="1602">
                  <c:v>42424</c:v>
                </c:pt>
                <c:pt idx="1603">
                  <c:v>42425</c:v>
                </c:pt>
                <c:pt idx="1604">
                  <c:v>42426</c:v>
                </c:pt>
                <c:pt idx="1605">
                  <c:v>42429</c:v>
                </c:pt>
                <c:pt idx="1606">
                  <c:v>42430</c:v>
                </c:pt>
                <c:pt idx="1607">
                  <c:v>42431</c:v>
                </c:pt>
                <c:pt idx="1608">
                  <c:v>42432</c:v>
                </c:pt>
                <c:pt idx="1609">
                  <c:v>42433</c:v>
                </c:pt>
                <c:pt idx="1610">
                  <c:v>42436</c:v>
                </c:pt>
                <c:pt idx="1611">
                  <c:v>42437</c:v>
                </c:pt>
                <c:pt idx="1612">
                  <c:v>42438</c:v>
                </c:pt>
                <c:pt idx="1613">
                  <c:v>42439</c:v>
                </c:pt>
                <c:pt idx="1614">
                  <c:v>42440</c:v>
                </c:pt>
                <c:pt idx="1615">
                  <c:v>42443</c:v>
                </c:pt>
                <c:pt idx="1616">
                  <c:v>42444</c:v>
                </c:pt>
                <c:pt idx="1617">
                  <c:v>42445</c:v>
                </c:pt>
                <c:pt idx="1618">
                  <c:v>42446</c:v>
                </c:pt>
                <c:pt idx="1619">
                  <c:v>42447</c:v>
                </c:pt>
                <c:pt idx="1620">
                  <c:v>42450</c:v>
                </c:pt>
                <c:pt idx="1621">
                  <c:v>42451</c:v>
                </c:pt>
                <c:pt idx="1622">
                  <c:v>42452</c:v>
                </c:pt>
                <c:pt idx="1623">
                  <c:v>42453</c:v>
                </c:pt>
                <c:pt idx="1624">
                  <c:v>42454</c:v>
                </c:pt>
                <c:pt idx="1625">
                  <c:v>42457</c:v>
                </c:pt>
                <c:pt idx="1626">
                  <c:v>42458</c:v>
                </c:pt>
                <c:pt idx="1627">
                  <c:v>42459</c:v>
                </c:pt>
                <c:pt idx="1628">
                  <c:v>42460</c:v>
                </c:pt>
                <c:pt idx="1629">
                  <c:v>42461</c:v>
                </c:pt>
                <c:pt idx="1630">
                  <c:v>42464</c:v>
                </c:pt>
                <c:pt idx="1631">
                  <c:v>42465</c:v>
                </c:pt>
                <c:pt idx="1632">
                  <c:v>42466</c:v>
                </c:pt>
                <c:pt idx="1633">
                  <c:v>42467</c:v>
                </c:pt>
                <c:pt idx="1634">
                  <c:v>42468</c:v>
                </c:pt>
                <c:pt idx="1635">
                  <c:v>42471</c:v>
                </c:pt>
                <c:pt idx="1636">
                  <c:v>42472</c:v>
                </c:pt>
                <c:pt idx="1637">
                  <c:v>42473</c:v>
                </c:pt>
                <c:pt idx="1638">
                  <c:v>42474</c:v>
                </c:pt>
                <c:pt idx="1639">
                  <c:v>42475</c:v>
                </c:pt>
                <c:pt idx="1640">
                  <c:v>42478</c:v>
                </c:pt>
                <c:pt idx="1641">
                  <c:v>42479</c:v>
                </c:pt>
                <c:pt idx="1642">
                  <c:v>42480</c:v>
                </c:pt>
                <c:pt idx="1643">
                  <c:v>42481</c:v>
                </c:pt>
                <c:pt idx="1644">
                  <c:v>42482</c:v>
                </c:pt>
                <c:pt idx="1645">
                  <c:v>42485</c:v>
                </c:pt>
                <c:pt idx="1646">
                  <c:v>42486</c:v>
                </c:pt>
                <c:pt idx="1647">
                  <c:v>42487</c:v>
                </c:pt>
                <c:pt idx="1648">
                  <c:v>42488</c:v>
                </c:pt>
                <c:pt idx="1649">
                  <c:v>42489</c:v>
                </c:pt>
                <c:pt idx="1650">
                  <c:v>42492</c:v>
                </c:pt>
                <c:pt idx="1651">
                  <c:v>42493</c:v>
                </c:pt>
                <c:pt idx="1652">
                  <c:v>42494</c:v>
                </c:pt>
                <c:pt idx="1653">
                  <c:v>42495</c:v>
                </c:pt>
                <c:pt idx="1654">
                  <c:v>42496</c:v>
                </c:pt>
                <c:pt idx="1655">
                  <c:v>42499</c:v>
                </c:pt>
                <c:pt idx="1656">
                  <c:v>42500</c:v>
                </c:pt>
                <c:pt idx="1657">
                  <c:v>42501</c:v>
                </c:pt>
                <c:pt idx="1658">
                  <c:v>42502</c:v>
                </c:pt>
                <c:pt idx="1659">
                  <c:v>42503</c:v>
                </c:pt>
                <c:pt idx="1660">
                  <c:v>42506</c:v>
                </c:pt>
                <c:pt idx="1661">
                  <c:v>42507</c:v>
                </c:pt>
                <c:pt idx="1662">
                  <c:v>42508</c:v>
                </c:pt>
                <c:pt idx="1663">
                  <c:v>42509</c:v>
                </c:pt>
                <c:pt idx="1664">
                  <c:v>42510</c:v>
                </c:pt>
                <c:pt idx="1665">
                  <c:v>42513</c:v>
                </c:pt>
                <c:pt idx="1666">
                  <c:v>42514</c:v>
                </c:pt>
                <c:pt idx="1667">
                  <c:v>42515</c:v>
                </c:pt>
                <c:pt idx="1668">
                  <c:v>42516</c:v>
                </c:pt>
                <c:pt idx="1669">
                  <c:v>42517</c:v>
                </c:pt>
                <c:pt idx="1670">
                  <c:v>42520</c:v>
                </c:pt>
                <c:pt idx="1671">
                  <c:v>42521</c:v>
                </c:pt>
                <c:pt idx="1672">
                  <c:v>42522</c:v>
                </c:pt>
                <c:pt idx="1673">
                  <c:v>42523</c:v>
                </c:pt>
                <c:pt idx="1674">
                  <c:v>42524</c:v>
                </c:pt>
                <c:pt idx="1675">
                  <c:v>42527</c:v>
                </c:pt>
                <c:pt idx="1676">
                  <c:v>42528</c:v>
                </c:pt>
                <c:pt idx="1677">
                  <c:v>42529</c:v>
                </c:pt>
                <c:pt idx="1678">
                  <c:v>42530</c:v>
                </c:pt>
                <c:pt idx="1679">
                  <c:v>42531</c:v>
                </c:pt>
                <c:pt idx="1680">
                  <c:v>42534</c:v>
                </c:pt>
                <c:pt idx="1681">
                  <c:v>42535</c:v>
                </c:pt>
                <c:pt idx="1682">
                  <c:v>42536</c:v>
                </c:pt>
                <c:pt idx="1683">
                  <c:v>42537</c:v>
                </c:pt>
                <c:pt idx="1684">
                  <c:v>42538</c:v>
                </c:pt>
                <c:pt idx="1685">
                  <c:v>42541</c:v>
                </c:pt>
                <c:pt idx="1686">
                  <c:v>42542</c:v>
                </c:pt>
                <c:pt idx="1687">
                  <c:v>42543</c:v>
                </c:pt>
                <c:pt idx="1688">
                  <c:v>42544</c:v>
                </c:pt>
                <c:pt idx="1689">
                  <c:v>42545</c:v>
                </c:pt>
                <c:pt idx="1690">
                  <c:v>42548</c:v>
                </c:pt>
                <c:pt idx="1691">
                  <c:v>42549</c:v>
                </c:pt>
                <c:pt idx="1692">
                  <c:v>42550</c:v>
                </c:pt>
                <c:pt idx="1693">
                  <c:v>42551</c:v>
                </c:pt>
                <c:pt idx="1694">
                  <c:v>42552</c:v>
                </c:pt>
                <c:pt idx="1695">
                  <c:v>42555</c:v>
                </c:pt>
                <c:pt idx="1696">
                  <c:v>42556</c:v>
                </c:pt>
                <c:pt idx="1697">
                  <c:v>42557</c:v>
                </c:pt>
                <c:pt idx="1698">
                  <c:v>42558</c:v>
                </c:pt>
                <c:pt idx="1699">
                  <c:v>42559</c:v>
                </c:pt>
                <c:pt idx="1700">
                  <c:v>42562</c:v>
                </c:pt>
                <c:pt idx="1701">
                  <c:v>42563</c:v>
                </c:pt>
                <c:pt idx="1702">
                  <c:v>42564</c:v>
                </c:pt>
                <c:pt idx="1703">
                  <c:v>42565</c:v>
                </c:pt>
                <c:pt idx="1704">
                  <c:v>42566</c:v>
                </c:pt>
                <c:pt idx="1705">
                  <c:v>42569</c:v>
                </c:pt>
                <c:pt idx="1706">
                  <c:v>42570</c:v>
                </c:pt>
                <c:pt idx="1707">
                  <c:v>42571</c:v>
                </c:pt>
                <c:pt idx="1708">
                  <c:v>42572</c:v>
                </c:pt>
                <c:pt idx="1709">
                  <c:v>42573</c:v>
                </c:pt>
                <c:pt idx="1710">
                  <c:v>42576</c:v>
                </c:pt>
                <c:pt idx="1711">
                  <c:v>42577</c:v>
                </c:pt>
                <c:pt idx="1712">
                  <c:v>42578</c:v>
                </c:pt>
                <c:pt idx="1713">
                  <c:v>42579</c:v>
                </c:pt>
                <c:pt idx="1714">
                  <c:v>42580</c:v>
                </c:pt>
                <c:pt idx="1715">
                  <c:v>42583</c:v>
                </c:pt>
                <c:pt idx="1716">
                  <c:v>42584</c:v>
                </c:pt>
                <c:pt idx="1717">
                  <c:v>42585</c:v>
                </c:pt>
                <c:pt idx="1718">
                  <c:v>42586</c:v>
                </c:pt>
                <c:pt idx="1719">
                  <c:v>42587</c:v>
                </c:pt>
                <c:pt idx="1720">
                  <c:v>42590</c:v>
                </c:pt>
                <c:pt idx="1721">
                  <c:v>42591</c:v>
                </c:pt>
                <c:pt idx="1722">
                  <c:v>42592</c:v>
                </c:pt>
                <c:pt idx="1723">
                  <c:v>42593</c:v>
                </c:pt>
                <c:pt idx="1724">
                  <c:v>42594</c:v>
                </c:pt>
                <c:pt idx="1725">
                  <c:v>42597</c:v>
                </c:pt>
                <c:pt idx="1726">
                  <c:v>42598</c:v>
                </c:pt>
                <c:pt idx="1727">
                  <c:v>42599</c:v>
                </c:pt>
                <c:pt idx="1728">
                  <c:v>42600</c:v>
                </c:pt>
                <c:pt idx="1729">
                  <c:v>42601</c:v>
                </c:pt>
                <c:pt idx="1730">
                  <c:v>42604</c:v>
                </c:pt>
                <c:pt idx="1731">
                  <c:v>42605</c:v>
                </c:pt>
                <c:pt idx="1732">
                  <c:v>42606</c:v>
                </c:pt>
                <c:pt idx="1733">
                  <c:v>42607</c:v>
                </c:pt>
                <c:pt idx="1734">
                  <c:v>42608</c:v>
                </c:pt>
                <c:pt idx="1735">
                  <c:v>42611</c:v>
                </c:pt>
                <c:pt idx="1736">
                  <c:v>42612</c:v>
                </c:pt>
                <c:pt idx="1737">
                  <c:v>42613</c:v>
                </c:pt>
                <c:pt idx="1738">
                  <c:v>42614</c:v>
                </c:pt>
                <c:pt idx="1739">
                  <c:v>42615</c:v>
                </c:pt>
                <c:pt idx="1740">
                  <c:v>42618</c:v>
                </c:pt>
                <c:pt idx="1741">
                  <c:v>42619</c:v>
                </c:pt>
                <c:pt idx="1742">
                  <c:v>42620</c:v>
                </c:pt>
                <c:pt idx="1743">
                  <c:v>42621</c:v>
                </c:pt>
                <c:pt idx="1744">
                  <c:v>42622</c:v>
                </c:pt>
                <c:pt idx="1745">
                  <c:v>42625</c:v>
                </c:pt>
                <c:pt idx="1746">
                  <c:v>42626</c:v>
                </c:pt>
                <c:pt idx="1747">
                  <c:v>42627</c:v>
                </c:pt>
                <c:pt idx="1748">
                  <c:v>42628</c:v>
                </c:pt>
                <c:pt idx="1749">
                  <c:v>42629</c:v>
                </c:pt>
                <c:pt idx="1750">
                  <c:v>42632</c:v>
                </c:pt>
                <c:pt idx="1751">
                  <c:v>42633</c:v>
                </c:pt>
                <c:pt idx="1752">
                  <c:v>42634</c:v>
                </c:pt>
                <c:pt idx="1753">
                  <c:v>42635</c:v>
                </c:pt>
                <c:pt idx="1754">
                  <c:v>42636</c:v>
                </c:pt>
                <c:pt idx="1755">
                  <c:v>42639</c:v>
                </c:pt>
                <c:pt idx="1756">
                  <c:v>42640</c:v>
                </c:pt>
                <c:pt idx="1757">
                  <c:v>42641</c:v>
                </c:pt>
                <c:pt idx="1758">
                  <c:v>42642</c:v>
                </c:pt>
                <c:pt idx="1759">
                  <c:v>42643</c:v>
                </c:pt>
                <c:pt idx="1760">
                  <c:v>42646</c:v>
                </c:pt>
                <c:pt idx="1761">
                  <c:v>42647</c:v>
                </c:pt>
                <c:pt idx="1762">
                  <c:v>42648</c:v>
                </c:pt>
                <c:pt idx="1763">
                  <c:v>42649</c:v>
                </c:pt>
                <c:pt idx="1764">
                  <c:v>42650</c:v>
                </c:pt>
                <c:pt idx="1765">
                  <c:v>42653</c:v>
                </c:pt>
                <c:pt idx="1766">
                  <c:v>42654</c:v>
                </c:pt>
                <c:pt idx="1767">
                  <c:v>42655</c:v>
                </c:pt>
                <c:pt idx="1768">
                  <c:v>42656</c:v>
                </c:pt>
                <c:pt idx="1769">
                  <c:v>42657</c:v>
                </c:pt>
                <c:pt idx="1770">
                  <c:v>42660</c:v>
                </c:pt>
                <c:pt idx="1771">
                  <c:v>42661</c:v>
                </c:pt>
                <c:pt idx="1772">
                  <c:v>42662</c:v>
                </c:pt>
                <c:pt idx="1773">
                  <c:v>42663</c:v>
                </c:pt>
                <c:pt idx="1774">
                  <c:v>42664</c:v>
                </c:pt>
                <c:pt idx="1775">
                  <c:v>42667</c:v>
                </c:pt>
                <c:pt idx="1776">
                  <c:v>42668</c:v>
                </c:pt>
                <c:pt idx="1777">
                  <c:v>42669</c:v>
                </c:pt>
                <c:pt idx="1778">
                  <c:v>42670</c:v>
                </c:pt>
                <c:pt idx="1779">
                  <c:v>42671</c:v>
                </c:pt>
                <c:pt idx="1780">
                  <c:v>42674</c:v>
                </c:pt>
                <c:pt idx="1781">
                  <c:v>42675</c:v>
                </c:pt>
                <c:pt idx="1782">
                  <c:v>42676</c:v>
                </c:pt>
                <c:pt idx="1783">
                  <c:v>42677</c:v>
                </c:pt>
                <c:pt idx="1784">
                  <c:v>42678</c:v>
                </c:pt>
                <c:pt idx="1785">
                  <c:v>42681</c:v>
                </c:pt>
                <c:pt idx="1786">
                  <c:v>42682</c:v>
                </c:pt>
                <c:pt idx="1787">
                  <c:v>42683</c:v>
                </c:pt>
                <c:pt idx="1788">
                  <c:v>42684</c:v>
                </c:pt>
                <c:pt idx="1789">
                  <c:v>42685</c:v>
                </c:pt>
                <c:pt idx="1790">
                  <c:v>42688</c:v>
                </c:pt>
                <c:pt idx="1791">
                  <c:v>42689</c:v>
                </c:pt>
                <c:pt idx="1792">
                  <c:v>42690</c:v>
                </c:pt>
                <c:pt idx="1793">
                  <c:v>42691</c:v>
                </c:pt>
                <c:pt idx="1794">
                  <c:v>42692</c:v>
                </c:pt>
                <c:pt idx="1795">
                  <c:v>42695</c:v>
                </c:pt>
                <c:pt idx="1796">
                  <c:v>42696</c:v>
                </c:pt>
                <c:pt idx="1797">
                  <c:v>42697</c:v>
                </c:pt>
                <c:pt idx="1798">
                  <c:v>42698</c:v>
                </c:pt>
                <c:pt idx="1799">
                  <c:v>42699</c:v>
                </c:pt>
                <c:pt idx="1800">
                  <c:v>42702</c:v>
                </c:pt>
                <c:pt idx="1801">
                  <c:v>42703</c:v>
                </c:pt>
                <c:pt idx="1802">
                  <c:v>42704</c:v>
                </c:pt>
                <c:pt idx="1803">
                  <c:v>42705</c:v>
                </c:pt>
                <c:pt idx="1804">
                  <c:v>42706</c:v>
                </c:pt>
                <c:pt idx="1805">
                  <c:v>42709</c:v>
                </c:pt>
                <c:pt idx="1806">
                  <c:v>42710</c:v>
                </c:pt>
                <c:pt idx="1807">
                  <c:v>42711</c:v>
                </c:pt>
                <c:pt idx="1808">
                  <c:v>42712</c:v>
                </c:pt>
                <c:pt idx="1809">
                  <c:v>42713</c:v>
                </c:pt>
                <c:pt idx="1810">
                  <c:v>42716</c:v>
                </c:pt>
                <c:pt idx="1811">
                  <c:v>42717</c:v>
                </c:pt>
                <c:pt idx="1812">
                  <c:v>42718</c:v>
                </c:pt>
                <c:pt idx="1813">
                  <c:v>42719</c:v>
                </c:pt>
                <c:pt idx="1814">
                  <c:v>42720</c:v>
                </c:pt>
                <c:pt idx="1815">
                  <c:v>42723</c:v>
                </c:pt>
                <c:pt idx="1816">
                  <c:v>42724</c:v>
                </c:pt>
                <c:pt idx="1817">
                  <c:v>42725</c:v>
                </c:pt>
                <c:pt idx="1818">
                  <c:v>42726</c:v>
                </c:pt>
                <c:pt idx="1819">
                  <c:v>42727</c:v>
                </c:pt>
                <c:pt idx="1820">
                  <c:v>42730</c:v>
                </c:pt>
                <c:pt idx="1821">
                  <c:v>42731</c:v>
                </c:pt>
                <c:pt idx="1822">
                  <c:v>42732</c:v>
                </c:pt>
                <c:pt idx="1823">
                  <c:v>42733</c:v>
                </c:pt>
                <c:pt idx="1824">
                  <c:v>42734</c:v>
                </c:pt>
                <c:pt idx="1825">
                  <c:v>42737</c:v>
                </c:pt>
                <c:pt idx="1826">
                  <c:v>42738</c:v>
                </c:pt>
                <c:pt idx="1827">
                  <c:v>42739</c:v>
                </c:pt>
                <c:pt idx="1828">
                  <c:v>42740</c:v>
                </c:pt>
                <c:pt idx="1829">
                  <c:v>42741</c:v>
                </c:pt>
                <c:pt idx="1830">
                  <c:v>42744</c:v>
                </c:pt>
                <c:pt idx="1831">
                  <c:v>42745</c:v>
                </c:pt>
                <c:pt idx="1832">
                  <c:v>42746</c:v>
                </c:pt>
                <c:pt idx="1833">
                  <c:v>42747</c:v>
                </c:pt>
                <c:pt idx="1834">
                  <c:v>42748</c:v>
                </c:pt>
                <c:pt idx="1835">
                  <c:v>42751</c:v>
                </c:pt>
                <c:pt idx="1836">
                  <c:v>42752</c:v>
                </c:pt>
                <c:pt idx="1837">
                  <c:v>42753</c:v>
                </c:pt>
                <c:pt idx="1838">
                  <c:v>42754</c:v>
                </c:pt>
                <c:pt idx="1839">
                  <c:v>42755</c:v>
                </c:pt>
                <c:pt idx="1840">
                  <c:v>42758</c:v>
                </c:pt>
                <c:pt idx="1841">
                  <c:v>42759</c:v>
                </c:pt>
                <c:pt idx="1842">
                  <c:v>42760</c:v>
                </c:pt>
                <c:pt idx="1843">
                  <c:v>42761</c:v>
                </c:pt>
                <c:pt idx="1844">
                  <c:v>42762</c:v>
                </c:pt>
                <c:pt idx="1845">
                  <c:v>42765</c:v>
                </c:pt>
                <c:pt idx="1846">
                  <c:v>42766</c:v>
                </c:pt>
                <c:pt idx="1847">
                  <c:v>42767</c:v>
                </c:pt>
                <c:pt idx="1848">
                  <c:v>42768</c:v>
                </c:pt>
                <c:pt idx="1849">
                  <c:v>42769</c:v>
                </c:pt>
                <c:pt idx="1850">
                  <c:v>42772</c:v>
                </c:pt>
                <c:pt idx="1851">
                  <c:v>42773</c:v>
                </c:pt>
                <c:pt idx="1852">
                  <c:v>42774</c:v>
                </c:pt>
                <c:pt idx="1853">
                  <c:v>42775</c:v>
                </c:pt>
                <c:pt idx="1854">
                  <c:v>42776</c:v>
                </c:pt>
                <c:pt idx="1855">
                  <c:v>42779</c:v>
                </c:pt>
                <c:pt idx="1856">
                  <c:v>42780</c:v>
                </c:pt>
                <c:pt idx="1857">
                  <c:v>42781</c:v>
                </c:pt>
                <c:pt idx="1858">
                  <c:v>42782</c:v>
                </c:pt>
                <c:pt idx="1859">
                  <c:v>42783</c:v>
                </c:pt>
                <c:pt idx="1860">
                  <c:v>42786</c:v>
                </c:pt>
                <c:pt idx="1861">
                  <c:v>42787</c:v>
                </c:pt>
                <c:pt idx="1862">
                  <c:v>42788</c:v>
                </c:pt>
                <c:pt idx="1863">
                  <c:v>42789</c:v>
                </c:pt>
                <c:pt idx="1864">
                  <c:v>42790</c:v>
                </c:pt>
                <c:pt idx="1865">
                  <c:v>42793</c:v>
                </c:pt>
                <c:pt idx="1866">
                  <c:v>42794</c:v>
                </c:pt>
                <c:pt idx="1867">
                  <c:v>42795</c:v>
                </c:pt>
                <c:pt idx="1868">
                  <c:v>42796</c:v>
                </c:pt>
                <c:pt idx="1869">
                  <c:v>42797</c:v>
                </c:pt>
                <c:pt idx="1870">
                  <c:v>42800</c:v>
                </c:pt>
                <c:pt idx="1871">
                  <c:v>42801</c:v>
                </c:pt>
                <c:pt idx="1872">
                  <c:v>42802</c:v>
                </c:pt>
                <c:pt idx="1873">
                  <c:v>42803</c:v>
                </c:pt>
                <c:pt idx="1874">
                  <c:v>42804</c:v>
                </c:pt>
                <c:pt idx="1875">
                  <c:v>42807</c:v>
                </c:pt>
                <c:pt idx="1876">
                  <c:v>42808</c:v>
                </c:pt>
                <c:pt idx="1877">
                  <c:v>42809</c:v>
                </c:pt>
                <c:pt idx="1878">
                  <c:v>42810</c:v>
                </c:pt>
                <c:pt idx="1879">
                  <c:v>42811</c:v>
                </c:pt>
                <c:pt idx="1880">
                  <c:v>42814</c:v>
                </c:pt>
                <c:pt idx="1881">
                  <c:v>42815</c:v>
                </c:pt>
                <c:pt idx="1882">
                  <c:v>42816</c:v>
                </c:pt>
                <c:pt idx="1883">
                  <c:v>42817</c:v>
                </c:pt>
                <c:pt idx="1884">
                  <c:v>42818</c:v>
                </c:pt>
                <c:pt idx="1885">
                  <c:v>42821</c:v>
                </c:pt>
                <c:pt idx="1886">
                  <c:v>42822</c:v>
                </c:pt>
                <c:pt idx="1887">
                  <c:v>42823</c:v>
                </c:pt>
                <c:pt idx="1888">
                  <c:v>42824</c:v>
                </c:pt>
                <c:pt idx="1889">
                  <c:v>42825</c:v>
                </c:pt>
                <c:pt idx="1890">
                  <c:v>42828</c:v>
                </c:pt>
                <c:pt idx="1891">
                  <c:v>42829</c:v>
                </c:pt>
                <c:pt idx="1892">
                  <c:v>42830</c:v>
                </c:pt>
                <c:pt idx="1893">
                  <c:v>42831</c:v>
                </c:pt>
                <c:pt idx="1894">
                  <c:v>42832</c:v>
                </c:pt>
                <c:pt idx="1895">
                  <c:v>42835</c:v>
                </c:pt>
                <c:pt idx="1896">
                  <c:v>42836</c:v>
                </c:pt>
                <c:pt idx="1897">
                  <c:v>42837</c:v>
                </c:pt>
                <c:pt idx="1898">
                  <c:v>42838</c:v>
                </c:pt>
                <c:pt idx="1899">
                  <c:v>42839</c:v>
                </c:pt>
                <c:pt idx="1900">
                  <c:v>42842</c:v>
                </c:pt>
                <c:pt idx="1901">
                  <c:v>42843</c:v>
                </c:pt>
                <c:pt idx="1902">
                  <c:v>42844</c:v>
                </c:pt>
                <c:pt idx="1903">
                  <c:v>42845</c:v>
                </c:pt>
                <c:pt idx="1904">
                  <c:v>42846</c:v>
                </c:pt>
                <c:pt idx="1905">
                  <c:v>42849</c:v>
                </c:pt>
                <c:pt idx="1906">
                  <c:v>42850</c:v>
                </c:pt>
                <c:pt idx="1907">
                  <c:v>42851</c:v>
                </c:pt>
                <c:pt idx="1908">
                  <c:v>42852</c:v>
                </c:pt>
                <c:pt idx="1909">
                  <c:v>42853</c:v>
                </c:pt>
                <c:pt idx="1910">
                  <c:v>42856</c:v>
                </c:pt>
                <c:pt idx="1911">
                  <c:v>42857</c:v>
                </c:pt>
                <c:pt idx="1912">
                  <c:v>42858</c:v>
                </c:pt>
                <c:pt idx="1913">
                  <c:v>42859</c:v>
                </c:pt>
                <c:pt idx="1914">
                  <c:v>42860</c:v>
                </c:pt>
                <c:pt idx="1915">
                  <c:v>42863</c:v>
                </c:pt>
                <c:pt idx="1916">
                  <c:v>42864</c:v>
                </c:pt>
                <c:pt idx="1917">
                  <c:v>42865</c:v>
                </c:pt>
                <c:pt idx="1918">
                  <c:v>42866</c:v>
                </c:pt>
                <c:pt idx="1919">
                  <c:v>42867</c:v>
                </c:pt>
                <c:pt idx="1920">
                  <c:v>42870</c:v>
                </c:pt>
                <c:pt idx="1921">
                  <c:v>42871</c:v>
                </c:pt>
                <c:pt idx="1922">
                  <c:v>42872</c:v>
                </c:pt>
                <c:pt idx="1923">
                  <c:v>42873</c:v>
                </c:pt>
                <c:pt idx="1924">
                  <c:v>42874</c:v>
                </c:pt>
                <c:pt idx="1925">
                  <c:v>42877</c:v>
                </c:pt>
                <c:pt idx="1926">
                  <c:v>42878</c:v>
                </c:pt>
                <c:pt idx="1927">
                  <c:v>42879</c:v>
                </c:pt>
                <c:pt idx="1928">
                  <c:v>42880</c:v>
                </c:pt>
                <c:pt idx="1929">
                  <c:v>42881</c:v>
                </c:pt>
                <c:pt idx="1930">
                  <c:v>42884</c:v>
                </c:pt>
                <c:pt idx="1931">
                  <c:v>42885</c:v>
                </c:pt>
                <c:pt idx="1932">
                  <c:v>42886</c:v>
                </c:pt>
                <c:pt idx="1933">
                  <c:v>42887</c:v>
                </c:pt>
                <c:pt idx="1934">
                  <c:v>42888</c:v>
                </c:pt>
                <c:pt idx="1935">
                  <c:v>42891</c:v>
                </c:pt>
                <c:pt idx="1936">
                  <c:v>42892</c:v>
                </c:pt>
                <c:pt idx="1937">
                  <c:v>42893</c:v>
                </c:pt>
                <c:pt idx="1938">
                  <c:v>42894</c:v>
                </c:pt>
                <c:pt idx="1939">
                  <c:v>42895</c:v>
                </c:pt>
                <c:pt idx="1940">
                  <c:v>42898</c:v>
                </c:pt>
                <c:pt idx="1941">
                  <c:v>42899</c:v>
                </c:pt>
                <c:pt idx="1942">
                  <c:v>42900</c:v>
                </c:pt>
                <c:pt idx="1943">
                  <c:v>42901</c:v>
                </c:pt>
                <c:pt idx="1944">
                  <c:v>42902</c:v>
                </c:pt>
                <c:pt idx="1945">
                  <c:v>42905</c:v>
                </c:pt>
                <c:pt idx="1946">
                  <c:v>42906</c:v>
                </c:pt>
                <c:pt idx="1947">
                  <c:v>42907</c:v>
                </c:pt>
                <c:pt idx="1948">
                  <c:v>42908</c:v>
                </c:pt>
                <c:pt idx="1949">
                  <c:v>42909</c:v>
                </c:pt>
                <c:pt idx="1950">
                  <c:v>42912</c:v>
                </c:pt>
                <c:pt idx="1951">
                  <c:v>42913</c:v>
                </c:pt>
                <c:pt idx="1952">
                  <c:v>42914</c:v>
                </c:pt>
                <c:pt idx="1953">
                  <c:v>42915</c:v>
                </c:pt>
                <c:pt idx="1954">
                  <c:v>42916</c:v>
                </c:pt>
                <c:pt idx="1955">
                  <c:v>42919</c:v>
                </c:pt>
                <c:pt idx="1956">
                  <c:v>42920</c:v>
                </c:pt>
                <c:pt idx="1957">
                  <c:v>42921</c:v>
                </c:pt>
                <c:pt idx="1958">
                  <c:v>42922</c:v>
                </c:pt>
                <c:pt idx="1959">
                  <c:v>42923</c:v>
                </c:pt>
                <c:pt idx="1960">
                  <c:v>42926</c:v>
                </c:pt>
                <c:pt idx="1961">
                  <c:v>42927</c:v>
                </c:pt>
                <c:pt idx="1962">
                  <c:v>42928</c:v>
                </c:pt>
                <c:pt idx="1963">
                  <c:v>42929</c:v>
                </c:pt>
                <c:pt idx="1964">
                  <c:v>42930</c:v>
                </c:pt>
                <c:pt idx="1965">
                  <c:v>42933</c:v>
                </c:pt>
                <c:pt idx="1966">
                  <c:v>42934</c:v>
                </c:pt>
                <c:pt idx="1967">
                  <c:v>42935</c:v>
                </c:pt>
                <c:pt idx="1968">
                  <c:v>42936</c:v>
                </c:pt>
                <c:pt idx="1969">
                  <c:v>42937</c:v>
                </c:pt>
                <c:pt idx="1970">
                  <c:v>42940</c:v>
                </c:pt>
                <c:pt idx="1971">
                  <c:v>42941</c:v>
                </c:pt>
                <c:pt idx="1972">
                  <c:v>42942</c:v>
                </c:pt>
                <c:pt idx="1973">
                  <c:v>42943</c:v>
                </c:pt>
                <c:pt idx="1974">
                  <c:v>42944</c:v>
                </c:pt>
                <c:pt idx="1975">
                  <c:v>42947</c:v>
                </c:pt>
                <c:pt idx="1976">
                  <c:v>42948</c:v>
                </c:pt>
                <c:pt idx="1977">
                  <c:v>42949</c:v>
                </c:pt>
                <c:pt idx="1978">
                  <c:v>42950</c:v>
                </c:pt>
                <c:pt idx="1979">
                  <c:v>42951</c:v>
                </c:pt>
                <c:pt idx="1980">
                  <c:v>42954</c:v>
                </c:pt>
                <c:pt idx="1981">
                  <c:v>42955</c:v>
                </c:pt>
                <c:pt idx="1982">
                  <c:v>42956</c:v>
                </c:pt>
                <c:pt idx="1983">
                  <c:v>42957</c:v>
                </c:pt>
                <c:pt idx="1984">
                  <c:v>42958</c:v>
                </c:pt>
                <c:pt idx="1985">
                  <c:v>42961</c:v>
                </c:pt>
                <c:pt idx="1986">
                  <c:v>42962</c:v>
                </c:pt>
                <c:pt idx="1987">
                  <c:v>42963</c:v>
                </c:pt>
                <c:pt idx="1988">
                  <c:v>42964</c:v>
                </c:pt>
                <c:pt idx="1989">
                  <c:v>42965</c:v>
                </c:pt>
                <c:pt idx="1990">
                  <c:v>42968</c:v>
                </c:pt>
                <c:pt idx="1991">
                  <c:v>42969</c:v>
                </c:pt>
                <c:pt idx="1992">
                  <c:v>42970</c:v>
                </c:pt>
                <c:pt idx="1993">
                  <c:v>42971</c:v>
                </c:pt>
                <c:pt idx="1994">
                  <c:v>42972</c:v>
                </c:pt>
                <c:pt idx="1995">
                  <c:v>42975</c:v>
                </c:pt>
                <c:pt idx="1996">
                  <c:v>42976</c:v>
                </c:pt>
                <c:pt idx="1997">
                  <c:v>42977</c:v>
                </c:pt>
                <c:pt idx="1998">
                  <c:v>42978</c:v>
                </c:pt>
                <c:pt idx="1999">
                  <c:v>42979</c:v>
                </c:pt>
                <c:pt idx="2000">
                  <c:v>42982</c:v>
                </c:pt>
                <c:pt idx="2001">
                  <c:v>42983</c:v>
                </c:pt>
                <c:pt idx="2002">
                  <c:v>42984</c:v>
                </c:pt>
                <c:pt idx="2003">
                  <c:v>42985</c:v>
                </c:pt>
                <c:pt idx="2004">
                  <c:v>42986</c:v>
                </c:pt>
                <c:pt idx="2005">
                  <c:v>42989</c:v>
                </c:pt>
                <c:pt idx="2006">
                  <c:v>42990</c:v>
                </c:pt>
                <c:pt idx="2007">
                  <c:v>42991</c:v>
                </c:pt>
                <c:pt idx="2008">
                  <c:v>42992</c:v>
                </c:pt>
                <c:pt idx="2009">
                  <c:v>42993</c:v>
                </c:pt>
                <c:pt idx="2010">
                  <c:v>42996</c:v>
                </c:pt>
                <c:pt idx="2011">
                  <c:v>42997</c:v>
                </c:pt>
                <c:pt idx="2012">
                  <c:v>42998</c:v>
                </c:pt>
                <c:pt idx="2013">
                  <c:v>42999</c:v>
                </c:pt>
                <c:pt idx="2014">
                  <c:v>43000</c:v>
                </c:pt>
                <c:pt idx="2015">
                  <c:v>43003</c:v>
                </c:pt>
                <c:pt idx="2016">
                  <c:v>43004</c:v>
                </c:pt>
                <c:pt idx="2017">
                  <c:v>43005</c:v>
                </c:pt>
                <c:pt idx="2018">
                  <c:v>43006</c:v>
                </c:pt>
                <c:pt idx="2019">
                  <c:v>43007</c:v>
                </c:pt>
                <c:pt idx="2020">
                  <c:v>43010</c:v>
                </c:pt>
                <c:pt idx="2021">
                  <c:v>43011</c:v>
                </c:pt>
                <c:pt idx="2022">
                  <c:v>43012</c:v>
                </c:pt>
                <c:pt idx="2023">
                  <c:v>43013</c:v>
                </c:pt>
                <c:pt idx="2024">
                  <c:v>43014</c:v>
                </c:pt>
                <c:pt idx="2025">
                  <c:v>43017</c:v>
                </c:pt>
                <c:pt idx="2026">
                  <c:v>43018</c:v>
                </c:pt>
                <c:pt idx="2027">
                  <c:v>43019</c:v>
                </c:pt>
                <c:pt idx="2028">
                  <c:v>43020</c:v>
                </c:pt>
                <c:pt idx="2029">
                  <c:v>43021</c:v>
                </c:pt>
                <c:pt idx="2030">
                  <c:v>43024</c:v>
                </c:pt>
                <c:pt idx="2031">
                  <c:v>43025</c:v>
                </c:pt>
                <c:pt idx="2032">
                  <c:v>43026</c:v>
                </c:pt>
                <c:pt idx="2033">
                  <c:v>43027</c:v>
                </c:pt>
                <c:pt idx="2034">
                  <c:v>43028</c:v>
                </c:pt>
                <c:pt idx="2035">
                  <c:v>43031</c:v>
                </c:pt>
                <c:pt idx="2036">
                  <c:v>43032</c:v>
                </c:pt>
                <c:pt idx="2037">
                  <c:v>43033</c:v>
                </c:pt>
                <c:pt idx="2038">
                  <c:v>43034</c:v>
                </c:pt>
                <c:pt idx="2039">
                  <c:v>43035</c:v>
                </c:pt>
                <c:pt idx="2040">
                  <c:v>43038</c:v>
                </c:pt>
                <c:pt idx="2041">
                  <c:v>43039</c:v>
                </c:pt>
                <c:pt idx="2042">
                  <c:v>43040</c:v>
                </c:pt>
                <c:pt idx="2043">
                  <c:v>43041</c:v>
                </c:pt>
                <c:pt idx="2044">
                  <c:v>43042</c:v>
                </c:pt>
                <c:pt idx="2045">
                  <c:v>43045</c:v>
                </c:pt>
                <c:pt idx="2046">
                  <c:v>43046</c:v>
                </c:pt>
                <c:pt idx="2047">
                  <c:v>43047</c:v>
                </c:pt>
                <c:pt idx="2048">
                  <c:v>43048</c:v>
                </c:pt>
                <c:pt idx="2049">
                  <c:v>43049</c:v>
                </c:pt>
                <c:pt idx="2050">
                  <c:v>43052</c:v>
                </c:pt>
                <c:pt idx="2051">
                  <c:v>43053</c:v>
                </c:pt>
                <c:pt idx="2052">
                  <c:v>43054</c:v>
                </c:pt>
                <c:pt idx="2053">
                  <c:v>43055</c:v>
                </c:pt>
                <c:pt idx="2054">
                  <c:v>43056</c:v>
                </c:pt>
                <c:pt idx="2055">
                  <c:v>43059</c:v>
                </c:pt>
                <c:pt idx="2056">
                  <c:v>43060</c:v>
                </c:pt>
                <c:pt idx="2057">
                  <c:v>43061</c:v>
                </c:pt>
                <c:pt idx="2058">
                  <c:v>43062</c:v>
                </c:pt>
                <c:pt idx="2059">
                  <c:v>43063</c:v>
                </c:pt>
                <c:pt idx="2060">
                  <c:v>43066</c:v>
                </c:pt>
                <c:pt idx="2061">
                  <c:v>43067</c:v>
                </c:pt>
                <c:pt idx="2062">
                  <c:v>43068</c:v>
                </c:pt>
                <c:pt idx="2063">
                  <c:v>43069</c:v>
                </c:pt>
                <c:pt idx="2064">
                  <c:v>43070</c:v>
                </c:pt>
                <c:pt idx="2065">
                  <c:v>43073</c:v>
                </c:pt>
                <c:pt idx="2066">
                  <c:v>43074</c:v>
                </c:pt>
                <c:pt idx="2067">
                  <c:v>43075</c:v>
                </c:pt>
                <c:pt idx="2068">
                  <c:v>43076</c:v>
                </c:pt>
                <c:pt idx="2069">
                  <c:v>43077</c:v>
                </c:pt>
                <c:pt idx="2070">
                  <c:v>43080</c:v>
                </c:pt>
                <c:pt idx="2071">
                  <c:v>43081</c:v>
                </c:pt>
                <c:pt idx="2072">
                  <c:v>43082</c:v>
                </c:pt>
                <c:pt idx="2073">
                  <c:v>43083</c:v>
                </c:pt>
                <c:pt idx="2074">
                  <c:v>43084</c:v>
                </c:pt>
                <c:pt idx="2075">
                  <c:v>43087</c:v>
                </c:pt>
                <c:pt idx="2076">
                  <c:v>43088</c:v>
                </c:pt>
                <c:pt idx="2077">
                  <c:v>43089</c:v>
                </c:pt>
                <c:pt idx="2078">
                  <c:v>43090</c:v>
                </c:pt>
                <c:pt idx="2079">
                  <c:v>43091</c:v>
                </c:pt>
                <c:pt idx="2080">
                  <c:v>43094</c:v>
                </c:pt>
                <c:pt idx="2081">
                  <c:v>43095</c:v>
                </c:pt>
                <c:pt idx="2082">
                  <c:v>43096</c:v>
                </c:pt>
                <c:pt idx="2083">
                  <c:v>43097</c:v>
                </c:pt>
                <c:pt idx="2084">
                  <c:v>43098</c:v>
                </c:pt>
                <c:pt idx="2085">
                  <c:v>43101</c:v>
                </c:pt>
                <c:pt idx="2086">
                  <c:v>43102</c:v>
                </c:pt>
                <c:pt idx="2087">
                  <c:v>43103</c:v>
                </c:pt>
                <c:pt idx="2088">
                  <c:v>43104</c:v>
                </c:pt>
                <c:pt idx="2089">
                  <c:v>43105</c:v>
                </c:pt>
                <c:pt idx="2090">
                  <c:v>43108</c:v>
                </c:pt>
                <c:pt idx="2091">
                  <c:v>43109</c:v>
                </c:pt>
                <c:pt idx="2092">
                  <c:v>43110</c:v>
                </c:pt>
                <c:pt idx="2093">
                  <c:v>43111</c:v>
                </c:pt>
                <c:pt idx="2094">
                  <c:v>43112</c:v>
                </c:pt>
                <c:pt idx="2095">
                  <c:v>43115</c:v>
                </c:pt>
                <c:pt idx="2096">
                  <c:v>43116</c:v>
                </c:pt>
                <c:pt idx="2097">
                  <c:v>43117</c:v>
                </c:pt>
                <c:pt idx="2098">
                  <c:v>43118</c:v>
                </c:pt>
                <c:pt idx="2099">
                  <c:v>43119</c:v>
                </c:pt>
                <c:pt idx="2100">
                  <c:v>43122</c:v>
                </c:pt>
                <c:pt idx="2101">
                  <c:v>43123</c:v>
                </c:pt>
                <c:pt idx="2102">
                  <c:v>43124</c:v>
                </c:pt>
                <c:pt idx="2103">
                  <c:v>43125</c:v>
                </c:pt>
                <c:pt idx="2104">
                  <c:v>43126</c:v>
                </c:pt>
                <c:pt idx="2105">
                  <c:v>43129</c:v>
                </c:pt>
                <c:pt idx="2106">
                  <c:v>43130</c:v>
                </c:pt>
                <c:pt idx="2107">
                  <c:v>43131</c:v>
                </c:pt>
                <c:pt idx="2108">
                  <c:v>43132</c:v>
                </c:pt>
                <c:pt idx="2109">
                  <c:v>43133</c:v>
                </c:pt>
                <c:pt idx="2110">
                  <c:v>43136</c:v>
                </c:pt>
                <c:pt idx="2111">
                  <c:v>43137</c:v>
                </c:pt>
                <c:pt idx="2112">
                  <c:v>43138</c:v>
                </c:pt>
                <c:pt idx="2113">
                  <c:v>43139</c:v>
                </c:pt>
                <c:pt idx="2114">
                  <c:v>43140</c:v>
                </c:pt>
                <c:pt idx="2115">
                  <c:v>43143</c:v>
                </c:pt>
                <c:pt idx="2116">
                  <c:v>43144</c:v>
                </c:pt>
                <c:pt idx="2117">
                  <c:v>43145</c:v>
                </c:pt>
                <c:pt idx="2118">
                  <c:v>43146</c:v>
                </c:pt>
                <c:pt idx="2119">
                  <c:v>43147</c:v>
                </c:pt>
                <c:pt idx="2120">
                  <c:v>43150</c:v>
                </c:pt>
                <c:pt idx="2121">
                  <c:v>43151</c:v>
                </c:pt>
                <c:pt idx="2122">
                  <c:v>43152</c:v>
                </c:pt>
                <c:pt idx="2123">
                  <c:v>43153</c:v>
                </c:pt>
                <c:pt idx="2124">
                  <c:v>43154</c:v>
                </c:pt>
                <c:pt idx="2125">
                  <c:v>43157</c:v>
                </c:pt>
                <c:pt idx="2126">
                  <c:v>43158</c:v>
                </c:pt>
                <c:pt idx="2127">
                  <c:v>43159</c:v>
                </c:pt>
                <c:pt idx="2128">
                  <c:v>43160</c:v>
                </c:pt>
                <c:pt idx="2129">
                  <c:v>43161</c:v>
                </c:pt>
                <c:pt idx="2130">
                  <c:v>43164</c:v>
                </c:pt>
                <c:pt idx="2131">
                  <c:v>43165</c:v>
                </c:pt>
                <c:pt idx="2132">
                  <c:v>43166</c:v>
                </c:pt>
                <c:pt idx="2133">
                  <c:v>43167</c:v>
                </c:pt>
                <c:pt idx="2134">
                  <c:v>43168</c:v>
                </c:pt>
                <c:pt idx="2135">
                  <c:v>43171</c:v>
                </c:pt>
                <c:pt idx="2136">
                  <c:v>43172</c:v>
                </c:pt>
                <c:pt idx="2137">
                  <c:v>43173</c:v>
                </c:pt>
                <c:pt idx="2138">
                  <c:v>43174</c:v>
                </c:pt>
                <c:pt idx="2139">
                  <c:v>43175</c:v>
                </c:pt>
                <c:pt idx="2140">
                  <c:v>43178</c:v>
                </c:pt>
                <c:pt idx="2141">
                  <c:v>43179</c:v>
                </c:pt>
                <c:pt idx="2142">
                  <c:v>43180</c:v>
                </c:pt>
                <c:pt idx="2143">
                  <c:v>43181</c:v>
                </c:pt>
                <c:pt idx="2144">
                  <c:v>43182</c:v>
                </c:pt>
                <c:pt idx="2145">
                  <c:v>43185</c:v>
                </c:pt>
                <c:pt idx="2146">
                  <c:v>43186</c:v>
                </c:pt>
                <c:pt idx="2147">
                  <c:v>43187</c:v>
                </c:pt>
                <c:pt idx="2148">
                  <c:v>43188</c:v>
                </c:pt>
                <c:pt idx="2149">
                  <c:v>43189</c:v>
                </c:pt>
                <c:pt idx="2150">
                  <c:v>43192</c:v>
                </c:pt>
                <c:pt idx="2151">
                  <c:v>43193</c:v>
                </c:pt>
                <c:pt idx="2152">
                  <c:v>43194</c:v>
                </c:pt>
                <c:pt idx="2153">
                  <c:v>43195</c:v>
                </c:pt>
                <c:pt idx="2154">
                  <c:v>43196</c:v>
                </c:pt>
                <c:pt idx="2155">
                  <c:v>43199</c:v>
                </c:pt>
                <c:pt idx="2156">
                  <c:v>43200</c:v>
                </c:pt>
                <c:pt idx="2157">
                  <c:v>43201</c:v>
                </c:pt>
                <c:pt idx="2158">
                  <c:v>43202</c:v>
                </c:pt>
                <c:pt idx="2159">
                  <c:v>43203</c:v>
                </c:pt>
                <c:pt idx="2160">
                  <c:v>43206</c:v>
                </c:pt>
                <c:pt idx="2161">
                  <c:v>43207</c:v>
                </c:pt>
                <c:pt idx="2162">
                  <c:v>43208</c:v>
                </c:pt>
                <c:pt idx="2163">
                  <c:v>43209</c:v>
                </c:pt>
                <c:pt idx="2164">
                  <c:v>43210</c:v>
                </c:pt>
                <c:pt idx="2165">
                  <c:v>43213</c:v>
                </c:pt>
                <c:pt idx="2166">
                  <c:v>43214</c:v>
                </c:pt>
                <c:pt idx="2167">
                  <c:v>43215</c:v>
                </c:pt>
                <c:pt idx="2168">
                  <c:v>43216</c:v>
                </c:pt>
                <c:pt idx="2169">
                  <c:v>43217</c:v>
                </c:pt>
                <c:pt idx="2170">
                  <c:v>43220</c:v>
                </c:pt>
                <c:pt idx="2171">
                  <c:v>43221</c:v>
                </c:pt>
                <c:pt idx="2172">
                  <c:v>43222</c:v>
                </c:pt>
                <c:pt idx="2173">
                  <c:v>43223</c:v>
                </c:pt>
                <c:pt idx="2174">
                  <c:v>43224</c:v>
                </c:pt>
                <c:pt idx="2175">
                  <c:v>43227</c:v>
                </c:pt>
                <c:pt idx="2176">
                  <c:v>43228</c:v>
                </c:pt>
                <c:pt idx="2177">
                  <c:v>43229</c:v>
                </c:pt>
                <c:pt idx="2178">
                  <c:v>43230</c:v>
                </c:pt>
                <c:pt idx="2179">
                  <c:v>43231</c:v>
                </c:pt>
                <c:pt idx="2180">
                  <c:v>43234</c:v>
                </c:pt>
                <c:pt idx="2181">
                  <c:v>43235</c:v>
                </c:pt>
                <c:pt idx="2182">
                  <c:v>43236</c:v>
                </c:pt>
                <c:pt idx="2183">
                  <c:v>43237</c:v>
                </c:pt>
                <c:pt idx="2184">
                  <c:v>43238</c:v>
                </c:pt>
                <c:pt idx="2185">
                  <c:v>43241</c:v>
                </c:pt>
                <c:pt idx="2186">
                  <c:v>43242</c:v>
                </c:pt>
                <c:pt idx="2187">
                  <c:v>43243</c:v>
                </c:pt>
                <c:pt idx="2188">
                  <c:v>43244</c:v>
                </c:pt>
                <c:pt idx="2189">
                  <c:v>43245</c:v>
                </c:pt>
                <c:pt idx="2190">
                  <c:v>43248</c:v>
                </c:pt>
                <c:pt idx="2191">
                  <c:v>43249</c:v>
                </c:pt>
                <c:pt idx="2192">
                  <c:v>43250</c:v>
                </c:pt>
                <c:pt idx="2193">
                  <c:v>43251</c:v>
                </c:pt>
                <c:pt idx="2194">
                  <c:v>43252</c:v>
                </c:pt>
                <c:pt idx="2195">
                  <c:v>43255</c:v>
                </c:pt>
                <c:pt idx="2196">
                  <c:v>43256</c:v>
                </c:pt>
                <c:pt idx="2197">
                  <c:v>43257</c:v>
                </c:pt>
                <c:pt idx="2198">
                  <c:v>43258</c:v>
                </c:pt>
                <c:pt idx="2199">
                  <c:v>43259</c:v>
                </c:pt>
                <c:pt idx="2200">
                  <c:v>43262</c:v>
                </c:pt>
                <c:pt idx="2201">
                  <c:v>43263</c:v>
                </c:pt>
                <c:pt idx="2202">
                  <c:v>43264</c:v>
                </c:pt>
                <c:pt idx="2203">
                  <c:v>43265</c:v>
                </c:pt>
                <c:pt idx="2204">
                  <c:v>43266</c:v>
                </c:pt>
                <c:pt idx="2205">
                  <c:v>43269</c:v>
                </c:pt>
                <c:pt idx="2206">
                  <c:v>43270</c:v>
                </c:pt>
                <c:pt idx="2207">
                  <c:v>43271</c:v>
                </c:pt>
                <c:pt idx="2208">
                  <c:v>43272</c:v>
                </c:pt>
                <c:pt idx="2209">
                  <c:v>43273</c:v>
                </c:pt>
                <c:pt idx="2210">
                  <c:v>43276</c:v>
                </c:pt>
                <c:pt idx="2211">
                  <c:v>43277</c:v>
                </c:pt>
                <c:pt idx="2212">
                  <c:v>43278</c:v>
                </c:pt>
                <c:pt idx="2213">
                  <c:v>43279</c:v>
                </c:pt>
                <c:pt idx="2214">
                  <c:v>43280</c:v>
                </c:pt>
                <c:pt idx="2215">
                  <c:v>43283</c:v>
                </c:pt>
                <c:pt idx="2216">
                  <c:v>43284</c:v>
                </c:pt>
                <c:pt idx="2217">
                  <c:v>43285</c:v>
                </c:pt>
                <c:pt idx="2218">
                  <c:v>43286</c:v>
                </c:pt>
                <c:pt idx="2219">
                  <c:v>43287</c:v>
                </c:pt>
                <c:pt idx="2220">
                  <c:v>43290</c:v>
                </c:pt>
                <c:pt idx="2221">
                  <c:v>43291</c:v>
                </c:pt>
                <c:pt idx="2222">
                  <c:v>43292</c:v>
                </c:pt>
                <c:pt idx="2223">
                  <c:v>43293</c:v>
                </c:pt>
                <c:pt idx="2224">
                  <c:v>43294</c:v>
                </c:pt>
                <c:pt idx="2225">
                  <c:v>43297</c:v>
                </c:pt>
                <c:pt idx="2226">
                  <c:v>43298</c:v>
                </c:pt>
                <c:pt idx="2227">
                  <c:v>43299</c:v>
                </c:pt>
                <c:pt idx="2228">
                  <c:v>43300</c:v>
                </c:pt>
                <c:pt idx="2229">
                  <c:v>43301</c:v>
                </c:pt>
                <c:pt idx="2230">
                  <c:v>43304</c:v>
                </c:pt>
                <c:pt idx="2231">
                  <c:v>43305</c:v>
                </c:pt>
                <c:pt idx="2232">
                  <c:v>43306</c:v>
                </c:pt>
                <c:pt idx="2233">
                  <c:v>43307</c:v>
                </c:pt>
                <c:pt idx="2234">
                  <c:v>43308</c:v>
                </c:pt>
                <c:pt idx="2235">
                  <c:v>43311</c:v>
                </c:pt>
                <c:pt idx="2236">
                  <c:v>43312</c:v>
                </c:pt>
                <c:pt idx="2237">
                  <c:v>43313</c:v>
                </c:pt>
                <c:pt idx="2238">
                  <c:v>43314</c:v>
                </c:pt>
                <c:pt idx="2239">
                  <c:v>43315</c:v>
                </c:pt>
                <c:pt idx="2240">
                  <c:v>43318</c:v>
                </c:pt>
                <c:pt idx="2241">
                  <c:v>43319</c:v>
                </c:pt>
                <c:pt idx="2242">
                  <c:v>43320</c:v>
                </c:pt>
                <c:pt idx="2243">
                  <c:v>43321</c:v>
                </c:pt>
                <c:pt idx="2244">
                  <c:v>43322</c:v>
                </c:pt>
                <c:pt idx="2245">
                  <c:v>43325</c:v>
                </c:pt>
                <c:pt idx="2246">
                  <c:v>43326</c:v>
                </c:pt>
                <c:pt idx="2247">
                  <c:v>43327</c:v>
                </c:pt>
                <c:pt idx="2248">
                  <c:v>43328</c:v>
                </c:pt>
                <c:pt idx="2249">
                  <c:v>43329</c:v>
                </c:pt>
                <c:pt idx="2250">
                  <c:v>43332</c:v>
                </c:pt>
                <c:pt idx="2251">
                  <c:v>43333</c:v>
                </c:pt>
                <c:pt idx="2252">
                  <c:v>43334</c:v>
                </c:pt>
                <c:pt idx="2253">
                  <c:v>43335</c:v>
                </c:pt>
                <c:pt idx="2254">
                  <c:v>43336</c:v>
                </c:pt>
                <c:pt idx="2255">
                  <c:v>43339</c:v>
                </c:pt>
                <c:pt idx="2256">
                  <c:v>43340</c:v>
                </c:pt>
                <c:pt idx="2257">
                  <c:v>43341</c:v>
                </c:pt>
                <c:pt idx="2258">
                  <c:v>43342</c:v>
                </c:pt>
                <c:pt idx="2259">
                  <c:v>43343</c:v>
                </c:pt>
                <c:pt idx="2260">
                  <c:v>43346</c:v>
                </c:pt>
                <c:pt idx="2261">
                  <c:v>43347</c:v>
                </c:pt>
                <c:pt idx="2262">
                  <c:v>43348</c:v>
                </c:pt>
                <c:pt idx="2263">
                  <c:v>43349</c:v>
                </c:pt>
                <c:pt idx="2264">
                  <c:v>43350</c:v>
                </c:pt>
                <c:pt idx="2265">
                  <c:v>43353</c:v>
                </c:pt>
                <c:pt idx="2266">
                  <c:v>43354</c:v>
                </c:pt>
                <c:pt idx="2267">
                  <c:v>43355</c:v>
                </c:pt>
                <c:pt idx="2268">
                  <c:v>43356</c:v>
                </c:pt>
                <c:pt idx="2269">
                  <c:v>43357</c:v>
                </c:pt>
                <c:pt idx="2270">
                  <c:v>43360</c:v>
                </c:pt>
                <c:pt idx="2271">
                  <c:v>43361</c:v>
                </c:pt>
                <c:pt idx="2272">
                  <c:v>43362</c:v>
                </c:pt>
                <c:pt idx="2273">
                  <c:v>43363</c:v>
                </c:pt>
                <c:pt idx="2274">
                  <c:v>43364</c:v>
                </c:pt>
                <c:pt idx="2275">
                  <c:v>43367</c:v>
                </c:pt>
                <c:pt idx="2276">
                  <c:v>43368</c:v>
                </c:pt>
                <c:pt idx="2277">
                  <c:v>43369</c:v>
                </c:pt>
                <c:pt idx="2278">
                  <c:v>43370</c:v>
                </c:pt>
                <c:pt idx="2279">
                  <c:v>43371</c:v>
                </c:pt>
                <c:pt idx="2280">
                  <c:v>43374</c:v>
                </c:pt>
                <c:pt idx="2281">
                  <c:v>43375</c:v>
                </c:pt>
                <c:pt idx="2282">
                  <c:v>43376</c:v>
                </c:pt>
                <c:pt idx="2283">
                  <c:v>43377</c:v>
                </c:pt>
                <c:pt idx="2284">
                  <c:v>43378</c:v>
                </c:pt>
                <c:pt idx="2285">
                  <c:v>43381</c:v>
                </c:pt>
                <c:pt idx="2286">
                  <c:v>43382</c:v>
                </c:pt>
                <c:pt idx="2287">
                  <c:v>43383</c:v>
                </c:pt>
                <c:pt idx="2288">
                  <c:v>43384</c:v>
                </c:pt>
                <c:pt idx="2289">
                  <c:v>43385</c:v>
                </c:pt>
                <c:pt idx="2290">
                  <c:v>43388</c:v>
                </c:pt>
                <c:pt idx="2291">
                  <c:v>43389</c:v>
                </c:pt>
                <c:pt idx="2292">
                  <c:v>43390</c:v>
                </c:pt>
                <c:pt idx="2293">
                  <c:v>43391</c:v>
                </c:pt>
                <c:pt idx="2294">
                  <c:v>43392</c:v>
                </c:pt>
                <c:pt idx="2295">
                  <c:v>43395</c:v>
                </c:pt>
                <c:pt idx="2296">
                  <c:v>43396</c:v>
                </c:pt>
                <c:pt idx="2297">
                  <c:v>43397</c:v>
                </c:pt>
                <c:pt idx="2298">
                  <c:v>43398</c:v>
                </c:pt>
                <c:pt idx="2299">
                  <c:v>43399</c:v>
                </c:pt>
                <c:pt idx="2300">
                  <c:v>43402</c:v>
                </c:pt>
                <c:pt idx="2301">
                  <c:v>43403</c:v>
                </c:pt>
                <c:pt idx="2302">
                  <c:v>43404</c:v>
                </c:pt>
                <c:pt idx="2303">
                  <c:v>43405</c:v>
                </c:pt>
                <c:pt idx="2304">
                  <c:v>43406</c:v>
                </c:pt>
                <c:pt idx="2305">
                  <c:v>43409</c:v>
                </c:pt>
                <c:pt idx="2306">
                  <c:v>43410</c:v>
                </c:pt>
                <c:pt idx="2307">
                  <c:v>43411</c:v>
                </c:pt>
                <c:pt idx="2308">
                  <c:v>43412</c:v>
                </c:pt>
                <c:pt idx="2309">
                  <c:v>43413</c:v>
                </c:pt>
                <c:pt idx="2310">
                  <c:v>43416</c:v>
                </c:pt>
                <c:pt idx="2311">
                  <c:v>43417</c:v>
                </c:pt>
                <c:pt idx="2312">
                  <c:v>43418</c:v>
                </c:pt>
                <c:pt idx="2313">
                  <c:v>43419</c:v>
                </c:pt>
                <c:pt idx="2314">
                  <c:v>43420</c:v>
                </c:pt>
                <c:pt idx="2315">
                  <c:v>43423</c:v>
                </c:pt>
                <c:pt idx="2316">
                  <c:v>43424</c:v>
                </c:pt>
                <c:pt idx="2317">
                  <c:v>43425</c:v>
                </c:pt>
                <c:pt idx="2318">
                  <c:v>43426</c:v>
                </c:pt>
                <c:pt idx="2319">
                  <c:v>43427</c:v>
                </c:pt>
                <c:pt idx="2320">
                  <c:v>43430</c:v>
                </c:pt>
                <c:pt idx="2321">
                  <c:v>43431</c:v>
                </c:pt>
                <c:pt idx="2322">
                  <c:v>43432</c:v>
                </c:pt>
                <c:pt idx="2323">
                  <c:v>43433</c:v>
                </c:pt>
                <c:pt idx="2324">
                  <c:v>43434</c:v>
                </c:pt>
                <c:pt idx="2325">
                  <c:v>43437</c:v>
                </c:pt>
                <c:pt idx="2326">
                  <c:v>43438</c:v>
                </c:pt>
                <c:pt idx="2327">
                  <c:v>43439</c:v>
                </c:pt>
                <c:pt idx="2328">
                  <c:v>43440</c:v>
                </c:pt>
                <c:pt idx="2329">
                  <c:v>43441</c:v>
                </c:pt>
                <c:pt idx="2330">
                  <c:v>43444</c:v>
                </c:pt>
                <c:pt idx="2331">
                  <c:v>43445</c:v>
                </c:pt>
                <c:pt idx="2332">
                  <c:v>43446</c:v>
                </c:pt>
                <c:pt idx="2333">
                  <c:v>43447</c:v>
                </c:pt>
                <c:pt idx="2334">
                  <c:v>43448</c:v>
                </c:pt>
                <c:pt idx="2335">
                  <c:v>43451</c:v>
                </c:pt>
                <c:pt idx="2336">
                  <c:v>43452</c:v>
                </c:pt>
                <c:pt idx="2337">
                  <c:v>43453</c:v>
                </c:pt>
                <c:pt idx="2338">
                  <c:v>43454</c:v>
                </c:pt>
                <c:pt idx="2339">
                  <c:v>43455</c:v>
                </c:pt>
                <c:pt idx="2340">
                  <c:v>43458</c:v>
                </c:pt>
                <c:pt idx="2341">
                  <c:v>43459</c:v>
                </c:pt>
                <c:pt idx="2342">
                  <c:v>43460</c:v>
                </c:pt>
                <c:pt idx="2343">
                  <c:v>43461</c:v>
                </c:pt>
                <c:pt idx="2344">
                  <c:v>43462</c:v>
                </c:pt>
                <c:pt idx="2345">
                  <c:v>43465</c:v>
                </c:pt>
                <c:pt idx="2346">
                  <c:v>43466</c:v>
                </c:pt>
                <c:pt idx="2347">
                  <c:v>43467</c:v>
                </c:pt>
                <c:pt idx="2348">
                  <c:v>43468</c:v>
                </c:pt>
                <c:pt idx="2349">
                  <c:v>43469</c:v>
                </c:pt>
                <c:pt idx="2350">
                  <c:v>43472</c:v>
                </c:pt>
                <c:pt idx="2351">
                  <c:v>43473</c:v>
                </c:pt>
                <c:pt idx="2352">
                  <c:v>43474</c:v>
                </c:pt>
                <c:pt idx="2353">
                  <c:v>43475</c:v>
                </c:pt>
                <c:pt idx="2354">
                  <c:v>43476</c:v>
                </c:pt>
                <c:pt idx="2355">
                  <c:v>43479</c:v>
                </c:pt>
                <c:pt idx="2356">
                  <c:v>43480</c:v>
                </c:pt>
                <c:pt idx="2357">
                  <c:v>43481</c:v>
                </c:pt>
                <c:pt idx="2358">
                  <c:v>43482</c:v>
                </c:pt>
                <c:pt idx="2359">
                  <c:v>43483</c:v>
                </c:pt>
                <c:pt idx="2360">
                  <c:v>43486</c:v>
                </c:pt>
                <c:pt idx="2361">
                  <c:v>43487</c:v>
                </c:pt>
                <c:pt idx="2362">
                  <c:v>43488</c:v>
                </c:pt>
                <c:pt idx="2363">
                  <c:v>43489</c:v>
                </c:pt>
                <c:pt idx="2364">
                  <c:v>43490</c:v>
                </c:pt>
                <c:pt idx="2365">
                  <c:v>43493</c:v>
                </c:pt>
                <c:pt idx="2366">
                  <c:v>43494</c:v>
                </c:pt>
                <c:pt idx="2367">
                  <c:v>43495</c:v>
                </c:pt>
                <c:pt idx="2368">
                  <c:v>43496</c:v>
                </c:pt>
                <c:pt idx="2369">
                  <c:v>43497</c:v>
                </c:pt>
                <c:pt idx="2370">
                  <c:v>43500</c:v>
                </c:pt>
                <c:pt idx="2371">
                  <c:v>43501</c:v>
                </c:pt>
                <c:pt idx="2372">
                  <c:v>43502</c:v>
                </c:pt>
                <c:pt idx="2373">
                  <c:v>43503</c:v>
                </c:pt>
                <c:pt idx="2374">
                  <c:v>43504</c:v>
                </c:pt>
                <c:pt idx="2375">
                  <c:v>43507</c:v>
                </c:pt>
                <c:pt idx="2376">
                  <c:v>43508</c:v>
                </c:pt>
                <c:pt idx="2377">
                  <c:v>43509</c:v>
                </c:pt>
                <c:pt idx="2378">
                  <c:v>43510</c:v>
                </c:pt>
                <c:pt idx="2379">
                  <c:v>43511</c:v>
                </c:pt>
                <c:pt idx="2380">
                  <c:v>43514</c:v>
                </c:pt>
                <c:pt idx="2381">
                  <c:v>43515</c:v>
                </c:pt>
                <c:pt idx="2382">
                  <c:v>43516</c:v>
                </c:pt>
                <c:pt idx="2383">
                  <c:v>43517</c:v>
                </c:pt>
                <c:pt idx="2384">
                  <c:v>43518</c:v>
                </c:pt>
                <c:pt idx="2385">
                  <c:v>43521</c:v>
                </c:pt>
                <c:pt idx="2386">
                  <c:v>43522</c:v>
                </c:pt>
                <c:pt idx="2387">
                  <c:v>43523</c:v>
                </c:pt>
                <c:pt idx="2388">
                  <c:v>43524</c:v>
                </c:pt>
                <c:pt idx="2389">
                  <c:v>43525</c:v>
                </c:pt>
                <c:pt idx="2390">
                  <c:v>43528</c:v>
                </c:pt>
                <c:pt idx="2391">
                  <c:v>43529</c:v>
                </c:pt>
                <c:pt idx="2392">
                  <c:v>43530</c:v>
                </c:pt>
                <c:pt idx="2393">
                  <c:v>43531</c:v>
                </c:pt>
                <c:pt idx="2394">
                  <c:v>43532</c:v>
                </c:pt>
                <c:pt idx="2395">
                  <c:v>43535</c:v>
                </c:pt>
                <c:pt idx="2396">
                  <c:v>43536</c:v>
                </c:pt>
                <c:pt idx="2397">
                  <c:v>43537</c:v>
                </c:pt>
                <c:pt idx="2398">
                  <c:v>43538</c:v>
                </c:pt>
                <c:pt idx="2399">
                  <c:v>43539</c:v>
                </c:pt>
                <c:pt idx="2400">
                  <c:v>43542</c:v>
                </c:pt>
                <c:pt idx="2401">
                  <c:v>43543</c:v>
                </c:pt>
                <c:pt idx="2402">
                  <c:v>43544</c:v>
                </c:pt>
                <c:pt idx="2403">
                  <c:v>43545</c:v>
                </c:pt>
                <c:pt idx="2404">
                  <c:v>43546</c:v>
                </c:pt>
                <c:pt idx="2405">
                  <c:v>43549</c:v>
                </c:pt>
                <c:pt idx="2406">
                  <c:v>43550</c:v>
                </c:pt>
                <c:pt idx="2407">
                  <c:v>43551</c:v>
                </c:pt>
                <c:pt idx="2408">
                  <c:v>43552</c:v>
                </c:pt>
                <c:pt idx="2409">
                  <c:v>43553</c:v>
                </c:pt>
                <c:pt idx="2410">
                  <c:v>43556</c:v>
                </c:pt>
                <c:pt idx="2411">
                  <c:v>43557</c:v>
                </c:pt>
                <c:pt idx="2412">
                  <c:v>43558</c:v>
                </c:pt>
                <c:pt idx="2413">
                  <c:v>43559</c:v>
                </c:pt>
                <c:pt idx="2414">
                  <c:v>43560</c:v>
                </c:pt>
                <c:pt idx="2415">
                  <c:v>43563</c:v>
                </c:pt>
                <c:pt idx="2416">
                  <c:v>43564</c:v>
                </c:pt>
                <c:pt idx="2417">
                  <c:v>43565</c:v>
                </c:pt>
                <c:pt idx="2418">
                  <c:v>43566</c:v>
                </c:pt>
                <c:pt idx="2419">
                  <c:v>43567</c:v>
                </c:pt>
                <c:pt idx="2420">
                  <c:v>43570</c:v>
                </c:pt>
                <c:pt idx="2421">
                  <c:v>43571</c:v>
                </c:pt>
                <c:pt idx="2422">
                  <c:v>43572</c:v>
                </c:pt>
                <c:pt idx="2423">
                  <c:v>43573</c:v>
                </c:pt>
                <c:pt idx="2424">
                  <c:v>43574</c:v>
                </c:pt>
                <c:pt idx="2425">
                  <c:v>43577</c:v>
                </c:pt>
                <c:pt idx="2426">
                  <c:v>43578</c:v>
                </c:pt>
                <c:pt idx="2427">
                  <c:v>43579</c:v>
                </c:pt>
                <c:pt idx="2428">
                  <c:v>43580</c:v>
                </c:pt>
                <c:pt idx="2429">
                  <c:v>43581</c:v>
                </c:pt>
                <c:pt idx="2430">
                  <c:v>43584</c:v>
                </c:pt>
                <c:pt idx="2431">
                  <c:v>43585</c:v>
                </c:pt>
                <c:pt idx="2432">
                  <c:v>43586</c:v>
                </c:pt>
                <c:pt idx="2433">
                  <c:v>43587</c:v>
                </c:pt>
                <c:pt idx="2434">
                  <c:v>43588</c:v>
                </c:pt>
                <c:pt idx="2435">
                  <c:v>43591</c:v>
                </c:pt>
                <c:pt idx="2436">
                  <c:v>43592</c:v>
                </c:pt>
                <c:pt idx="2437">
                  <c:v>43593</c:v>
                </c:pt>
                <c:pt idx="2438">
                  <c:v>43594</c:v>
                </c:pt>
                <c:pt idx="2439">
                  <c:v>43595</c:v>
                </c:pt>
                <c:pt idx="2440">
                  <c:v>43598</c:v>
                </c:pt>
                <c:pt idx="2441">
                  <c:v>43599</c:v>
                </c:pt>
                <c:pt idx="2442">
                  <c:v>43600</c:v>
                </c:pt>
                <c:pt idx="2443">
                  <c:v>43601</c:v>
                </c:pt>
                <c:pt idx="2444">
                  <c:v>43602</c:v>
                </c:pt>
                <c:pt idx="2445">
                  <c:v>43605</c:v>
                </c:pt>
                <c:pt idx="2446">
                  <c:v>43606</c:v>
                </c:pt>
                <c:pt idx="2447">
                  <c:v>43607</c:v>
                </c:pt>
                <c:pt idx="2448">
                  <c:v>43608</c:v>
                </c:pt>
                <c:pt idx="2449">
                  <c:v>43609</c:v>
                </c:pt>
                <c:pt idx="2450">
                  <c:v>43612</c:v>
                </c:pt>
                <c:pt idx="2451">
                  <c:v>43613</c:v>
                </c:pt>
                <c:pt idx="2452">
                  <c:v>43614</c:v>
                </c:pt>
                <c:pt idx="2453">
                  <c:v>43615</c:v>
                </c:pt>
                <c:pt idx="2454">
                  <c:v>43616</c:v>
                </c:pt>
                <c:pt idx="2455">
                  <c:v>43619</c:v>
                </c:pt>
                <c:pt idx="2456">
                  <c:v>43620</c:v>
                </c:pt>
                <c:pt idx="2457">
                  <c:v>43621</c:v>
                </c:pt>
                <c:pt idx="2458">
                  <c:v>43622</c:v>
                </c:pt>
                <c:pt idx="2459">
                  <c:v>43623</c:v>
                </c:pt>
                <c:pt idx="2460">
                  <c:v>43626</c:v>
                </c:pt>
                <c:pt idx="2461">
                  <c:v>43627</c:v>
                </c:pt>
                <c:pt idx="2462">
                  <c:v>43628</c:v>
                </c:pt>
                <c:pt idx="2463">
                  <c:v>43629</c:v>
                </c:pt>
                <c:pt idx="2464">
                  <c:v>43630</c:v>
                </c:pt>
                <c:pt idx="2465">
                  <c:v>43633</c:v>
                </c:pt>
                <c:pt idx="2466">
                  <c:v>43634</c:v>
                </c:pt>
                <c:pt idx="2467">
                  <c:v>43635</c:v>
                </c:pt>
                <c:pt idx="2468">
                  <c:v>43636</c:v>
                </c:pt>
                <c:pt idx="2469">
                  <c:v>43637</c:v>
                </c:pt>
                <c:pt idx="2470">
                  <c:v>43640</c:v>
                </c:pt>
                <c:pt idx="2471">
                  <c:v>43641</c:v>
                </c:pt>
                <c:pt idx="2472">
                  <c:v>43642</c:v>
                </c:pt>
                <c:pt idx="2473">
                  <c:v>43643</c:v>
                </c:pt>
                <c:pt idx="2474">
                  <c:v>43644</c:v>
                </c:pt>
                <c:pt idx="2475">
                  <c:v>43647</c:v>
                </c:pt>
                <c:pt idx="2476">
                  <c:v>43648</c:v>
                </c:pt>
                <c:pt idx="2477">
                  <c:v>43649</c:v>
                </c:pt>
                <c:pt idx="2478">
                  <c:v>43650</c:v>
                </c:pt>
                <c:pt idx="2479">
                  <c:v>43651</c:v>
                </c:pt>
                <c:pt idx="2480">
                  <c:v>43654</c:v>
                </c:pt>
                <c:pt idx="2481">
                  <c:v>43655</c:v>
                </c:pt>
                <c:pt idx="2482">
                  <c:v>43656</c:v>
                </c:pt>
                <c:pt idx="2483">
                  <c:v>43657</c:v>
                </c:pt>
                <c:pt idx="2484">
                  <c:v>43658</c:v>
                </c:pt>
                <c:pt idx="2485">
                  <c:v>43661</c:v>
                </c:pt>
                <c:pt idx="2486">
                  <c:v>43662</c:v>
                </c:pt>
                <c:pt idx="2487">
                  <c:v>43663</c:v>
                </c:pt>
                <c:pt idx="2488">
                  <c:v>43664</c:v>
                </c:pt>
                <c:pt idx="2489">
                  <c:v>43665</c:v>
                </c:pt>
                <c:pt idx="2490">
                  <c:v>43668</c:v>
                </c:pt>
                <c:pt idx="2491">
                  <c:v>43669</c:v>
                </c:pt>
                <c:pt idx="2492">
                  <c:v>43670</c:v>
                </c:pt>
                <c:pt idx="2493">
                  <c:v>43671</c:v>
                </c:pt>
                <c:pt idx="2494">
                  <c:v>43672</c:v>
                </c:pt>
                <c:pt idx="2495">
                  <c:v>43675</c:v>
                </c:pt>
                <c:pt idx="2496">
                  <c:v>43676</c:v>
                </c:pt>
                <c:pt idx="2497">
                  <c:v>43677</c:v>
                </c:pt>
                <c:pt idx="2498">
                  <c:v>43678</c:v>
                </c:pt>
                <c:pt idx="2499">
                  <c:v>43679</c:v>
                </c:pt>
                <c:pt idx="2500">
                  <c:v>43682</c:v>
                </c:pt>
                <c:pt idx="2501">
                  <c:v>43683</c:v>
                </c:pt>
                <c:pt idx="2502">
                  <c:v>43684</c:v>
                </c:pt>
                <c:pt idx="2503">
                  <c:v>43685</c:v>
                </c:pt>
                <c:pt idx="2504">
                  <c:v>43686</c:v>
                </c:pt>
                <c:pt idx="2505">
                  <c:v>43689</c:v>
                </c:pt>
                <c:pt idx="2506">
                  <c:v>43690</c:v>
                </c:pt>
                <c:pt idx="2507">
                  <c:v>43691</c:v>
                </c:pt>
              </c:numCache>
            </c:numRef>
          </c:cat>
          <c:val>
            <c:numRef>
              <c:f>Sheet1!$B$8:$B$2515</c:f>
              <c:numCache>
                <c:formatCode>General</c:formatCode>
                <c:ptCount val="2508"/>
                <c:pt idx="0">
                  <c:v>3.391</c:v>
                </c:pt>
                <c:pt idx="1">
                  <c:v>3.3730000000000002</c:v>
                </c:pt>
                <c:pt idx="2">
                  <c:v>3.3810000000000002</c:v>
                </c:pt>
                <c:pt idx="3">
                  <c:v>3.37</c:v>
                </c:pt>
                <c:pt idx="4">
                  <c:v>3.3849999999999998</c:v>
                </c:pt>
                <c:pt idx="5">
                  <c:v>3.347</c:v>
                </c:pt>
                <c:pt idx="6">
                  <c:v>3.3130000000000002</c:v>
                </c:pt>
                <c:pt idx="7">
                  <c:v>3.3029999999999999</c:v>
                </c:pt>
                <c:pt idx="8">
                  <c:v>3.298</c:v>
                </c:pt>
                <c:pt idx="9">
                  <c:v>3.262</c:v>
                </c:pt>
                <c:pt idx="10">
                  <c:v>3.2480000000000002</c:v>
                </c:pt>
                <c:pt idx="11">
                  <c:v>3.2770000000000001</c:v>
                </c:pt>
                <c:pt idx="12">
                  <c:v>3.2229999999999999</c:v>
                </c:pt>
                <c:pt idx="13">
                  <c:v>3.2069999999999999</c:v>
                </c:pt>
                <c:pt idx="14">
                  <c:v>3.2149999999999999</c:v>
                </c:pt>
                <c:pt idx="15">
                  <c:v>3.2170000000000001</c:v>
                </c:pt>
                <c:pt idx="16">
                  <c:v>3.2069999999999999</c:v>
                </c:pt>
                <c:pt idx="17">
                  <c:v>3.2</c:v>
                </c:pt>
                <c:pt idx="18">
                  <c:v>3.2010000000000001</c:v>
                </c:pt>
                <c:pt idx="19">
                  <c:v>3.1960000000000002</c:v>
                </c:pt>
                <c:pt idx="20">
                  <c:v>3.1859999999999999</c:v>
                </c:pt>
                <c:pt idx="21">
                  <c:v>3.1949999999999998</c:v>
                </c:pt>
                <c:pt idx="22">
                  <c:v>3.2229999999999999</c:v>
                </c:pt>
                <c:pt idx="23">
                  <c:v>3.1629999999999998</c:v>
                </c:pt>
                <c:pt idx="24">
                  <c:v>3.12</c:v>
                </c:pt>
                <c:pt idx="25">
                  <c:v>3.145</c:v>
                </c:pt>
                <c:pt idx="26">
                  <c:v>3.1520000000000001</c:v>
                </c:pt>
                <c:pt idx="27">
                  <c:v>3.198</c:v>
                </c:pt>
                <c:pt idx="28">
                  <c:v>3.234</c:v>
                </c:pt>
                <c:pt idx="29">
                  <c:v>3.1920000000000002</c:v>
                </c:pt>
                <c:pt idx="30">
                  <c:v>3.2040000000000002</c:v>
                </c:pt>
                <c:pt idx="31">
                  <c:v>3.2050000000000001</c:v>
                </c:pt>
                <c:pt idx="32">
                  <c:v>3.194</c:v>
                </c:pt>
                <c:pt idx="33">
                  <c:v>3.2509999999999999</c:v>
                </c:pt>
                <c:pt idx="34">
                  <c:v>3.2850000000000001</c:v>
                </c:pt>
                <c:pt idx="35">
                  <c:v>3.27</c:v>
                </c:pt>
                <c:pt idx="36">
                  <c:v>3.1669999999999998</c:v>
                </c:pt>
                <c:pt idx="37">
                  <c:v>3.1349999999999998</c:v>
                </c:pt>
                <c:pt idx="38">
                  <c:v>3.11</c:v>
                </c:pt>
                <c:pt idx="39">
                  <c:v>3.101</c:v>
                </c:pt>
                <c:pt idx="40">
                  <c:v>3.1080000000000001</c:v>
                </c:pt>
                <c:pt idx="41">
                  <c:v>3.1160000000000001</c:v>
                </c:pt>
                <c:pt idx="42">
                  <c:v>3.1379999999999999</c:v>
                </c:pt>
                <c:pt idx="43">
                  <c:v>3.1230000000000002</c:v>
                </c:pt>
                <c:pt idx="44">
                  <c:v>3.1560000000000001</c:v>
                </c:pt>
                <c:pt idx="45">
                  <c:v>3.165</c:v>
                </c:pt>
                <c:pt idx="46">
                  <c:v>3.1320000000000001</c:v>
                </c:pt>
                <c:pt idx="47">
                  <c:v>3.153</c:v>
                </c:pt>
                <c:pt idx="48">
                  <c:v>3.1789999999999998</c:v>
                </c:pt>
                <c:pt idx="49">
                  <c:v>3.1669999999999998</c:v>
                </c:pt>
                <c:pt idx="50">
                  <c:v>3.1549999999999998</c:v>
                </c:pt>
                <c:pt idx="51">
                  <c:v>3.1390000000000002</c:v>
                </c:pt>
                <c:pt idx="52">
                  <c:v>3.1110000000000002</c:v>
                </c:pt>
                <c:pt idx="53">
                  <c:v>3.1269999999999998</c:v>
                </c:pt>
                <c:pt idx="54">
                  <c:v>3.109</c:v>
                </c:pt>
                <c:pt idx="55">
                  <c:v>3.07</c:v>
                </c:pt>
                <c:pt idx="56">
                  <c:v>3.056</c:v>
                </c:pt>
                <c:pt idx="57">
                  <c:v>3.0790000000000002</c:v>
                </c:pt>
                <c:pt idx="58">
                  <c:v>3.1520000000000001</c:v>
                </c:pt>
                <c:pt idx="59">
                  <c:v>3.15</c:v>
                </c:pt>
                <c:pt idx="60">
                  <c:v>3.1320000000000001</c:v>
                </c:pt>
                <c:pt idx="61">
                  <c:v>3.11</c:v>
                </c:pt>
                <c:pt idx="62">
                  <c:v>3.0920000000000001</c:v>
                </c:pt>
                <c:pt idx="63">
                  <c:v>3.0880000000000001</c:v>
                </c:pt>
                <c:pt idx="64">
                  <c:v>3.0880000000000001</c:v>
                </c:pt>
                <c:pt idx="65">
                  <c:v>3.09</c:v>
                </c:pt>
                <c:pt idx="66">
                  <c:v>3.1429999999999998</c:v>
                </c:pt>
                <c:pt idx="67">
                  <c:v>3.1189999999999998</c:v>
                </c:pt>
                <c:pt idx="68">
                  <c:v>3.0960000000000001</c:v>
                </c:pt>
                <c:pt idx="69">
                  <c:v>3.1659999999999999</c:v>
                </c:pt>
                <c:pt idx="70">
                  <c:v>3.177</c:v>
                </c:pt>
                <c:pt idx="71">
                  <c:v>3.1459999999999999</c:v>
                </c:pt>
                <c:pt idx="72">
                  <c:v>3.1379999999999999</c:v>
                </c:pt>
                <c:pt idx="73">
                  <c:v>3.1320000000000001</c:v>
                </c:pt>
                <c:pt idx="74">
                  <c:v>3.0840000000000001</c:v>
                </c:pt>
                <c:pt idx="75">
                  <c:v>3.0779999999999998</c:v>
                </c:pt>
                <c:pt idx="76">
                  <c:v>3.0979999999999999</c:v>
                </c:pt>
                <c:pt idx="77">
                  <c:v>3.0790000000000002</c:v>
                </c:pt>
                <c:pt idx="78">
                  <c:v>3.052</c:v>
                </c:pt>
                <c:pt idx="79">
                  <c:v>3.0609999999999999</c:v>
                </c:pt>
                <c:pt idx="80">
                  <c:v>3.0459999999999998</c:v>
                </c:pt>
                <c:pt idx="81">
                  <c:v>2.9390000000000001</c:v>
                </c:pt>
                <c:pt idx="82">
                  <c:v>3.0369999999999999</c:v>
                </c:pt>
                <c:pt idx="83">
                  <c:v>3.0619999999999998</c:v>
                </c:pt>
                <c:pt idx="84">
                  <c:v>3.0169999999999999</c:v>
                </c:pt>
                <c:pt idx="85">
                  <c:v>3.0649999999999999</c:v>
                </c:pt>
                <c:pt idx="86">
                  <c:v>2.9489999999999998</c:v>
                </c:pt>
                <c:pt idx="87">
                  <c:v>2.8609999999999998</c:v>
                </c:pt>
                <c:pt idx="88">
                  <c:v>2.7930000000000001</c:v>
                </c:pt>
                <c:pt idx="89">
                  <c:v>2.7970000000000002</c:v>
                </c:pt>
                <c:pt idx="90">
                  <c:v>2.9550000000000001</c:v>
                </c:pt>
                <c:pt idx="91">
                  <c:v>2.9370000000000003</c:v>
                </c:pt>
                <c:pt idx="92">
                  <c:v>2.9420000000000002</c:v>
                </c:pt>
                <c:pt idx="93">
                  <c:v>2.94</c:v>
                </c:pt>
                <c:pt idx="94">
                  <c:v>2.86</c:v>
                </c:pt>
                <c:pt idx="95">
                  <c:v>2.863</c:v>
                </c:pt>
                <c:pt idx="96">
                  <c:v>2.831</c:v>
                </c:pt>
                <c:pt idx="97">
                  <c:v>2.766</c:v>
                </c:pt>
                <c:pt idx="98">
                  <c:v>2.6850000000000001</c:v>
                </c:pt>
                <c:pt idx="99">
                  <c:v>2.6659999999999999</c:v>
                </c:pt>
                <c:pt idx="100">
                  <c:v>2.6550000000000002</c:v>
                </c:pt>
                <c:pt idx="101">
                  <c:v>2.5779999999999998</c:v>
                </c:pt>
                <c:pt idx="102">
                  <c:v>2.645</c:v>
                </c:pt>
                <c:pt idx="103">
                  <c:v>2.7039999999999997</c:v>
                </c:pt>
                <c:pt idx="104">
                  <c:v>2.6819999999999999</c:v>
                </c:pt>
                <c:pt idx="105">
                  <c:v>2.66</c:v>
                </c:pt>
                <c:pt idx="106">
                  <c:v>2.6749999999999998</c:v>
                </c:pt>
                <c:pt idx="107">
                  <c:v>2.6550000000000002</c:v>
                </c:pt>
                <c:pt idx="108">
                  <c:v>2.6760000000000002</c:v>
                </c:pt>
                <c:pt idx="109">
                  <c:v>2.5840000000000001</c:v>
                </c:pt>
                <c:pt idx="110">
                  <c:v>2.5629999999999997</c:v>
                </c:pt>
                <c:pt idx="111">
                  <c:v>2.512</c:v>
                </c:pt>
                <c:pt idx="112">
                  <c:v>2.5670000000000002</c:v>
                </c:pt>
                <c:pt idx="113">
                  <c:v>2.61</c:v>
                </c:pt>
                <c:pt idx="114">
                  <c:v>2.5659999999999998</c:v>
                </c:pt>
                <c:pt idx="115">
                  <c:v>2.6379999999999999</c:v>
                </c:pt>
                <c:pt idx="116">
                  <c:v>2.6739999999999999</c:v>
                </c:pt>
                <c:pt idx="117">
                  <c:v>2.6710000000000003</c:v>
                </c:pt>
                <c:pt idx="118">
                  <c:v>2.6630000000000003</c:v>
                </c:pt>
                <c:pt idx="119">
                  <c:v>2.7290000000000001</c:v>
                </c:pt>
                <c:pt idx="120">
                  <c:v>2.766</c:v>
                </c:pt>
                <c:pt idx="121">
                  <c:v>2.6920000000000002</c:v>
                </c:pt>
                <c:pt idx="122">
                  <c:v>2.6470000000000002</c:v>
                </c:pt>
                <c:pt idx="123">
                  <c:v>2.6019999999999999</c:v>
                </c:pt>
                <c:pt idx="124">
                  <c:v>2.6109999999999998</c:v>
                </c:pt>
                <c:pt idx="125">
                  <c:v>2.585</c:v>
                </c:pt>
                <c:pt idx="126">
                  <c:v>2.5590000000000002</c:v>
                </c:pt>
                <c:pt idx="127">
                  <c:v>2.577</c:v>
                </c:pt>
                <c:pt idx="128">
                  <c:v>2.5659999999999998</c:v>
                </c:pt>
                <c:pt idx="129">
                  <c:v>2.5830000000000002</c:v>
                </c:pt>
                <c:pt idx="130">
                  <c:v>2.5430000000000001</c:v>
                </c:pt>
                <c:pt idx="131">
                  <c:v>2.589</c:v>
                </c:pt>
                <c:pt idx="132">
                  <c:v>2.5979999999999999</c:v>
                </c:pt>
                <c:pt idx="133">
                  <c:v>2.6320000000000001</c:v>
                </c:pt>
                <c:pt idx="134">
                  <c:v>2.6339999999999999</c:v>
                </c:pt>
                <c:pt idx="135">
                  <c:v>2.589</c:v>
                </c:pt>
                <c:pt idx="136">
                  <c:v>2.641</c:v>
                </c:pt>
                <c:pt idx="137">
                  <c:v>2.6550000000000002</c:v>
                </c:pt>
                <c:pt idx="138">
                  <c:v>2.653</c:v>
                </c:pt>
                <c:pt idx="139">
                  <c:v>2.6059999999999999</c:v>
                </c:pt>
                <c:pt idx="140">
                  <c:v>2.65</c:v>
                </c:pt>
                <c:pt idx="141">
                  <c:v>2.6360000000000001</c:v>
                </c:pt>
                <c:pt idx="142">
                  <c:v>2.6379999999999999</c:v>
                </c:pt>
                <c:pt idx="143">
                  <c:v>2.665</c:v>
                </c:pt>
                <c:pt idx="144">
                  <c:v>2.706</c:v>
                </c:pt>
                <c:pt idx="145">
                  <c:v>2.7610000000000001</c:v>
                </c:pt>
                <c:pt idx="146">
                  <c:v>2.77</c:v>
                </c:pt>
                <c:pt idx="147">
                  <c:v>2.7490000000000001</c:v>
                </c:pt>
                <c:pt idx="148">
                  <c:v>2.7170000000000001</c:v>
                </c:pt>
                <c:pt idx="149">
                  <c:v>2.669</c:v>
                </c:pt>
                <c:pt idx="150">
                  <c:v>2.698</c:v>
                </c:pt>
                <c:pt idx="151">
                  <c:v>2.6070000000000002</c:v>
                </c:pt>
                <c:pt idx="152">
                  <c:v>2.6040000000000001</c:v>
                </c:pt>
                <c:pt idx="153">
                  <c:v>2.5620000000000003</c:v>
                </c:pt>
                <c:pt idx="154">
                  <c:v>2.5190000000000001</c:v>
                </c:pt>
                <c:pt idx="155">
                  <c:v>2.5249999999999999</c:v>
                </c:pt>
                <c:pt idx="156">
                  <c:v>2.5369999999999999</c:v>
                </c:pt>
                <c:pt idx="157">
                  <c:v>2.4279999999999999</c:v>
                </c:pt>
                <c:pt idx="158">
                  <c:v>2.4209999999999998</c:v>
                </c:pt>
                <c:pt idx="159">
                  <c:v>2.3929999999999998</c:v>
                </c:pt>
                <c:pt idx="160">
                  <c:v>2.33</c:v>
                </c:pt>
                <c:pt idx="161">
                  <c:v>2.363</c:v>
                </c:pt>
                <c:pt idx="162">
                  <c:v>2.347</c:v>
                </c:pt>
                <c:pt idx="163">
                  <c:v>2.3119999999999998</c:v>
                </c:pt>
                <c:pt idx="164">
                  <c:v>2.2709999999999999</c:v>
                </c:pt>
                <c:pt idx="165">
                  <c:v>2.286</c:v>
                </c:pt>
                <c:pt idx="166">
                  <c:v>2.1800000000000002</c:v>
                </c:pt>
                <c:pt idx="167">
                  <c:v>2.1459999999999999</c:v>
                </c:pt>
                <c:pt idx="168">
                  <c:v>2.157</c:v>
                </c:pt>
                <c:pt idx="169">
                  <c:v>2.2000000000000002</c:v>
                </c:pt>
                <c:pt idx="170">
                  <c:v>2.1349999999999998</c:v>
                </c:pt>
                <c:pt idx="171">
                  <c:v>2.1160000000000001</c:v>
                </c:pt>
                <c:pt idx="172">
                  <c:v>2.2240000000000002</c:v>
                </c:pt>
                <c:pt idx="173">
                  <c:v>2.2829999999999999</c:v>
                </c:pt>
                <c:pt idx="174">
                  <c:v>2.3540000000000001</c:v>
                </c:pt>
                <c:pt idx="175">
                  <c:v>2.3359999999999999</c:v>
                </c:pt>
                <c:pt idx="176">
                  <c:v>2.2549999999999999</c:v>
                </c:pt>
                <c:pt idx="177">
                  <c:v>2.2970000000000002</c:v>
                </c:pt>
                <c:pt idx="178">
                  <c:v>2.3359999999999999</c:v>
                </c:pt>
                <c:pt idx="179">
                  <c:v>2.4</c:v>
                </c:pt>
                <c:pt idx="180">
                  <c:v>2.427</c:v>
                </c:pt>
                <c:pt idx="181">
                  <c:v>2.371</c:v>
                </c:pt>
                <c:pt idx="182">
                  <c:v>2.4039999999999999</c:v>
                </c:pt>
                <c:pt idx="183">
                  <c:v>2.4779999999999998</c:v>
                </c:pt>
                <c:pt idx="184">
                  <c:v>2.427</c:v>
                </c:pt>
                <c:pt idx="185">
                  <c:v>2.4670000000000001</c:v>
                </c:pt>
                <c:pt idx="186">
                  <c:v>2.4529999999999998</c:v>
                </c:pt>
                <c:pt idx="187">
                  <c:v>2.3490000000000002</c:v>
                </c:pt>
                <c:pt idx="188">
                  <c:v>2.2850000000000001</c:v>
                </c:pt>
                <c:pt idx="189">
                  <c:v>2.3420000000000001</c:v>
                </c:pt>
                <c:pt idx="190">
                  <c:v>2.2690000000000001</c:v>
                </c:pt>
                <c:pt idx="191">
                  <c:v>2.246</c:v>
                </c:pt>
                <c:pt idx="192">
                  <c:v>2.2400000000000002</c:v>
                </c:pt>
                <c:pt idx="193">
                  <c:v>2.278</c:v>
                </c:pt>
                <c:pt idx="194">
                  <c:v>2.286</c:v>
                </c:pt>
                <c:pt idx="195">
                  <c:v>2.2519999999999998</c:v>
                </c:pt>
                <c:pt idx="196">
                  <c:v>2.2789999999999999</c:v>
                </c:pt>
                <c:pt idx="197">
                  <c:v>2.2240000000000002</c:v>
                </c:pt>
                <c:pt idx="198">
                  <c:v>2.262</c:v>
                </c:pt>
                <c:pt idx="199">
                  <c:v>2.254</c:v>
                </c:pt>
                <c:pt idx="200">
                  <c:v>2.2720000000000002</c:v>
                </c:pt>
                <c:pt idx="201">
                  <c:v>2.2429999999999999</c:v>
                </c:pt>
                <c:pt idx="202">
                  <c:v>2.282</c:v>
                </c:pt>
                <c:pt idx="203">
                  <c:v>2.2949999999999999</c:v>
                </c:pt>
                <c:pt idx="204">
                  <c:v>2.371</c:v>
                </c:pt>
                <c:pt idx="205">
                  <c:v>2.3849999999999998</c:v>
                </c:pt>
                <c:pt idx="206">
                  <c:v>2.4140000000000001</c:v>
                </c:pt>
                <c:pt idx="207">
                  <c:v>2.44</c:v>
                </c:pt>
                <c:pt idx="208">
                  <c:v>2.484</c:v>
                </c:pt>
                <c:pt idx="209">
                  <c:v>2.4740000000000002</c:v>
                </c:pt>
                <c:pt idx="210">
                  <c:v>2.4500000000000002</c:v>
                </c:pt>
                <c:pt idx="211">
                  <c:v>2.5070000000000001</c:v>
                </c:pt>
                <c:pt idx="212">
                  <c:v>2.5649999999999999</c:v>
                </c:pt>
                <c:pt idx="213">
                  <c:v>2.5640000000000001</c:v>
                </c:pt>
                <c:pt idx="214">
                  <c:v>2.5179999999999998</c:v>
                </c:pt>
                <c:pt idx="215">
                  <c:v>2.4809999999999999</c:v>
                </c:pt>
                <c:pt idx="216">
                  <c:v>2.4699999999999998</c:v>
                </c:pt>
                <c:pt idx="217">
                  <c:v>2.4180000000000001</c:v>
                </c:pt>
                <c:pt idx="218">
                  <c:v>2.3959999999999999</c:v>
                </c:pt>
                <c:pt idx="219">
                  <c:v>2.4169999999999998</c:v>
                </c:pt>
                <c:pt idx="220">
                  <c:v>2.39</c:v>
                </c:pt>
                <c:pt idx="221">
                  <c:v>2.407</c:v>
                </c:pt>
                <c:pt idx="222">
                  <c:v>2.4409999999999998</c:v>
                </c:pt>
                <c:pt idx="223">
                  <c:v>2.4350000000000001</c:v>
                </c:pt>
                <c:pt idx="224">
                  <c:v>2.512</c:v>
                </c:pt>
                <c:pt idx="225">
                  <c:v>2.5629999999999997</c:v>
                </c:pt>
                <c:pt idx="226">
                  <c:v>2.6219999999999999</c:v>
                </c:pt>
                <c:pt idx="227">
                  <c:v>2.601</c:v>
                </c:pt>
                <c:pt idx="228">
                  <c:v>2.7039999999999997</c:v>
                </c:pt>
                <c:pt idx="229">
                  <c:v>2.7029999999999998</c:v>
                </c:pt>
                <c:pt idx="230">
                  <c:v>2.65</c:v>
                </c:pt>
                <c:pt idx="231">
                  <c:v>2.552</c:v>
                </c:pt>
                <c:pt idx="232">
                  <c:v>2.7109999999999999</c:v>
                </c:pt>
                <c:pt idx="233">
                  <c:v>2.7119999999999997</c:v>
                </c:pt>
                <c:pt idx="234">
                  <c:v>2.734</c:v>
                </c:pt>
                <c:pt idx="235">
                  <c:v>2.7570000000000001</c:v>
                </c:pt>
                <c:pt idx="236">
                  <c:v>2.67</c:v>
                </c:pt>
                <c:pt idx="237">
                  <c:v>2.7800000000000002</c:v>
                </c:pt>
                <c:pt idx="238">
                  <c:v>2.819</c:v>
                </c:pt>
                <c:pt idx="239">
                  <c:v>2.8570000000000002</c:v>
                </c:pt>
                <c:pt idx="240">
                  <c:v>2.8529999999999998</c:v>
                </c:pt>
                <c:pt idx="241">
                  <c:v>2.948</c:v>
                </c:pt>
                <c:pt idx="242">
                  <c:v>3.0139999999999998</c:v>
                </c:pt>
                <c:pt idx="243">
                  <c:v>2.9470000000000001</c:v>
                </c:pt>
                <c:pt idx="244">
                  <c:v>2.9539999999999997</c:v>
                </c:pt>
                <c:pt idx="245">
                  <c:v>2.976</c:v>
                </c:pt>
                <c:pt idx="246">
                  <c:v>3.0259999999999998</c:v>
                </c:pt>
                <c:pt idx="247">
                  <c:v>3.03</c:v>
                </c:pt>
                <c:pt idx="248">
                  <c:v>3.0649999999999999</c:v>
                </c:pt>
                <c:pt idx="249">
                  <c:v>3.0289999999999999</c:v>
                </c:pt>
                <c:pt idx="250">
                  <c:v>2.9670000000000001</c:v>
                </c:pt>
                <c:pt idx="251">
                  <c:v>2.9859999999999998</c:v>
                </c:pt>
                <c:pt idx="252">
                  <c:v>2.952</c:v>
                </c:pt>
                <c:pt idx="253">
                  <c:v>2.9769999999999999</c:v>
                </c:pt>
                <c:pt idx="254">
                  <c:v>2.9820000000000002</c:v>
                </c:pt>
                <c:pt idx="255">
                  <c:v>3.0310000000000001</c:v>
                </c:pt>
                <c:pt idx="256">
                  <c:v>2.976</c:v>
                </c:pt>
                <c:pt idx="257">
                  <c:v>3.0179999999999998</c:v>
                </c:pt>
                <c:pt idx="258">
                  <c:v>2.9590000000000001</c:v>
                </c:pt>
                <c:pt idx="259">
                  <c:v>2.9630000000000001</c:v>
                </c:pt>
                <c:pt idx="260">
                  <c:v>2.9220000000000002</c:v>
                </c:pt>
                <c:pt idx="261">
                  <c:v>2.891</c:v>
                </c:pt>
                <c:pt idx="262">
                  <c:v>2.9379999999999997</c:v>
                </c:pt>
                <c:pt idx="263">
                  <c:v>2.9130000000000003</c:v>
                </c:pt>
                <c:pt idx="264">
                  <c:v>2.8689999999999998</c:v>
                </c:pt>
                <c:pt idx="265">
                  <c:v>2.87</c:v>
                </c:pt>
                <c:pt idx="266">
                  <c:v>2.9249999999999998</c:v>
                </c:pt>
                <c:pt idx="267">
                  <c:v>3.052</c:v>
                </c:pt>
                <c:pt idx="268">
                  <c:v>3.044</c:v>
                </c:pt>
                <c:pt idx="269">
                  <c:v>3.028</c:v>
                </c:pt>
                <c:pt idx="270">
                  <c:v>3.0379999999999998</c:v>
                </c:pt>
                <c:pt idx="271">
                  <c:v>3.1150000000000002</c:v>
                </c:pt>
                <c:pt idx="272">
                  <c:v>3.105</c:v>
                </c:pt>
                <c:pt idx="273">
                  <c:v>3.1629999999999998</c:v>
                </c:pt>
                <c:pt idx="274">
                  <c:v>3.1760000000000002</c:v>
                </c:pt>
                <c:pt idx="275">
                  <c:v>3.15</c:v>
                </c:pt>
                <c:pt idx="276">
                  <c:v>3.1440000000000001</c:v>
                </c:pt>
                <c:pt idx="277">
                  <c:v>3.1850000000000001</c:v>
                </c:pt>
                <c:pt idx="278">
                  <c:v>3.206</c:v>
                </c:pt>
                <c:pt idx="279">
                  <c:v>3.1480000000000001</c:v>
                </c:pt>
                <c:pt idx="280">
                  <c:v>3.1549999999999998</c:v>
                </c:pt>
                <c:pt idx="281">
                  <c:v>3.2210000000000001</c:v>
                </c:pt>
                <c:pt idx="282">
                  <c:v>3.2589999999999999</c:v>
                </c:pt>
                <c:pt idx="283">
                  <c:v>3.2160000000000002</c:v>
                </c:pt>
                <c:pt idx="284">
                  <c:v>3.2610000000000001</c:v>
                </c:pt>
                <c:pt idx="285">
                  <c:v>3.2530000000000001</c:v>
                </c:pt>
                <c:pt idx="286">
                  <c:v>3.2549999999999999</c:v>
                </c:pt>
                <c:pt idx="287">
                  <c:v>3.306</c:v>
                </c:pt>
                <c:pt idx="288">
                  <c:v>3.3010000000000002</c:v>
                </c:pt>
                <c:pt idx="289">
                  <c:v>3.294</c:v>
                </c:pt>
                <c:pt idx="290">
                  <c:v>3.2959999999999998</c:v>
                </c:pt>
                <c:pt idx="291">
                  <c:v>3.282</c:v>
                </c:pt>
                <c:pt idx="292">
                  <c:v>3.2370000000000001</c:v>
                </c:pt>
                <c:pt idx="293">
                  <c:v>3.1829999999999998</c:v>
                </c:pt>
                <c:pt idx="294">
                  <c:v>3.254</c:v>
                </c:pt>
                <c:pt idx="295">
                  <c:v>3.1840000000000002</c:v>
                </c:pt>
                <c:pt idx="296">
                  <c:v>3.1459999999999999</c:v>
                </c:pt>
                <c:pt idx="297">
                  <c:v>3.14</c:v>
                </c:pt>
                <c:pt idx="298">
                  <c:v>3.1310000000000002</c:v>
                </c:pt>
                <c:pt idx="299">
                  <c:v>3.1520000000000001</c:v>
                </c:pt>
                <c:pt idx="300">
                  <c:v>3.17</c:v>
                </c:pt>
                <c:pt idx="301">
                  <c:v>3.1789999999999998</c:v>
                </c:pt>
                <c:pt idx="302">
                  <c:v>3.1970000000000001</c:v>
                </c:pt>
                <c:pt idx="303">
                  <c:v>3.3260000000000001</c:v>
                </c:pt>
                <c:pt idx="304">
                  <c:v>3.2730000000000001</c:v>
                </c:pt>
                <c:pt idx="305">
                  <c:v>3.2730000000000001</c:v>
                </c:pt>
                <c:pt idx="306">
                  <c:v>3.3050000000000002</c:v>
                </c:pt>
                <c:pt idx="307">
                  <c:v>3.29</c:v>
                </c:pt>
                <c:pt idx="308">
                  <c:v>3.25</c:v>
                </c:pt>
                <c:pt idx="309">
                  <c:v>3.214</c:v>
                </c:pt>
                <c:pt idx="310">
                  <c:v>3.2269999999999999</c:v>
                </c:pt>
                <c:pt idx="311">
                  <c:v>3.137</c:v>
                </c:pt>
                <c:pt idx="312">
                  <c:v>3.09</c:v>
                </c:pt>
                <c:pt idx="313">
                  <c:v>3.169</c:v>
                </c:pt>
                <c:pt idx="314">
                  <c:v>3.1880000000000002</c:v>
                </c:pt>
                <c:pt idx="315">
                  <c:v>3.2330000000000001</c:v>
                </c:pt>
                <c:pt idx="316">
                  <c:v>3.2570000000000001</c:v>
                </c:pt>
                <c:pt idx="317">
                  <c:v>3.2359999999999998</c:v>
                </c:pt>
                <c:pt idx="318">
                  <c:v>3.2450000000000001</c:v>
                </c:pt>
                <c:pt idx="319">
                  <c:v>3.2800000000000002</c:v>
                </c:pt>
                <c:pt idx="320">
                  <c:v>3.2909999999999999</c:v>
                </c:pt>
                <c:pt idx="321">
                  <c:v>3.3319999999999999</c:v>
                </c:pt>
                <c:pt idx="322">
                  <c:v>3.339</c:v>
                </c:pt>
                <c:pt idx="323">
                  <c:v>3.3540000000000001</c:v>
                </c:pt>
                <c:pt idx="324">
                  <c:v>3.3719999999999999</c:v>
                </c:pt>
                <c:pt idx="325">
                  <c:v>3.3689999999999998</c:v>
                </c:pt>
                <c:pt idx="326">
                  <c:v>3.3919999999999999</c:v>
                </c:pt>
                <c:pt idx="327">
                  <c:v>3.431</c:v>
                </c:pt>
                <c:pt idx="328">
                  <c:v>3.4220000000000002</c:v>
                </c:pt>
                <c:pt idx="329">
                  <c:v>3.4809999999999999</c:v>
                </c:pt>
                <c:pt idx="330">
                  <c:v>3.4910000000000001</c:v>
                </c:pt>
                <c:pt idx="331">
                  <c:v>3.4409999999999998</c:v>
                </c:pt>
                <c:pt idx="332">
                  <c:v>3.4350000000000001</c:v>
                </c:pt>
                <c:pt idx="333">
                  <c:v>3.4279999999999999</c:v>
                </c:pt>
                <c:pt idx="334">
                  <c:v>3.3780000000000001</c:v>
                </c:pt>
                <c:pt idx="335">
                  <c:v>3.2480000000000002</c:v>
                </c:pt>
                <c:pt idx="336">
                  <c:v>3.2749999999999999</c:v>
                </c:pt>
                <c:pt idx="337">
                  <c:v>3.3050000000000002</c:v>
                </c:pt>
                <c:pt idx="338">
                  <c:v>3.26</c:v>
                </c:pt>
                <c:pt idx="339">
                  <c:v>3.26</c:v>
                </c:pt>
                <c:pt idx="340">
                  <c:v>3.26</c:v>
                </c:pt>
                <c:pt idx="341">
                  <c:v>3.2480000000000002</c:v>
                </c:pt>
                <c:pt idx="342">
                  <c:v>3.2919999999999998</c:v>
                </c:pt>
                <c:pt idx="343">
                  <c:v>3.262</c:v>
                </c:pt>
                <c:pt idx="344">
                  <c:v>3.2389999999999999</c:v>
                </c:pt>
                <c:pt idx="345">
                  <c:v>3.246</c:v>
                </c:pt>
                <c:pt idx="346">
                  <c:v>3.2789999999999999</c:v>
                </c:pt>
                <c:pt idx="347">
                  <c:v>3.2959999999999998</c:v>
                </c:pt>
                <c:pt idx="348">
                  <c:v>3.2149999999999999</c:v>
                </c:pt>
                <c:pt idx="349">
                  <c:v>3.17</c:v>
                </c:pt>
                <c:pt idx="350">
                  <c:v>3.1030000000000002</c:v>
                </c:pt>
                <c:pt idx="351">
                  <c:v>3.1219999999999999</c:v>
                </c:pt>
                <c:pt idx="352">
                  <c:v>3.1280000000000001</c:v>
                </c:pt>
                <c:pt idx="353">
                  <c:v>3.109</c:v>
                </c:pt>
                <c:pt idx="354">
                  <c:v>3.077</c:v>
                </c:pt>
                <c:pt idx="355">
                  <c:v>3.1160000000000001</c:v>
                </c:pt>
                <c:pt idx="356">
                  <c:v>3.093</c:v>
                </c:pt>
                <c:pt idx="357">
                  <c:v>3.12</c:v>
                </c:pt>
                <c:pt idx="358">
                  <c:v>3.1139999999999999</c:v>
                </c:pt>
                <c:pt idx="359">
                  <c:v>3.0569999999999999</c:v>
                </c:pt>
                <c:pt idx="360">
                  <c:v>3.0139999999999998</c:v>
                </c:pt>
                <c:pt idx="361">
                  <c:v>3.069</c:v>
                </c:pt>
                <c:pt idx="362">
                  <c:v>3.048</c:v>
                </c:pt>
                <c:pt idx="363">
                  <c:v>2.9969999999999999</c:v>
                </c:pt>
                <c:pt idx="364">
                  <c:v>2.9849999999999999</c:v>
                </c:pt>
                <c:pt idx="365">
                  <c:v>2.976</c:v>
                </c:pt>
                <c:pt idx="366">
                  <c:v>3.02</c:v>
                </c:pt>
                <c:pt idx="367">
                  <c:v>2.9870000000000001</c:v>
                </c:pt>
                <c:pt idx="368">
                  <c:v>2.99</c:v>
                </c:pt>
                <c:pt idx="369">
                  <c:v>3.0579999999999998</c:v>
                </c:pt>
                <c:pt idx="370">
                  <c:v>3.0249999999999999</c:v>
                </c:pt>
                <c:pt idx="371">
                  <c:v>3.0939999999999999</c:v>
                </c:pt>
                <c:pt idx="372">
                  <c:v>3.0539999999999998</c:v>
                </c:pt>
                <c:pt idx="373">
                  <c:v>3.03</c:v>
                </c:pt>
                <c:pt idx="374">
                  <c:v>2.9609999999999999</c:v>
                </c:pt>
                <c:pt idx="375">
                  <c:v>2.9580000000000002</c:v>
                </c:pt>
                <c:pt idx="376">
                  <c:v>3.0139999999999998</c:v>
                </c:pt>
                <c:pt idx="377">
                  <c:v>2.9529999999999998</c:v>
                </c:pt>
                <c:pt idx="378">
                  <c:v>2.9159999999999999</c:v>
                </c:pt>
                <c:pt idx="379">
                  <c:v>2.9590000000000001</c:v>
                </c:pt>
                <c:pt idx="380">
                  <c:v>2.9649999999999999</c:v>
                </c:pt>
                <c:pt idx="381">
                  <c:v>2.9790000000000001</c:v>
                </c:pt>
                <c:pt idx="382">
                  <c:v>2.9420000000000002</c:v>
                </c:pt>
                <c:pt idx="383">
                  <c:v>2.8660000000000001</c:v>
                </c:pt>
                <c:pt idx="384">
                  <c:v>2.8340000000000001</c:v>
                </c:pt>
                <c:pt idx="385">
                  <c:v>2.891</c:v>
                </c:pt>
                <c:pt idx="386">
                  <c:v>2.9329999999999998</c:v>
                </c:pt>
                <c:pt idx="387">
                  <c:v>2.984</c:v>
                </c:pt>
                <c:pt idx="388">
                  <c:v>3.0249999999999999</c:v>
                </c:pt>
                <c:pt idx="389">
                  <c:v>3.0339999999999998</c:v>
                </c:pt>
                <c:pt idx="390">
                  <c:v>3.02</c:v>
                </c:pt>
                <c:pt idx="391">
                  <c:v>3.008</c:v>
                </c:pt>
                <c:pt idx="392">
                  <c:v>2.9329999999999998</c:v>
                </c:pt>
                <c:pt idx="393">
                  <c:v>2.9670000000000001</c:v>
                </c:pt>
                <c:pt idx="394">
                  <c:v>2.8289999999999997</c:v>
                </c:pt>
                <c:pt idx="395">
                  <c:v>2.6720000000000002</c:v>
                </c:pt>
                <c:pt idx="396">
                  <c:v>2.7109999999999999</c:v>
                </c:pt>
                <c:pt idx="397">
                  <c:v>2.7480000000000002</c:v>
                </c:pt>
                <c:pt idx="398">
                  <c:v>2.738</c:v>
                </c:pt>
                <c:pt idx="399">
                  <c:v>2.6949999999999998</c:v>
                </c:pt>
                <c:pt idx="400">
                  <c:v>2.6480000000000001</c:v>
                </c:pt>
                <c:pt idx="401">
                  <c:v>2.6779999999999999</c:v>
                </c:pt>
                <c:pt idx="402">
                  <c:v>2.7669999999999999</c:v>
                </c:pt>
                <c:pt idx="403">
                  <c:v>2.8769999999999998</c:v>
                </c:pt>
                <c:pt idx="404">
                  <c:v>2.8279999999999998</c:v>
                </c:pt>
                <c:pt idx="405">
                  <c:v>2.7629999999999999</c:v>
                </c:pt>
                <c:pt idx="406">
                  <c:v>2.74</c:v>
                </c:pt>
                <c:pt idx="407">
                  <c:v>2.6509999999999998</c:v>
                </c:pt>
                <c:pt idx="408">
                  <c:v>2.633</c:v>
                </c:pt>
                <c:pt idx="409">
                  <c:v>2.5380000000000003</c:v>
                </c:pt>
                <c:pt idx="410">
                  <c:v>2.4529999999999998</c:v>
                </c:pt>
                <c:pt idx="411">
                  <c:v>2.4159999999999999</c:v>
                </c:pt>
                <c:pt idx="412">
                  <c:v>2.403</c:v>
                </c:pt>
                <c:pt idx="413">
                  <c:v>2.2999999999999998</c:v>
                </c:pt>
                <c:pt idx="414">
                  <c:v>2.3460000000000001</c:v>
                </c:pt>
                <c:pt idx="415">
                  <c:v>2.262</c:v>
                </c:pt>
                <c:pt idx="416">
                  <c:v>2.3650000000000002</c:v>
                </c:pt>
                <c:pt idx="417">
                  <c:v>2.1920000000000002</c:v>
                </c:pt>
                <c:pt idx="418">
                  <c:v>2.3159999999999998</c:v>
                </c:pt>
                <c:pt idx="419">
                  <c:v>2.3330000000000002</c:v>
                </c:pt>
                <c:pt idx="420">
                  <c:v>2.3250000000000002</c:v>
                </c:pt>
                <c:pt idx="421">
                  <c:v>2.3239999999999998</c:v>
                </c:pt>
                <c:pt idx="422">
                  <c:v>2.2029999999999998</c:v>
                </c:pt>
                <c:pt idx="423">
                  <c:v>2.0870000000000002</c:v>
                </c:pt>
                <c:pt idx="424">
                  <c:v>2.105</c:v>
                </c:pt>
                <c:pt idx="425">
                  <c:v>2.1019999999999999</c:v>
                </c:pt>
                <c:pt idx="426">
                  <c:v>2.1280000000000001</c:v>
                </c:pt>
                <c:pt idx="427">
                  <c:v>2.2080000000000002</c:v>
                </c:pt>
                <c:pt idx="428">
                  <c:v>2.1859999999999999</c:v>
                </c:pt>
                <c:pt idx="429">
                  <c:v>2.157</c:v>
                </c:pt>
                <c:pt idx="430">
                  <c:v>2.2269999999999999</c:v>
                </c:pt>
                <c:pt idx="431">
                  <c:v>2.153</c:v>
                </c:pt>
                <c:pt idx="432">
                  <c:v>2.2189999999999999</c:v>
                </c:pt>
                <c:pt idx="433">
                  <c:v>2.145</c:v>
                </c:pt>
                <c:pt idx="434">
                  <c:v>2.008</c:v>
                </c:pt>
                <c:pt idx="435">
                  <c:v>1.847</c:v>
                </c:pt>
                <c:pt idx="436">
                  <c:v>1.8479999999999999</c:v>
                </c:pt>
                <c:pt idx="437">
                  <c:v>1.907</c:v>
                </c:pt>
                <c:pt idx="438">
                  <c:v>1.87</c:v>
                </c:pt>
                <c:pt idx="439">
                  <c:v>1.772</c:v>
                </c:pt>
                <c:pt idx="440">
                  <c:v>1.7429999999999999</c:v>
                </c:pt>
                <c:pt idx="441">
                  <c:v>1.794</c:v>
                </c:pt>
                <c:pt idx="442">
                  <c:v>1.8780000000000001</c:v>
                </c:pt>
                <c:pt idx="443">
                  <c:v>1.929</c:v>
                </c:pt>
                <c:pt idx="444">
                  <c:v>1.863</c:v>
                </c:pt>
                <c:pt idx="445">
                  <c:v>1.8</c:v>
                </c:pt>
                <c:pt idx="446">
                  <c:v>1.7909999999999999</c:v>
                </c:pt>
                <c:pt idx="447">
                  <c:v>1.772</c:v>
                </c:pt>
                <c:pt idx="448">
                  <c:v>1.6739999999999999</c:v>
                </c:pt>
                <c:pt idx="449">
                  <c:v>1.7469999999999999</c:v>
                </c:pt>
                <c:pt idx="450">
                  <c:v>1.829</c:v>
                </c:pt>
                <c:pt idx="451">
                  <c:v>1.962</c:v>
                </c:pt>
                <c:pt idx="452">
                  <c:v>2.0110000000000001</c:v>
                </c:pt>
                <c:pt idx="453">
                  <c:v>2.0070000000000001</c:v>
                </c:pt>
                <c:pt idx="454">
                  <c:v>1.887</c:v>
                </c:pt>
                <c:pt idx="455">
                  <c:v>1.8149999999999999</c:v>
                </c:pt>
                <c:pt idx="456">
                  <c:v>1.726</c:v>
                </c:pt>
                <c:pt idx="457">
                  <c:v>1.839</c:v>
                </c:pt>
                <c:pt idx="458">
                  <c:v>1.9419999999999999</c:v>
                </c:pt>
                <c:pt idx="459">
                  <c:v>2.0019999999999998</c:v>
                </c:pt>
                <c:pt idx="460">
                  <c:v>2.0830000000000002</c:v>
                </c:pt>
                <c:pt idx="461">
                  <c:v>2.089</c:v>
                </c:pt>
                <c:pt idx="462">
                  <c:v>2.1890000000000001</c:v>
                </c:pt>
                <c:pt idx="463">
                  <c:v>2.105</c:v>
                </c:pt>
                <c:pt idx="464">
                  <c:v>2.1989999999999998</c:v>
                </c:pt>
                <c:pt idx="465">
                  <c:v>2.0979999999999999</c:v>
                </c:pt>
                <c:pt idx="466">
                  <c:v>2.0129999999999999</c:v>
                </c:pt>
                <c:pt idx="467">
                  <c:v>2.0590000000000002</c:v>
                </c:pt>
                <c:pt idx="468">
                  <c:v>1.998</c:v>
                </c:pt>
                <c:pt idx="469">
                  <c:v>2.1059999999999999</c:v>
                </c:pt>
                <c:pt idx="470">
                  <c:v>2.121</c:v>
                </c:pt>
                <c:pt idx="471">
                  <c:v>2.0590000000000002</c:v>
                </c:pt>
                <c:pt idx="472">
                  <c:v>2.0369999999999999</c:v>
                </c:pt>
                <c:pt idx="473">
                  <c:v>2.206</c:v>
                </c:pt>
                <c:pt idx="474">
                  <c:v>2.177</c:v>
                </c:pt>
                <c:pt idx="475">
                  <c:v>2.0249999999999999</c:v>
                </c:pt>
                <c:pt idx="476">
                  <c:v>1.768</c:v>
                </c:pt>
                <c:pt idx="477">
                  <c:v>1.827</c:v>
                </c:pt>
                <c:pt idx="478">
                  <c:v>1.913</c:v>
                </c:pt>
                <c:pt idx="479">
                  <c:v>1.823</c:v>
                </c:pt>
                <c:pt idx="480">
                  <c:v>1.78</c:v>
                </c:pt>
                <c:pt idx="481">
                  <c:v>1.8010000000000002</c:v>
                </c:pt>
                <c:pt idx="482">
                  <c:v>1.7210000000000001</c:v>
                </c:pt>
                <c:pt idx="483">
                  <c:v>1.778</c:v>
                </c:pt>
                <c:pt idx="484">
                  <c:v>1.8879999999999999</c:v>
                </c:pt>
                <c:pt idx="485">
                  <c:v>1.7810000000000001</c:v>
                </c:pt>
                <c:pt idx="486">
                  <c:v>1.782</c:v>
                </c:pt>
                <c:pt idx="487">
                  <c:v>1.8149999999999999</c:v>
                </c:pt>
                <c:pt idx="488">
                  <c:v>1.8919999999999999</c:v>
                </c:pt>
                <c:pt idx="489">
                  <c:v>1.9670000000000001</c:v>
                </c:pt>
                <c:pt idx="490">
                  <c:v>1.915</c:v>
                </c:pt>
                <c:pt idx="491">
                  <c:v>1.919</c:v>
                </c:pt>
                <c:pt idx="492">
                  <c:v>2.1480000000000001</c:v>
                </c:pt>
                <c:pt idx="493">
                  <c:v>2.194</c:v>
                </c:pt>
                <c:pt idx="494">
                  <c:v>2.2629999999999999</c:v>
                </c:pt>
                <c:pt idx="495">
                  <c:v>2.2999999999999998</c:v>
                </c:pt>
                <c:pt idx="496">
                  <c:v>2.331</c:v>
                </c:pt>
                <c:pt idx="497">
                  <c:v>2.2800000000000002</c:v>
                </c:pt>
                <c:pt idx="498">
                  <c:v>2.1779999999999999</c:v>
                </c:pt>
                <c:pt idx="499">
                  <c:v>2.1349999999999998</c:v>
                </c:pt>
                <c:pt idx="500">
                  <c:v>2.2040000000000002</c:v>
                </c:pt>
                <c:pt idx="501">
                  <c:v>2.1880000000000002</c:v>
                </c:pt>
                <c:pt idx="502">
                  <c:v>2.1040000000000001</c:v>
                </c:pt>
                <c:pt idx="503">
                  <c:v>2.016</c:v>
                </c:pt>
                <c:pt idx="504">
                  <c:v>2.149</c:v>
                </c:pt>
                <c:pt idx="505">
                  <c:v>2.0209999999999999</c:v>
                </c:pt>
                <c:pt idx="506">
                  <c:v>2.028</c:v>
                </c:pt>
                <c:pt idx="507">
                  <c:v>1.921</c:v>
                </c:pt>
                <c:pt idx="508">
                  <c:v>1.9449999999999998</c:v>
                </c:pt>
                <c:pt idx="509">
                  <c:v>1.8519999999999999</c:v>
                </c:pt>
                <c:pt idx="510">
                  <c:v>1.8820000000000001</c:v>
                </c:pt>
                <c:pt idx="511">
                  <c:v>1.9550000000000001</c:v>
                </c:pt>
                <c:pt idx="512">
                  <c:v>1.9340000000000002</c:v>
                </c:pt>
                <c:pt idx="513">
                  <c:v>1.944</c:v>
                </c:pt>
                <c:pt idx="514">
                  <c:v>1.96</c:v>
                </c:pt>
                <c:pt idx="515">
                  <c:v>1.96</c:v>
                </c:pt>
                <c:pt idx="516">
                  <c:v>1.921</c:v>
                </c:pt>
                <c:pt idx="517">
                  <c:v>1.8940000000000001</c:v>
                </c:pt>
                <c:pt idx="518">
                  <c:v>1.8420000000000001</c:v>
                </c:pt>
                <c:pt idx="519">
                  <c:v>1.829</c:v>
                </c:pt>
                <c:pt idx="520">
                  <c:v>1.905</c:v>
                </c:pt>
                <c:pt idx="521">
                  <c:v>1.899</c:v>
                </c:pt>
                <c:pt idx="522">
                  <c:v>1.9239999999999999</c:v>
                </c:pt>
                <c:pt idx="523">
                  <c:v>1.863</c:v>
                </c:pt>
                <c:pt idx="524">
                  <c:v>1.8540000000000001</c:v>
                </c:pt>
                <c:pt idx="525">
                  <c:v>1.845</c:v>
                </c:pt>
                <c:pt idx="526">
                  <c:v>1.8839999999999999</c:v>
                </c:pt>
                <c:pt idx="527">
                  <c:v>1.8140000000000001</c:v>
                </c:pt>
                <c:pt idx="528">
                  <c:v>1.835</c:v>
                </c:pt>
                <c:pt idx="529">
                  <c:v>1.7650000000000001</c:v>
                </c:pt>
                <c:pt idx="530">
                  <c:v>1.7690000000000001</c:v>
                </c:pt>
                <c:pt idx="531">
                  <c:v>1.792</c:v>
                </c:pt>
                <c:pt idx="532">
                  <c:v>1.7850000000000001</c:v>
                </c:pt>
                <c:pt idx="533">
                  <c:v>1.8599999999999999</c:v>
                </c:pt>
                <c:pt idx="534">
                  <c:v>1.929</c:v>
                </c:pt>
                <c:pt idx="535">
                  <c:v>1.9710000000000001</c:v>
                </c:pt>
                <c:pt idx="536">
                  <c:v>1.9929999999999999</c:v>
                </c:pt>
                <c:pt idx="537">
                  <c:v>1.9449999999999998</c:v>
                </c:pt>
                <c:pt idx="538">
                  <c:v>1.871</c:v>
                </c:pt>
                <c:pt idx="539">
                  <c:v>1.8580000000000001</c:v>
                </c:pt>
                <c:pt idx="540">
                  <c:v>1.7930000000000001</c:v>
                </c:pt>
                <c:pt idx="541">
                  <c:v>1.7869999999999999</c:v>
                </c:pt>
                <c:pt idx="542">
                  <c:v>1.8519999999999999</c:v>
                </c:pt>
                <c:pt idx="543">
                  <c:v>1.8519999999999999</c:v>
                </c:pt>
                <c:pt idx="544">
                  <c:v>1.9330000000000001</c:v>
                </c:pt>
                <c:pt idx="545">
                  <c:v>1.887</c:v>
                </c:pt>
                <c:pt idx="546">
                  <c:v>1.9630000000000001</c:v>
                </c:pt>
                <c:pt idx="547">
                  <c:v>1.9830000000000001</c:v>
                </c:pt>
                <c:pt idx="548">
                  <c:v>2.016</c:v>
                </c:pt>
                <c:pt idx="549">
                  <c:v>1.907</c:v>
                </c:pt>
                <c:pt idx="550">
                  <c:v>1.931</c:v>
                </c:pt>
                <c:pt idx="551">
                  <c:v>1.9020000000000001</c:v>
                </c:pt>
                <c:pt idx="552">
                  <c:v>1.861</c:v>
                </c:pt>
                <c:pt idx="553">
                  <c:v>1.8959999999999999</c:v>
                </c:pt>
                <c:pt idx="554">
                  <c:v>1.925</c:v>
                </c:pt>
                <c:pt idx="555">
                  <c:v>1.9609999999999999</c:v>
                </c:pt>
                <c:pt idx="556">
                  <c:v>1.982</c:v>
                </c:pt>
                <c:pt idx="557">
                  <c:v>1.8919999999999999</c:v>
                </c:pt>
                <c:pt idx="558">
                  <c:v>1.883</c:v>
                </c:pt>
                <c:pt idx="559">
                  <c:v>1.8839999999999999</c:v>
                </c:pt>
                <c:pt idx="560">
                  <c:v>1.829</c:v>
                </c:pt>
                <c:pt idx="561">
                  <c:v>1.8010000000000002</c:v>
                </c:pt>
                <c:pt idx="562">
                  <c:v>1.8180000000000001</c:v>
                </c:pt>
                <c:pt idx="563">
                  <c:v>1.865</c:v>
                </c:pt>
                <c:pt idx="564">
                  <c:v>1.8</c:v>
                </c:pt>
                <c:pt idx="565">
                  <c:v>1.8260000000000001</c:v>
                </c:pt>
                <c:pt idx="566">
                  <c:v>1.7770000000000001</c:v>
                </c:pt>
                <c:pt idx="567">
                  <c:v>1.772</c:v>
                </c:pt>
                <c:pt idx="568">
                  <c:v>1.798</c:v>
                </c:pt>
                <c:pt idx="569">
                  <c:v>1.794</c:v>
                </c:pt>
                <c:pt idx="570">
                  <c:v>1.7570000000000001</c:v>
                </c:pt>
                <c:pt idx="571">
                  <c:v>1.821</c:v>
                </c:pt>
                <c:pt idx="572">
                  <c:v>1.954</c:v>
                </c:pt>
                <c:pt idx="573">
                  <c:v>1.968</c:v>
                </c:pt>
                <c:pt idx="574">
                  <c:v>2.0499999999999998</c:v>
                </c:pt>
                <c:pt idx="575">
                  <c:v>2.056</c:v>
                </c:pt>
                <c:pt idx="576">
                  <c:v>2.0409999999999999</c:v>
                </c:pt>
                <c:pt idx="577">
                  <c:v>1.9790000000000001</c:v>
                </c:pt>
                <c:pt idx="578">
                  <c:v>1.9119999999999999</c:v>
                </c:pt>
                <c:pt idx="579">
                  <c:v>1.865</c:v>
                </c:pt>
                <c:pt idx="580">
                  <c:v>1.954</c:v>
                </c:pt>
                <c:pt idx="581">
                  <c:v>1.889</c:v>
                </c:pt>
                <c:pt idx="582">
                  <c:v>1.8319999999999999</c:v>
                </c:pt>
                <c:pt idx="583">
                  <c:v>1.8080000000000001</c:v>
                </c:pt>
                <c:pt idx="584">
                  <c:v>1.794</c:v>
                </c:pt>
                <c:pt idx="585">
                  <c:v>1.804</c:v>
                </c:pt>
                <c:pt idx="586">
                  <c:v>1.804</c:v>
                </c:pt>
                <c:pt idx="587">
                  <c:v>1.788</c:v>
                </c:pt>
                <c:pt idx="588">
                  <c:v>1.7349999999999999</c:v>
                </c:pt>
                <c:pt idx="589">
                  <c:v>1.7349999999999999</c:v>
                </c:pt>
                <c:pt idx="590">
                  <c:v>1.7349999999999999</c:v>
                </c:pt>
                <c:pt idx="591">
                  <c:v>1.643</c:v>
                </c:pt>
                <c:pt idx="592">
                  <c:v>1.7810000000000001</c:v>
                </c:pt>
                <c:pt idx="593">
                  <c:v>1.788</c:v>
                </c:pt>
                <c:pt idx="594">
                  <c:v>1.7349999999999999</c:v>
                </c:pt>
                <c:pt idx="595">
                  <c:v>1.7170000000000001</c:v>
                </c:pt>
                <c:pt idx="596">
                  <c:v>1.75</c:v>
                </c:pt>
                <c:pt idx="597">
                  <c:v>1.72</c:v>
                </c:pt>
                <c:pt idx="598">
                  <c:v>1.6919999999999999</c:v>
                </c:pt>
                <c:pt idx="599">
                  <c:v>1.7090000000000001</c:v>
                </c:pt>
                <c:pt idx="600">
                  <c:v>1.6440000000000001</c:v>
                </c:pt>
                <c:pt idx="601">
                  <c:v>1.698</c:v>
                </c:pt>
                <c:pt idx="602">
                  <c:v>1.7410000000000001</c:v>
                </c:pt>
                <c:pt idx="603">
                  <c:v>1.6830000000000001</c:v>
                </c:pt>
                <c:pt idx="604">
                  <c:v>1.6989999999999998</c:v>
                </c:pt>
                <c:pt idx="605">
                  <c:v>1.663</c:v>
                </c:pt>
                <c:pt idx="606">
                  <c:v>1.663</c:v>
                </c:pt>
                <c:pt idx="607">
                  <c:v>1.609</c:v>
                </c:pt>
                <c:pt idx="608">
                  <c:v>1.6120000000000001</c:v>
                </c:pt>
                <c:pt idx="609">
                  <c:v>1.5840000000000001</c:v>
                </c:pt>
                <c:pt idx="610">
                  <c:v>1.605</c:v>
                </c:pt>
                <c:pt idx="611">
                  <c:v>1.542</c:v>
                </c:pt>
                <c:pt idx="612">
                  <c:v>1.518</c:v>
                </c:pt>
                <c:pt idx="613">
                  <c:v>1.5390000000000001</c:v>
                </c:pt>
                <c:pt idx="614">
                  <c:v>1.516</c:v>
                </c:pt>
                <c:pt idx="615">
                  <c:v>1.4570000000000001</c:v>
                </c:pt>
                <c:pt idx="616">
                  <c:v>1.47</c:v>
                </c:pt>
                <c:pt idx="617">
                  <c:v>1.47</c:v>
                </c:pt>
                <c:pt idx="618">
                  <c:v>1.413</c:v>
                </c:pt>
                <c:pt idx="619">
                  <c:v>1.4259999999999999</c:v>
                </c:pt>
                <c:pt idx="620">
                  <c:v>1.431</c:v>
                </c:pt>
                <c:pt idx="621">
                  <c:v>1.468</c:v>
                </c:pt>
                <c:pt idx="622">
                  <c:v>1.3839999999999999</c:v>
                </c:pt>
                <c:pt idx="623">
                  <c:v>1.391</c:v>
                </c:pt>
                <c:pt idx="624">
                  <c:v>1.37</c:v>
                </c:pt>
                <c:pt idx="625">
                  <c:v>1.3639999999999999</c:v>
                </c:pt>
                <c:pt idx="626">
                  <c:v>1.359</c:v>
                </c:pt>
                <c:pt idx="627">
                  <c:v>1.2690000000000001</c:v>
                </c:pt>
                <c:pt idx="628">
                  <c:v>1.2</c:v>
                </c:pt>
                <c:pt idx="629">
                  <c:v>1.1719999999999999</c:v>
                </c:pt>
                <c:pt idx="630">
                  <c:v>1.208</c:v>
                </c:pt>
                <c:pt idx="631">
                  <c:v>1.208</c:v>
                </c:pt>
                <c:pt idx="632">
                  <c:v>1.335</c:v>
                </c:pt>
                <c:pt idx="633">
                  <c:v>1.375</c:v>
                </c:pt>
                <c:pt idx="634">
                  <c:v>1.329</c:v>
                </c:pt>
                <c:pt idx="635">
                  <c:v>1.3049999999999999</c:v>
                </c:pt>
                <c:pt idx="636">
                  <c:v>1.4239999999999999</c:v>
                </c:pt>
                <c:pt idx="637">
                  <c:v>1.488</c:v>
                </c:pt>
                <c:pt idx="638">
                  <c:v>1.4870000000000001</c:v>
                </c:pt>
                <c:pt idx="639">
                  <c:v>1.4370000000000001</c:v>
                </c:pt>
                <c:pt idx="640">
                  <c:v>1.4119999999999999</c:v>
                </c:pt>
                <c:pt idx="641">
                  <c:v>1.5310000000000001</c:v>
                </c:pt>
                <c:pt idx="642">
                  <c:v>1.615</c:v>
                </c:pt>
                <c:pt idx="643">
                  <c:v>1.534</c:v>
                </c:pt>
                <c:pt idx="644">
                  <c:v>1.581</c:v>
                </c:pt>
                <c:pt idx="645">
                  <c:v>1.4630000000000001</c:v>
                </c:pt>
                <c:pt idx="646">
                  <c:v>1.5049999999999999</c:v>
                </c:pt>
                <c:pt idx="647">
                  <c:v>1.5669999999999999</c:v>
                </c:pt>
                <c:pt idx="648">
                  <c:v>1.5129999999999999</c:v>
                </c:pt>
                <c:pt idx="649">
                  <c:v>1.583</c:v>
                </c:pt>
                <c:pt idx="650">
                  <c:v>1.5190000000000001</c:v>
                </c:pt>
                <c:pt idx="651">
                  <c:v>1.5329999999999999</c:v>
                </c:pt>
                <c:pt idx="652">
                  <c:v>1.454</c:v>
                </c:pt>
                <c:pt idx="653">
                  <c:v>1.3820000000000001</c:v>
                </c:pt>
                <c:pt idx="654">
                  <c:v>1.327</c:v>
                </c:pt>
                <c:pt idx="655">
                  <c:v>1.321</c:v>
                </c:pt>
                <c:pt idx="656">
                  <c:v>1.321</c:v>
                </c:pt>
                <c:pt idx="657">
                  <c:v>1.2709999999999999</c:v>
                </c:pt>
                <c:pt idx="658">
                  <c:v>1.2490000000000001</c:v>
                </c:pt>
                <c:pt idx="659">
                  <c:v>1.26</c:v>
                </c:pt>
                <c:pt idx="660">
                  <c:v>1.232</c:v>
                </c:pt>
                <c:pt idx="661">
                  <c:v>1.232</c:v>
                </c:pt>
                <c:pt idx="662">
                  <c:v>1.1990000000000001</c:v>
                </c:pt>
                <c:pt idx="663">
                  <c:v>1.2170000000000001</c:v>
                </c:pt>
                <c:pt idx="664">
                  <c:v>1.167</c:v>
                </c:pt>
                <c:pt idx="665">
                  <c:v>1.175</c:v>
                </c:pt>
                <c:pt idx="666">
                  <c:v>1.236</c:v>
                </c:pt>
                <c:pt idx="667">
                  <c:v>1.262</c:v>
                </c:pt>
                <c:pt idx="668">
                  <c:v>1.321</c:v>
                </c:pt>
                <c:pt idx="669">
                  <c:v>1.3980000000000001</c:v>
                </c:pt>
                <c:pt idx="670">
                  <c:v>1.375</c:v>
                </c:pt>
                <c:pt idx="671">
                  <c:v>1.2849999999999999</c:v>
                </c:pt>
                <c:pt idx="672">
                  <c:v>1.3679999999999999</c:v>
                </c:pt>
                <c:pt idx="673">
                  <c:v>1.2270000000000001</c:v>
                </c:pt>
                <c:pt idx="674">
                  <c:v>1.4239999999999999</c:v>
                </c:pt>
                <c:pt idx="675">
                  <c:v>1.3959999999999999</c:v>
                </c:pt>
                <c:pt idx="676">
                  <c:v>1.4849999999999999</c:v>
                </c:pt>
                <c:pt idx="677">
                  <c:v>1.421</c:v>
                </c:pt>
                <c:pt idx="678">
                  <c:v>1.4339999999999999</c:v>
                </c:pt>
                <c:pt idx="679">
                  <c:v>1.385</c:v>
                </c:pt>
                <c:pt idx="680">
                  <c:v>1.4020000000000001</c:v>
                </c:pt>
                <c:pt idx="681">
                  <c:v>1.468</c:v>
                </c:pt>
                <c:pt idx="682">
                  <c:v>1.5629999999999999</c:v>
                </c:pt>
                <c:pt idx="683">
                  <c:v>1.526</c:v>
                </c:pt>
                <c:pt idx="684">
                  <c:v>1.496</c:v>
                </c:pt>
                <c:pt idx="685">
                  <c:v>1.5089999999999999</c:v>
                </c:pt>
                <c:pt idx="686">
                  <c:v>1.5569999999999999</c:v>
                </c:pt>
                <c:pt idx="687">
                  <c:v>1.4610000000000001</c:v>
                </c:pt>
                <c:pt idx="688">
                  <c:v>1.377</c:v>
                </c:pt>
                <c:pt idx="689">
                  <c:v>1.355</c:v>
                </c:pt>
                <c:pt idx="690">
                  <c:v>1.3519999999999999</c:v>
                </c:pt>
                <c:pt idx="691">
                  <c:v>1.341</c:v>
                </c:pt>
                <c:pt idx="692">
                  <c:v>1.38</c:v>
                </c:pt>
                <c:pt idx="693">
                  <c:v>1.3220000000000001</c:v>
                </c:pt>
                <c:pt idx="694">
                  <c:v>1.3340000000000001</c:v>
                </c:pt>
                <c:pt idx="695">
                  <c:v>1.3780000000000001</c:v>
                </c:pt>
                <c:pt idx="696">
                  <c:v>1.391</c:v>
                </c:pt>
                <c:pt idx="697">
                  <c:v>1.4790000000000001</c:v>
                </c:pt>
                <c:pt idx="698">
                  <c:v>1.5590000000000002</c:v>
                </c:pt>
                <c:pt idx="699">
                  <c:v>1.5190000000000001</c:v>
                </c:pt>
                <c:pt idx="700">
                  <c:v>1.5470000000000002</c:v>
                </c:pt>
                <c:pt idx="701">
                  <c:v>1.5430000000000001</c:v>
                </c:pt>
                <c:pt idx="702">
                  <c:v>1.617</c:v>
                </c:pt>
                <c:pt idx="703">
                  <c:v>1.554</c:v>
                </c:pt>
                <c:pt idx="704">
                  <c:v>1.706</c:v>
                </c:pt>
                <c:pt idx="705">
                  <c:v>1.6720000000000002</c:v>
                </c:pt>
                <c:pt idx="706">
                  <c:v>1.637</c:v>
                </c:pt>
                <c:pt idx="707">
                  <c:v>1.6219999999999999</c:v>
                </c:pt>
                <c:pt idx="708">
                  <c:v>1.5739999999999998</c:v>
                </c:pt>
                <c:pt idx="709">
                  <c:v>1.5960000000000001</c:v>
                </c:pt>
                <c:pt idx="710">
                  <c:v>1.5590000000000002</c:v>
                </c:pt>
                <c:pt idx="711">
                  <c:v>1.5840000000000001</c:v>
                </c:pt>
                <c:pt idx="712">
                  <c:v>1.456</c:v>
                </c:pt>
                <c:pt idx="713">
                  <c:v>1.4570000000000001</c:v>
                </c:pt>
                <c:pt idx="714">
                  <c:v>1.4419999999999999</c:v>
                </c:pt>
                <c:pt idx="715">
                  <c:v>1.45</c:v>
                </c:pt>
                <c:pt idx="716">
                  <c:v>1.456</c:v>
                </c:pt>
                <c:pt idx="717">
                  <c:v>1.446</c:v>
                </c:pt>
                <c:pt idx="718">
                  <c:v>1.446</c:v>
                </c:pt>
                <c:pt idx="719">
                  <c:v>1.52</c:v>
                </c:pt>
                <c:pt idx="720">
                  <c:v>1.4750000000000001</c:v>
                </c:pt>
                <c:pt idx="721">
                  <c:v>1.474</c:v>
                </c:pt>
                <c:pt idx="722">
                  <c:v>1.4889999999999999</c:v>
                </c:pt>
                <c:pt idx="723">
                  <c:v>1.502</c:v>
                </c:pt>
                <c:pt idx="724">
                  <c:v>1.4450000000000001</c:v>
                </c:pt>
                <c:pt idx="725">
                  <c:v>1.472</c:v>
                </c:pt>
                <c:pt idx="726">
                  <c:v>1.5430000000000001</c:v>
                </c:pt>
                <c:pt idx="727">
                  <c:v>1.6339999999999999</c:v>
                </c:pt>
                <c:pt idx="728">
                  <c:v>1.633</c:v>
                </c:pt>
                <c:pt idx="729">
                  <c:v>1.5939999999999999</c:v>
                </c:pt>
                <c:pt idx="730">
                  <c:v>1.6179999999999999</c:v>
                </c:pt>
                <c:pt idx="731">
                  <c:v>1.5720000000000001</c:v>
                </c:pt>
                <c:pt idx="732">
                  <c:v>1.556</c:v>
                </c:pt>
                <c:pt idx="733">
                  <c:v>1.583</c:v>
                </c:pt>
                <c:pt idx="734">
                  <c:v>1.5369999999999999</c:v>
                </c:pt>
                <c:pt idx="735">
                  <c:v>1.458</c:v>
                </c:pt>
                <c:pt idx="736">
                  <c:v>1.478</c:v>
                </c:pt>
                <c:pt idx="737">
                  <c:v>1.462</c:v>
                </c:pt>
                <c:pt idx="738">
                  <c:v>1.4550000000000001</c:v>
                </c:pt>
                <c:pt idx="739">
                  <c:v>1.45</c:v>
                </c:pt>
                <c:pt idx="740">
                  <c:v>1.4279999999999999</c:v>
                </c:pt>
                <c:pt idx="741">
                  <c:v>1.4390000000000001</c:v>
                </c:pt>
                <c:pt idx="742">
                  <c:v>1.38</c:v>
                </c:pt>
                <c:pt idx="743">
                  <c:v>1.3639999999999999</c:v>
                </c:pt>
                <c:pt idx="744">
                  <c:v>1.3479999999999999</c:v>
                </c:pt>
                <c:pt idx="745">
                  <c:v>1.3439999999999999</c:v>
                </c:pt>
                <c:pt idx="746">
                  <c:v>1.3380000000000001</c:v>
                </c:pt>
                <c:pt idx="747">
                  <c:v>1.341</c:v>
                </c:pt>
                <c:pt idx="748">
                  <c:v>1.3380000000000001</c:v>
                </c:pt>
                <c:pt idx="749">
                  <c:v>1.331</c:v>
                </c:pt>
                <c:pt idx="750">
                  <c:v>1.355</c:v>
                </c:pt>
                <c:pt idx="751">
                  <c:v>1.417</c:v>
                </c:pt>
                <c:pt idx="752">
                  <c:v>1.431</c:v>
                </c:pt>
                <c:pt idx="753">
                  <c:v>1.431</c:v>
                </c:pt>
                <c:pt idx="754">
                  <c:v>1.4359999999999999</c:v>
                </c:pt>
                <c:pt idx="755">
                  <c:v>1.4139999999999999</c:v>
                </c:pt>
                <c:pt idx="756">
                  <c:v>1.44</c:v>
                </c:pt>
                <c:pt idx="757">
                  <c:v>1.3679999999999999</c:v>
                </c:pt>
                <c:pt idx="758">
                  <c:v>1.3660000000000001</c:v>
                </c:pt>
                <c:pt idx="759">
                  <c:v>1.3860000000000001</c:v>
                </c:pt>
                <c:pt idx="760">
                  <c:v>1.409</c:v>
                </c:pt>
                <c:pt idx="761">
                  <c:v>1.3940000000000001</c:v>
                </c:pt>
                <c:pt idx="762">
                  <c:v>1.3479999999999999</c:v>
                </c:pt>
                <c:pt idx="763">
                  <c:v>1.296</c:v>
                </c:pt>
                <c:pt idx="764">
                  <c:v>1.2949999999999999</c:v>
                </c:pt>
                <c:pt idx="765">
                  <c:v>1.306</c:v>
                </c:pt>
                <c:pt idx="766">
                  <c:v>1.319</c:v>
                </c:pt>
                <c:pt idx="767">
                  <c:v>1.335</c:v>
                </c:pt>
                <c:pt idx="768">
                  <c:v>1.353</c:v>
                </c:pt>
                <c:pt idx="769">
                  <c:v>1.3479999999999999</c:v>
                </c:pt>
                <c:pt idx="770">
                  <c:v>1.3719999999999999</c:v>
                </c:pt>
                <c:pt idx="771">
                  <c:v>1.41</c:v>
                </c:pt>
                <c:pt idx="772">
                  <c:v>1.43</c:v>
                </c:pt>
                <c:pt idx="773">
                  <c:v>1.4159999999999999</c:v>
                </c:pt>
                <c:pt idx="774">
                  <c:v>1.3759999999999999</c:v>
                </c:pt>
                <c:pt idx="775">
                  <c:v>1.3759999999999999</c:v>
                </c:pt>
                <c:pt idx="776">
                  <c:v>1.3759999999999999</c:v>
                </c:pt>
                <c:pt idx="777">
                  <c:v>1.3759999999999999</c:v>
                </c:pt>
                <c:pt idx="778">
                  <c:v>1.3149999999999999</c:v>
                </c:pt>
                <c:pt idx="779">
                  <c:v>1.31</c:v>
                </c:pt>
                <c:pt idx="780">
                  <c:v>1.3160000000000001</c:v>
                </c:pt>
                <c:pt idx="781">
                  <c:v>1.3160000000000001</c:v>
                </c:pt>
                <c:pt idx="782">
                  <c:v>1.4419999999999999</c:v>
                </c:pt>
                <c:pt idx="783">
                  <c:v>1.4790000000000001</c:v>
                </c:pt>
                <c:pt idx="784">
                  <c:v>1.536</c:v>
                </c:pt>
                <c:pt idx="785">
                  <c:v>1.5150000000000001</c:v>
                </c:pt>
                <c:pt idx="786">
                  <c:v>1.4910000000000001</c:v>
                </c:pt>
                <c:pt idx="787">
                  <c:v>1.4769999999999999</c:v>
                </c:pt>
                <c:pt idx="788">
                  <c:v>1.56</c:v>
                </c:pt>
                <c:pt idx="789">
                  <c:v>1.583</c:v>
                </c:pt>
                <c:pt idx="790">
                  <c:v>1.5510000000000002</c:v>
                </c:pt>
                <c:pt idx="791">
                  <c:v>1.5089999999999999</c:v>
                </c:pt>
                <c:pt idx="792">
                  <c:v>1.5649999999999999</c:v>
                </c:pt>
                <c:pt idx="793">
                  <c:v>1.607</c:v>
                </c:pt>
                <c:pt idx="794">
                  <c:v>1.5550000000000002</c:v>
                </c:pt>
                <c:pt idx="795">
                  <c:v>1.593</c:v>
                </c:pt>
                <c:pt idx="796">
                  <c:v>1.5720000000000001</c:v>
                </c:pt>
                <c:pt idx="797">
                  <c:v>1.544</c:v>
                </c:pt>
                <c:pt idx="798">
                  <c:v>1.5720000000000001</c:v>
                </c:pt>
                <c:pt idx="799">
                  <c:v>1.6360000000000001</c:v>
                </c:pt>
                <c:pt idx="800">
                  <c:v>1.6930000000000001</c:v>
                </c:pt>
                <c:pt idx="801">
                  <c:v>1.69</c:v>
                </c:pt>
                <c:pt idx="802">
                  <c:v>1.7109999999999999</c:v>
                </c:pt>
                <c:pt idx="803">
                  <c:v>1.6800000000000002</c:v>
                </c:pt>
                <c:pt idx="804">
                  <c:v>1.6720000000000002</c:v>
                </c:pt>
                <c:pt idx="805">
                  <c:v>1.611</c:v>
                </c:pt>
                <c:pt idx="806">
                  <c:v>1.651</c:v>
                </c:pt>
                <c:pt idx="807">
                  <c:v>1.63</c:v>
                </c:pt>
                <c:pt idx="808">
                  <c:v>1.6040000000000001</c:v>
                </c:pt>
                <c:pt idx="809">
                  <c:v>1.609</c:v>
                </c:pt>
                <c:pt idx="810">
                  <c:v>1.609</c:v>
                </c:pt>
                <c:pt idx="811">
                  <c:v>1.629</c:v>
                </c:pt>
                <c:pt idx="812">
                  <c:v>1.671</c:v>
                </c:pt>
                <c:pt idx="813">
                  <c:v>1.643</c:v>
                </c:pt>
                <c:pt idx="814">
                  <c:v>1.6520000000000001</c:v>
                </c:pt>
                <c:pt idx="815">
                  <c:v>1.629</c:v>
                </c:pt>
                <c:pt idx="816">
                  <c:v>1.6219999999999999</c:v>
                </c:pt>
                <c:pt idx="817">
                  <c:v>1.6539999999999999</c:v>
                </c:pt>
                <c:pt idx="818">
                  <c:v>1.573</c:v>
                </c:pt>
                <c:pt idx="819">
                  <c:v>1.5680000000000001</c:v>
                </c:pt>
                <c:pt idx="820">
                  <c:v>1.556</c:v>
                </c:pt>
                <c:pt idx="821">
                  <c:v>1.4530000000000001</c:v>
                </c:pt>
                <c:pt idx="822">
                  <c:v>1.4510000000000001</c:v>
                </c:pt>
                <c:pt idx="823">
                  <c:v>1.454</c:v>
                </c:pt>
                <c:pt idx="824">
                  <c:v>1.41</c:v>
                </c:pt>
                <c:pt idx="825">
                  <c:v>1.4179999999999999</c:v>
                </c:pt>
                <c:pt idx="826">
                  <c:v>1.45</c:v>
                </c:pt>
                <c:pt idx="827">
                  <c:v>1.4570000000000001</c:v>
                </c:pt>
                <c:pt idx="828">
                  <c:v>1.492</c:v>
                </c:pt>
                <c:pt idx="829">
                  <c:v>1.5249999999999999</c:v>
                </c:pt>
                <c:pt idx="830">
                  <c:v>1.516</c:v>
                </c:pt>
                <c:pt idx="831">
                  <c:v>1.4809999999999999</c:v>
                </c:pt>
                <c:pt idx="832">
                  <c:v>1.4809999999999999</c:v>
                </c:pt>
                <c:pt idx="833">
                  <c:v>1.4729999999999999</c:v>
                </c:pt>
                <c:pt idx="834">
                  <c:v>1.4550000000000001</c:v>
                </c:pt>
                <c:pt idx="835">
                  <c:v>1.407</c:v>
                </c:pt>
                <c:pt idx="836">
                  <c:v>1.3460000000000001</c:v>
                </c:pt>
                <c:pt idx="837">
                  <c:v>1.387</c:v>
                </c:pt>
                <c:pt idx="838">
                  <c:v>1.365</c:v>
                </c:pt>
                <c:pt idx="839">
                  <c:v>1.379</c:v>
                </c:pt>
                <c:pt idx="840">
                  <c:v>1.327</c:v>
                </c:pt>
                <c:pt idx="841">
                  <c:v>1.345</c:v>
                </c:pt>
                <c:pt idx="842">
                  <c:v>1.27</c:v>
                </c:pt>
                <c:pt idx="843">
                  <c:v>1.2889999999999999</c:v>
                </c:pt>
                <c:pt idx="844">
                  <c:v>1.2889999999999999</c:v>
                </c:pt>
                <c:pt idx="845">
                  <c:v>1.2889999999999999</c:v>
                </c:pt>
                <c:pt idx="846">
                  <c:v>1.3069999999999999</c:v>
                </c:pt>
                <c:pt idx="847">
                  <c:v>1.288</c:v>
                </c:pt>
                <c:pt idx="848">
                  <c:v>1.2389999999999999</c:v>
                </c:pt>
                <c:pt idx="849">
                  <c:v>1.212</c:v>
                </c:pt>
                <c:pt idx="850">
                  <c:v>1.2370000000000001</c:v>
                </c:pt>
                <c:pt idx="851">
                  <c:v>1.26</c:v>
                </c:pt>
                <c:pt idx="852">
                  <c:v>1.304</c:v>
                </c:pt>
                <c:pt idx="853">
                  <c:v>1.3009999999999999</c:v>
                </c:pt>
                <c:pt idx="854">
                  <c:v>1.26</c:v>
                </c:pt>
                <c:pt idx="855">
                  <c:v>1.2450000000000001</c:v>
                </c:pt>
                <c:pt idx="856">
                  <c:v>1.2770000000000001</c:v>
                </c:pt>
                <c:pt idx="857">
                  <c:v>1.228</c:v>
                </c:pt>
                <c:pt idx="858">
                  <c:v>1.226</c:v>
                </c:pt>
                <c:pt idx="859">
                  <c:v>1.2509999999999999</c:v>
                </c:pt>
                <c:pt idx="860">
                  <c:v>1.232</c:v>
                </c:pt>
                <c:pt idx="861">
                  <c:v>1.26</c:v>
                </c:pt>
                <c:pt idx="862">
                  <c:v>1.238</c:v>
                </c:pt>
                <c:pt idx="863">
                  <c:v>1.238</c:v>
                </c:pt>
                <c:pt idx="864">
                  <c:v>1.206</c:v>
                </c:pt>
                <c:pt idx="865">
                  <c:v>1.204</c:v>
                </c:pt>
                <c:pt idx="866">
                  <c:v>1.216</c:v>
                </c:pt>
                <c:pt idx="867">
                  <c:v>1.208</c:v>
                </c:pt>
                <c:pt idx="868">
                  <c:v>1.165</c:v>
                </c:pt>
                <c:pt idx="869">
                  <c:v>1.24</c:v>
                </c:pt>
                <c:pt idx="870">
                  <c:v>1.2429999999999999</c:v>
                </c:pt>
                <c:pt idx="871">
                  <c:v>1.298</c:v>
                </c:pt>
                <c:pt idx="872">
                  <c:v>1.2690000000000001</c:v>
                </c:pt>
                <c:pt idx="873">
                  <c:v>1.27</c:v>
                </c:pt>
                <c:pt idx="874">
                  <c:v>1.38</c:v>
                </c:pt>
                <c:pt idx="875">
                  <c:v>1.3559999999999999</c:v>
                </c:pt>
                <c:pt idx="876">
                  <c:v>1.3740000000000001</c:v>
                </c:pt>
                <c:pt idx="877">
                  <c:v>1.3820000000000001</c:v>
                </c:pt>
                <c:pt idx="878">
                  <c:v>1.331</c:v>
                </c:pt>
                <c:pt idx="879">
                  <c:v>1.3260000000000001</c:v>
                </c:pt>
                <c:pt idx="880">
                  <c:v>1.3759999999999999</c:v>
                </c:pt>
                <c:pt idx="881">
                  <c:v>1.391</c:v>
                </c:pt>
                <c:pt idx="882">
                  <c:v>1.427</c:v>
                </c:pt>
                <c:pt idx="883">
                  <c:v>1.444</c:v>
                </c:pt>
                <c:pt idx="884">
                  <c:v>1.431</c:v>
                </c:pt>
                <c:pt idx="885">
                  <c:v>1.4570000000000001</c:v>
                </c:pt>
                <c:pt idx="886">
                  <c:v>1.498</c:v>
                </c:pt>
                <c:pt idx="887">
                  <c:v>1.5329999999999999</c:v>
                </c:pt>
                <c:pt idx="888">
                  <c:v>1.5169999999999999</c:v>
                </c:pt>
                <c:pt idx="889">
                  <c:v>1.5049999999999999</c:v>
                </c:pt>
                <c:pt idx="890">
                  <c:v>1.522</c:v>
                </c:pt>
                <c:pt idx="891">
                  <c:v>1.5430000000000001</c:v>
                </c:pt>
                <c:pt idx="892">
                  <c:v>1.5110000000000001</c:v>
                </c:pt>
                <c:pt idx="893">
                  <c:v>1.5209999999999999</c:v>
                </c:pt>
                <c:pt idx="894">
                  <c:v>1.546</c:v>
                </c:pt>
                <c:pt idx="895">
                  <c:v>1.601</c:v>
                </c:pt>
                <c:pt idx="896">
                  <c:v>1.6</c:v>
                </c:pt>
                <c:pt idx="897">
                  <c:v>1.585</c:v>
                </c:pt>
                <c:pt idx="898">
                  <c:v>1.5609999999999999</c:v>
                </c:pt>
                <c:pt idx="899">
                  <c:v>1.514</c:v>
                </c:pt>
                <c:pt idx="900">
                  <c:v>1.5209999999999999</c:v>
                </c:pt>
                <c:pt idx="901">
                  <c:v>1.5699999999999998</c:v>
                </c:pt>
                <c:pt idx="902">
                  <c:v>1.5580000000000001</c:v>
                </c:pt>
                <c:pt idx="903">
                  <c:v>1.665</c:v>
                </c:pt>
                <c:pt idx="904">
                  <c:v>1.7250000000000001</c:v>
                </c:pt>
                <c:pt idx="905">
                  <c:v>1.8109999999999999</c:v>
                </c:pt>
                <c:pt idx="906">
                  <c:v>1.804</c:v>
                </c:pt>
                <c:pt idx="907">
                  <c:v>1.7669999999999999</c:v>
                </c:pt>
                <c:pt idx="908">
                  <c:v>1.7250000000000001</c:v>
                </c:pt>
                <c:pt idx="909">
                  <c:v>1.728</c:v>
                </c:pt>
                <c:pt idx="910">
                  <c:v>1.72</c:v>
                </c:pt>
                <c:pt idx="911">
                  <c:v>1.704</c:v>
                </c:pt>
                <c:pt idx="912">
                  <c:v>1.6600000000000001</c:v>
                </c:pt>
                <c:pt idx="913">
                  <c:v>1.6480000000000001</c:v>
                </c:pt>
                <c:pt idx="914">
                  <c:v>1.7189999999999999</c:v>
                </c:pt>
                <c:pt idx="915">
                  <c:v>1.698</c:v>
                </c:pt>
                <c:pt idx="916">
                  <c:v>1.653</c:v>
                </c:pt>
                <c:pt idx="917">
                  <c:v>1.6579999999999999</c:v>
                </c:pt>
                <c:pt idx="918">
                  <c:v>1.623</c:v>
                </c:pt>
                <c:pt idx="919">
                  <c:v>1.56</c:v>
                </c:pt>
                <c:pt idx="920">
                  <c:v>1.5779999999999998</c:v>
                </c:pt>
                <c:pt idx="921">
                  <c:v>1.55</c:v>
                </c:pt>
                <c:pt idx="922">
                  <c:v>1.542</c:v>
                </c:pt>
                <c:pt idx="923">
                  <c:v>1.5190000000000001</c:v>
                </c:pt>
                <c:pt idx="924">
                  <c:v>1.5190000000000001</c:v>
                </c:pt>
                <c:pt idx="925">
                  <c:v>1.5150000000000001</c:v>
                </c:pt>
                <c:pt idx="926">
                  <c:v>1.5510000000000002</c:v>
                </c:pt>
                <c:pt idx="927">
                  <c:v>1.6459999999999999</c:v>
                </c:pt>
                <c:pt idx="928">
                  <c:v>1.671</c:v>
                </c:pt>
                <c:pt idx="929">
                  <c:v>1.665</c:v>
                </c:pt>
                <c:pt idx="930">
                  <c:v>1.6640000000000001</c:v>
                </c:pt>
                <c:pt idx="931">
                  <c:v>1.6680000000000001</c:v>
                </c:pt>
                <c:pt idx="932">
                  <c:v>1.67</c:v>
                </c:pt>
                <c:pt idx="933">
                  <c:v>1.667</c:v>
                </c:pt>
                <c:pt idx="934">
                  <c:v>1.651</c:v>
                </c:pt>
                <c:pt idx="935">
                  <c:v>1.6870000000000001</c:v>
                </c:pt>
                <c:pt idx="936">
                  <c:v>1.702</c:v>
                </c:pt>
                <c:pt idx="937">
                  <c:v>1.6870000000000001</c:v>
                </c:pt>
                <c:pt idx="938">
                  <c:v>1.6859999999999999</c:v>
                </c:pt>
                <c:pt idx="939">
                  <c:v>1.6800000000000002</c:v>
                </c:pt>
                <c:pt idx="940">
                  <c:v>1.702</c:v>
                </c:pt>
                <c:pt idx="941">
                  <c:v>1.8080000000000001</c:v>
                </c:pt>
                <c:pt idx="942">
                  <c:v>1.8220000000000001</c:v>
                </c:pt>
                <c:pt idx="943">
                  <c:v>1.883</c:v>
                </c:pt>
                <c:pt idx="944">
                  <c:v>1.881</c:v>
                </c:pt>
                <c:pt idx="945">
                  <c:v>1.897</c:v>
                </c:pt>
                <c:pt idx="946">
                  <c:v>1.841</c:v>
                </c:pt>
                <c:pt idx="947">
                  <c:v>1.871</c:v>
                </c:pt>
                <c:pt idx="948">
                  <c:v>1.92</c:v>
                </c:pt>
                <c:pt idx="949">
                  <c:v>1.9350000000000001</c:v>
                </c:pt>
                <c:pt idx="950">
                  <c:v>1.8940000000000001</c:v>
                </c:pt>
                <c:pt idx="951">
                  <c:v>1.847</c:v>
                </c:pt>
                <c:pt idx="952">
                  <c:v>1.8759999999999999</c:v>
                </c:pt>
                <c:pt idx="953">
                  <c:v>1.855</c:v>
                </c:pt>
                <c:pt idx="954">
                  <c:v>1.8559999999999999</c:v>
                </c:pt>
                <c:pt idx="955">
                  <c:v>1.9039999999999999</c:v>
                </c:pt>
                <c:pt idx="956">
                  <c:v>1.9409999999999998</c:v>
                </c:pt>
                <c:pt idx="957">
                  <c:v>1.9409999999999998</c:v>
                </c:pt>
                <c:pt idx="958">
                  <c:v>2.0419999999999998</c:v>
                </c:pt>
                <c:pt idx="959">
                  <c:v>1.95</c:v>
                </c:pt>
                <c:pt idx="960">
                  <c:v>1.96</c:v>
                </c:pt>
                <c:pt idx="961">
                  <c:v>2.0270000000000001</c:v>
                </c:pt>
                <c:pt idx="962">
                  <c:v>2.0449999999999999</c:v>
                </c:pt>
                <c:pt idx="963">
                  <c:v>2</c:v>
                </c:pt>
                <c:pt idx="964">
                  <c:v>1.976</c:v>
                </c:pt>
                <c:pt idx="965">
                  <c:v>1.9370000000000001</c:v>
                </c:pt>
                <c:pt idx="966">
                  <c:v>1.9630000000000001</c:v>
                </c:pt>
                <c:pt idx="967">
                  <c:v>2</c:v>
                </c:pt>
                <c:pt idx="968">
                  <c:v>1.921</c:v>
                </c:pt>
                <c:pt idx="969">
                  <c:v>1.9430000000000001</c:v>
                </c:pt>
                <c:pt idx="970">
                  <c:v>1.917</c:v>
                </c:pt>
                <c:pt idx="971">
                  <c:v>1.845</c:v>
                </c:pt>
                <c:pt idx="972">
                  <c:v>1.8220000000000001</c:v>
                </c:pt>
                <c:pt idx="973">
                  <c:v>1.83</c:v>
                </c:pt>
                <c:pt idx="974">
                  <c:v>1.778</c:v>
                </c:pt>
                <c:pt idx="975">
                  <c:v>1.7789999999999999</c:v>
                </c:pt>
                <c:pt idx="976">
                  <c:v>1.804</c:v>
                </c:pt>
                <c:pt idx="977">
                  <c:v>1.8109999999999999</c:v>
                </c:pt>
                <c:pt idx="978">
                  <c:v>1.7930000000000001</c:v>
                </c:pt>
                <c:pt idx="979">
                  <c:v>1.841</c:v>
                </c:pt>
                <c:pt idx="980">
                  <c:v>1.8029999999999999</c:v>
                </c:pt>
                <c:pt idx="981">
                  <c:v>1.8109999999999999</c:v>
                </c:pt>
                <c:pt idx="982">
                  <c:v>1.8120000000000001</c:v>
                </c:pt>
                <c:pt idx="983">
                  <c:v>1.869</c:v>
                </c:pt>
                <c:pt idx="984">
                  <c:v>1.8639999999999999</c:v>
                </c:pt>
                <c:pt idx="985">
                  <c:v>1.859</c:v>
                </c:pt>
                <c:pt idx="986">
                  <c:v>1.9140000000000001</c:v>
                </c:pt>
                <c:pt idx="987">
                  <c:v>1.929</c:v>
                </c:pt>
                <c:pt idx="988">
                  <c:v>1.867</c:v>
                </c:pt>
                <c:pt idx="989">
                  <c:v>1.831</c:v>
                </c:pt>
                <c:pt idx="990">
                  <c:v>1.8479999999999999</c:v>
                </c:pt>
                <c:pt idx="991">
                  <c:v>1.796</c:v>
                </c:pt>
                <c:pt idx="992">
                  <c:v>1.766</c:v>
                </c:pt>
                <c:pt idx="993">
                  <c:v>1.7650000000000001</c:v>
                </c:pt>
                <c:pt idx="994">
                  <c:v>1.7549999999999999</c:v>
                </c:pt>
                <c:pt idx="995">
                  <c:v>1.7490000000000001</c:v>
                </c:pt>
                <c:pt idx="996">
                  <c:v>1.7410000000000001</c:v>
                </c:pt>
                <c:pt idx="997">
                  <c:v>1.6879999999999999</c:v>
                </c:pt>
                <c:pt idx="998">
                  <c:v>1.6739999999999999</c:v>
                </c:pt>
                <c:pt idx="999">
                  <c:v>1.6909999999999998</c:v>
                </c:pt>
                <c:pt idx="1000">
                  <c:v>1.677</c:v>
                </c:pt>
                <c:pt idx="1001">
                  <c:v>1.7429999999999999</c:v>
                </c:pt>
                <c:pt idx="1002">
                  <c:v>1.7410000000000001</c:v>
                </c:pt>
                <c:pt idx="1003">
                  <c:v>1.6840000000000002</c:v>
                </c:pt>
                <c:pt idx="1004">
                  <c:v>1.7570000000000001</c:v>
                </c:pt>
                <c:pt idx="1005">
                  <c:v>1.754</c:v>
                </c:pt>
                <c:pt idx="1006">
                  <c:v>1.7890000000000001</c:v>
                </c:pt>
                <c:pt idx="1007">
                  <c:v>1.7349999999999999</c:v>
                </c:pt>
                <c:pt idx="1008">
                  <c:v>1.7010000000000001</c:v>
                </c:pt>
                <c:pt idx="1009">
                  <c:v>1.706</c:v>
                </c:pt>
                <c:pt idx="1010">
                  <c:v>1.681</c:v>
                </c:pt>
                <c:pt idx="1011">
                  <c:v>1.7189999999999999</c:v>
                </c:pt>
                <c:pt idx="1012">
                  <c:v>1.714</c:v>
                </c:pt>
                <c:pt idx="1013">
                  <c:v>1.7410000000000001</c:v>
                </c:pt>
                <c:pt idx="1014">
                  <c:v>1.746</c:v>
                </c:pt>
                <c:pt idx="1015">
                  <c:v>1.722</c:v>
                </c:pt>
                <c:pt idx="1016">
                  <c:v>1.6870000000000001</c:v>
                </c:pt>
                <c:pt idx="1017">
                  <c:v>1.7170000000000001</c:v>
                </c:pt>
                <c:pt idx="1018">
                  <c:v>1.6949999999999998</c:v>
                </c:pt>
                <c:pt idx="1019">
                  <c:v>1.6930000000000001</c:v>
                </c:pt>
                <c:pt idx="1020">
                  <c:v>1.744</c:v>
                </c:pt>
                <c:pt idx="1021">
                  <c:v>1.7250000000000001</c:v>
                </c:pt>
                <c:pt idx="1022">
                  <c:v>1.8140000000000001</c:v>
                </c:pt>
                <c:pt idx="1023">
                  <c:v>1.861</c:v>
                </c:pt>
                <c:pt idx="1024">
                  <c:v>1.8420000000000001</c:v>
                </c:pt>
                <c:pt idx="1025">
                  <c:v>1.839</c:v>
                </c:pt>
                <c:pt idx="1026">
                  <c:v>1.835</c:v>
                </c:pt>
                <c:pt idx="1027">
                  <c:v>1.8140000000000001</c:v>
                </c:pt>
                <c:pt idx="1028">
                  <c:v>1.839</c:v>
                </c:pt>
                <c:pt idx="1029">
                  <c:v>1.8279999999999998</c:v>
                </c:pt>
                <c:pt idx="1030">
                  <c:v>1.835</c:v>
                </c:pt>
                <c:pt idx="1031">
                  <c:v>1.827</c:v>
                </c:pt>
                <c:pt idx="1032">
                  <c:v>1.847</c:v>
                </c:pt>
                <c:pt idx="1033">
                  <c:v>1.871</c:v>
                </c:pt>
                <c:pt idx="1034">
                  <c:v>1.87</c:v>
                </c:pt>
                <c:pt idx="1035">
                  <c:v>1.8820000000000001</c:v>
                </c:pt>
                <c:pt idx="1036">
                  <c:v>1.8919999999999999</c:v>
                </c:pt>
                <c:pt idx="1037">
                  <c:v>1.8919999999999999</c:v>
                </c:pt>
                <c:pt idx="1038">
                  <c:v>1.8919999999999999</c:v>
                </c:pt>
                <c:pt idx="1039">
                  <c:v>1.956</c:v>
                </c:pt>
                <c:pt idx="1040">
                  <c:v>1.9300000000000002</c:v>
                </c:pt>
                <c:pt idx="1041">
                  <c:v>1.929</c:v>
                </c:pt>
                <c:pt idx="1042">
                  <c:v>1.929</c:v>
                </c:pt>
                <c:pt idx="1043">
                  <c:v>1.9409999999999998</c:v>
                </c:pt>
                <c:pt idx="1044">
                  <c:v>1.944</c:v>
                </c:pt>
                <c:pt idx="1045">
                  <c:v>1.907</c:v>
                </c:pt>
                <c:pt idx="1046">
                  <c:v>1.8860000000000001</c:v>
                </c:pt>
                <c:pt idx="1047">
                  <c:v>1.9039999999999999</c:v>
                </c:pt>
                <c:pt idx="1048">
                  <c:v>1.915</c:v>
                </c:pt>
                <c:pt idx="1049">
                  <c:v>1.843</c:v>
                </c:pt>
                <c:pt idx="1050">
                  <c:v>1.8169999999999999</c:v>
                </c:pt>
                <c:pt idx="1051">
                  <c:v>1.8140000000000001</c:v>
                </c:pt>
                <c:pt idx="1052">
                  <c:v>1.825</c:v>
                </c:pt>
                <c:pt idx="1053">
                  <c:v>1.7789999999999999</c:v>
                </c:pt>
                <c:pt idx="1054">
                  <c:v>1.7530000000000001</c:v>
                </c:pt>
                <c:pt idx="1055">
                  <c:v>1.7410000000000001</c:v>
                </c:pt>
                <c:pt idx="1056">
                  <c:v>1.738</c:v>
                </c:pt>
                <c:pt idx="1057">
                  <c:v>1.7570000000000001</c:v>
                </c:pt>
                <c:pt idx="1058">
                  <c:v>1.7090000000000001</c:v>
                </c:pt>
                <c:pt idx="1059">
                  <c:v>1.6579999999999999</c:v>
                </c:pt>
                <c:pt idx="1060">
                  <c:v>1.665</c:v>
                </c:pt>
                <c:pt idx="1061">
                  <c:v>1.677</c:v>
                </c:pt>
                <c:pt idx="1062">
                  <c:v>1.742</c:v>
                </c:pt>
                <c:pt idx="1063">
                  <c:v>1.7149999999999999</c:v>
                </c:pt>
                <c:pt idx="1064">
                  <c:v>1.659</c:v>
                </c:pt>
                <c:pt idx="1065">
                  <c:v>1.6440000000000001</c:v>
                </c:pt>
                <c:pt idx="1066">
                  <c:v>1.65</c:v>
                </c:pt>
                <c:pt idx="1067">
                  <c:v>1.6360000000000001</c:v>
                </c:pt>
                <c:pt idx="1068">
                  <c:v>1.696</c:v>
                </c:pt>
                <c:pt idx="1069">
                  <c:v>1.661</c:v>
                </c:pt>
                <c:pt idx="1070">
                  <c:v>1.6800000000000002</c:v>
                </c:pt>
                <c:pt idx="1071">
                  <c:v>1.6859999999999999</c:v>
                </c:pt>
                <c:pt idx="1072">
                  <c:v>1.7149999999999999</c:v>
                </c:pt>
                <c:pt idx="1073">
                  <c:v>1.667</c:v>
                </c:pt>
                <c:pt idx="1074">
                  <c:v>1.679</c:v>
                </c:pt>
                <c:pt idx="1075">
                  <c:v>1.6840000000000002</c:v>
                </c:pt>
                <c:pt idx="1076">
                  <c:v>1.667</c:v>
                </c:pt>
                <c:pt idx="1077">
                  <c:v>1.661</c:v>
                </c:pt>
                <c:pt idx="1078">
                  <c:v>1.69</c:v>
                </c:pt>
                <c:pt idx="1079">
                  <c:v>1.6619999999999999</c:v>
                </c:pt>
                <c:pt idx="1080">
                  <c:v>1.6800000000000002</c:v>
                </c:pt>
                <c:pt idx="1081">
                  <c:v>1.6459999999999999</c:v>
                </c:pt>
                <c:pt idx="1082">
                  <c:v>1.617</c:v>
                </c:pt>
                <c:pt idx="1083">
                  <c:v>1.5620000000000001</c:v>
                </c:pt>
                <c:pt idx="1084">
                  <c:v>1.6240000000000001</c:v>
                </c:pt>
                <c:pt idx="1085">
                  <c:v>1.5510000000000002</c:v>
                </c:pt>
                <c:pt idx="1086">
                  <c:v>1.5979999999999999</c:v>
                </c:pt>
                <c:pt idx="1087">
                  <c:v>1.605</c:v>
                </c:pt>
                <c:pt idx="1088">
                  <c:v>1.647</c:v>
                </c:pt>
                <c:pt idx="1089">
                  <c:v>1.653</c:v>
                </c:pt>
                <c:pt idx="1090">
                  <c:v>1.625</c:v>
                </c:pt>
                <c:pt idx="1091">
                  <c:v>1.6379999999999999</c:v>
                </c:pt>
                <c:pt idx="1092">
                  <c:v>1.5960000000000001</c:v>
                </c:pt>
                <c:pt idx="1093">
                  <c:v>1.5409999999999999</c:v>
                </c:pt>
                <c:pt idx="1094">
                  <c:v>1.546</c:v>
                </c:pt>
                <c:pt idx="1095">
                  <c:v>1.5669999999999999</c:v>
                </c:pt>
                <c:pt idx="1096">
                  <c:v>1.5669999999999999</c:v>
                </c:pt>
                <c:pt idx="1097">
                  <c:v>1.599</c:v>
                </c:pt>
                <c:pt idx="1098">
                  <c:v>1.6459999999999999</c:v>
                </c:pt>
                <c:pt idx="1099">
                  <c:v>1.631</c:v>
                </c:pt>
                <c:pt idx="1100">
                  <c:v>1.5779999999999998</c:v>
                </c:pt>
                <c:pt idx="1101">
                  <c:v>1.577</c:v>
                </c:pt>
                <c:pt idx="1102">
                  <c:v>1.5680000000000001</c:v>
                </c:pt>
                <c:pt idx="1103">
                  <c:v>1.536</c:v>
                </c:pt>
                <c:pt idx="1104">
                  <c:v>1.548</c:v>
                </c:pt>
                <c:pt idx="1105">
                  <c:v>1.5659999999999998</c:v>
                </c:pt>
                <c:pt idx="1106">
                  <c:v>1.573</c:v>
                </c:pt>
                <c:pt idx="1107">
                  <c:v>1.6160000000000001</c:v>
                </c:pt>
                <c:pt idx="1108">
                  <c:v>1.603</c:v>
                </c:pt>
                <c:pt idx="1109">
                  <c:v>1.5529999999999999</c:v>
                </c:pt>
                <c:pt idx="1110">
                  <c:v>1.5390000000000001</c:v>
                </c:pt>
                <c:pt idx="1111">
                  <c:v>1.5569999999999999</c:v>
                </c:pt>
                <c:pt idx="1112">
                  <c:v>1.575</c:v>
                </c:pt>
                <c:pt idx="1113">
                  <c:v>1.52</c:v>
                </c:pt>
                <c:pt idx="1114">
                  <c:v>1.504</c:v>
                </c:pt>
                <c:pt idx="1115">
                  <c:v>1.526</c:v>
                </c:pt>
                <c:pt idx="1116">
                  <c:v>1.472</c:v>
                </c:pt>
                <c:pt idx="1117">
                  <c:v>1.4849999999999999</c:v>
                </c:pt>
                <c:pt idx="1118">
                  <c:v>1.5150000000000001</c:v>
                </c:pt>
                <c:pt idx="1119">
                  <c:v>1.5150000000000001</c:v>
                </c:pt>
                <c:pt idx="1120">
                  <c:v>1.5150000000000001</c:v>
                </c:pt>
                <c:pt idx="1121">
                  <c:v>1.534</c:v>
                </c:pt>
                <c:pt idx="1122">
                  <c:v>1.522</c:v>
                </c:pt>
                <c:pt idx="1123">
                  <c:v>1.5289999999999999</c:v>
                </c:pt>
                <c:pt idx="1124">
                  <c:v>1.484</c:v>
                </c:pt>
                <c:pt idx="1125">
                  <c:v>1.4969999999999999</c:v>
                </c:pt>
                <c:pt idx="1126">
                  <c:v>1.4990000000000001</c:v>
                </c:pt>
                <c:pt idx="1127">
                  <c:v>1.4689999999999999</c:v>
                </c:pt>
                <c:pt idx="1128">
                  <c:v>1.4689999999999999</c:v>
                </c:pt>
                <c:pt idx="1129">
                  <c:v>1.4490000000000001</c:v>
                </c:pt>
                <c:pt idx="1130">
                  <c:v>1.458</c:v>
                </c:pt>
                <c:pt idx="1131">
                  <c:v>1.46</c:v>
                </c:pt>
                <c:pt idx="1132">
                  <c:v>1.4729999999999999</c:v>
                </c:pt>
                <c:pt idx="1133">
                  <c:v>1.446</c:v>
                </c:pt>
                <c:pt idx="1134">
                  <c:v>1.4550000000000001</c:v>
                </c:pt>
                <c:pt idx="1135">
                  <c:v>1.464</c:v>
                </c:pt>
                <c:pt idx="1136">
                  <c:v>1.421</c:v>
                </c:pt>
                <c:pt idx="1137">
                  <c:v>1.369</c:v>
                </c:pt>
                <c:pt idx="1138">
                  <c:v>1.306</c:v>
                </c:pt>
                <c:pt idx="1139">
                  <c:v>1.33</c:v>
                </c:pt>
                <c:pt idx="1140">
                  <c:v>1.343</c:v>
                </c:pt>
                <c:pt idx="1141">
                  <c:v>1.351</c:v>
                </c:pt>
                <c:pt idx="1142">
                  <c:v>1.4239999999999999</c:v>
                </c:pt>
                <c:pt idx="1143">
                  <c:v>1.4079999999999999</c:v>
                </c:pt>
                <c:pt idx="1144">
                  <c:v>1.413</c:v>
                </c:pt>
                <c:pt idx="1145">
                  <c:v>1.417</c:v>
                </c:pt>
                <c:pt idx="1146">
                  <c:v>1.389</c:v>
                </c:pt>
                <c:pt idx="1147">
                  <c:v>1.3380000000000001</c:v>
                </c:pt>
                <c:pt idx="1148">
                  <c:v>1.3540000000000001</c:v>
                </c:pt>
                <c:pt idx="1149">
                  <c:v>1.3580000000000001</c:v>
                </c:pt>
                <c:pt idx="1150">
                  <c:v>1.369</c:v>
                </c:pt>
                <c:pt idx="1151">
                  <c:v>1.4079999999999999</c:v>
                </c:pt>
                <c:pt idx="1152">
                  <c:v>1.4330000000000001</c:v>
                </c:pt>
                <c:pt idx="1153">
                  <c:v>1.405</c:v>
                </c:pt>
                <c:pt idx="1154">
                  <c:v>1.353</c:v>
                </c:pt>
                <c:pt idx="1155">
                  <c:v>1.379</c:v>
                </c:pt>
                <c:pt idx="1156">
                  <c:v>1.4039999999999999</c:v>
                </c:pt>
                <c:pt idx="1157">
                  <c:v>1.397</c:v>
                </c:pt>
                <c:pt idx="1158">
                  <c:v>1.387</c:v>
                </c:pt>
                <c:pt idx="1159">
                  <c:v>1.363</c:v>
                </c:pt>
                <c:pt idx="1160">
                  <c:v>1.3540000000000001</c:v>
                </c:pt>
                <c:pt idx="1161">
                  <c:v>1.4</c:v>
                </c:pt>
                <c:pt idx="1162">
                  <c:v>1.375</c:v>
                </c:pt>
                <c:pt idx="1163">
                  <c:v>1.321</c:v>
                </c:pt>
                <c:pt idx="1164">
                  <c:v>1.343</c:v>
                </c:pt>
                <c:pt idx="1165">
                  <c:v>1.3220000000000001</c:v>
                </c:pt>
                <c:pt idx="1166">
                  <c:v>1.32</c:v>
                </c:pt>
                <c:pt idx="1167">
                  <c:v>1.2610000000000001</c:v>
                </c:pt>
                <c:pt idx="1168">
                  <c:v>1.2450000000000001</c:v>
                </c:pt>
                <c:pt idx="1169">
                  <c:v>1.262</c:v>
                </c:pt>
                <c:pt idx="1170">
                  <c:v>1.2450000000000001</c:v>
                </c:pt>
                <c:pt idx="1171">
                  <c:v>1.2469999999999999</c:v>
                </c:pt>
                <c:pt idx="1172">
                  <c:v>1.2869999999999999</c:v>
                </c:pt>
                <c:pt idx="1173">
                  <c:v>1.2889999999999999</c:v>
                </c:pt>
                <c:pt idx="1174">
                  <c:v>1.2650000000000001</c:v>
                </c:pt>
                <c:pt idx="1175">
                  <c:v>1.256</c:v>
                </c:pt>
                <c:pt idx="1176">
                  <c:v>1.2190000000000001</c:v>
                </c:pt>
                <c:pt idx="1177">
                  <c:v>1.228</c:v>
                </c:pt>
                <c:pt idx="1178">
                  <c:v>1.198</c:v>
                </c:pt>
                <c:pt idx="1179">
                  <c:v>1.2030000000000001</c:v>
                </c:pt>
                <c:pt idx="1180">
                  <c:v>1.2090000000000001</c:v>
                </c:pt>
                <c:pt idx="1181">
                  <c:v>1.204</c:v>
                </c:pt>
                <c:pt idx="1182">
                  <c:v>1.1910000000000001</c:v>
                </c:pt>
                <c:pt idx="1183">
                  <c:v>1.149</c:v>
                </c:pt>
                <c:pt idx="1184">
                  <c:v>1.155</c:v>
                </c:pt>
                <c:pt idx="1185">
                  <c:v>1.1479999999999999</c:v>
                </c:pt>
                <c:pt idx="1186">
                  <c:v>1.1659999999999999</c:v>
                </c:pt>
                <c:pt idx="1187">
                  <c:v>1.1459999999999999</c:v>
                </c:pt>
                <c:pt idx="1188">
                  <c:v>1.177</c:v>
                </c:pt>
                <c:pt idx="1189">
                  <c:v>1.147</c:v>
                </c:pt>
                <c:pt idx="1190">
                  <c:v>1.1479999999999999</c:v>
                </c:pt>
                <c:pt idx="1191">
                  <c:v>1.1200000000000001</c:v>
                </c:pt>
                <c:pt idx="1192">
                  <c:v>1.17</c:v>
                </c:pt>
                <c:pt idx="1193">
                  <c:v>1.155</c:v>
                </c:pt>
                <c:pt idx="1194">
                  <c:v>1.131</c:v>
                </c:pt>
                <c:pt idx="1195">
                  <c:v>1.135</c:v>
                </c:pt>
                <c:pt idx="1196">
                  <c:v>1.167</c:v>
                </c:pt>
                <c:pt idx="1197">
                  <c:v>1.101</c:v>
                </c:pt>
                <c:pt idx="1198">
                  <c:v>1.0620000000000001</c:v>
                </c:pt>
                <c:pt idx="1199">
                  <c:v>1.0529999999999999</c:v>
                </c:pt>
                <c:pt idx="1200">
                  <c:v>1.0589999999999999</c:v>
                </c:pt>
                <c:pt idx="1201">
                  <c:v>1.0589999999999999</c:v>
                </c:pt>
                <c:pt idx="1202">
                  <c:v>1.0269999999999999</c:v>
                </c:pt>
                <c:pt idx="1203">
                  <c:v>1.0169999999999999</c:v>
                </c:pt>
                <c:pt idx="1204">
                  <c:v>0.95299999999999996</c:v>
                </c:pt>
                <c:pt idx="1205">
                  <c:v>1.014</c:v>
                </c:pt>
                <c:pt idx="1206">
                  <c:v>1.0009999999999999</c:v>
                </c:pt>
                <c:pt idx="1207">
                  <c:v>0.99</c:v>
                </c:pt>
                <c:pt idx="1208">
                  <c:v>0.99299999999999999</c:v>
                </c:pt>
                <c:pt idx="1209">
                  <c:v>0.98199999999999998</c:v>
                </c:pt>
                <c:pt idx="1210">
                  <c:v>0.94799999999999995</c:v>
                </c:pt>
                <c:pt idx="1211">
                  <c:v>0.93899999999999995</c:v>
                </c:pt>
                <c:pt idx="1212">
                  <c:v>0.91</c:v>
                </c:pt>
                <c:pt idx="1213">
                  <c:v>0.88300000000000001</c:v>
                </c:pt>
                <c:pt idx="1214">
                  <c:v>0.89</c:v>
                </c:pt>
                <c:pt idx="1215">
                  <c:v>0.88200000000000001</c:v>
                </c:pt>
                <c:pt idx="1216">
                  <c:v>0.93100000000000005</c:v>
                </c:pt>
                <c:pt idx="1217">
                  <c:v>0.95499999999999996</c:v>
                </c:pt>
                <c:pt idx="1218">
                  <c:v>0.97</c:v>
                </c:pt>
                <c:pt idx="1219">
                  <c:v>0.92800000000000005</c:v>
                </c:pt>
                <c:pt idx="1220">
                  <c:v>0.95299999999999996</c:v>
                </c:pt>
                <c:pt idx="1221">
                  <c:v>0.996</c:v>
                </c:pt>
                <c:pt idx="1222">
                  <c:v>1.0469999999999999</c:v>
                </c:pt>
                <c:pt idx="1223">
                  <c:v>1.0409999999999999</c:v>
                </c:pt>
                <c:pt idx="1224">
                  <c:v>1.0820000000000001</c:v>
                </c:pt>
                <c:pt idx="1225">
                  <c:v>1.0669999999999999</c:v>
                </c:pt>
                <c:pt idx="1226">
                  <c:v>1.0609999999999999</c:v>
                </c:pt>
                <c:pt idx="1227">
                  <c:v>1.05</c:v>
                </c:pt>
                <c:pt idx="1228">
                  <c:v>1.081</c:v>
                </c:pt>
                <c:pt idx="1229">
                  <c:v>1.0429999999999999</c:v>
                </c:pt>
                <c:pt idx="1230">
                  <c:v>1.01</c:v>
                </c:pt>
                <c:pt idx="1231">
                  <c:v>1.0129999999999999</c:v>
                </c:pt>
                <c:pt idx="1232">
                  <c:v>1.004</c:v>
                </c:pt>
                <c:pt idx="1233">
                  <c:v>0.97299999999999998</c:v>
                </c:pt>
                <c:pt idx="1234">
                  <c:v>0.97199999999999998</c:v>
                </c:pt>
                <c:pt idx="1235">
                  <c:v>0.96399999999999997</c:v>
                </c:pt>
                <c:pt idx="1236">
                  <c:v>0.94699999999999995</c:v>
                </c:pt>
                <c:pt idx="1237">
                  <c:v>0.90100000000000002</c:v>
                </c:pt>
                <c:pt idx="1238">
                  <c:v>0.90200000000000002</c:v>
                </c:pt>
                <c:pt idx="1239">
                  <c:v>0.92500000000000004</c:v>
                </c:pt>
                <c:pt idx="1240">
                  <c:v>0.90600000000000003</c:v>
                </c:pt>
                <c:pt idx="1241">
                  <c:v>0.90600000000000003</c:v>
                </c:pt>
                <c:pt idx="1242">
                  <c:v>0.90700000000000003</c:v>
                </c:pt>
                <c:pt idx="1243">
                  <c:v>0.90600000000000003</c:v>
                </c:pt>
                <c:pt idx="1244">
                  <c:v>0.88700000000000001</c:v>
                </c:pt>
                <c:pt idx="1245">
                  <c:v>0.89500000000000002</c:v>
                </c:pt>
                <c:pt idx="1246">
                  <c:v>0.83799999999999997</c:v>
                </c:pt>
                <c:pt idx="1247">
                  <c:v>0.75600000000000001</c:v>
                </c:pt>
                <c:pt idx="1248">
                  <c:v>0.82</c:v>
                </c:pt>
                <c:pt idx="1249">
                  <c:v>0.85899999999999999</c:v>
                </c:pt>
                <c:pt idx="1250">
                  <c:v>0.84899999999999998</c:v>
                </c:pt>
                <c:pt idx="1251">
                  <c:v>0.871</c:v>
                </c:pt>
                <c:pt idx="1252">
                  <c:v>0.871</c:v>
                </c:pt>
                <c:pt idx="1253">
                  <c:v>0.90200000000000002</c:v>
                </c:pt>
                <c:pt idx="1254">
                  <c:v>0.89200000000000002</c:v>
                </c:pt>
                <c:pt idx="1255">
                  <c:v>0.86799999999999999</c:v>
                </c:pt>
                <c:pt idx="1256">
                  <c:v>0.877</c:v>
                </c:pt>
                <c:pt idx="1257">
                  <c:v>0.89800000000000002</c:v>
                </c:pt>
                <c:pt idx="1258">
                  <c:v>0.84499999999999997</c:v>
                </c:pt>
                <c:pt idx="1259">
                  <c:v>0.84099999999999997</c:v>
                </c:pt>
                <c:pt idx="1260">
                  <c:v>0.85299999999999998</c:v>
                </c:pt>
                <c:pt idx="1261">
                  <c:v>0.80700000000000005</c:v>
                </c:pt>
                <c:pt idx="1262">
                  <c:v>0.82699999999999996</c:v>
                </c:pt>
                <c:pt idx="1263">
                  <c:v>0.82799999999999996</c:v>
                </c:pt>
                <c:pt idx="1264">
                  <c:v>0.81699999999999995</c:v>
                </c:pt>
                <c:pt idx="1265">
                  <c:v>0.83399999999999996</c:v>
                </c:pt>
                <c:pt idx="1266">
                  <c:v>0.82599999999999996</c:v>
                </c:pt>
                <c:pt idx="1267">
                  <c:v>0.81</c:v>
                </c:pt>
                <c:pt idx="1268">
                  <c:v>0.79900000000000004</c:v>
                </c:pt>
                <c:pt idx="1269">
                  <c:v>0.78500000000000003</c:v>
                </c:pt>
                <c:pt idx="1270">
                  <c:v>0.80200000000000005</c:v>
                </c:pt>
                <c:pt idx="1271">
                  <c:v>0.79700000000000004</c:v>
                </c:pt>
                <c:pt idx="1272">
                  <c:v>0.84799999999999998</c:v>
                </c:pt>
                <c:pt idx="1273">
                  <c:v>0.79900000000000004</c:v>
                </c:pt>
                <c:pt idx="1274">
                  <c:v>0.77</c:v>
                </c:pt>
                <c:pt idx="1275">
                  <c:v>0.78100000000000003</c:v>
                </c:pt>
                <c:pt idx="1276">
                  <c:v>0.748</c:v>
                </c:pt>
                <c:pt idx="1277">
                  <c:v>0.73499999999999999</c:v>
                </c:pt>
                <c:pt idx="1278">
                  <c:v>0.7</c:v>
                </c:pt>
                <c:pt idx="1279">
                  <c:v>0.7</c:v>
                </c:pt>
                <c:pt idx="1280">
                  <c:v>0.72799999999999998</c:v>
                </c:pt>
                <c:pt idx="1281">
                  <c:v>0.74099999999999999</c:v>
                </c:pt>
                <c:pt idx="1282">
                  <c:v>0.748</c:v>
                </c:pt>
                <c:pt idx="1283">
                  <c:v>0.77300000000000002</c:v>
                </c:pt>
                <c:pt idx="1284">
                  <c:v>0.78</c:v>
                </c:pt>
                <c:pt idx="1285">
                  <c:v>0.71299999999999997</c:v>
                </c:pt>
                <c:pt idx="1286">
                  <c:v>0.68500000000000005</c:v>
                </c:pt>
                <c:pt idx="1287">
                  <c:v>0.68100000000000005</c:v>
                </c:pt>
                <c:pt idx="1288">
                  <c:v>0.67700000000000005</c:v>
                </c:pt>
                <c:pt idx="1289">
                  <c:v>0.624</c:v>
                </c:pt>
                <c:pt idx="1290">
                  <c:v>0.623</c:v>
                </c:pt>
                <c:pt idx="1291">
                  <c:v>0.59599999999999997</c:v>
                </c:pt>
                <c:pt idx="1292">
                  <c:v>0.59199999999999997</c:v>
                </c:pt>
                <c:pt idx="1293">
                  <c:v>0.61699999999999999</c:v>
                </c:pt>
                <c:pt idx="1294">
                  <c:v>0.59199999999999997</c:v>
                </c:pt>
                <c:pt idx="1295">
                  <c:v>0.60099999999999998</c:v>
                </c:pt>
                <c:pt idx="1296">
                  <c:v>0.59199999999999997</c:v>
                </c:pt>
                <c:pt idx="1297">
                  <c:v>0.58899999999999997</c:v>
                </c:pt>
                <c:pt idx="1298">
                  <c:v>0.58899999999999997</c:v>
                </c:pt>
                <c:pt idx="1299">
                  <c:v>0.58899999999999997</c:v>
                </c:pt>
                <c:pt idx="1300">
                  <c:v>0.54400000000000004</c:v>
                </c:pt>
                <c:pt idx="1301">
                  <c:v>0.54</c:v>
                </c:pt>
                <c:pt idx="1302">
                  <c:v>0.54100000000000004</c:v>
                </c:pt>
                <c:pt idx="1303">
                  <c:v>0.54100000000000004</c:v>
                </c:pt>
                <c:pt idx="1304">
                  <c:v>0.498</c:v>
                </c:pt>
                <c:pt idx="1305">
                  <c:v>0.51700000000000002</c:v>
                </c:pt>
                <c:pt idx="1306">
                  <c:v>0.44600000000000001</c:v>
                </c:pt>
                <c:pt idx="1307">
                  <c:v>0.48399999999999999</c:v>
                </c:pt>
                <c:pt idx="1308">
                  <c:v>0.51</c:v>
                </c:pt>
                <c:pt idx="1309">
                  <c:v>0.49199999999999999</c:v>
                </c:pt>
                <c:pt idx="1310">
                  <c:v>0.47799999999999998</c:v>
                </c:pt>
                <c:pt idx="1311">
                  <c:v>0.47699999999999998</c:v>
                </c:pt>
                <c:pt idx="1312">
                  <c:v>0.42399999999999999</c:v>
                </c:pt>
                <c:pt idx="1313">
                  <c:v>0.47399999999999998</c:v>
                </c:pt>
                <c:pt idx="1314">
                  <c:v>0.45400000000000001</c:v>
                </c:pt>
                <c:pt idx="1315">
                  <c:v>0.439</c:v>
                </c:pt>
                <c:pt idx="1316">
                  <c:v>0.44900000000000001</c:v>
                </c:pt>
                <c:pt idx="1317">
                  <c:v>0.52400000000000002</c:v>
                </c:pt>
                <c:pt idx="1318">
                  <c:v>0.44700000000000001</c:v>
                </c:pt>
                <c:pt idx="1319">
                  <c:v>0.36199999999999999</c:v>
                </c:pt>
                <c:pt idx="1320">
                  <c:v>0.39500000000000002</c:v>
                </c:pt>
                <c:pt idx="1321">
                  <c:v>0.38300000000000001</c:v>
                </c:pt>
                <c:pt idx="1322">
                  <c:v>0.35299999999999998</c:v>
                </c:pt>
                <c:pt idx="1323">
                  <c:v>0.35899999999999999</c:v>
                </c:pt>
                <c:pt idx="1324">
                  <c:v>0.30199999999999999</c:v>
                </c:pt>
                <c:pt idx="1325">
                  <c:v>0.313</c:v>
                </c:pt>
                <c:pt idx="1326">
                  <c:v>0.34599999999999997</c:v>
                </c:pt>
                <c:pt idx="1327">
                  <c:v>0.36699999999999999</c:v>
                </c:pt>
                <c:pt idx="1328">
                  <c:v>0.36599999999999999</c:v>
                </c:pt>
                <c:pt idx="1329">
                  <c:v>0.375</c:v>
                </c:pt>
                <c:pt idx="1330">
                  <c:v>0.35499999999999998</c:v>
                </c:pt>
                <c:pt idx="1331">
                  <c:v>0.37</c:v>
                </c:pt>
                <c:pt idx="1332">
                  <c:v>0.35499999999999998</c:v>
                </c:pt>
                <c:pt idx="1333">
                  <c:v>0.31900000000000001</c:v>
                </c:pt>
                <c:pt idx="1334">
                  <c:v>0.34200000000000003</c:v>
                </c:pt>
                <c:pt idx="1335">
                  <c:v>0.33400000000000002</c:v>
                </c:pt>
                <c:pt idx="1336">
                  <c:v>0.372</c:v>
                </c:pt>
                <c:pt idx="1337">
                  <c:v>0.38100000000000001</c:v>
                </c:pt>
                <c:pt idx="1338">
                  <c:v>0.38</c:v>
                </c:pt>
                <c:pt idx="1339">
                  <c:v>0.36699999999999999</c:v>
                </c:pt>
                <c:pt idx="1340">
                  <c:v>0.36499999999999999</c:v>
                </c:pt>
                <c:pt idx="1341">
                  <c:v>0.375</c:v>
                </c:pt>
                <c:pt idx="1342">
                  <c:v>0.32500000000000001</c:v>
                </c:pt>
                <c:pt idx="1343">
                  <c:v>0.29799999999999999</c:v>
                </c:pt>
                <c:pt idx="1344">
                  <c:v>0.32800000000000001</c:v>
                </c:pt>
                <c:pt idx="1345">
                  <c:v>0.35599999999999998</c:v>
                </c:pt>
                <c:pt idx="1346">
                  <c:v>0.36199999999999999</c:v>
                </c:pt>
                <c:pt idx="1347">
                  <c:v>0.38300000000000001</c:v>
                </c:pt>
                <c:pt idx="1348">
                  <c:v>0.34799999999999998</c:v>
                </c:pt>
                <c:pt idx="1349">
                  <c:v>0.39300000000000002</c:v>
                </c:pt>
                <c:pt idx="1350">
                  <c:v>0.312</c:v>
                </c:pt>
                <c:pt idx="1351">
                  <c:v>0.23400000000000001</c:v>
                </c:pt>
                <c:pt idx="1352">
                  <c:v>0.20899999999999999</c:v>
                </c:pt>
                <c:pt idx="1353">
                  <c:v>0.248</c:v>
                </c:pt>
                <c:pt idx="1354">
                  <c:v>0.25700000000000001</c:v>
                </c:pt>
                <c:pt idx="1355">
                  <c:v>0.27900000000000003</c:v>
                </c:pt>
                <c:pt idx="1356">
                  <c:v>0.28199999999999997</c:v>
                </c:pt>
                <c:pt idx="1357">
                  <c:v>0.19700000000000001</c:v>
                </c:pt>
                <c:pt idx="1358">
                  <c:v>0.187</c:v>
                </c:pt>
                <c:pt idx="1359">
                  <c:v>0.184</c:v>
                </c:pt>
                <c:pt idx="1360">
                  <c:v>0.224</c:v>
                </c:pt>
                <c:pt idx="1361">
                  <c:v>0.23499999999999999</c:v>
                </c:pt>
                <c:pt idx="1362">
                  <c:v>0.22</c:v>
                </c:pt>
                <c:pt idx="1363">
                  <c:v>0.215</c:v>
                </c:pt>
                <c:pt idx="1364">
                  <c:v>0.20699999999999999</c:v>
                </c:pt>
                <c:pt idx="1365">
                  <c:v>0.20599999999999999</c:v>
                </c:pt>
                <c:pt idx="1366">
                  <c:v>0.18</c:v>
                </c:pt>
                <c:pt idx="1367">
                  <c:v>0.16700000000000001</c:v>
                </c:pt>
                <c:pt idx="1368">
                  <c:v>0.19400000000000001</c:v>
                </c:pt>
                <c:pt idx="1369">
                  <c:v>0.19400000000000001</c:v>
                </c:pt>
                <c:pt idx="1370">
                  <c:v>0.19400000000000001</c:v>
                </c:pt>
                <c:pt idx="1371">
                  <c:v>0.186</c:v>
                </c:pt>
                <c:pt idx="1372">
                  <c:v>0.16300000000000001</c:v>
                </c:pt>
                <c:pt idx="1373">
                  <c:v>0.16</c:v>
                </c:pt>
                <c:pt idx="1374">
                  <c:v>0.155</c:v>
                </c:pt>
                <c:pt idx="1375">
                  <c:v>0.157</c:v>
                </c:pt>
                <c:pt idx="1376">
                  <c:v>0.13800000000000001</c:v>
                </c:pt>
                <c:pt idx="1377">
                  <c:v>0.107</c:v>
                </c:pt>
                <c:pt idx="1378">
                  <c:v>8.5000000000000006E-2</c:v>
                </c:pt>
                <c:pt idx="1379">
                  <c:v>7.8E-2</c:v>
                </c:pt>
                <c:pt idx="1380">
                  <c:v>7.4999999999999997E-2</c:v>
                </c:pt>
                <c:pt idx="1381">
                  <c:v>0.10100000000000001</c:v>
                </c:pt>
                <c:pt idx="1382">
                  <c:v>0.16500000000000001</c:v>
                </c:pt>
                <c:pt idx="1383">
                  <c:v>0.16500000000000001</c:v>
                </c:pt>
                <c:pt idx="1384">
                  <c:v>0.155</c:v>
                </c:pt>
                <c:pt idx="1385">
                  <c:v>0.16200000000000001</c:v>
                </c:pt>
                <c:pt idx="1386">
                  <c:v>0.16300000000000001</c:v>
                </c:pt>
                <c:pt idx="1387">
                  <c:v>0.28499999999999998</c:v>
                </c:pt>
                <c:pt idx="1388">
                  <c:v>0.36599999999999999</c:v>
                </c:pt>
                <c:pt idx="1389">
                  <c:v>0.373</c:v>
                </c:pt>
                <c:pt idx="1390">
                  <c:v>0.45300000000000001</c:v>
                </c:pt>
                <c:pt idx="1391">
                  <c:v>0.51600000000000001</c:v>
                </c:pt>
                <c:pt idx="1392">
                  <c:v>0.58599999999999997</c:v>
                </c:pt>
                <c:pt idx="1393">
                  <c:v>0.59</c:v>
                </c:pt>
                <c:pt idx="1394">
                  <c:v>0.54700000000000004</c:v>
                </c:pt>
                <c:pt idx="1395">
                  <c:v>0.61</c:v>
                </c:pt>
                <c:pt idx="1396">
                  <c:v>0.67500000000000004</c:v>
                </c:pt>
                <c:pt idx="1397">
                  <c:v>0.72399999999999998</c:v>
                </c:pt>
                <c:pt idx="1398">
                  <c:v>0.70199999999999996</c:v>
                </c:pt>
                <c:pt idx="1399">
                  <c:v>0.624</c:v>
                </c:pt>
                <c:pt idx="1400">
                  <c:v>0.64900000000000002</c:v>
                </c:pt>
                <c:pt idx="1401">
                  <c:v>0.59499999999999997</c:v>
                </c:pt>
                <c:pt idx="1402">
                  <c:v>0.63200000000000001</c:v>
                </c:pt>
                <c:pt idx="1403">
                  <c:v>0.64</c:v>
                </c:pt>
                <c:pt idx="1404">
                  <c:v>0.60399999999999998</c:v>
                </c:pt>
                <c:pt idx="1405">
                  <c:v>0.60599999999999998</c:v>
                </c:pt>
                <c:pt idx="1406">
                  <c:v>0.54700000000000004</c:v>
                </c:pt>
                <c:pt idx="1407">
                  <c:v>0.55400000000000005</c:v>
                </c:pt>
                <c:pt idx="1408">
                  <c:v>0.53</c:v>
                </c:pt>
                <c:pt idx="1409">
                  <c:v>0.48699999999999999</c:v>
                </c:pt>
                <c:pt idx="1410">
                  <c:v>0.54100000000000004</c:v>
                </c:pt>
                <c:pt idx="1411">
                  <c:v>0.71399999999999997</c:v>
                </c:pt>
                <c:pt idx="1412">
                  <c:v>0.88200000000000001</c:v>
                </c:pt>
                <c:pt idx="1413">
                  <c:v>0.83799999999999997</c:v>
                </c:pt>
                <c:pt idx="1414">
                  <c:v>0.84399999999999997</c:v>
                </c:pt>
                <c:pt idx="1415">
                  <c:v>0.879</c:v>
                </c:pt>
                <c:pt idx="1416">
                  <c:v>0.95</c:v>
                </c:pt>
                <c:pt idx="1417">
                  <c:v>0.98099999999999998</c:v>
                </c:pt>
                <c:pt idx="1418">
                  <c:v>0.88400000000000001</c:v>
                </c:pt>
                <c:pt idx="1419">
                  <c:v>0.83399999999999996</c:v>
                </c:pt>
                <c:pt idx="1420">
                  <c:v>0.82499999999999996</c:v>
                </c:pt>
                <c:pt idx="1421">
                  <c:v>0.79800000000000004</c:v>
                </c:pt>
                <c:pt idx="1422">
                  <c:v>0.80800000000000005</c:v>
                </c:pt>
                <c:pt idx="1423">
                  <c:v>0.80800000000000005</c:v>
                </c:pt>
                <c:pt idx="1424">
                  <c:v>0.752</c:v>
                </c:pt>
                <c:pt idx="1425">
                  <c:v>0.88400000000000001</c:v>
                </c:pt>
                <c:pt idx="1426">
                  <c:v>0.872</c:v>
                </c:pt>
                <c:pt idx="1427">
                  <c:v>0.84399999999999997</c:v>
                </c:pt>
                <c:pt idx="1428">
                  <c:v>0.86199999999999999</c:v>
                </c:pt>
                <c:pt idx="1429">
                  <c:v>0.92200000000000004</c:v>
                </c:pt>
                <c:pt idx="1430">
                  <c:v>0.79600000000000004</c:v>
                </c:pt>
                <c:pt idx="1431">
                  <c:v>0.76400000000000001</c:v>
                </c:pt>
                <c:pt idx="1432">
                  <c:v>0.81299999999999994</c:v>
                </c:pt>
                <c:pt idx="1433">
                  <c:v>0.84499999999999997</c:v>
                </c:pt>
                <c:pt idx="1434">
                  <c:v>0.79100000000000004</c:v>
                </c:pt>
                <c:pt idx="1435">
                  <c:v>0.76400000000000001</c:v>
                </c:pt>
                <c:pt idx="1436">
                  <c:v>0.64300000000000002</c:v>
                </c:pt>
                <c:pt idx="1437">
                  <c:v>0.67100000000000004</c:v>
                </c:pt>
                <c:pt idx="1438">
                  <c:v>0.71899999999999997</c:v>
                </c:pt>
                <c:pt idx="1439">
                  <c:v>0.89800000000000002</c:v>
                </c:pt>
                <c:pt idx="1440">
                  <c:v>0.85499999999999998</c:v>
                </c:pt>
                <c:pt idx="1441">
                  <c:v>0.83699999999999997</c:v>
                </c:pt>
                <c:pt idx="1442">
                  <c:v>0.82799999999999996</c:v>
                </c:pt>
                <c:pt idx="1443">
                  <c:v>0.83299999999999996</c:v>
                </c:pt>
                <c:pt idx="1444">
                  <c:v>0.78800000000000003</c:v>
                </c:pt>
                <c:pt idx="1445">
                  <c:v>0.76200000000000001</c:v>
                </c:pt>
                <c:pt idx="1446">
                  <c:v>0.78100000000000003</c:v>
                </c:pt>
                <c:pt idx="1447">
                  <c:v>0.747</c:v>
                </c:pt>
                <c:pt idx="1448">
                  <c:v>0.74199999999999999</c:v>
                </c:pt>
                <c:pt idx="1449">
                  <c:v>0.69099999999999995</c:v>
                </c:pt>
                <c:pt idx="1450">
                  <c:v>0.69099999999999995</c:v>
                </c:pt>
                <c:pt idx="1451">
                  <c:v>0.68899999999999995</c:v>
                </c:pt>
                <c:pt idx="1452">
                  <c:v>0.71699999999999997</c:v>
                </c:pt>
                <c:pt idx="1453">
                  <c:v>0.65</c:v>
                </c:pt>
                <c:pt idx="1454">
                  <c:v>0.64400000000000002</c:v>
                </c:pt>
                <c:pt idx="1455">
                  <c:v>0.628</c:v>
                </c:pt>
                <c:pt idx="1456">
                  <c:v>0.63800000000000001</c:v>
                </c:pt>
                <c:pt idx="1457">
                  <c:v>0.754</c:v>
                </c:pt>
                <c:pt idx="1458">
                  <c:v>0.70899999999999996</c:v>
                </c:pt>
                <c:pt idx="1459">
                  <c:v>0.66100000000000003</c:v>
                </c:pt>
                <c:pt idx="1460">
                  <c:v>0.69799999999999995</c:v>
                </c:pt>
                <c:pt idx="1461">
                  <c:v>0.63200000000000001</c:v>
                </c:pt>
                <c:pt idx="1462">
                  <c:v>0.60499999999999998</c:v>
                </c:pt>
                <c:pt idx="1463">
                  <c:v>0.63</c:v>
                </c:pt>
                <c:pt idx="1464">
                  <c:v>0.66</c:v>
                </c:pt>
                <c:pt idx="1465">
                  <c:v>0.627</c:v>
                </c:pt>
                <c:pt idx="1466">
                  <c:v>0.64200000000000002</c:v>
                </c:pt>
                <c:pt idx="1467">
                  <c:v>0.61899999999999999</c:v>
                </c:pt>
                <c:pt idx="1468">
                  <c:v>0.58199999999999996</c:v>
                </c:pt>
                <c:pt idx="1469">
                  <c:v>0.56399999999999995</c:v>
                </c:pt>
                <c:pt idx="1470">
                  <c:v>0.59199999999999997</c:v>
                </c:pt>
                <c:pt idx="1471">
                  <c:v>0.73</c:v>
                </c:pt>
                <c:pt idx="1472">
                  <c:v>0.70399999999999996</c:v>
                </c:pt>
                <c:pt idx="1473">
                  <c:v>0.74199999999999999</c:v>
                </c:pt>
                <c:pt idx="1474">
                  <c:v>0.74199999999999999</c:v>
                </c:pt>
                <c:pt idx="1475">
                  <c:v>0.79800000000000004</c:v>
                </c:pt>
                <c:pt idx="1476">
                  <c:v>0.79700000000000004</c:v>
                </c:pt>
                <c:pt idx="1477">
                  <c:v>0.78200000000000003</c:v>
                </c:pt>
                <c:pt idx="1478">
                  <c:v>0.72399999999999998</c:v>
                </c:pt>
                <c:pt idx="1479">
                  <c:v>0.66800000000000004</c:v>
                </c:pt>
                <c:pt idx="1480">
                  <c:v>0.67500000000000004</c:v>
                </c:pt>
                <c:pt idx="1481">
                  <c:v>0.67600000000000005</c:v>
                </c:pt>
                <c:pt idx="1482">
                  <c:v>0.69799999999999995</c:v>
                </c:pt>
                <c:pt idx="1483">
                  <c:v>0.69499999999999995</c:v>
                </c:pt>
                <c:pt idx="1484">
                  <c:v>0.65300000000000002</c:v>
                </c:pt>
                <c:pt idx="1485">
                  <c:v>0.65500000000000003</c:v>
                </c:pt>
                <c:pt idx="1486">
                  <c:v>0.74299999999999999</c:v>
                </c:pt>
                <c:pt idx="1487">
                  <c:v>0.77400000000000002</c:v>
                </c:pt>
                <c:pt idx="1488">
                  <c:v>0.78100000000000003</c:v>
                </c:pt>
                <c:pt idx="1489">
                  <c:v>0.66300000000000003</c:v>
                </c:pt>
                <c:pt idx="1490">
                  <c:v>0.68400000000000005</c:v>
                </c:pt>
                <c:pt idx="1491">
                  <c:v>0.59</c:v>
                </c:pt>
                <c:pt idx="1492">
                  <c:v>0.59699999999999998</c:v>
                </c:pt>
                <c:pt idx="1493">
                  <c:v>0.60299999999999998</c:v>
                </c:pt>
                <c:pt idx="1494">
                  <c:v>0.64900000000000002</c:v>
                </c:pt>
                <c:pt idx="1495">
                  <c:v>0.58699999999999997</c:v>
                </c:pt>
                <c:pt idx="1496">
                  <c:v>0.58299999999999996</c:v>
                </c:pt>
                <c:pt idx="1497">
                  <c:v>0.58699999999999997</c:v>
                </c:pt>
                <c:pt idx="1498">
                  <c:v>0.53600000000000003</c:v>
                </c:pt>
                <c:pt idx="1499">
                  <c:v>0.51</c:v>
                </c:pt>
                <c:pt idx="1500">
                  <c:v>0.56599999999999995</c:v>
                </c:pt>
                <c:pt idx="1501">
                  <c:v>0.59599999999999997</c:v>
                </c:pt>
                <c:pt idx="1502">
                  <c:v>0.59299999999999997</c:v>
                </c:pt>
                <c:pt idx="1503">
                  <c:v>0.58599999999999997</c:v>
                </c:pt>
                <c:pt idx="1504">
                  <c:v>0.61499999999999999</c:v>
                </c:pt>
                <c:pt idx="1505">
                  <c:v>0.57799999999999996</c:v>
                </c:pt>
                <c:pt idx="1506">
                  <c:v>0.58699999999999997</c:v>
                </c:pt>
                <c:pt idx="1507">
                  <c:v>0.54100000000000004</c:v>
                </c:pt>
                <c:pt idx="1508">
                  <c:v>0.55000000000000004</c:v>
                </c:pt>
                <c:pt idx="1509">
                  <c:v>0.54800000000000004</c:v>
                </c:pt>
                <c:pt idx="1510">
                  <c:v>0.56499999999999995</c:v>
                </c:pt>
                <c:pt idx="1511">
                  <c:v>0.626</c:v>
                </c:pt>
                <c:pt idx="1512">
                  <c:v>0.56799999999999995</c:v>
                </c:pt>
                <c:pt idx="1513">
                  <c:v>0.496</c:v>
                </c:pt>
                <c:pt idx="1514">
                  <c:v>0.51200000000000001</c:v>
                </c:pt>
                <c:pt idx="1515">
                  <c:v>0.5</c:v>
                </c:pt>
                <c:pt idx="1516">
                  <c:v>0.443</c:v>
                </c:pt>
                <c:pt idx="1517">
                  <c:v>0.438</c:v>
                </c:pt>
                <c:pt idx="1518">
                  <c:v>0.53</c:v>
                </c:pt>
                <c:pt idx="1519">
                  <c:v>0.51700000000000002</c:v>
                </c:pt>
                <c:pt idx="1520">
                  <c:v>0.55700000000000005</c:v>
                </c:pt>
                <c:pt idx="1521">
                  <c:v>0.57299999999999995</c:v>
                </c:pt>
                <c:pt idx="1522">
                  <c:v>0.59799999999999998</c:v>
                </c:pt>
                <c:pt idx="1523">
                  <c:v>0.60699999999999998</c:v>
                </c:pt>
                <c:pt idx="1524">
                  <c:v>0.69299999999999995</c:v>
                </c:pt>
                <c:pt idx="1525">
                  <c:v>0.66100000000000003</c:v>
                </c:pt>
                <c:pt idx="1526">
                  <c:v>0.621</c:v>
                </c:pt>
                <c:pt idx="1527">
                  <c:v>0.61</c:v>
                </c:pt>
                <c:pt idx="1528">
                  <c:v>0.60799999999999998</c:v>
                </c:pt>
                <c:pt idx="1529">
                  <c:v>0.55800000000000005</c:v>
                </c:pt>
                <c:pt idx="1530">
                  <c:v>0.53</c:v>
                </c:pt>
                <c:pt idx="1531">
                  <c:v>0.52400000000000002</c:v>
                </c:pt>
                <c:pt idx="1532">
                  <c:v>0.50600000000000001</c:v>
                </c:pt>
                <c:pt idx="1533">
                  <c:v>0.47899999999999998</c:v>
                </c:pt>
                <c:pt idx="1534">
                  <c:v>0.47899999999999998</c:v>
                </c:pt>
                <c:pt idx="1535">
                  <c:v>0.53</c:v>
                </c:pt>
                <c:pt idx="1536">
                  <c:v>0.51700000000000002</c:v>
                </c:pt>
                <c:pt idx="1537">
                  <c:v>0.47099999999999997</c:v>
                </c:pt>
                <c:pt idx="1538">
                  <c:v>0.47</c:v>
                </c:pt>
                <c:pt idx="1539">
                  <c:v>0.46</c:v>
                </c:pt>
                <c:pt idx="1540">
                  <c:v>0.47299999999999998</c:v>
                </c:pt>
                <c:pt idx="1541">
                  <c:v>0.46800000000000003</c:v>
                </c:pt>
                <c:pt idx="1542">
                  <c:v>0.47</c:v>
                </c:pt>
                <c:pt idx="1543">
                  <c:v>0.66600000000000004</c:v>
                </c:pt>
                <c:pt idx="1544">
                  <c:v>0.67800000000000005</c:v>
                </c:pt>
                <c:pt idx="1545">
                  <c:v>0.58099999999999996</c:v>
                </c:pt>
                <c:pt idx="1546">
                  <c:v>0.57099999999999995</c:v>
                </c:pt>
                <c:pt idx="1547">
                  <c:v>0.6</c:v>
                </c:pt>
                <c:pt idx="1548">
                  <c:v>0.56799999999999995</c:v>
                </c:pt>
                <c:pt idx="1549">
                  <c:v>0.54</c:v>
                </c:pt>
                <c:pt idx="1550">
                  <c:v>0.57399999999999995</c:v>
                </c:pt>
                <c:pt idx="1551">
                  <c:v>0.64100000000000001</c:v>
                </c:pt>
                <c:pt idx="1552">
                  <c:v>0.67800000000000005</c:v>
                </c:pt>
                <c:pt idx="1553">
                  <c:v>0.59899999999999998</c:v>
                </c:pt>
                <c:pt idx="1554">
                  <c:v>0.54800000000000004</c:v>
                </c:pt>
                <c:pt idx="1555">
                  <c:v>0.55100000000000005</c:v>
                </c:pt>
                <c:pt idx="1556">
                  <c:v>0.60199999999999998</c:v>
                </c:pt>
                <c:pt idx="1557">
                  <c:v>0.629</c:v>
                </c:pt>
                <c:pt idx="1558">
                  <c:v>0.64100000000000001</c:v>
                </c:pt>
                <c:pt idx="1559">
                  <c:v>0.64100000000000001</c:v>
                </c:pt>
                <c:pt idx="1560">
                  <c:v>0.56399999999999995</c:v>
                </c:pt>
                <c:pt idx="1561">
                  <c:v>0.629</c:v>
                </c:pt>
                <c:pt idx="1562">
                  <c:v>0.629</c:v>
                </c:pt>
                <c:pt idx="1563">
                  <c:v>0.629</c:v>
                </c:pt>
                <c:pt idx="1564">
                  <c:v>0.629</c:v>
                </c:pt>
                <c:pt idx="1565">
                  <c:v>0.56599999999999995</c:v>
                </c:pt>
                <c:pt idx="1566">
                  <c:v>0.54</c:v>
                </c:pt>
                <c:pt idx="1567">
                  <c:v>0.503</c:v>
                </c:pt>
                <c:pt idx="1568">
                  <c:v>0.53900000000000003</c:v>
                </c:pt>
                <c:pt idx="1569">
                  <c:v>0.51400000000000001</c:v>
                </c:pt>
                <c:pt idx="1570">
                  <c:v>0.54100000000000004</c:v>
                </c:pt>
                <c:pt idx="1571">
                  <c:v>0.53300000000000003</c:v>
                </c:pt>
                <c:pt idx="1572">
                  <c:v>0.56699999999999995</c:v>
                </c:pt>
                <c:pt idx="1573">
                  <c:v>0.57399999999999995</c:v>
                </c:pt>
                <c:pt idx="1574">
                  <c:v>0.54</c:v>
                </c:pt>
                <c:pt idx="1575">
                  <c:v>0.53700000000000003</c:v>
                </c:pt>
                <c:pt idx="1576">
                  <c:v>0.54900000000000004</c:v>
                </c:pt>
                <c:pt idx="1577">
                  <c:v>0.48199999999999998</c:v>
                </c:pt>
                <c:pt idx="1578">
                  <c:v>0.45100000000000001</c:v>
                </c:pt>
                <c:pt idx="1579">
                  <c:v>0.48399999999999999</c:v>
                </c:pt>
                <c:pt idx="1580">
                  <c:v>0.47099999999999997</c:v>
                </c:pt>
                <c:pt idx="1581">
                  <c:v>0.44600000000000001</c:v>
                </c:pt>
                <c:pt idx="1582">
                  <c:v>0.443</c:v>
                </c:pt>
                <c:pt idx="1583">
                  <c:v>0.40400000000000003</c:v>
                </c:pt>
                <c:pt idx="1584">
                  <c:v>0.32500000000000001</c:v>
                </c:pt>
                <c:pt idx="1585">
                  <c:v>0.35099999999999998</c:v>
                </c:pt>
                <c:pt idx="1586">
                  <c:v>0.307</c:v>
                </c:pt>
                <c:pt idx="1587">
                  <c:v>0.27500000000000002</c:v>
                </c:pt>
                <c:pt idx="1588">
                  <c:v>0.30299999999999999</c:v>
                </c:pt>
                <c:pt idx="1589">
                  <c:v>0.29599999999999999</c:v>
                </c:pt>
                <c:pt idx="1590">
                  <c:v>0.218</c:v>
                </c:pt>
                <c:pt idx="1591">
                  <c:v>0.23300000000000001</c:v>
                </c:pt>
                <c:pt idx="1592">
                  <c:v>0.24199999999999999</c:v>
                </c:pt>
                <c:pt idx="1593">
                  <c:v>0.188</c:v>
                </c:pt>
                <c:pt idx="1594">
                  <c:v>0.26100000000000001</c:v>
                </c:pt>
                <c:pt idx="1595">
                  <c:v>0.23699999999999999</c:v>
                </c:pt>
                <c:pt idx="1596">
                  <c:v>0.26600000000000001</c:v>
                </c:pt>
                <c:pt idx="1597">
                  <c:v>0.26900000000000002</c:v>
                </c:pt>
                <c:pt idx="1598">
                  <c:v>0.218</c:v>
                </c:pt>
                <c:pt idx="1599">
                  <c:v>0.20200000000000001</c:v>
                </c:pt>
                <c:pt idx="1600">
                  <c:v>0.17599999999999999</c:v>
                </c:pt>
                <c:pt idx="1601">
                  <c:v>0.183</c:v>
                </c:pt>
                <c:pt idx="1602">
                  <c:v>0.154</c:v>
                </c:pt>
                <c:pt idx="1603">
                  <c:v>0.13800000000000001</c:v>
                </c:pt>
                <c:pt idx="1604">
                  <c:v>0.14699999999999999</c:v>
                </c:pt>
                <c:pt idx="1605">
                  <c:v>0.107</c:v>
                </c:pt>
                <c:pt idx="1606">
                  <c:v>0.14599999999999999</c:v>
                </c:pt>
                <c:pt idx="1607">
                  <c:v>0.20599999999999999</c:v>
                </c:pt>
                <c:pt idx="1608">
                  <c:v>0.16900000000000001</c:v>
                </c:pt>
                <c:pt idx="1609">
                  <c:v>0.23799999999999999</c:v>
                </c:pt>
                <c:pt idx="1610">
                  <c:v>0.224</c:v>
                </c:pt>
                <c:pt idx="1611">
                  <c:v>0.182</c:v>
                </c:pt>
                <c:pt idx="1612">
                  <c:v>0.24</c:v>
                </c:pt>
                <c:pt idx="1613">
                  <c:v>0.30599999999999999</c:v>
                </c:pt>
                <c:pt idx="1614">
                  <c:v>0.27100000000000002</c:v>
                </c:pt>
                <c:pt idx="1615">
                  <c:v>0.27900000000000003</c:v>
                </c:pt>
                <c:pt idx="1616">
                  <c:v>0.316</c:v>
                </c:pt>
                <c:pt idx="1617">
                  <c:v>0.311</c:v>
                </c:pt>
                <c:pt idx="1618">
                  <c:v>0.23</c:v>
                </c:pt>
                <c:pt idx="1619">
                  <c:v>0.21199999999999999</c:v>
                </c:pt>
                <c:pt idx="1620">
                  <c:v>0.23</c:v>
                </c:pt>
                <c:pt idx="1621">
                  <c:v>0.21099999999999999</c:v>
                </c:pt>
                <c:pt idx="1622">
                  <c:v>0.19400000000000001</c:v>
                </c:pt>
                <c:pt idx="1623">
                  <c:v>0.18</c:v>
                </c:pt>
                <c:pt idx="1624">
                  <c:v>0.18</c:v>
                </c:pt>
                <c:pt idx="1625">
                  <c:v>0.18</c:v>
                </c:pt>
                <c:pt idx="1626">
                  <c:v>0.13700000000000001</c:v>
                </c:pt>
                <c:pt idx="1627">
                  <c:v>0.156</c:v>
                </c:pt>
                <c:pt idx="1628">
                  <c:v>0.153</c:v>
                </c:pt>
                <c:pt idx="1629">
                  <c:v>0.13400000000000001</c:v>
                </c:pt>
                <c:pt idx="1630">
                  <c:v>0.13100000000000001</c:v>
                </c:pt>
                <c:pt idx="1631">
                  <c:v>9.8000000000000004E-2</c:v>
                </c:pt>
                <c:pt idx="1632">
                  <c:v>0.11899999999999999</c:v>
                </c:pt>
                <c:pt idx="1633">
                  <c:v>8.8999999999999996E-2</c:v>
                </c:pt>
                <c:pt idx="1634">
                  <c:v>9.5000000000000001E-2</c:v>
                </c:pt>
                <c:pt idx="1635">
                  <c:v>0.111</c:v>
                </c:pt>
                <c:pt idx="1636">
                  <c:v>0.16500000000000001</c:v>
                </c:pt>
                <c:pt idx="1637">
                  <c:v>0.128</c:v>
                </c:pt>
                <c:pt idx="1638">
                  <c:v>0.16700000000000001</c:v>
                </c:pt>
                <c:pt idx="1639">
                  <c:v>0.127</c:v>
                </c:pt>
                <c:pt idx="1640">
                  <c:v>0.161</c:v>
                </c:pt>
                <c:pt idx="1641">
                  <c:v>0.16900000000000001</c:v>
                </c:pt>
                <c:pt idx="1642">
                  <c:v>0.153</c:v>
                </c:pt>
                <c:pt idx="1643">
                  <c:v>0.23899999999999999</c:v>
                </c:pt>
                <c:pt idx="1644">
                  <c:v>0.23100000000000001</c:v>
                </c:pt>
                <c:pt idx="1645">
                  <c:v>0.26400000000000001</c:v>
                </c:pt>
                <c:pt idx="1646">
                  <c:v>0.29899999999999999</c:v>
                </c:pt>
                <c:pt idx="1647">
                  <c:v>0.28599999999999998</c:v>
                </c:pt>
                <c:pt idx="1648">
                  <c:v>0.25700000000000001</c:v>
                </c:pt>
                <c:pt idx="1649">
                  <c:v>0.27100000000000002</c:v>
                </c:pt>
                <c:pt idx="1650">
                  <c:v>0.26700000000000002</c:v>
                </c:pt>
                <c:pt idx="1651">
                  <c:v>0.2</c:v>
                </c:pt>
                <c:pt idx="1652">
                  <c:v>0.20399999999999999</c:v>
                </c:pt>
                <c:pt idx="1653">
                  <c:v>0.161</c:v>
                </c:pt>
                <c:pt idx="1654">
                  <c:v>0.14399999999999999</c:v>
                </c:pt>
                <c:pt idx="1655">
                  <c:v>0.126</c:v>
                </c:pt>
                <c:pt idx="1656">
                  <c:v>0.124</c:v>
                </c:pt>
                <c:pt idx="1657">
                  <c:v>0.126</c:v>
                </c:pt>
                <c:pt idx="1658">
                  <c:v>0.154</c:v>
                </c:pt>
                <c:pt idx="1659">
                  <c:v>0.124</c:v>
                </c:pt>
                <c:pt idx="1660">
                  <c:v>0.14299999999999999</c:v>
                </c:pt>
                <c:pt idx="1661">
                  <c:v>0.13200000000000001</c:v>
                </c:pt>
                <c:pt idx="1662">
                  <c:v>0.16800000000000001</c:v>
                </c:pt>
                <c:pt idx="1663">
                  <c:v>0.17</c:v>
                </c:pt>
                <c:pt idx="1664">
                  <c:v>0.16500000000000001</c:v>
                </c:pt>
                <c:pt idx="1665">
                  <c:v>0.17599999999999999</c:v>
                </c:pt>
                <c:pt idx="1666">
                  <c:v>0.17699999999999999</c:v>
                </c:pt>
                <c:pt idx="1667">
                  <c:v>0.152</c:v>
                </c:pt>
                <c:pt idx="1668">
                  <c:v>0.14599999999999999</c:v>
                </c:pt>
                <c:pt idx="1669">
                  <c:v>0.13800000000000001</c:v>
                </c:pt>
                <c:pt idx="1670">
                  <c:v>0.16700000000000001</c:v>
                </c:pt>
                <c:pt idx="1671">
                  <c:v>0.13900000000000001</c:v>
                </c:pt>
                <c:pt idx="1672">
                  <c:v>0.13600000000000001</c:v>
                </c:pt>
                <c:pt idx="1673">
                  <c:v>0.114</c:v>
                </c:pt>
                <c:pt idx="1674">
                  <c:v>6.8000000000000005E-2</c:v>
                </c:pt>
                <c:pt idx="1675">
                  <c:v>8.5999999999999993E-2</c:v>
                </c:pt>
                <c:pt idx="1676">
                  <c:v>0.05</c:v>
                </c:pt>
                <c:pt idx="1677">
                  <c:v>5.5E-2</c:v>
                </c:pt>
                <c:pt idx="1678">
                  <c:v>3.3000000000000002E-2</c:v>
                </c:pt>
                <c:pt idx="1679">
                  <c:v>0.02</c:v>
                </c:pt>
                <c:pt idx="1680">
                  <c:v>2.4E-2</c:v>
                </c:pt>
                <c:pt idx="1681">
                  <c:v>-4.0000000000000001E-3</c:v>
                </c:pt>
                <c:pt idx="1682">
                  <c:v>-0.01</c:v>
                </c:pt>
                <c:pt idx="1683">
                  <c:v>-2.4E-2</c:v>
                </c:pt>
                <c:pt idx="1684">
                  <c:v>1.9E-2</c:v>
                </c:pt>
                <c:pt idx="1685">
                  <c:v>5.0999999999999997E-2</c:v>
                </c:pt>
                <c:pt idx="1686">
                  <c:v>0.05</c:v>
                </c:pt>
                <c:pt idx="1687">
                  <c:v>6.0999999999999999E-2</c:v>
                </c:pt>
                <c:pt idx="1688">
                  <c:v>9.2999999999999999E-2</c:v>
                </c:pt>
                <c:pt idx="1689">
                  <c:v>-4.7E-2</c:v>
                </c:pt>
                <c:pt idx="1690">
                  <c:v>-0.11600000000000001</c:v>
                </c:pt>
                <c:pt idx="1691">
                  <c:v>-0.112</c:v>
                </c:pt>
                <c:pt idx="1692">
                  <c:v>-0.126</c:v>
                </c:pt>
                <c:pt idx="1693">
                  <c:v>-0.13</c:v>
                </c:pt>
                <c:pt idx="1694">
                  <c:v>-0.126</c:v>
                </c:pt>
                <c:pt idx="1695">
                  <c:v>-0.14099999999999999</c:v>
                </c:pt>
                <c:pt idx="1696">
                  <c:v>-0.185</c:v>
                </c:pt>
                <c:pt idx="1697">
                  <c:v>-0.17599999999999999</c:v>
                </c:pt>
                <c:pt idx="1698">
                  <c:v>-0.17</c:v>
                </c:pt>
                <c:pt idx="1699">
                  <c:v>-0.189</c:v>
                </c:pt>
                <c:pt idx="1700">
                  <c:v>-0.16800000000000001</c:v>
                </c:pt>
                <c:pt idx="1701">
                  <c:v>-9.0999999999999998E-2</c:v>
                </c:pt>
                <c:pt idx="1702">
                  <c:v>-6.2E-2</c:v>
                </c:pt>
                <c:pt idx="1703">
                  <c:v>-0.04</c:v>
                </c:pt>
                <c:pt idx="1704">
                  <c:v>6.0000000000000001E-3</c:v>
                </c:pt>
                <c:pt idx="1705">
                  <c:v>-1.6E-2</c:v>
                </c:pt>
                <c:pt idx="1706">
                  <c:v>-0.03</c:v>
                </c:pt>
                <c:pt idx="1707">
                  <c:v>-1.0999999999999999E-2</c:v>
                </c:pt>
                <c:pt idx="1708">
                  <c:v>-1.7000000000000001E-2</c:v>
                </c:pt>
                <c:pt idx="1709">
                  <c:v>-0.03</c:v>
                </c:pt>
                <c:pt idx="1710">
                  <c:v>-4.1000000000000002E-2</c:v>
                </c:pt>
                <c:pt idx="1711">
                  <c:v>-2.7E-2</c:v>
                </c:pt>
                <c:pt idx="1712">
                  <c:v>-7.9000000000000001E-2</c:v>
                </c:pt>
                <c:pt idx="1713">
                  <c:v>-0.09</c:v>
                </c:pt>
                <c:pt idx="1714">
                  <c:v>-0.11899999999999999</c:v>
                </c:pt>
                <c:pt idx="1715">
                  <c:v>-9.8000000000000004E-2</c:v>
                </c:pt>
                <c:pt idx="1716">
                  <c:v>-3.5999999999999997E-2</c:v>
                </c:pt>
                <c:pt idx="1717">
                  <c:v>-3.7999999999999999E-2</c:v>
                </c:pt>
                <c:pt idx="1718">
                  <c:v>-9.5000000000000001E-2</c:v>
                </c:pt>
                <c:pt idx="1719">
                  <c:v>-6.7000000000000004E-2</c:v>
                </c:pt>
                <c:pt idx="1720">
                  <c:v>-6.5000000000000002E-2</c:v>
                </c:pt>
                <c:pt idx="1721">
                  <c:v>-7.5999999999999998E-2</c:v>
                </c:pt>
                <c:pt idx="1722">
                  <c:v>-0.109</c:v>
                </c:pt>
                <c:pt idx="1723">
                  <c:v>-9.2999999999999999E-2</c:v>
                </c:pt>
                <c:pt idx="1724">
                  <c:v>-0.108</c:v>
                </c:pt>
                <c:pt idx="1725">
                  <c:v>-7.3999999999999996E-2</c:v>
                </c:pt>
                <c:pt idx="1726">
                  <c:v>-0.03</c:v>
                </c:pt>
                <c:pt idx="1727">
                  <c:v>-0.05</c:v>
                </c:pt>
                <c:pt idx="1728">
                  <c:v>-8.2000000000000003E-2</c:v>
                </c:pt>
                <c:pt idx="1729">
                  <c:v>-3.2000000000000001E-2</c:v>
                </c:pt>
                <c:pt idx="1730">
                  <c:v>-0.09</c:v>
                </c:pt>
                <c:pt idx="1731">
                  <c:v>-9.5000000000000001E-2</c:v>
                </c:pt>
                <c:pt idx="1732">
                  <c:v>-8.8999999999999996E-2</c:v>
                </c:pt>
                <c:pt idx="1733">
                  <c:v>-7.0000000000000007E-2</c:v>
                </c:pt>
                <c:pt idx="1734">
                  <c:v>-7.1999999999999995E-2</c:v>
                </c:pt>
                <c:pt idx="1735">
                  <c:v>-8.3000000000000004E-2</c:v>
                </c:pt>
                <c:pt idx="1736">
                  <c:v>-9.0999999999999998E-2</c:v>
                </c:pt>
                <c:pt idx="1737">
                  <c:v>-6.5000000000000002E-2</c:v>
                </c:pt>
                <c:pt idx="1738">
                  <c:v>-6.6000000000000003E-2</c:v>
                </c:pt>
                <c:pt idx="1739">
                  <c:v>-4.2999999999999997E-2</c:v>
                </c:pt>
                <c:pt idx="1740">
                  <c:v>-4.8000000000000001E-2</c:v>
                </c:pt>
                <c:pt idx="1741">
                  <c:v>-0.111</c:v>
                </c:pt>
                <c:pt idx="1742">
                  <c:v>-0.11700000000000001</c:v>
                </c:pt>
                <c:pt idx="1743">
                  <c:v>-6.2E-2</c:v>
                </c:pt>
                <c:pt idx="1744">
                  <c:v>1.0999999999999999E-2</c:v>
                </c:pt>
                <c:pt idx="1745">
                  <c:v>3.7999999999999999E-2</c:v>
                </c:pt>
                <c:pt idx="1746">
                  <c:v>7.0999999999999994E-2</c:v>
                </c:pt>
                <c:pt idx="1747">
                  <c:v>2.1000000000000001E-2</c:v>
                </c:pt>
                <c:pt idx="1748">
                  <c:v>3.2000000000000001E-2</c:v>
                </c:pt>
                <c:pt idx="1749">
                  <c:v>7.0000000000000001E-3</c:v>
                </c:pt>
                <c:pt idx="1750">
                  <c:v>1.6E-2</c:v>
                </c:pt>
                <c:pt idx="1751">
                  <c:v>-1.7999999999999999E-2</c:v>
                </c:pt>
                <c:pt idx="1752">
                  <c:v>2E-3</c:v>
                </c:pt>
                <c:pt idx="1753">
                  <c:v>-9.6000000000000002E-2</c:v>
                </c:pt>
                <c:pt idx="1754">
                  <c:v>-8.2000000000000003E-2</c:v>
                </c:pt>
                <c:pt idx="1755">
                  <c:v>-0.11600000000000001</c:v>
                </c:pt>
                <c:pt idx="1756">
                  <c:v>-0.13900000000000001</c:v>
                </c:pt>
                <c:pt idx="1757">
                  <c:v>-0.14499999999999999</c:v>
                </c:pt>
                <c:pt idx="1758">
                  <c:v>-0.11700000000000001</c:v>
                </c:pt>
                <c:pt idx="1759">
                  <c:v>-0.11899999999999999</c:v>
                </c:pt>
                <c:pt idx="1760">
                  <c:v>-9.2999999999999999E-2</c:v>
                </c:pt>
                <c:pt idx="1761">
                  <c:v>-5.3999999999999999E-2</c:v>
                </c:pt>
                <c:pt idx="1762">
                  <c:v>-5.0000000000000001E-3</c:v>
                </c:pt>
                <c:pt idx="1763">
                  <c:v>-1.7999999999999999E-2</c:v>
                </c:pt>
                <c:pt idx="1764">
                  <c:v>0.02</c:v>
                </c:pt>
                <c:pt idx="1765">
                  <c:v>5.6000000000000001E-2</c:v>
                </c:pt>
                <c:pt idx="1766">
                  <c:v>2.5000000000000001E-2</c:v>
                </c:pt>
                <c:pt idx="1767">
                  <c:v>6.7000000000000004E-2</c:v>
                </c:pt>
                <c:pt idx="1768">
                  <c:v>3.7999999999999999E-2</c:v>
                </c:pt>
                <c:pt idx="1769">
                  <c:v>5.8000000000000003E-2</c:v>
                </c:pt>
                <c:pt idx="1770">
                  <c:v>5.5E-2</c:v>
                </c:pt>
                <c:pt idx="1771">
                  <c:v>3.5000000000000003E-2</c:v>
                </c:pt>
                <c:pt idx="1772">
                  <c:v>0.03</c:v>
                </c:pt>
                <c:pt idx="1773">
                  <c:v>3.0000000000000001E-3</c:v>
                </c:pt>
                <c:pt idx="1774">
                  <c:v>6.0000000000000001E-3</c:v>
                </c:pt>
                <c:pt idx="1775">
                  <c:v>2.3E-2</c:v>
                </c:pt>
                <c:pt idx="1776">
                  <c:v>0.03</c:v>
                </c:pt>
                <c:pt idx="1777">
                  <c:v>8.5000000000000006E-2</c:v>
                </c:pt>
                <c:pt idx="1778">
                  <c:v>0.17</c:v>
                </c:pt>
                <c:pt idx="1779">
                  <c:v>0.16700000000000001</c:v>
                </c:pt>
                <c:pt idx="1780">
                  <c:v>0.16300000000000001</c:v>
                </c:pt>
                <c:pt idx="1781">
                  <c:v>0.17899999999999999</c:v>
                </c:pt>
                <c:pt idx="1782">
                  <c:v>0.13100000000000001</c:v>
                </c:pt>
                <c:pt idx="1783">
                  <c:v>0.158</c:v>
                </c:pt>
                <c:pt idx="1784">
                  <c:v>0.13500000000000001</c:v>
                </c:pt>
                <c:pt idx="1785">
                  <c:v>0.154</c:v>
                </c:pt>
                <c:pt idx="1786">
                  <c:v>0.188</c:v>
                </c:pt>
                <c:pt idx="1787">
                  <c:v>0.20300000000000001</c:v>
                </c:pt>
                <c:pt idx="1788">
                  <c:v>0.27400000000000002</c:v>
                </c:pt>
                <c:pt idx="1789">
                  <c:v>0.308</c:v>
                </c:pt>
                <c:pt idx="1790">
                  <c:v>0.31900000000000001</c:v>
                </c:pt>
                <c:pt idx="1791">
                  <c:v>0.308</c:v>
                </c:pt>
                <c:pt idx="1792">
                  <c:v>0.29699999999999999</c:v>
                </c:pt>
                <c:pt idx="1793">
                  <c:v>0.27900000000000003</c:v>
                </c:pt>
                <c:pt idx="1794">
                  <c:v>0.27200000000000002</c:v>
                </c:pt>
                <c:pt idx="1795">
                  <c:v>0.27400000000000002</c:v>
                </c:pt>
                <c:pt idx="1796">
                  <c:v>0.221</c:v>
                </c:pt>
                <c:pt idx="1797">
                  <c:v>0.26200000000000001</c:v>
                </c:pt>
                <c:pt idx="1798">
                  <c:v>0.25900000000000001</c:v>
                </c:pt>
                <c:pt idx="1799">
                  <c:v>0.24</c:v>
                </c:pt>
                <c:pt idx="1800">
                  <c:v>0.20499999999999999</c:v>
                </c:pt>
                <c:pt idx="1801">
                  <c:v>0.221</c:v>
                </c:pt>
                <c:pt idx="1802">
                  <c:v>0.27500000000000002</c:v>
                </c:pt>
                <c:pt idx="1803">
                  <c:v>0.36899999999999999</c:v>
                </c:pt>
                <c:pt idx="1804">
                  <c:v>0.28100000000000003</c:v>
                </c:pt>
                <c:pt idx="1805">
                  <c:v>0.33300000000000002</c:v>
                </c:pt>
                <c:pt idx="1806">
                  <c:v>0.373</c:v>
                </c:pt>
                <c:pt idx="1807">
                  <c:v>0.34699999999999998</c:v>
                </c:pt>
                <c:pt idx="1808">
                  <c:v>0.38200000000000001</c:v>
                </c:pt>
                <c:pt idx="1809">
                  <c:v>0.36499999999999999</c:v>
                </c:pt>
                <c:pt idx="1810">
                  <c:v>0.39900000000000002</c:v>
                </c:pt>
                <c:pt idx="1811">
                  <c:v>0.36</c:v>
                </c:pt>
                <c:pt idx="1812">
                  <c:v>0.30099999999999999</c:v>
                </c:pt>
                <c:pt idx="1813">
                  <c:v>0.36499999999999999</c:v>
                </c:pt>
                <c:pt idx="1814">
                  <c:v>0.314</c:v>
                </c:pt>
                <c:pt idx="1815">
                  <c:v>0.247</c:v>
                </c:pt>
                <c:pt idx="1816">
                  <c:v>0.26900000000000002</c:v>
                </c:pt>
                <c:pt idx="1817">
                  <c:v>0.247</c:v>
                </c:pt>
                <c:pt idx="1818">
                  <c:v>0.26</c:v>
                </c:pt>
                <c:pt idx="1819">
                  <c:v>0.221</c:v>
                </c:pt>
                <c:pt idx="1820">
                  <c:v>0.221</c:v>
                </c:pt>
                <c:pt idx="1821">
                  <c:v>0.20699999999999999</c:v>
                </c:pt>
                <c:pt idx="1822">
                  <c:v>0.19500000000000001</c:v>
                </c:pt>
                <c:pt idx="1823">
                  <c:v>0.17499999999999999</c:v>
                </c:pt>
                <c:pt idx="1824">
                  <c:v>0.20799999999999999</c:v>
                </c:pt>
                <c:pt idx="1825">
                  <c:v>0.189</c:v>
                </c:pt>
                <c:pt idx="1826">
                  <c:v>0.26400000000000001</c:v>
                </c:pt>
                <c:pt idx="1827">
                  <c:v>0.27600000000000002</c:v>
                </c:pt>
                <c:pt idx="1828">
                  <c:v>0.24299999999999999</c:v>
                </c:pt>
                <c:pt idx="1829">
                  <c:v>0.29799999999999999</c:v>
                </c:pt>
                <c:pt idx="1830">
                  <c:v>0.27800000000000002</c:v>
                </c:pt>
                <c:pt idx="1831">
                  <c:v>0.28499999999999998</c:v>
                </c:pt>
                <c:pt idx="1832">
                  <c:v>0.32800000000000001</c:v>
                </c:pt>
                <c:pt idx="1833">
                  <c:v>0.316</c:v>
                </c:pt>
                <c:pt idx="1834">
                  <c:v>0.33800000000000002</c:v>
                </c:pt>
                <c:pt idx="1835">
                  <c:v>0.32300000000000001</c:v>
                </c:pt>
                <c:pt idx="1836">
                  <c:v>0.32100000000000001</c:v>
                </c:pt>
                <c:pt idx="1837">
                  <c:v>0.35499999999999998</c:v>
                </c:pt>
                <c:pt idx="1838">
                  <c:v>0.379</c:v>
                </c:pt>
                <c:pt idx="1839">
                  <c:v>0.42099999999999999</c:v>
                </c:pt>
                <c:pt idx="1840">
                  <c:v>0.36299999999999999</c:v>
                </c:pt>
                <c:pt idx="1841">
                  <c:v>0.40799999999999997</c:v>
                </c:pt>
                <c:pt idx="1842">
                  <c:v>0.46400000000000002</c:v>
                </c:pt>
                <c:pt idx="1843">
                  <c:v>0.48399999999999999</c:v>
                </c:pt>
                <c:pt idx="1844">
                  <c:v>0.46200000000000002</c:v>
                </c:pt>
                <c:pt idx="1845">
                  <c:v>0.44900000000000001</c:v>
                </c:pt>
                <c:pt idx="1846">
                  <c:v>0.436</c:v>
                </c:pt>
                <c:pt idx="1847">
                  <c:v>0.46800000000000003</c:v>
                </c:pt>
                <c:pt idx="1848">
                  <c:v>0.42699999999999999</c:v>
                </c:pt>
                <c:pt idx="1849">
                  <c:v>0.41199999999999998</c:v>
                </c:pt>
                <c:pt idx="1850">
                  <c:v>0.37</c:v>
                </c:pt>
                <c:pt idx="1851">
                  <c:v>0.35</c:v>
                </c:pt>
                <c:pt idx="1852">
                  <c:v>0.29599999999999999</c:v>
                </c:pt>
                <c:pt idx="1853">
                  <c:v>0.312</c:v>
                </c:pt>
                <c:pt idx="1854">
                  <c:v>0.32</c:v>
                </c:pt>
                <c:pt idx="1855">
                  <c:v>0.33100000000000002</c:v>
                </c:pt>
                <c:pt idx="1856">
                  <c:v>0.36599999999999999</c:v>
                </c:pt>
                <c:pt idx="1857">
                  <c:v>0.373</c:v>
                </c:pt>
                <c:pt idx="1858">
                  <c:v>0.34899999999999998</c:v>
                </c:pt>
                <c:pt idx="1859">
                  <c:v>0.30199999999999999</c:v>
                </c:pt>
                <c:pt idx="1860">
                  <c:v>0.29599999999999999</c:v>
                </c:pt>
                <c:pt idx="1861">
                  <c:v>0.30099999999999999</c:v>
                </c:pt>
                <c:pt idx="1862">
                  <c:v>0.27900000000000003</c:v>
                </c:pt>
                <c:pt idx="1863">
                  <c:v>0.23300000000000001</c:v>
                </c:pt>
                <c:pt idx="1864">
                  <c:v>0.186</c:v>
                </c:pt>
                <c:pt idx="1865">
                  <c:v>0.19800000000000001</c:v>
                </c:pt>
                <c:pt idx="1866">
                  <c:v>0.20799999999999999</c:v>
                </c:pt>
                <c:pt idx="1867">
                  <c:v>0.28199999999999997</c:v>
                </c:pt>
                <c:pt idx="1868">
                  <c:v>0.317</c:v>
                </c:pt>
                <c:pt idx="1869">
                  <c:v>0.35599999999999998</c:v>
                </c:pt>
                <c:pt idx="1870">
                  <c:v>0.34200000000000003</c:v>
                </c:pt>
                <c:pt idx="1871">
                  <c:v>0.31900000000000001</c:v>
                </c:pt>
                <c:pt idx="1872">
                  <c:v>0.37</c:v>
                </c:pt>
                <c:pt idx="1873">
                  <c:v>0.42599999999999999</c:v>
                </c:pt>
                <c:pt idx="1874">
                  <c:v>0.48499999999999999</c:v>
                </c:pt>
                <c:pt idx="1875">
                  <c:v>0.47099999999999997</c:v>
                </c:pt>
                <c:pt idx="1876">
                  <c:v>0.44500000000000001</c:v>
                </c:pt>
                <c:pt idx="1877">
                  <c:v>0.41499999999999998</c:v>
                </c:pt>
                <c:pt idx="1878">
                  <c:v>0.44800000000000001</c:v>
                </c:pt>
                <c:pt idx="1879">
                  <c:v>0.435</c:v>
                </c:pt>
                <c:pt idx="1880">
                  <c:v>0.44</c:v>
                </c:pt>
                <c:pt idx="1881">
                  <c:v>0.45900000000000002</c:v>
                </c:pt>
                <c:pt idx="1882">
                  <c:v>0.40799999999999997</c:v>
                </c:pt>
                <c:pt idx="1883">
                  <c:v>0.43099999999999999</c:v>
                </c:pt>
                <c:pt idx="1884">
                  <c:v>0.40300000000000002</c:v>
                </c:pt>
                <c:pt idx="1885">
                  <c:v>0.40200000000000002</c:v>
                </c:pt>
                <c:pt idx="1886">
                  <c:v>0.38800000000000001</c:v>
                </c:pt>
                <c:pt idx="1887">
                  <c:v>0.34399999999999997</c:v>
                </c:pt>
                <c:pt idx="1888">
                  <c:v>0.33300000000000002</c:v>
                </c:pt>
                <c:pt idx="1889">
                  <c:v>0.32800000000000001</c:v>
                </c:pt>
                <c:pt idx="1890">
                  <c:v>0.27700000000000002</c:v>
                </c:pt>
                <c:pt idx="1891">
                  <c:v>0.25700000000000001</c:v>
                </c:pt>
                <c:pt idx="1892">
                  <c:v>0.25800000000000001</c:v>
                </c:pt>
                <c:pt idx="1893">
                  <c:v>0.26300000000000001</c:v>
                </c:pt>
                <c:pt idx="1894">
                  <c:v>0.22800000000000001</c:v>
                </c:pt>
                <c:pt idx="1895">
                  <c:v>0.20699999999999999</c:v>
                </c:pt>
                <c:pt idx="1896">
                  <c:v>0.20399999999999999</c:v>
                </c:pt>
                <c:pt idx="1897">
                  <c:v>0.19800000000000001</c:v>
                </c:pt>
                <c:pt idx="1898">
                  <c:v>0.187</c:v>
                </c:pt>
                <c:pt idx="1899">
                  <c:v>0.187</c:v>
                </c:pt>
                <c:pt idx="1900">
                  <c:v>0.187</c:v>
                </c:pt>
                <c:pt idx="1901">
                  <c:v>0.156</c:v>
                </c:pt>
                <c:pt idx="1902">
                  <c:v>0.20300000000000001</c:v>
                </c:pt>
                <c:pt idx="1903">
                  <c:v>0.24399999999999999</c:v>
                </c:pt>
                <c:pt idx="1904">
                  <c:v>0.253</c:v>
                </c:pt>
                <c:pt idx="1905">
                  <c:v>0.32900000000000001</c:v>
                </c:pt>
                <c:pt idx="1906">
                  <c:v>0.378</c:v>
                </c:pt>
                <c:pt idx="1907">
                  <c:v>0.35199999999999998</c:v>
                </c:pt>
                <c:pt idx="1908">
                  <c:v>0.29599999999999999</c:v>
                </c:pt>
                <c:pt idx="1909">
                  <c:v>0.317</c:v>
                </c:pt>
                <c:pt idx="1910">
                  <c:v>0.317</c:v>
                </c:pt>
                <c:pt idx="1911">
                  <c:v>0.32800000000000001</c:v>
                </c:pt>
                <c:pt idx="1912">
                  <c:v>0.32600000000000001</c:v>
                </c:pt>
                <c:pt idx="1913">
                  <c:v>0.39400000000000002</c:v>
                </c:pt>
                <c:pt idx="1914">
                  <c:v>0.41799999999999998</c:v>
                </c:pt>
                <c:pt idx="1915">
                  <c:v>0.41799999999999998</c:v>
                </c:pt>
                <c:pt idx="1916">
                  <c:v>0.43</c:v>
                </c:pt>
                <c:pt idx="1917">
                  <c:v>0.42199999999999999</c:v>
                </c:pt>
                <c:pt idx="1918">
                  <c:v>0.432</c:v>
                </c:pt>
                <c:pt idx="1919">
                  <c:v>0.39100000000000001</c:v>
                </c:pt>
                <c:pt idx="1920">
                  <c:v>0.42</c:v>
                </c:pt>
                <c:pt idx="1921">
                  <c:v>0.435</c:v>
                </c:pt>
                <c:pt idx="1922">
                  <c:v>0.378</c:v>
                </c:pt>
                <c:pt idx="1923">
                  <c:v>0.34300000000000003</c:v>
                </c:pt>
                <c:pt idx="1924">
                  <c:v>0.36799999999999999</c:v>
                </c:pt>
                <c:pt idx="1925">
                  <c:v>0.39700000000000002</c:v>
                </c:pt>
                <c:pt idx="1926">
                  <c:v>0.41</c:v>
                </c:pt>
                <c:pt idx="1927">
                  <c:v>0.40300000000000002</c:v>
                </c:pt>
                <c:pt idx="1928">
                  <c:v>0.36199999999999999</c:v>
                </c:pt>
                <c:pt idx="1929">
                  <c:v>0.33100000000000002</c:v>
                </c:pt>
                <c:pt idx="1930">
                  <c:v>0.29799999999999999</c:v>
                </c:pt>
                <c:pt idx="1931">
                  <c:v>0.29199999999999998</c:v>
                </c:pt>
                <c:pt idx="1932">
                  <c:v>0.30399999999999999</c:v>
                </c:pt>
                <c:pt idx="1933">
                  <c:v>0.30499999999999999</c:v>
                </c:pt>
                <c:pt idx="1934">
                  <c:v>0.27400000000000002</c:v>
                </c:pt>
                <c:pt idx="1935">
                  <c:v>0.28699999999999998</c:v>
                </c:pt>
                <c:pt idx="1936">
                  <c:v>0.252</c:v>
                </c:pt>
                <c:pt idx="1937">
                  <c:v>0.26900000000000002</c:v>
                </c:pt>
                <c:pt idx="1938">
                  <c:v>0.25600000000000001</c:v>
                </c:pt>
                <c:pt idx="1939">
                  <c:v>0.26400000000000001</c:v>
                </c:pt>
                <c:pt idx="1940">
                  <c:v>0.249</c:v>
                </c:pt>
                <c:pt idx="1941">
                  <c:v>0.26600000000000001</c:v>
                </c:pt>
                <c:pt idx="1942">
                  <c:v>0.22600000000000001</c:v>
                </c:pt>
                <c:pt idx="1943">
                  <c:v>0.28199999999999997</c:v>
                </c:pt>
                <c:pt idx="1944">
                  <c:v>0.27600000000000002</c:v>
                </c:pt>
                <c:pt idx="1945">
                  <c:v>0.28100000000000003</c:v>
                </c:pt>
                <c:pt idx="1946">
                  <c:v>0.26200000000000001</c:v>
                </c:pt>
                <c:pt idx="1947">
                  <c:v>0.26500000000000001</c:v>
                </c:pt>
                <c:pt idx="1948">
                  <c:v>0.252</c:v>
                </c:pt>
                <c:pt idx="1949">
                  <c:v>0.255</c:v>
                </c:pt>
                <c:pt idx="1950">
                  <c:v>0.245</c:v>
                </c:pt>
                <c:pt idx="1951">
                  <c:v>0.37</c:v>
                </c:pt>
                <c:pt idx="1952">
                  <c:v>0.36799999999999999</c:v>
                </c:pt>
                <c:pt idx="1953">
                  <c:v>0.45200000000000001</c:v>
                </c:pt>
                <c:pt idx="1954">
                  <c:v>0.46600000000000003</c:v>
                </c:pt>
                <c:pt idx="1955">
                  <c:v>0.47599999999999998</c:v>
                </c:pt>
                <c:pt idx="1956">
                  <c:v>0.47499999999999998</c:v>
                </c:pt>
                <c:pt idx="1957">
                  <c:v>0.47</c:v>
                </c:pt>
                <c:pt idx="1958">
                  <c:v>0.56200000000000006</c:v>
                </c:pt>
                <c:pt idx="1959">
                  <c:v>0.57299999999999995</c:v>
                </c:pt>
                <c:pt idx="1960">
                  <c:v>0.54</c:v>
                </c:pt>
                <c:pt idx="1961">
                  <c:v>0.55000000000000004</c:v>
                </c:pt>
                <c:pt idx="1962">
                  <c:v>0.57899999999999996</c:v>
                </c:pt>
                <c:pt idx="1963">
                  <c:v>0.60299999999999998</c:v>
                </c:pt>
                <c:pt idx="1964">
                  <c:v>0.59699999999999998</c:v>
                </c:pt>
                <c:pt idx="1965">
                  <c:v>0.58099999999999996</c:v>
                </c:pt>
                <c:pt idx="1966">
                  <c:v>0.55400000000000005</c:v>
                </c:pt>
                <c:pt idx="1967">
                  <c:v>0.54200000000000004</c:v>
                </c:pt>
                <c:pt idx="1968">
                  <c:v>0.53</c:v>
                </c:pt>
                <c:pt idx="1969">
                  <c:v>0.50600000000000001</c:v>
                </c:pt>
                <c:pt idx="1970">
                  <c:v>0.50800000000000001</c:v>
                </c:pt>
                <c:pt idx="1971">
                  <c:v>0.56599999999999995</c:v>
                </c:pt>
                <c:pt idx="1972">
                  <c:v>0.56100000000000005</c:v>
                </c:pt>
                <c:pt idx="1973">
                  <c:v>0.53600000000000003</c:v>
                </c:pt>
                <c:pt idx="1974">
                  <c:v>0.54200000000000004</c:v>
                </c:pt>
                <c:pt idx="1975">
                  <c:v>0.54300000000000004</c:v>
                </c:pt>
                <c:pt idx="1976">
                  <c:v>0.49099999999999999</c:v>
                </c:pt>
                <c:pt idx="1977">
                  <c:v>0.48599999999999999</c:v>
                </c:pt>
                <c:pt idx="1978">
                  <c:v>0.45300000000000001</c:v>
                </c:pt>
                <c:pt idx="1979">
                  <c:v>0.46800000000000003</c:v>
                </c:pt>
                <c:pt idx="1980">
                  <c:v>0.45900000000000002</c:v>
                </c:pt>
                <c:pt idx="1981">
                  <c:v>0.47399999999999998</c:v>
                </c:pt>
                <c:pt idx="1982">
                  <c:v>0.42799999999999999</c:v>
                </c:pt>
                <c:pt idx="1983">
                  <c:v>0.41499999999999998</c:v>
                </c:pt>
                <c:pt idx="1984">
                  <c:v>0.38200000000000001</c:v>
                </c:pt>
                <c:pt idx="1985">
                  <c:v>0.40600000000000003</c:v>
                </c:pt>
                <c:pt idx="1986">
                  <c:v>0.433</c:v>
                </c:pt>
                <c:pt idx="1987">
                  <c:v>0.44500000000000001</c:v>
                </c:pt>
                <c:pt idx="1988">
                  <c:v>0.42599999999999999</c:v>
                </c:pt>
                <c:pt idx="1989">
                  <c:v>0.41399999999999998</c:v>
                </c:pt>
                <c:pt idx="1990">
                  <c:v>0.4</c:v>
                </c:pt>
                <c:pt idx="1991">
                  <c:v>0.4</c:v>
                </c:pt>
                <c:pt idx="1992">
                  <c:v>0.377</c:v>
                </c:pt>
                <c:pt idx="1993">
                  <c:v>0.376</c:v>
                </c:pt>
                <c:pt idx="1994">
                  <c:v>0.38</c:v>
                </c:pt>
                <c:pt idx="1995">
                  <c:v>0.376</c:v>
                </c:pt>
                <c:pt idx="1996">
                  <c:v>0.34200000000000003</c:v>
                </c:pt>
                <c:pt idx="1997">
                  <c:v>0.35899999999999999</c:v>
                </c:pt>
                <c:pt idx="1998">
                  <c:v>0.36099999999999999</c:v>
                </c:pt>
                <c:pt idx="1999">
                  <c:v>0.379</c:v>
                </c:pt>
                <c:pt idx="2000">
                  <c:v>0.36599999999999999</c:v>
                </c:pt>
                <c:pt idx="2001">
                  <c:v>0.33800000000000002</c:v>
                </c:pt>
                <c:pt idx="2002">
                  <c:v>0.34699999999999998</c:v>
                </c:pt>
                <c:pt idx="2003">
                  <c:v>0.307</c:v>
                </c:pt>
                <c:pt idx="2004">
                  <c:v>0.312</c:v>
                </c:pt>
                <c:pt idx="2005">
                  <c:v>0.33600000000000002</c:v>
                </c:pt>
                <c:pt idx="2006">
                  <c:v>0.40100000000000002</c:v>
                </c:pt>
                <c:pt idx="2007">
                  <c:v>0.40100000000000002</c:v>
                </c:pt>
                <c:pt idx="2008">
                  <c:v>0.41299999999999998</c:v>
                </c:pt>
                <c:pt idx="2009">
                  <c:v>0.433</c:v>
                </c:pt>
                <c:pt idx="2010">
                  <c:v>0.45500000000000002</c:v>
                </c:pt>
                <c:pt idx="2011">
                  <c:v>0.45200000000000001</c:v>
                </c:pt>
                <c:pt idx="2012">
                  <c:v>0.443</c:v>
                </c:pt>
                <c:pt idx="2013">
                  <c:v>0.45500000000000002</c:v>
                </c:pt>
                <c:pt idx="2014">
                  <c:v>0.44700000000000001</c:v>
                </c:pt>
                <c:pt idx="2015">
                  <c:v>0.4</c:v>
                </c:pt>
                <c:pt idx="2016">
                  <c:v>0.40799999999999997</c:v>
                </c:pt>
                <c:pt idx="2017">
                  <c:v>0.46800000000000003</c:v>
                </c:pt>
                <c:pt idx="2018">
                  <c:v>0.47899999999999998</c:v>
                </c:pt>
                <c:pt idx="2019">
                  <c:v>0.46400000000000002</c:v>
                </c:pt>
                <c:pt idx="2020">
                  <c:v>0.45100000000000001</c:v>
                </c:pt>
                <c:pt idx="2021">
                  <c:v>0.46300000000000002</c:v>
                </c:pt>
                <c:pt idx="2022">
                  <c:v>0.45300000000000001</c:v>
                </c:pt>
                <c:pt idx="2023">
                  <c:v>0.45600000000000002</c:v>
                </c:pt>
                <c:pt idx="2024">
                  <c:v>0.45900000000000002</c:v>
                </c:pt>
                <c:pt idx="2025">
                  <c:v>0.44400000000000001</c:v>
                </c:pt>
                <c:pt idx="2026">
                  <c:v>0.442</c:v>
                </c:pt>
                <c:pt idx="2027">
                  <c:v>0.46300000000000002</c:v>
                </c:pt>
                <c:pt idx="2028">
                  <c:v>0.44500000000000001</c:v>
                </c:pt>
                <c:pt idx="2029">
                  <c:v>0.40300000000000002</c:v>
                </c:pt>
                <c:pt idx="2030">
                  <c:v>0.372</c:v>
                </c:pt>
                <c:pt idx="2031">
                  <c:v>0.36499999999999999</c:v>
                </c:pt>
                <c:pt idx="2032">
                  <c:v>0.39600000000000002</c:v>
                </c:pt>
                <c:pt idx="2033">
                  <c:v>0.39500000000000002</c:v>
                </c:pt>
                <c:pt idx="2034">
                  <c:v>0.45200000000000001</c:v>
                </c:pt>
                <c:pt idx="2035">
                  <c:v>0.432</c:v>
                </c:pt>
                <c:pt idx="2036">
                  <c:v>0.47599999999999998</c:v>
                </c:pt>
                <c:pt idx="2037">
                  <c:v>0.48199999999999998</c:v>
                </c:pt>
                <c:pt idx="2038">
                  <c:v>0.41499999999999998</c:v>
                </c:pt>
                <c:pt idx="2039">
                  <c:v>0.38300000000000001</c:v>
                </c:pt>
                <c:pt idx="2040">
                  <c:v>0.36699999999999999</c:v>
                </c:pt>
                <c:pt idx="2041">
                  <c:v>0.36299999999999999</c:v>
                </c:pt>
                <c:pt idx="2042">
                  <c:v>0.373</c:v>
                </c:pt>
                <c:pt idx="2043">
                  <c:v>0.372</c:v>
                </c:pt>
                <c:pt idx="2044">
                  <c:v>0.36399999999999999</c:v>
                </c:pt>
                <c:pt idx="2045">
                  <c:v>0.33600000000000002</c:v>
                </c:pt>
                <c:pt idx="2046">
                  <c:v>0.32700000000000001</c:v>
                </c:pt>
                <c:pt idx="2047">
                  <c:v>0.32600000000000001</c:v>
                </c:pt>
                <c:pt idx="2048">
                  <c:v>0.375</c:v>
                </c:pt>
                <c:pt idx="2049">
                  <c:v>0.41</c:v>
                </c:pt>
                <c:pt idx="2050">
                  <c:v>0.41699999999999998</c:v>
                </c:pt>
                <c:pt idx="2051">
                  <c:v>0.39700000000000002</c:v>
                </c:pt>
                <c:pt idx="2052">
                  <c:v>0.376</c:v>
                </c:pt>
                <c:pt idx="2053">
                  <c:v>0.376</c:v>
                </c:pt>
                <c:pt idx="2054">
                  <c:v>0.36099999999999999</c:v>
                </c:pt>
                <c:pt idx="2055">
                  <c:v>0.36299999999999999</c:v>
                </c:pt>
                <c:pt idx="2056">
                  <c:v>0.35099999999999998</c:v>
                </c:pt>
                <c:pt idx="2057">
                  <c:v>0.34899999999999998</c:v>
                </c:pt>
                <c:pt idx="2058">
                  <c:v>0.34699999999999998</c:v>
                </c:pt>
                <c:pt idx="2059">
                  <c:v>0.36</c:v>
                </c:pt>
                <c:pt idx="2060">
                  <c:v>0.34200000000000003</c:v>
                </c:pt>
                <c:pt idx="2061">
                  <c:v>0.33900000000000002</c:v>
                </c:pt>
                <c:pt idx="2062">
                  <c:v>0.38500000000000001</c:v>
                </c:pt>
                <c:pt idx="2063">
                  <c:v>0.36699999999999999</c:v>
                </c:pt>
                <c:pt idx="2064">
                  <c:v>0.30499999999999999</c:v>
                </c:pt>
                <c:pt idx="2065">
                  <c:v>0.34399999999999997</c:v>
                </c:pt>
                <c:pt idx="2066">
                  <c:v>0.32</c:v>
                </c:pt>
                <c:pt idx="2067">
                  <c:v>0.29499999999999998</c:v>
                </c:pt>
                <c:pt idx="2068">
                  <c:v>0.29299999999999998</c:v>
                </c:pt>
                <c:pt idx="2069">
                  <c:v>0.307</c:v>
                </c:pt>
                <c:pt idx="2070">
                  <c:v>0.29299999999999998</c:v>
                </c:pt>
                <c:pt idx="2071">
                  <c:v>0.314</c:v>
                </c:pt>
                <c:pt idx="2072">
                  <c:v>0.314</c:v>
                </c:pt>
                <c:pt idx="2073">
                  <c:v>0.316</c:v>
                </c:pt>
                <c:pt idx="2074">
                  <c:v>0.30099999999999999</c:v>
                </c:pt>
                <c:pt idx="2075">
                  <c:v>0.309</c:v>
                </c:pt>
                <c:pt idx="2076">
                  <c:v>0.379</c:v>
                </c:pt>
                <c:pt idx="2077">
                  <c:v>0.40500000000000003</c:v>
                </c:pt>
                <c:pt idx="2078">
                  <c:v>0.41699999999999998</c:v>
                </c:pt>
                <c:pt idx="2079">
                  <c:v>0.42</c:v>
                </c:pt>
                <c:pt idx="2080">
                  <c:v>0.42</c:v>
                </c:pt>
                <c:pt idx="2081">
                  <c:v>0.42</c:v>
                </c:pt>
                <c:pt idx="2082">
                  <c:v>0.38500000000000001</c:v>
                </c:pt>
                <c:pt idx="2083">
                  <c:v>0.42399999999999999</c:v>
                </c:pt>
                <c:pt idx="2084">
                  <c:v>0.42699999999999999</c:v>
                </c:pt>
                <c:pt idx="2085">
                  <c:v>0.42699999999999999</c:v>
                </c:pt>
                <c:pt idx="2086">
                  <c:v>0.46700000000000003</c:v>
                </c:pt>
                <c:pt idx="2087">
                  <c:v>0.442</c:v>
                </c:pt>
                <c:pt idx="2088">
                  <c:v>0.434</c:v>
                </c:pt>
                <c:pt idx="2089">
                  <c:v>0.439</c:v>
                </c:pt>
                <c:pt idx="2090">
                  <c:v>0.43099999999999999</c:v>
                </c:pt>
                <c:pt idx="2091">
                  <c:v>0.46600000000000003</c:v>
                </c:pt>
                <c:pt idx="2092">
                  <c:v>0.54300000000000004</c:v>
                </c:pt>
                <c:pt idx="2093">
                  <c:v>0.58099999999999996</c:v>
                </c:pt>
                <c:pt idx="2094">
                  <c:v>0.58099999999999996</c:v>
                </c:pt>
                <c:pt idx="2095">
                  <c:v>0.58699999999999997</c:v>
                </c:pt>
                <c:pt idx="2096">
                  <c:v>0.56200000000000006</c:v>
                </c:pt>
                <c:pt idx="2097">
                  <c:v>0.56200000000000006</c:v>
                </c:pt>
                <c:pt idx="2098">
                  <c:v>0.57299999999999995</c:v>
                </c:pt>
                <c:pt idx="2099">
                  <c:v>0.56799999999999995</c:v>
                </c:pt>
                <c:pt idx="2100">
                  <c:v>0.56699999999999995</c:v>
                </c:pt>
                <c:pt idx="2101">
                  <c:v>0.56100000000000005</c:v>
                </c:pt>
                <c:pt idx="2102">
                  <c:v>0.58799999999999997</c:v>
                </c:pt>
                <c:pt idx="2103">
                  <c:v>0.61199999999999999</c:v>
                </c:pt>
                <c:pt idx="2104">
                  <c:v>0.629</c:v>
                </c:pt>
                <c:pt idx="2105">
                  <c:v>0.69399999999999995</c:v>
                </c:pt>
                <c:pt idx="2106">
                  <c:v>0.68300000000000005</c:v>
                </c:pt>
                <c:pt idx="2107">
                  <c:v>0.69699999999999995</c:v>
                </c:pt>
                <c:pt idx="2108">
                  <c:v>0.72099999999999997</c:v>
                </c:pt>
                <c:pt idx="2109">
                  <c:v>0.76700000000000002</c:v>
                </c:pt>
                <c:pt idx="2110">
                  <c:v>0.73599999999999999</c:v>
                </c:pt>
                <c:pt idx="2111">
                  <c:v>0.69199999999999995</c:v>
                </c:pt>
                <c:pt idx="2112">
                  <c:v>0.745</c:v>
                </c:pt>
                <c:pt idx="2113">
                  <c:v>0.76200000000000001</c:v>
                </c:pt>
                <c:pt idx="2114">
                  <c:v>0.745</c:v>
                </c:pt>
                <c:pt idx="2115">
                  <c:v>0.75700000000000001</c:v>
                </c:pt>
                <c:pt idx="2116">
                  <c:v>0.75</c:v>
                </c:pt>
                <c:pt idx="2117">
                  <c:v>0.75700000000000001</c:v>
                </c:pt>
                <c:pt idx="2118">
                  <c:v>0.76400000000000001</c:v>
                </c:pt>
                <c:pt idx="2119">
                  <c:v>0.70599999999999996</c:v>
                </c:pt>
                <c:pt idx="2120">
                  <c:v>0.73499999999999999</c:v>
                </c:pt>
                <c:pt idx="2121">
                  <c:v>0.73499999999999999</c:v>
                </c:pt>
                <c:pt idx="2122">
                  <c:v>0.72099999999999997</c:v>
                </c:pt>
                <c:pt idx="2123">
                  <c:v>0.70599999999999996</c:v>
                </c:pt>
                <c:pt idx="2124">
                  <c:v>0.65300000000000002</c:v>
                </c:pt>
                <c:pt idx="2125">
                  <c:v>0.65200000000000002</c:v>
                </c:pt>
                <c:pt idx="2126">
                  <c:v>0.67900000000000005</c:v>
                </c:pt>
                <c:pt idx="2127">
                  <c:v>0.65600000000000003</c:v>
                </c:pt>
                <c:pt idx="2128">
                  <c:v>0.64400000000000002</c:v>
                </c:pt>
                <c:pt idx="2129">
                  <c:v>0.65100000000000002</c:v>
                </c:pt>
                <c:pt idx="2130">
                  <c:v>0.64300000000000002</c:v>
                </c:pt>
                <c:pt idx="2131">
                  <c:v>0.67500000000000004</c:v>
                </c:pt>
                <c:pt idx="2132">
                  <c:v>0.65500000000000003</c:v>
                </c:pt>
                <c:pt idx="2133">
                  <c:v>0.628</c:v>
                </c:pt>
                <c:pt idx="2134">
                  <c:v>0.64800000000000002</c:v>
                </c:pt>
                <c:pt idx="2135">
                  <c:v>0.63200000000000001</c:v>
                </c:pt>
                <c:pt idx="2136">
                  <c:v>0.61899999999999999</c:v>
                </c:pt>
                <c:pt idx="2137">
                  <c:v>0.59299999999999997</c:v>
                </c:pt>
                <c:pt idx="2138">
                  <c:v>0.57599999999999996</c:v>
                </c:pt>
                <c:pt idx="2139">
                  <c:v>0.57099999999999995</c:v>
                </c:pt>
                <c:pt idx="2140">
                  <c:v>0.56899999999999995</c:v>
                </c:pt>
                <c:pt idx="2141">
                  <c:v>0.58499999999999996</c:v>
                </c:pt>
                <c:pt idx="2142">
                  <c:v>0.59199999999999997</c:v>
                </c:pt>
                <c:pt idx="2143">
                  <c:v>0.52900000000000003</c:v>
                </c:pt>
                <c:pt idx="2144">
                  <c:v>0.52700000000000002</c:v>
                </c:pt>
                <c:pt idx="2145">
                  <c:v>0.52400000000000002</c:v>
                </c:pt>
                <c:pt idx="2146">
                  <c:v>0.504</c:v>
                </c:pt>
                <c:pt idx="2147">
                  <c:v>0.503</c:v>
                </c:pt>
                <c:pt idx="2148">
                  <c:v>0.497</c:v>
                </c:pt>
                <c:pt idx="2149">
                  <c:v>0.497</c:v>
                </c:pt>
                <c:pt idx="2150">
                  <c:v>0.497</c:v>
                </c:pt>
                <c:pt idx="2151">
                  <c:v>0.501</c:v>
                </c:pt>
                <c:pt idx="2152">
                  <c:v>0.5</c:v>
                </c:pt>
                <c:pt idx="2153">
                  <c:v>0.52400000000000002</c:v>
                </c:pt>
                <c:pt idx="2154">
                  <c:v>0.497</c:v>
                </c:pt>
                <c:pt idx="2155">
                  <c:v>0.504</c:v>
                </c:pt>
                <c:pt idx="2156">
                  <c:v>0.51600000000000001</c:v>
                </c:pt>
                <c:pt idx="2157">
                  <c:v>0.499</c:v>
                </c:pt>
                <c:pt idx="2158">
                  <c:v>0.51500000000000001</c:v>
                </c:pt>
                <c:pt idx="2159">
                  <c:v>0.51100000000000001</c:v>
                </c:pt>
                <c:pt idx="2160">
                  <c:v>0.52500000000000002</c:v>
                </c:pt>
                <c:pt idx="2161">
                  <c:v>0.50700000000000001</c:v>
                </c:pt>
                <c:pt idx="2162">
                  <c:v>0.53100000000000003</c:v>
                </c:pt>
                <c:pt idx="2163">
                  <c:v>0.6</c:v>
                </c:pt>
                <c:pt idx="2164">
                  <c:v>0.59</c:v>
                </c:pt>
                <c:pt idx="2165">
                  <c:v>0.63600000000000001</c:v>
                </c:pt>
                <c:pt idx="2166">
                  <c:v>0.63100000000000001</c:v>
                </c:pt>
                <c:pt idx="2167">
                  <c:v>0.63400000000000001</c:v>
                </c:pt>
                <c:pt idx="2168">
                  <c:v>0.59299999999999997</c:v>
                </c:pt>
                <c:pt idx="2169">
                  <c:v>0.57099999999999995</c:v>
                </c:pt>
                <c:pt idx="2170">
                  <c:v>0.55900000000000005</c:v>
                </c:pt>
                <c:pt idx="2171">
                  <c:v>0.55900000000000005</c:v>
                </c:pt>
                <c:pt idx="2172">
                  <c:v>0.58099999999999996</c:v>
                </c:pt>
                <c:pt idx="2173">
                  <c:v>0.53200000000000003</c:v>
                </c:pt>
                <c:pt idx="2174">
                  <c:v>0.54400000000000004</c:v>
                </c:pt>
                <c:pt idx="2175">
                  <c:v>0.53200000000000003</c:v>
                </c:pt>
                <c:pt idx="2176">
                  <c:v>0.56100000000000005</c:v>
                </c:pt>
                <c:pt idx="2177">
                  <c:v>0.55900000000000005</c:v>
                </c:pt>
                <c:pt idx="2178">
                  <c:v>0.55700000000000005</c:v>
                </c:pt>
                <c:pt idx="2179">
                  <c:v>0.55900000000000005</c:v>
                </c:pt>
                <c:pt idx="2180">
                  <c:v>0.61099999999999999</c:v>
                </c:pt>
                <c:pt idx="2181">
                  <c:v>0.64500000000000002</c:v>
                </c:pt>
                <c:pt idx="2182">
                  <c:v>0.60599999999999998</c:v>
                </c:pt>
                <c:pt idx="2183">
                  <c:v>0.64</c:v>
                </c:pt>
                <c:pt idx="2184">
                  <c:v>0.57899999999999996</c:v>
                </c:pt>
                <c:pt idx="2185">
                  <c:v>0.52300000000000002</c:v>
                </c:pt>
                <c:pt idx="2186">
                  <c:v>0.56000000000000005</c:v>
                </c:pt>
                <c:pt idx="2187">
                  <c:v>0.50700000000000001</c:v>
                </c:pt>
                <c:pt idx="2188">
                  <c:v>0.47199999999999998</c:v>
                </c:pt>
                <c:pt idx="2189">
                  <c:v>0.40600000000000003</c:v>
                </c:pt>
                <c:pt idx="2190">
                  <c:v>0.34399999999999997</c:v>
                </c:pt>
                <c:pt idx="2191">
                  <c:v>0.26</c:v>
                </c:pt>
                <c:pt idx="2192">
                  <c:v>0.372</c:v>
                </c:pt>
                <c:pt idx="2193">
                  <c:v>0.34100000000000003</c:v>
                </c:pt>
                <c:pt idx="2194">
                  <c:v>0.38600000000000001</c:v>
                </c:pt>
                <c:pt idx="2195">
                  <c:v>0.41799999999999998</c:v>
                </c:pt>
                <c:pt idx="2196">
                  <c:v>0.36899999999999999</c:v>
                </c:pt>
                <c:pt idx="2197">
                  <c:v>0.46500000000000002</c:v>
                </c:pt>
                <c:pt idx="2198">
                  <c:v>0.48399999999999999</c:v>
                </c:pt>
                <c:pt idx="2199">
                  <c:v>0.44900000000000001</c:v>
                </c:pt>
                <c:pt idx="2200">
                  <c:v>0.49299999999999999</c:v>
                </c:pt>
                <c:pt idx="2201">
                  <c:v>0.49099999999999999</c:v>
                </c:pt>
                <c:pt idx="2202">
                  <c:v>0.48199999999999998</c:v>
                </c:pt>
                <c:pt idx="2203">
                  <c:v>0.42599999999999999</c:v>
                </c:pt>
                <c:pt idx="2204">
                  <c:v>0.40300000000000002</c:v>
                </c:pt>
                <c:pt idx="2205">
                  <c:v>0.39800000000000002</c:v>
                </c:pt>
                <c:pt idx="2206">
                  <c:v>0.373</c:v>
                </c:pt>
                <c:pt idx="2207">
                  <c:v>0.377</c:v>
                </c:pt>
                <c:pt idx="2208">
                  <c:v>0.33500000000000002</c:v>
                </c:pt>
                <c:pt idx="2209">
                  <c:v>0.33700000000000002</c:v>
                </c:pt>
                <c:pt idx="2210">
                  <c:v>0.32700000000000001</c:v>
                </c:pt>
                <c:pt idx="2211">
                  <c:v>0.34</c:v>
                </c:pt>
                <c:pt idx="2212">
                  <c:v>0.32100000000000001</c:v>
                </c:pt>
                <c:pt idx="2213">
                  <c:v>0.31900000000000001</c:v>
                </c:pt>
                <c:pt idx="2214">
                  <c:v>0.30199999999999999</c:v>
                </c:pt>
                <c:pt idx="2215">
                  <c:v>0.30399999999999999</c:v>
                </c:pt>
                <c:pt idx="2216">
                  <c:v>0.29399999999999998</c:v>
                </c:pt>
                <c:pt idx="2217">
                  <c:v>0.30499999999999999</c:v>
                </c:pt>
                <c:pt idx="2218">
                  <c:v>0.29899999999999999</c:v>
                </c:pt>
                <c:pt idx="2219">
                  <c:v>0.29199999999999998</c:v>
                </c:pt>
                <c:pt idx="2220">
                  <c:v>0.3</c:v>
                </c:pt>
                <c:pt idx="2221">
                  <c:v>0.32</c:v>
                </c:pt>
                <c:pt idx="2222">
                  <c:v>0.36699999999999999</c:v>
                </c:pt>
                <c:pt idx="2223">
                  <c:v>0.35699999999999998</c:v>
                </c:pt>
                <c:pt idx="2224">
                  <c:v>0.34</c:v>
                </c:pt>
                <c:pt idx="2225">
                  <c:v>0.36299999999999999</c:v>
                </c:pt>
                <c:pt idx="2226">
                  <c:v>0.34599999999999997</c:v>
                </c:pt>
                <c:pt idx="2227">
                  <c:v>0.34200000000000003</c:v>
                </c:pt>
                <c:pt idx="2228">
                  <c:v>0.33</c:v>
                </c:pt>
                <c:pt idx="2229">
                  <c:v>0.37</c:v>
                </c:pt>
                <c:pt idx="2230">
                  <c:v>0.40600000000000003</c:v>
                </c:pt>
                <c:pt idx="2231">
                  <c:v>0.39700000000000002</c:v>
                </c:pt>
                <c:pt idx="2232">
                  <c:v>0.39600000000000002</c:v>
                </c:pt>
                <c:pt idx="2233">
                  <c:v>0.40400000000000003</c:v>
                </c:pt>
                <c:pt idx="2234">
                  <c:v>0.40300000000000002</c:v>
                </c:pt>
                <c:pt idx="2235">
                  <c:v>0.44600000000000001</c:v>
                </c:pt>
                <c:pt idx="2236">
                  <c:v>0.443</c:v>
                </c:pt>
                <c:pt idx="2237">
                  <c:v>0.47799999999999998</c:v>
                </c:pt>
                <c:pt idx="2238">
                  <c:v>0.46</c:v>
                </c:pt>
                <c:pt idx="2239">
                  <c:v>0.40799999999999997</c:v>
                </c:pt>
                <c:pt idx="2240">
                  <c:v>0.38900000000000001</c:v>
                </c:pt>
                <c:pt idx="2241">
                  <c:v>0.40899999999999997</c:v>
                </c:pt>
                <c:pt idx="2242">
                  <c:v>0.39800000000000002</c:v>
                </c:pt>
                <c:pt idx="2243">
                  <c:v>0.375</c:v>
                </c:pt>
                <c:pt idx="2244">
                  <c:v>0.317</c:v>
                </c:pt>
                <c:pt idx="2245">
                  <c:v>0.311</c:v>
                </c:pt>
                <c:pt idx="2246">
                  <c:v>0.32700000000000001</c:v>
                </c:pt>
                <c:pt idx="2247">
                  <c:v>0.30399999999999999</c:v>
                </c:pt>
                <c:pt idx="2248">
                  <c:v>0.32</c:v>
                </c:pt>
                <c:pt idx="2249">
                  <c:v>0.30499999999999999</c:v>
                </c:pt>
                <c:pt idx="2250">
                  <c:v>0.30199999999999999</c:v>
                </c:pt>
                <c:pt idx="2251">
                  <c:v>0.33100000000000002</c:v>
                </c:pt>
                <c:pt idx="2252">
                  <c:v>0.34399999999999997</c:v>
                </c:pt>
                <c:pt idx="2253">
                  <c:v>0.33900000000000002</c:v>
                </c:pt>
                <c:pt idx="2254">
                  <c:v>0.34499999999999997</c:v>
                </c:pt>
                <c:pt idx="2255">
                  <c:v>0.376</c:v>
                </c:pt>
                <c:pt idx="2256">
                  <c:v>0.38</c:v>
                </c:pt>
                <c:pt idx="2257">
                  <c:v>0.40400000000000003</c:v>
                </c:pt>
                <c:pt idx="2258">
                  <c:v>0.34599999999999997</c:v>
                </c:pt>
                <c:pt idx="2259">
                  <c:v>0.32600000000000001</c:v>
                </c:pt>
                <c:pt idx="2260">
                  <c:v>0.33300000000000002</c:v>
                </c:pt>
                <c:pt idx="2261">
                  <c:v>0.35699999999999998</c:v>
                </c:pt>
                <c:pt idx="2262">
                  <c:v>0.38</c:v>
                </c:pt>
                <c:pt idx="2263">
                  <c:v>0.35499999999999998</c:v>
                </c:pt>
                <c:pt idx="2264">
                  <c:v>0.38700000000000001</c:v>
                </c:pt>
                <c:pt idx="2265">
                  <c:v>0.40100000000000002</c:v>
                </c:pt>
                <c:pt idx="2266">
                  <c:v>0.43</c:v>
                </c:pt>
                <c:pt idx="2267">
                  <c:v>0.41099999999999998</c:v>
                </c:pt>
                <c:pt idx="2268">
                  <c:v>0.42299999999999999</c:v>
                </c:pt>
                <c:pt idx="2269">
                  <c:v>0.45</c:v>
                </c:pt>
                <c:pt idx="2270">
                  <c:v>0.45800000000000002</c:v>
                </c:pt>
                <c:pt idx="2271">
                  <c:v>0.48</c:v>
                </c:pt>
                <c:pt idx="2272">
                  <c:v>0.48699999999999999</c:v>
                </c:pt>
                <c:pt idx="2273">
                  <c:v>0.47099999999999997</c:v>
                </c:pt>
                <c:pt idx="2274">
                  <c:v>0.46200000000000002</c:v>
                </c:pt>
                <c:pt idx="2275">
                  <c:v>0.51</c:v>
                </c:pt>
                <c:pt idx="2276">
                  <c:v>0.54300000000000004</c:v>
                </c:pt>
                <c:pt idx="2277">
                  <c:v>0.52600000000000002</c:v>
                </c:pt>
                <c:pt idx="2278">
                  <c:v>0.52900000000000003</c:v>
                </c:pt>
                <c:pt idx="2279">
                  <c:v>0.47</c:v>
                </c:pt>
                <c:pt idx="2280">
                  <c:v>0.47099999999999997</c:v>
                </c:pt>
                <c:pt idx="2281">
                  <c:v>0.42199999999999999</c:v>
                </c:pt>
                <c:pt idx="2282">
                  <c:v>0.47499999999999998</c:v>
                </c:pt>
                <c:pt idx="2283">
                  <c:v>0.53100000000000003</c:v>
                </c:pt>
                <c:pt idx="2284">
                  <c:v>0.57299999999999995</c:v>
                </c:pt>
                <c:pt idx="2285">
                  <c:v>0.52900000000000003</c:v>
                </c:pt>
                <c:pt idx="2286">
                  <c:v>0.54900000000000004</c:v>
                </c:pt>
                <c:pt idx="2287">
                  <c:v>0.55200000000000005</c:v>
                </c:pt>
                <c:pt idx="2288">
                  <c:v>0.51800000000000002</c:v>
                </c:pt>
                <c:pt idx="2289">
                  <c:v>0.498</c:v>
                </c:pt>
                <c:pt idx="2290">
                  <c:v>0.503</c:v>
                </c:pt>
                <c:pt idx="2291">
                  <c:v>0.49099999999999999</c:v>
                </c:pt>
                <c:pt idx="2292">
                  <c:v>0.46100000000000002</c:v>
                </c:pt>
                <c:pt idx="2293">
                  <c:v>0.41599999999999998</c:v>
                </c:pt>
                <c:pt idx="2294">
                  <c:v>0.46</c:v>
                </c:pt>
                <c:pt idx="2295">
                  <c:v>0.44800000000000001</c:v>
                </c:pt>
                <c:pt idx="2296">
                  <c:v>0.40899999999999997</c:v>
                </c:pt>
                <c:pt idx="2297">
                  <c:v>0.39600000000000002</c:v>
                </c:pt>
                <c:pt idx="2298">
                  <c:v>0.39800000000000002</c:v>
                </c:pt>
                <c:pt idx="2299">
                  <c:v>0.35199999999999998</c:v>
                </c:pt>
                <c:pt idx="2300">
                  <c:v>0.377</c:v>
                </c:pt>
                <c:pt idx="2301">
                  <c:v>0.36899999999999999</c:v>
                </c:pt>
                <c:pt idx="2302">
                  <c:v>0.38500000000000001</c:v>
                </c:pt>
                <c:pt idx="2303">
                  <c:v>0.39900000000000002</c:v>
                </c:pt>
                <c:pt idx="2304">
                  <c:v>0.42799999999999999</c:v>
                </c:pt>
                <c:pt idx="2305">
                  <c:v>0.42599999999999999</c:v>
                </c:pt>
                <c:pt idx="2306">
                  <c:v>0.434</c:v>
                </c:pt>
                <c:pt idx="2307">
                  <c:v>0.44700000000000001</c:v>
                </c:pt>
                <c:pt idx="2308">
                  <c:v>0.45700000000000002</c:v>
                </c:pt>
                <c:pt idx="2309">
                  <c:v>0.40699999999999997</c:v>
                </c:pt>
                <c:pt idx="2310">
                  <c:v>0.39800000000000002</c:v>
                </c:pt>
                <c:pt idx="2311">
                  <c:v>0.40899999999999997</c:v>
                </c:pt>
                <c:pt idx="2312">
                  <c:v>0.39800000000000002</c:v>
                </c:pt>
                <c:pt idx="2313">
                  <c:v>0.36</c:v>
                </c:pt>
                <c:pt idx="2314">
                  <c:v>0.36699999999999999</c:v>
                </c:pt>
                <c:pt idx="2315">
                  <c:v>0.373</c:v>
                </c:pt>
                <c:pt idx="2316">
                  <c:v>0.35</c:v>
                </c:pt>
                <c:pt idx="2317">
                  <c:v>0.376</c:v>
                </c:pt>
                <c:pt idx="2318">
                  <c:v>0.37</c:v>
                </c:pt>
                <c:pt idx="2319">
                  <c:v>0.34</c:v>
                </c:pt>
                <c:pt idx="2320">
                  <c:v>0.36099999999999999</c:v>
                </c:pt>
                <c:pt idx="2321">
                  <c:v>0.35</c:v>
                </c:pt>
                <c:pt idx="2322">
                  <c:v>0.34899999999999998</c:v>
                </c:pt>
                <c:pt idx="2323">
                  <c:v>0.32100000000000001</c:v>
                </c:pt>
                <c:pt idx="2324">
                  <c:v>0.313</c:v>
                </c:pt>
                <c:pt idx="2325">
                  <c:v>0.30599999999999999</c:v>
                </c:pt>
                <c:pt idx="2326">
                  <c:v>0.26300000000000001</c:v>
                </c:pt>
                <c:pt idx="2327">
                  <c:v>0.27700000000000002</c:v>
                </c:pt>
                <c:pt idx="2328">
                  <c:v>0.23599999999999999</c:v>
                </c:pt>
                <c:pt idx="2329">
                  <c:v>0.249</c:v>
                </c:pt>
                <c:pt idx="2330">
                  <c:v>0.246</c:v>
                </c:pt>
                <c:pt idx="2331">
                  <c:v>0.23200000000000001</c:v>
                </c:pt>
                <c:pt idx="2332">
                  <c:v>0.27900000000000003</c:v>
                </c:pt>
                <c:pt idx="2333">
                  <c:v>0.28499999999999998</c:v>
                </c:pt>
                <c:pt idx="2334">
                  <c:v>0.252</c:v>
                </c:pt>
                <c:pt idx="2335">
                  <c:v>0.25600000000000001</c:v>
                </c:pt>
                <c:pt idx="2336">
                  <c:v>0.24399999999999999</c:v>
                </c:pt>
                <c:pt idx="2337">
                  <c:v>0.23899999999999999</c:v>
                </c:pt>
                <c:pt idx="2338">
                  <c:v>0.22800000000000001</c:v>
                </c:pt>
                <c:pt idx="2339">
                  <c:v>0.25</c:v>
                </c:pt>
                <c:pt idx="2340">
                  <c:v>0.25</c:v>
                </c:pt>
                <c:pt idx="2341">
                  <c:v>0.25</c:v>
                </c:pt>
                <c:pt idx="2342">
                  <c:v>0.25</c:v>
                </c:pt>
                <c:pt idx="2343">
                  <c:v>0.23100000000000001</c:v>
                </c:pt>
                <c:pt idx="2344">
                  <c:v>0.24199999999999999</c:v>
                </c:pt>
                <c:pt idx="2345">
                  <c:v>0.24199999999999999</c:v>
                </c:pt>
                <c:pt idx="2346">
                  <c:v>0.24199999999999999</c:v>
                </c:pt>
                <c:pt idx="2347">
                  <c:v>0.16500000000000001</c:v>
                </c:pt>
                <c:pt idx="2348">
                  <c:v>0.153</c:v>
                </c:pt>
                <c:pt idx="2349">
                  <c:v>0.20799999999999999</c:v>
                </c:pt>
                <c:pt idx="2350">
                  <c:v>0.221</c:v>
                </c:pt>
                <c:pt idx="2351">
                  <c:v>0.22600000000000001</c:v>
                </c:pt>
                <c:pt idx="2352">
                  <c:v>0.27900000000000003</c:v>
                </c:pt>
                <c:pt idx="2353">
                  <c:v>0.255</c:v>
                </c:pt>
                <c:pt idx="2354">
                  <c:v>0.23899999999999999</c:v>
                </c:pt>
                <c:pt idx="2355">
                  <c:v>0.23100000000000001</c:v>
                </c:pt>
                <c:pt idx="2356">
                  <c:v>0.20599999999999999</c:v>
                </c:pt>
                <c:pt idx="2357">
                  <c:v>0.224</c:v>
                </c:pt>
                <c:pt idx="2358">
                  <c:v>0.24299999999999999</c:v>
                </c:pt>
                <c:pt idx="2359">
                  <c:v>0.26200000000000001</c:v>
                </c:pt>
                <c:pt idx="2360">
                  <c:v>0.255</c:v>
                </c:pt>
                <c:pt idx="2361">
                  <c:v>0.23599999999999999</c:v>
                </c:pt>
                <c:pt idx="2362">
                  <c:v>0.22500000000000001</c:v>
                </c:pt>
                <c:pt idx="2363">
                  <c:v>0.18</c:v>
                </c:pt>
                <c:pt idx="2364">
                  <c:v>0.193</c:v>
                </c:pt>
                <c:pt idx="2365">
                  <c:v>0.20499999999999999</c:v>
                </c:pt>
                <c:pt idx="2366">
                  <c:v>0.2</c:v>
                </c:pt>
                <c:pt idx="2367">
                  <c:v>0.188</c:v>
                </c:pt>
                <c:pt idx="2368">
                  <c:v>0.14899999999999999</c:v>
                </c:pt>
                <c:pt idx="2369">
                  <c:v>0.16600000000000001</c:v>
                </c:pt>
                <c:pt idx="2370">
                  <c:v>0.17699999999999999</c:v>
                </c:pt>
                <c:pt idx="2371">
                  <c:v>0.17</c:v>
                </c:pt>
                <c:pt idx="2372">
                  <c:v>0.16200000000000001</c:v>
                </c:pt>
                <c:pt idx="2373">
                  <c:v>0.115</c:v>
                </c:pt>
                <c:pt idx="2374">
                  <c:v>8.6999999999999994E-2</c:v>
                </c:pt>
                <c:pt idx="2375">
                  <c:v>0.12</c:v>
                </c:pt>
                <c:pt idx="2376">
                  <c:v>0.13200000000000001</c:v>
                </c:pt>
                <c:pt idx="2377">
                  <c:v>0.123</c:v>
                </c:pt>
                <c:pt idx="2378">
                  <c:v>0.10299999999999999</c:v>
                </c:pt>
                <c:pt idx="2379">
                  <c:v>0.10100000000000001</c:v>
                </c:pt>
                <c:pt idx="2380">
                  <c:v>0.11</c:v>
                </c:pt>
                <c:pt idx="2381">
                  <c:v>0.105</c:v>
                </c:pt>
                <c:pt idx="2382">
                  <c:v>0.1</c:v>
                </c:pt>
                <c:pt idx="2383">
                  <c:v>0.127</c:v>
                </c:pt>
                <c:pt idx="2384">
                  <c:v>9.6000000000000002E-2</c:v>
                </c:pt>
                <c:pt idx="2385">
                  <c:v>0.108</c:v>
                </c:pt>
                <c:pt idx="2386">
                  <c:v>0.11799999999999999</c:v>
                </c:pt>
                <c:pt idx="2387">
                  <c:v>0.14799999999999999</c:v>
                </c:pt>
                <c:pt idx="2388">
                  <c:v>0.183</c:v>
                </c:pt>
                <c:pt idx="2389">
                  <c:v>0.183</c:v>
                </c:pt>
                <c:pt idx="2390">
                  <c:v>0.158</c:v>
                </c:pt>
                <c:pt idx="2391">
                  <c:v>0.16800000000000001</c:v>
                </c:pt>
                <c:pt idx="2392">
                  <c:v>0.128</c:v>
                </c:pt>
                <c:pt idx="2393">
                  <c:v>6.7000000000000004E-2</c:v>
                </c:pt>
                <c:pt idx="2394">
                  <c:v>6.9000000000000006E-2</c:v>
                </c:pt>
                <c:pt idx="2395">
                  <c:v>6.9000000000000006E-2</c:v>
                </c:pt>
                <c:pt idx="2396">
                  <c:v>5.5E-2</c:v>
                </c:pt>
                <c:pt idx="2397">
                  <c:v>6.5000000000000002E-2</c:v>
                </c:pt>
                <c:pt idx="2398">
                  <c:v>8.5999999999999993E-2</c:v>
                </c:pt>
                <c:pt idx="2399">
                  <c:v>8.4000000000000005E-2</c:v>
                </c:pt>
                <c:pt idx="2400">
                  <c:v>8.3000000000000004E-2</c:v>
                </c:pt>
                <c:pt idx="2401">
                  <c:v>9.7000000000000003E-2</c:v>
                </c:pt>
                <c:pt idx="2402">
                  <c:v>8.4000000000000005E-2</c:v>
                </c:pt>
                <c:pt idx="2403">
                  <c:v>4.1000000000000002E-2</c:v>
                </c:pt>
                <c:pt idx="2404">
                  <c:v>-1.4999999999999999E-2</c:v>
                </c:pt>
                <c:pt idx="2405">
                  <c:v>-2.8000000000000001E-2</c:v>
                </c:pt>
                <c:pt idx="2406">
                  <c:v>-1.4999999999999999E-2</c:v>
                </c:pt>
                <c:pt idx="2407">
                  <c:v>-8.1000000000000003E-2</c:v>
                </c:pt>
                <c:pt idx="2408">
                  <c:v>-6.9000000000000006E-2</c:v>
                </c:pt>
                <c:pt idx="2409">
                  <c:v>-7.0000000000000007E-2</c:v>
                </c:pt>
                <c:pt idx="2410">
                  <c:v>-2.5999999999999999E-2</c:v>
                </c:pt>
                <c:pt idx="2411">
                  <c:v>-4.9000000000000002E-2</c:v>
                </c:pt>
                <c:pt idx="2412">
                  <c:v>8.0000000000000002E-3</c:v>
                </c:pt>
                <c:pt idx="2413">
                  <c:v>-6.0000000000000001E-3</c:v>
                </c:pt>
                <c:pt idx="2414">
                  <c:v>7.0000000000000001E-3</c:v>
                </c:pt>
                <c:pt idx="2415">
                  <c:v>7.0000000000000001E-3</c:v>
                </c:pt>
                <c:pt idx="2416">
                  <c:v>-0.01</c:v>
                </c:pt>
                <c:pt idx="2417">
                  <c:v>-2.5999999999999999E-2</c:v>
                </c:pt>
                <c:pt idx="2418">
                  <c:v>-8.9999999999999993E-3</c:v>
                </c:pt>
                <c:pt idx="2419">
                  <c:v>5.5E-2</c:v>
                </c:pt>
                <c:pt idx="2420">
                  <c:v>5.6000000000000001E-2</c:v>
                </c:pt>
                <c:pt idx="2421">
                  <c:v>6.6000000000000003E-2</c:v>
                </c:pt>
                <c:pt idx="2422">
                  <c:v>0.08</c:v>
                </c:pt>
                <c:pt idx="2423">
                  <c:v>2.5000000000000001E-2</c:v>
                </c:pt>
                <c:pt idx="2424">
                  <c:v>2.5000000000000001E-2</c:v>
                </c:pt>
                <c:pt idx="2425">
                  <c:v>2.5000000000000001E-2</c:v>
                </c:pt>
                <c:pt idx="2426">
                  <c:v>4.1000000000000002E-2</c:v>
                </c:pt>
                <c:pt idx="2427">
                  <c:v>-1.2E-2</c:v>
                </c:pt>
                <c:pt idx="2428">
                  <c:v>-8.9999999999999993E-3</c:v>
                </c:pt>
                <c:pt idx="2429">
                  <c:v>-2.1999999999999999E-2</c:v>
                </c:pt>
                <c:pt idx="2430">
                  <c:v>3.0000000000000001E-3</c:v>
                </c:pt>
                <c:pt idx="2431">
                  <c:v>1.2999999999999999E-2</c:v>
                </c:pt>
                <c:pt idx="2432">
                  <c:v>1.2999999999999999E-2</c:v>
                </c:pt>
                <c:pt idx="2433">
                  <c:v>0.03</c:v>
                </c:pt>
                <c:pt idx="2434">
                  <c:v>2.5000000000000001E-2</c:v>
                </c:pt>
                <c:pt idx="2435">
                  <c:v>6.0000000000000001E-3</c:v>
                </c:pt>
                <c:pt idx="2436">
                  <c:v>-3.7999999999999999E-2</c:v>
                </c:pt>
                <c:pt idx="2437">
                  <c:v>-4.3999999999999997E-2</c:v>
                </c:pt>
                <c:pt idx="2438">
                  <c:v>-4.7E-2</c:v>
                </c:pt>
                <c:pt idx="2439">
                  <c:v>-4.4999999999999998E-2</c:v>
                </c:pt>
                <c:pt idx="2440">
                  <c:v>-7.0000000000000007E-2</c:v>
                </c:pt>
                <c:pt idx="2441">
                  <c:v>-7.0000000000000007E-2</c:v>
                </c:pt>
                <c:pt idx="2442">
                  <c:v>-9.8000000000000004E-2</c:v>
                </c:pt>
                <c:pt idx="2443">
                  <c:v>-9.5000000000000001E-2</c:v>
                </c:pt>
                <c:pt idx="2444">
                  <c:v>-0.104</c:v>
                </c:pt>
                <c:pt idx="2445">
                  <c:v>-8.6999999999999994E-2</c:v>
                </c:pt>
                <c:pt idx="2446">
                  <c:v>-6.3E-2</c:v>
                </c:pt>
                <c:pt idx="2447">
                  <c:v>-8.5999999999999993E-2</c:v>
                </c:pt>
                <c:pt idx="2448">
                  <c:v>-0.12</c:v>
                </c:pt>
                <c:pt idx="2449">
                  <c:v>-0.11700000000000001</c:v>
                </c:pt>
                <c:pt idx="2450">
                  <c:v>-0.14399999999999999</c:v>
                </c:pt>
                <c:pt idx="2451">
                  <c:v>-0.161</c:v>
                </c:pt>
                <c:pt idx="2452">
                  <c:v>-0.17899999999999999</c:v>
                </c:pt>
                <c:pt idx="2453">
                  <c:v>-0.17499999999999999</c:v>
                </c:pt>
                <c:pt idx="2454">
                  <c:v>-0.20200000000000001</c:v>
                </c:pt>
                <c:pt idx="2455">
                  <c:v>-0.20100000000000001</c:v>
                </c:pt>
                <c:pt idx="2456">
                  <c:v>-0.20599999999999999</c:v>
                </c:pt>
                <c:pt idx="2457">
                  <c:v>-0.22600000000000001</c:v>
                </c:pt>
                <c:pt idx="2458">
                  <c:v>-0.23899999999999999</c:v>
                </c:pt>
                <c:pt idx="2459">
                  <c:v>-0.25700000000000001</c:v>
                </c:pt>
                <c:pt idx="2460">
                  <c:v>-0.219</c:v>
                </c:pt>
                <c:pt idx="2461">
                  <c:v>-0.23200000000000001</c:v>
                </c:pt>
                <c:pt idx="2462">
                  <c:v>-0.23599999999999999</c:v>
                </c:pt>
                <c:pt idx="2463">
                  <c:v>-0.24099999999999999</c:v>
                </c:pt>
                <c:pt idx="2464">
                  <c:v>-0.255</c:v>
                </c:pt>
                <c:pt idx="2465">
                  <c:v>-0.24399999999999999</c:v>
                </c:pt>
                <c:pt idx="2466">
                  <c:v>-0.32</c:v>
                </c:pt>
                <c:pt idx="2467">
                  <c:v>-0.28799999999999998</c:v>
                </c:pt>
                <c:pt idx="2468">
                  <c:v>-0.318</c:v>
                </c:pt>
                <c:pt idx="2469">
                  <c:v>-0.28499999999999998</c:v>
                </c:pt>
                <c:pt idx="2470">
                  <c:v>-0.307</c:v>
                </c:pt>
                <c:pt idx="2471">
                  <c:v>-0.33100000000000002</c:v>
                </c:pt>
                <c:pt idx="2472">
                  <c:v>-0.30299999999999999</c:v>
                </c:pt>
                <c:pt idx="2473">
                  <c:v>-0.32</c:v>
                </c:pt>
                <c:pt idx="2474">
                  <c:v>-0.32700000000000001</c:v>
                </c:pt>
                <c:pt idx="2475">
                  <c:v>-0.35699999999999998</c:v>
                </c:pt>
                <c:pt idx="2476">
                  <c:v>-0.36699999999999999</c:v>
                </c:pt>
                <c:pt idx="2477">
                  <c:v>-0.38500000000000001</c:v>
                </c:pt>
                <c:pt idx="2478">
                  <c:v>-0.39900000000000002</c:v>
                </c:pt>
                <c:pt idx="2479">
                  <c:v>-0.36299999999999999</c:v>
                </c:pt>
                <c:pt idx="2480">
                  <c:v>-0.36599999999999999</c:v>
                </c:pt>
                <c:pt idx="2481">
                  <c:v>-0.35399999999999998</c:v>
                </c:pt>
                <c:pt idx="2482">
                  <c:v>-0.307</c:v>
                </c:pt>
                <c:pt idx="2483">
                  <c:v>-0.22500000000000001</c:v>
                </c:pt>
                <c:pt idx="2484">
                  <c:v>-0.21</c:v>
                </c:pt>
                <c:pt idx="2485">
                  <c:v>-0.251</c:v>
                </c:pt>
                <c:pt idx="2486">
                  <c:v>-0.24399999999999999</c:v>
                </c:pt>
                <c:pt idx="2487">
                  <c:v>-0.28999999999999998</c:v>
                </c:pt>
                <c:pt idx="2488">
                  <c:v>-0.31</c:v>
                </c:pt>
                <c:pt idx="2489">
                  <c:v>-0.32400000000000001</c:v>
                </c:pt>
                <c:pt idx="2490">
                  <c:v>-0.34599999999999997</c:v>
                </c:pt>
                <c:pt idx="2491">
                  <c:v>-0.35499999999999998</c:v>
                </c:pt>
                <c:pt idx="2492">
                  <c:v>-0.378</c:v>
                </c:pt>
                <c:pt idx="2493">
                  <c:v>-0.36299999999999999</c:v>
                </c:pt>
                <c:pt idx="2494">
                  <c:v>-0.376</c:v>
                </c:pt>
                <c:pt idx="2495">
                  <c:v>-0.39100000000000001</c:v>
                </c:pt>
                <c:pt idx="2496">
                  <c:v>-0.39900000000000002</c:v>
                </c:pt>
                <c:pt idx="2497">
                  <c:v>-0.44</c:v>
                </c:pt>
                <c:pt idx="2498">
                  <c:v>-0.45</c:v>
                </c:pt>
                <c:pt idx="2499">
                  <c:v>-0.495</c:v>
                </c:pt>
                <c:pt idx="2500">
                  <c:v>-0.51600000000000001</c:v>
                </c:pt>
                <c:pt idx="2501">
                  <c:v>-0.53600000000000003</c:v>
                </c:pt>
                <c:pt idx="2502">
                  <c:v>-0.58099999999999996</c:v>
                </c:pt>
                <c:pt idx="2503">
                  <c:v>-0.56000000000000005</c:v>
                </c:pt>
                <c:pt idx="2504">
                  <c:v>-0.57599999999999996</c:v>
                </c:pt>
                <c:pt idx="2505">
                  <c:v>-0.59199999999999997</c:v>
                </c:pt>
                <c:pt idx="2506">
                  <c:v>-0.60899999999999999</c:v>
                </c:pt>
                <c:pt idx="2507">
                  <c:v>-0.64300000000000002</c:v>
                </c:pt>
              </c:numCache>
            </c:numRef>
          </c:val>
          <c:smooth val="0"/>
          <c:extLst>
            <c:ext xmlns:c16="http://schemas.microsoft.com/office/drawing/2014/chart" uri="{C3380CC4-5D6E-409C-BE32-E72D297353CC}">
              <c16:uniqueId val="{00000001-55B9-4633-88F9-DB0036318AF7}"/>
            </c:ext>
          </c:extLst>
        </c:ser>
        <c:ser>
          <c:idx val="1"/>
          <c:order val="2"/>
          <c:tx>
            <c:v>Duitse kapitaalmarktrente gehedged naar dollars</c:v>
          </c:tx>
          <c:spPr>
            <a:ln w="15875" cap="rnd">
              <a:solidFill>
                <a:schemeClr val="accent1"/>
              </a:solidFill>
              <a:prstDash val="dash"/>
              <a:round/>
            </a:ln>
            <a:effectLst/>
          </c:spPr>
          <c:marker>
            <c:symbol val="none"/>
          </c:marker>
          <c:cat>
            <c:numRef>
              <c:f>Sheet1!$A$8:$A$2515</c:f>
              <c:numCache>
                <c:formatCode>m/d/yyyy</c:formatCode>
                <c:ptCount val="2508"/>
                <c:pt idx="0">
                  <c:v>40182</c:v>
                </c:pt>
                <c:pt idx="1">
                  <c:v>40183</c:v>
                </c:pt>
                <c:pt idx="2">
                  <c:v>40184</c:v>
                </c:pt>
                <c:pt idx="3">
                  <c:v>40185</c:v>
                </c:pt>
                <c:pt idx="4">
                  <c:v>40186</c:v>
                </c:pt>
                <c:pt idx="5">
                  <c:v>40189</c:v>
                </c:pt>
                <c:pt idx="6">
                  <c:v>40190</c:v>
                </c:pt>
                <c:pt idx="7">
                  <c:v>40191</c:v>
                </c:pt>
                <c:pt idx="8">
                  <c:v>40192</c:v>
                </c:pt>
                <c:pt idx="9">
                  <c:v>40193</c:v>
                </c:pt>
                <c:pt idx="10">
                  <c:v>40196</c:v>
                </c:pt>
                <c:pt idx="11">
                  <c:v>40197</c:v>
                </c:pt>
                <c:pt idx="12">
                  <c:v>40198</c:v>
                </c:pt>
                <c:pt idx="13">
                  <c:v>40199</c:v>
                </c:pt>
                <c:pt idx="14">
                  <c:v>40200</c:v>
                </c:pt>
                <c:pt idx="15">
                  <c:v>40203</c:v>
                </c:pt>
                <c:pt idx="16">
                  <c:v>40204</c:v>
                </c:pt>
                <c:pt idx="17">
                  <c:v>40205</c:v>
                </c:pt>
                <c:pt idx="18">
                  <c:v>40206</c:v>
                </c:pt>
                <c:pt idx="19">
                  <c:v>40207</c:v>
                </c:pt>
                <c:pt idx="20">
                  <c:v>40210</c:v>
                </c:pt>
                <c:pt idx="21">
                  <c:v>40211</c:v>
                </c:pt>
                <c:pt idx="22">
                  <c:v>40212</c:v>
                </c:pt>
                <c:pt idx="23">
                  <c:v>40213</c:v>
                </c:pt>
                <c:pt idx="24">
                  <c:v>40214</c:v>
                </c:pt>
                <c:pt idx="25">
                  <c:v>40217</c:v>
                </c:pt>
                <c:pt idx="26">
                  <c:v>40218</c:v>
                </c:pt>
                <c:pt idx="27">
                  <c:v>40219</c:v>
                </c:pt>
                <c:pt idx="28">
                  <c:v>40220</c:v>
                </c:pt>
                <c:pt idx="29">
                  <c:v>40221</c:v>
                </c:pt>
                <c:pt idx="30">
                  <c:v>40224</c:v>
                </c:pt>
                <c:pt idx="31">
                  <c:v>40225</c:v>
                </c:pt>
                <c:pt idx="32">
                  <c:v>40226</c:v>
                </c:pt>
                <c:pt idx="33">
                  <c:v>40227</c:v>
                </c:pt>
                <c:pt idx="34">
                  <c:v>40228</c:v>
                </c:pt>
                <c:pt idx="35">
                  <c:v>40231</c:v>
                </c:pt>
                <c:pt idx="36">
                  <c:v>40232</c:v>
                </c:pt>
                <c:pt idx="37">
                  <c:v>40233</c:v>
                </c:pt>
                <c:pt idx="38">
                  <c:v>40234</c:v>
                </c:pt>
                <c:pt idx="39">
                  <c:v>40235</c:v>
                </c:pt>
                <c:pt idx="40">
                  <c:v>40238</c:v>
                </c:pt>
                <c:pt idx="41">
                  <c:v>40239</c:v>
                </c:pt>
                <c:pt idx="42">
                  <c:v>40240</c:v>
                </c:pt>
                <c:pt idx="43">
                  <c:v>40241</c:v>
                </c:pt>
                <c:pt idx="44">
                  <c:v>40242</c:v>
                </c:pt>
                <c:pt idx="45">
                  <c:v>40245</c:v>
                </c:pt>
                <c:pt idx="46">
                  <c:v>40246</c:v>
                </c:pt>
                <c:pt idx="47">
                  <c:v>40247</c:v>
                </c:pt>
                <c:pt idx="48">
                  <c:v>40248</c:v>
                </c:pt>
                <c:pt idx="49">
                  <c:v>40249</c:v>
                </c:pt>
                <c:pt idx="50">
                  <c:v>40252</c:v>
                </c:pt>
                <c:pt idx="51">
                  <c:v>40253</c:v>
                </c:pt>
                <c:pt idx="52">
                  <c:v>40254</c:v>
                </c:pt>
                <c:pt idx="53">
                  <c:v>40255</c:v>
                </c:pt>
                <c:pt idx="54">
                  <c:v>40256</c:v>
                </c:pt>
                <c:pt idx="55">
                  <c:v>40259</c:v>
                </c:pt>
                <c:pt idx="56">
                  <c:v>40260</c:v>
                </c:pt>
                <c:pt idx="57">
                  <c:v>40261</c:v>
                </c:pt>
                <c:pt idx="58">
                  <c:v>40262</c:v>
                </c:pt>
                <c:pt idx="59">
                  <c:v>40263</c:v>
                </c:pt>
                <c:pt idx="60">
                  <c:v>40266</c:v>
                </c:pt>
                <c:pt idx="61">
                  <c:v>40267</c:v>
                </c:pt>
                <c:pt idx="62">
                  <c:v>40268</c:v>
                </c:pt>
                <c:pt idx="63">
                  <c:v>40269</c:v>
                </c:pt>
                <c:pt idx="64">
                  <c:v>40270</c:v>
                </c:pt>
                <c:pt idx="65">
                  <c:v>40273</c:v>
                </c:pt>
                <c:pt idx="66">
                  <c:v>40274</c:v>
                </c:pt>
                <c:pt idx="67">
                  <c:v>40275</c:v>
                </c:pt>
                <c:pt idx="68">
                  <c:v>40276</c:v>
                </c:pt>
                <c:pt idx="69">
                  <c:v>40277</c:v>
                </c:pt>
                <c:pt idx="70">
                  <c:v>40280</c:v>
                </c:pt>
                <c:pt idx="71">
                  <c:v>40281</c:v>
                </c:pt>
                <c:pt idx="72">
                  <c:v>40282</c:v>
                </c:pt>
                <c:pt idx="73">
                  <c:v>40283</c:v>
                </c:pt>
                <c:pt idx="74">
                  <c:v>40284</c:v>
                </c:pt>
                <c:pt idx="75">
                  <c:v>40287</c:v>
                </c:pt>
                <c:pt idx="76">
                  <c:v>40288</c:v>
                </c:pt>
                <c:pt idx="77">
                  <c:v>40289</c:v>
                </c:pt>
                <c:pt idx="78">
                  <c:v>40290</c:v>
                </c:pt>
                <c:pt idx="79">
                  <c:v>40291</c:v>
                </c:pt>
                <c:pt idx="80">
                  <c:v>40294</c:v>
                </c:pt>
                <c:pt idx="81">
                  <c:v>40295</c:v>
                </c:pt>
                <c:pt idx="82">
                  <c:v>40296</c:v>
                </c:pt>
                <c:pt idx="83">
                  <c:v>40297</c:v>
                </c:pt>
                <c:pt idx="84">
                  <c:v>40298</c:v>
                </c:pt>
                <c:pt idx="85">
                  <c:v>40301</c:v>
                </c:pt>
                <c:pt idx="86">
                  <c:v>40302</c:v>
                </c:pt>
                <c:pt idx="87">
                  <c:v>40303</c:v>
                </c:pt>
                <c:pt idx="88">
                  <c:v>40304</c:v>
                </c:pt>
                <c:pt idx="89">
                  <c:v>40305</c:v>
                </c:pt>
                <c:pt idx="90">
                  <c:v>40308</c:v>
                </c:pt>
                <c:pt idx="91">
                  <c:v>40309</c:v>
                </c:pt>
                <c:pt idx="92">
                  <c:v>40310</c:v>
                </c:pt>
                <c:pt idx="93">
                  <c:v>40311</c:v>
                </c:pt>
                <c:pt idx="94">
                  <c:v>40312</c:v>
                </c:pt>
                <c:pt idx="95">
                  <c:v>40315</c:v>
                </c:pt>
                <c:pt idx="96">
                  <c:v>40316</c:v>
                </c:pt>
                <c:pt idx="97">
                  <c:v>40317</c:v>
                </c:pt>
                <c:pt idx="98">
                  <c:v>40318</c:v>
                </c:pt>
                <c:pt idx="99">
                  <c:v>40319</c:v>
                </c:pt>
                <c:pt idx="100">
                  <c:v>40322</c:v>
                </c:pt>
                <c:pt idx="101">
                  <c:v>40323</c:v>
                </c:pt>
                <c:pt idx="102">
                  <c:v>40324</c:v>
                </c:pt>
                <c:pt idx="103">
                  <c:v>40325</c:v>
                </c:pt>
                <c:pt idx="104">
                  <c:v>40326</c:v>
                </c:pt>
                <c:pt idx="105">
                  <c:v>40329</c:v>
                </c:pt>
                <c:pt idx="106">
                  <c:v>40330</c:v>
                </c:pt>
                <c:pt idx="107">
                  <c:v>40331</c:v>
                </c:pt>
                <c:pt idx="108">
                  <c:v>40332</c:v>
                </c:pt>
                <c:pt idx="109">
                  <c:v>40333</c:v>
                </c:pt>
                <c:pt idx="110">
                  <c:v>40336</c:v>
                </c:pt>
                <c:pt idx="111">
                  <c:v>40337</c:v>
                </c:pt>
                <c:pt idx="112">
                  <c:v>40338</c:v>
                </c:pt>
                <c:pt idx="113">
                  <c:v>40339</c:v>
                </c:pt>
                <c:pt idx="114">
                  <c:v>40340</c:v>
                </c:pt>
                <c:pt idx="115">
                  <c:v>40343</c:v>
                </c:pt>
                <c:pt idx="116">
                  <c:v>40344</c:v>
                </c:pt>
                <c:pt idx="117">
                  <c:v>40345</c:v>
                </c:pt>
                <c:pt idx="118">
                  <c:v>40346</c:v>
                </c:pt>
                <c:pt idx="119">
                  <c:v>40347</c:v>
                </c:pt>
                <c:pt idx="120">
                  <c:v>40350</c:v>
                </c:pt>
                <c:pt idx="121">
                  <c:v>40351</c:v>
                </c:pt>
                <c:pt idx="122">
                  <c:v>40352</c:v>
                </c:pt>
                <c:pt idx="123">
                  <c:v>40353</c:v>
                </c:pt>
                <c:pt idx="124">
                  <c:v>40354</c:v>
                </c:pt>
                <c:pt idx="125">
                  <c:v>40357</c:v>
                </c:pt>
                <c:pt idx="126">
                  <c:v>40358</c:v>
                </c:pt>
                <c:pt idx="127">
                  <c:v>40359</c:v>
                </c:pt>
                <c:pt idx="128">
                  <c:v>40360</c:v>
                </c:pt>
                <c:pt idx="129">
                  <c:v>40361</c:v>
                </c:pt>
                <c:pt idx="130">
                  <c:v>40364</c:v>
                </c:pt>
                <c:pt idx="131">
                  <c:v>40365</c:v>
                </c:pt>
                <c:pt idx="132">
                  <c:v>40366</c:v>
                </c:pt>
                <c:pt idx="133">
                  <c:v>40367</c:v>
                </c:pt>
                <c:pt idx="134">
                  <c:v>40368</c:v>
                </c:pt>
                <c:pt idx="135">
                  <c:v>40371</c:v>
                </c:pt>
                <c:pt idx="136">
                  <c:v>40372</c:v>
                </c:pt>
                <c:pt idx="137">
                  <c:v>40373</c:v>
                </c:pt>
                <c:pt idx="138">
                  <c:v>40374</c:v>
                </c:pt>
                <c:pt idx="139">
                  <c:v>40375</c:v>
                </c:pt>
                <c:pt idx="140">
                  <c:v>40378</c:v>
                </c:pt>
                <c:pt idx="141">
                  <c:v>40379</c:v>
                </c:pt>
                <c:pt idx="142">
                  <c:v>40380</c:v>
                </c:pt>
                <c:pt idx="143">
                  <c:v>40381</c:v>
                </c:pt>
                <c:pt idx="144">
                  <c:v>40382</c:v>
                </c:pt>
                <c:pt idx="145">
                  <c:v>40385</c:v>
                </c:pt>
                <c:pt idx="146">
                  <c:v>40386</c:v>
                </c:pt>
                <c:pt idx="147">
                  <c:v>40387</c:v>
                </c:pt>
                <c:pt idx="148">
                  <c:v>40388</c:v>
                </c:pt>
                <c:pt idx="149">
                  <c:v>40389</c:v>
                </c:pt>
                <c:pt idx="150">
                  <c:v>40392</c:v>
                </c:pt>
                <c:pt idx="151">
                  <c:v>40393</c:v>
                </c:pt>
                <c:pt idx="152">
                  <c:v>40394</c:v>
                </c:pt>
                <c:pt idx="153">
                  <c:v>40395</c:v>
                </c:pt>
                <c:pt idx="154">
                  <c:v>40396</c:v>
                </c:pt>
                <c:pt idx="155">
                  <c:v>40399</c:v>
                </c:pt>
                <c:pt idx="156">
                  <c:v>40400</c:v>
                </c:pt>
                <c:pt idx="157">
                  <c:v>40401</c:v>
                </c:pt>
                <c:pt idx="158">
                  <c:v>40402</c:v>
                </c:pt>
                <c:pt idx="159">
                  <c:v>40403</c:v>
                </c:pt>
                <c:pt idx="160">
                  <c:v>40406</c:v>
                </c:pt>
                <c:pt idx="161">
                  <c:v>40407</c:v>
                </c:pt>
                <c:pt idx="162">
                  <c:v>40408</c:v>
                </c:pt>
                <c:pt idx="163">
                  <c:v>40409</c:v>
                </c:pt>
                <c:pt idx="164">
                  <c:v>40410</c:v>
                </c:pt>
                <c:pt idx="165">
                  <c:v>40413</c:v>
                </c:pt>
                <c:pt idx="166">
                  <c:v>40414</c:v>
                </c:pt>
                <c:pt idx="167">
                  <c:v>40415</c:v>
                </c:pt>
                <c:pt idx="168">
                  <c:v>40416</c:v>
                </c:pt>
                <c:pt idx="169">
                  <c:v>40417</c:v>
                </c:pt>
                <c:pt idx="170">
                  <c:v>40420</c:v>
                </c:pt>
                <c:pt idx="171">
                  <c:v>40421</c:v>
                </c:pt>
                <c:pt idx="172">
                  <c:v>40422</c:v>
                </c:pt>
                <c:pt idx="173">
                  <c:v>40423</c:v>
                </c:pt>
                <c:pt idx="174">
                  <c:v>40424</c:v>
                </c:pt>
                <c:pt idx="175">
                  <c:v>40427</c:v>
                </c:pt>
                <c:pt idx="176">
                  <c:v>40428</c:v>
                </c:pt>
                <c:pt idx="177">
                  <c:v>40429</c:v>
                </c:pt>
                <c:pt idx="178">
                  <c:v>40430</c:v>
                </c:pt>
                <c:pt idx="179">
                  <c:v>40431</c:v>
                </c:pt>
                <c:pt idx="180">
                  <c:v>40434</c:v>
                </c:pt>
                <c:pt idx="181">
                  <c:v>40435</c:v>
                </c:pt>
                <c:pt idx="182">
                  <c:v>40436</c:v>
                </c:pt>
                <c:pt idx="183">
                  <c:v>40437</c:v>
                </c:pt>
                <c:pt idx="184">
                  <c:v>40438</c:v>
                </c:pt>
                <c:pt idx="185">
                  <c:v>40441</c:v>
                </c:pt>
                <c:pt idx="186">
                  <c:v>40442</c:v>
                </c:pt>
                <c:pt idx="187">
                  <c:v>40443</c:v>
                </c:pt>
                <c:pt idx="188">
                  <c:v>40444</c:v>
                </c:pt>
                <c:pt idx="189">
                  <c:v>40445</c:v>
                </c:pt>
                <c:pt idx="190">
                  <c:v>40448</c:v>
                </c:pt>
                <c:pt idx="191">
                  <c:v>40449</c:v>
                </c:pt>
                <c:pt idx="192">
                  <c:v>40450</c:v>
                </c:pt>
                <c:pt idx="193">
                  <c:v>40451</c:v>
                </c:pt>
                <c:pt idx="194">
                  <c:v>40452</c:v>
                </c:pt>
                <c:pt idx="195">
                  <c:v>40455</c:v>
                </c:pt>
                <c:pt idx="196">
                  <c:v>40456</c:v>
                </c:pt>
                <c:pt idx="197">
                  <c:v>40457</c:v>
                </c:pt>
                <c:pt idx="198">
                  <c:v>40458</c:v>
                </c:pt>
                <c:pt idx="199">
                  <c:v>40459</c:v>
                </c:pt>
                <c:pt idx="200">
                  <c:v>40462</c:v>
                </c:pt>
                <c:pt idx="201">
                  <c:v>40463</c:v>
                </c:pt>
                <c:pt idx="202">
                  <c:v>40464</c:v>
                </c:pt>
                <c:pt idx="203">
                  <c:v>40465</c:v>
                </c:pt>
                <c:pt idx="204">
                  <c:v>40466</c:v>
                </c:pt>
                <c:pt idx="205">
                  <c:v>40469</c:v>
                </c:pt>
                <c:pt idx="206">
                  <c:v>40470</c:v>
                </c:pt>
                <c:pt idx="207">
                  <c:v>40471</c:v>
                </c:pt>
                <c:pt idx="208">
                  <c:v>40472</c:v>
                </c:pt>
                <c:pt idx="209">
                  <c:v>40473</c:v>
                </c:pt>
                <c:pt idx="210">
                  <c:v>40476</c:v>
                </c:pt>
                <c:pt idx="211">
                  <c:v>40477</c:v>
                </c:pt>
                <c:pt idx="212">
                  <c:v>40478</c:v>
                </c:pt>
                <c:pt idx="213">
                  <c:v>40479</c:v>
                </c:pt>
                <c:pt idx="214">
                  <c:v>40480</c:v>
                </c:pt>
                <c:pt idx="215">
                  <c:v>40483</c:v>
                </c:pt>
                <c:pt idx="216">
                  <c:v>40484</c:v>
                </c:pt>
                <c:pt idx="217">
                  <c:v>40485</c:v>
                </c:pt>
                <c:pt idx="218">
                  <c:v>40486</c:v>
                </c:pt>
                <c:pt idx="219">
                  <c:v>40487</c:v>
                </c:pt>
                <c:pt idx="220">
                  <c:v>40490</c:v>
                </c:pt>
                <c:pt idx="221">
                  <c:v>40491</c:v>
                </c:pt>
                <c:pt idx="222">
                  <c:v>40492</c:v>
                </c:pt>
                <c:pt idx="223">
                  <c:v>40493</c:v>
                </c:pt>
                <c:pt idx="224">
                  <c:v>40494</c:v>
                </c:pt>
                <c:pt idx="225">
                  <c:v>40497</c:v>
                </c:pt>
                <c:pt idx="226">
                  <c:v>40498</c:v>
                </c:pt>
                <c:pt idx="227">
                  <c:v>40499</c:v>
                </c:pt>
                <c:pt idx="228">
                  <c:v>40500</c:v>
                </c:pt>
                <c:pt idx="229">
                  <c:v>40501</c:v>
                </c:pt>
                <c:pt idx="230">
                  <c:v>40504</c:v>
                </c:pt>
                <c:pt idx="231">
                  <c:v>40505</c:v>
                </c:pt>
                <c:pt idx="232">
                  <c:v>40506</c:v>
                </c:pt>
                <c:pt idx="233">
                  <c:v>40507</c:v>
                </c:pt>
                <c:pt idx="234">
                  <c:v>40508</c:v>
                </c:pt>
                <c:pt idx="235">
                  <c:v>40511</c:v>
                </c:pt>
                <c:pt idx="236">
                  <c:v>40512</c:v>
                </c:pt>
                <c:pt idx="237">
                  <c:v>40513</c:v>
                </c:pt>
                <c:pt idx="238">
                  <c:v>40514</c:v>
                </c:pt>
                <c:pt idx="239">
                  <c:v>40515</c:v>
                </c:pt>
                <c:pt idx="240">
                  <c:v>40518</c:v>
                </c:pt>
                <c:pt idx="241">
                  <c:v>40519</c:v>
                </c:pt>
                <c:pt idx="242">
                  <c:v>40520</c:v>
                </c:pt>
                <c:pt idx="243">
                  <c:v>40521</c:v>
                </c:pt>
                <c:pt idx="244">
                  <c:v>40522</c:v>
                </c:pt>
                <c:pt idx="245">
                  <c:v>40525</c:v>
                </c:pt>
                <c:pt idx="246">
                  <c:v>40526</c:v>
                </c:pt>
                <c:pt idx="247">
                  <c:v>40527</c:v>
                </c:pt>
                <c:pt idx="248">
                  <c:v>40528</c:v>
                </c:pt>
                <c:pt idx="249">
                  <c:v>40529</c:v>
                </c:pt>
                <c:pt idx="250">
                  <c:v>40532</c:v>
                </c:pt>
                <c:pt idx="251">
                  <c:v>40533</c:v>
                </c:pt>
                <c:pt idx="252">
                  <c:v>40534</c:v>
                </c:pt>
                <c:pt idx="253">
                  <c:v>40535</c:v>
                </c:pt>
                <c:pt idx="254">
                  <c:v>40536</c:v>
                </c:pt>
                <c:pt idx="255">
                  <c:v>40539</c:v>
                </c:pt>
                <c:pt idx="256">
                  <c:v>40540</c:v>
                </c:pt>
                <c:pt idx="257">
                  <c:v>40541</c:v>
                </c:pt>
                <c:pt idx="258">
                  <c:v>40542</c:v>
                </c:pt>
                <c:pt idx="259">
                  <c:v>40543</c:v>
                </c:pt>
                <c:pt idx="260">
                  <c:v>40546</c:v>
                </c:pt>
                <c:pt idx="261">
                  <c:v>40547</c:v>
                </c:pt>
                <c:pt idx="262">
                  <c:v>40548</c:v>
                </c:pt>
                <c:pt idx="263">
                  <c:v>40549</c:v>
                </c:pt>
                <c:pt idx="264">
                  <c:v>40550</c:v>
                </c:pt>
                <c:pt idx="265">
                  <c:v>40553</c:v>
                </c:pt>
                <c:pt idx="266">
                  <c:v>40554</c:v>
                </c:pt>
                <c:pt idx="267">
                  <c:v>40555</c:v>
                </c:pt>
                <c:pt idx="268">
                  <c:v>40556</c:v>
                </c:pt>
                <c:pt idx="269">
                  <c:v>40557</c:v>
                </c:pt>
                <c:pt idx="270">
                  <c:v>40560</c:v>
                </c:pt>
                <c:pt idx="271">
                  <c:v>40561</c:v>
                </c:pt>
                <c:pt idx="272">
                  <c:v>40562</c:v>
                </c:pt>
                <c:pt idx="273">
                  <c:v>40563</c:v>
                </c:pt>
                <c:pt idx="274">
                  <c:v>40564</c:v>
                </c:pt>
                <c:pt idx="275">
                  <c:v>40567</c:v>
                </c:pt>
                <c:pt idx="276">
                  <c:v>40568</c:v>
                </c:pt>
                <c:pt idx="277">
                  <c:v>40569</c:v>
                </c:pt>
                <c:pt idx="278">
                  <c:v>40570</c:v>
                </c:pt>
                <c:pt idx="279">
                  <c:v>40571</c:v>
                </c:pt>
                <c:pt idx="280">
                  <c:v>40574</c:v>
                </c:pt>
                <c:pt idx="281">
                  <c:v>40575</c:v>
                </c:pt>
                <c:pt idx="282">
                  <c:v>40576</c:v>
                </c:pt>
                <c:pt idx="283">
                  <c:v>40577</c:v>
                </c:pt>
                <c:pt idx="284">
                  <c:v>40578</c:v>
                </c:pt>
                <c:pt idx="285">
                  <c:v>40581</c:v>
                </c:pt>
                <c:pt idx="286">
                  <c:v>40582</c:v>
                </c:pt>
                <c:pt idx="287">
                  <c:v>40583</c:v>
                </c:pt>
                <c:pt idx="288">
                  <c:v>40584</c:v>
                </c:pt>
                <c:pt idx="289">
                  <c:v>40585</c:v>
                </c:pt>
                <c:pt idx="290">
                  <c:v>40588</c:v>
                </c:pt>
                <c:pt idx="291">
                  <c:v>40589</c:v>
                </c:pt>
                <c:pt idx="292">
                  <c:v>40590</c:v>
                </c:pt>
                <c:pt idx="293">
                  <c:v>40591</c:v>
                </c:pt>
                <c:pt idx="294">
                  <c:v>40592</c:v>
                </c:pt>
                <c:pt idx="295">
                  <c:v>40595</c:v>
                </c:pt>
                <c:pt idx="296">
                  <c:v>40596</c:v>
                </c:pt>
                <c:pt idx="297">
                  <c:v>40597</c:v>
                </c:pt>
                <c:pt idx="298">
                  <c:v>40598</c:v>
                </c:pt>
                <c:pt idx="299">
                  <c:v>40599</c:v>
                </c:pt>
                <c:pt idx="300">
                  <c:v>40602</c:v>
                </c:pt>
                <c:pt idx="301">
                  <c:v>40603</c:v>
                </c:pt>
                <c:pt idx="302">
                  <c:v>40604</c:v>
                </c:pt>
                <c:pt idx="303">
                  <c:v>40605</c:v>
                </c:pt>
                <c:pt idx="304">
                  <c:v>40606</c:v>
                </c:pt>
                <c:pt idx="305">
                  <c:v>40609</c:v>
                </c:pt>
                <c:pt idx="306">
                  <c:v>40610</c:v>
                </c:pt>
                <c:pt idx="307">
                  <c:v>40611</c:v>
                </c:pt>
                <c:pt idx="308">
                  <c:v>40612</c:v>
                </c:pt>
                <c:pt idx="309">
                  <c:v>40613</c:v>
                </c:pt>
                <c:pt idx="310">
                  <c:v>40616</c:v>
                </c:pt>
                <c:pt idx="311">
                  <c:v>40617</c:v>
                </c:pt>
                <c:pt idx="312">
                  <c:v>40618</c:v>
                </c:pt>
                <c:pt idx="313">
                  <c:v>40619</c:v>
                </c:pt>
                <c:pt idx="314">
                  <c:v>40620</c:v>
                </c:pt>
                <c:pt idx="315">
                  <c:v>40623</c:v>
                </c:pt>
                <c:pt idx="316">
                  <c:v>40624</c:v>
                </c:pt>
                <c:pt idx="317">
                  <c:v>40625</c:v>
                </c:pt>
                <c:pt idx="318">
                  <c:v>40626</c:v>
                </c:pt>
                <c:pt idx="319">
                  <c:v>40627</c:v>
                </c:pt>
                <c:pt idx="320">
                  <c:v>40630</c:v>
                </c:pt>
                <c:pt idx="321">
                  <c:v>40631</c:v>
                </c:pt>
                <c:pt idx="322">
                  <c:v>40632</c:v>
                </c:pt>
                <c:pt idx="323">
                  <c:v>40633</c:v>
                </c:pt>
                <c:pt idx="324">
                  <c:v>40634</c:v>
                </c:pt>
                <c:pt idx="325">
                  <c:v>40637</c:v>
                </c:pt>
                <c:pt idx="326">
                  <c:v>40638</c:v>
                </c:pt>
                <c:pt idx="327">
                  <c:v>40639</c:v>
                </c:pt>
                <c:pt idx="328">
                  <c:v>40640</c:v>
                </c:pt>
                <c:pt idx="329">
                  <c:v>40641</c:v>
                </c:pt>
                <c:pt idx="330">
                  <c:v>40644</c:v>
                </c:pt>
                <c:pt idx="331">
                  <c:v>40645</c:v>
                </c:pt>
                <c:pt idx="332">
                  <c:v>40646</c:v>
                </c:pt>
                <c:pt idx="333">
                  <c:v>40647</c:v>
                </c:pt>
                <c:pt idx="334">
                  <c:v>40648</c:v>
                </c:pt>
                <c:pt idx="335">
                  <c:v>40651</c:v>
                </c:pt>
                <c:pt idx="336">
                  <c:v>40652</c:v>
                </c:pt>
                <c:pt idx="337">
                  <c:v>40653</c:v>
                </c:pt>
                <c:pt idx="338">
                  <c:v>40654</c:v>
                </c:pt>
                <c:pt idx="339">
                  <c:v>40655</c:v>
                </c:pt>
                <c:pt idx="340">
                  <c:v>40658</c:v>
                </c:pt>
                <c:pt idx="341">
                  <c:v>40659</c:v>
                </c:pt>
                <c:pt idx="342">
                  <c:v>40660</c:v>
                </c:pt>
                <c:pt idx="343">
                  <c:v>40661</c:v>
                </c:pt>
                <c:pt idx="344">
                  <c:v>40662</c:v>
                </c:pt>
                <c:pt idx="345">
                  <c:v>40665</c:v>
                </c:pt>
                <c:pt idx="346">
                  <c:v>40666</c:v>
                </c:pt>
                <c:pt idx="347">
                  <c:v>40667</c:v>
                </c:pt>
                <c:pt idx="348">
                  <c:v>40668</c:v>
                </c:pt>
                <c:pt idx="349">
                  <c:v>40669</c:v>
                </c:pt>
                <c:pt idx="350">
                  <c:v>40672</c:v>
                </c:pt>
                <c:pt idx="351">
                  <c:v>40673</c:v>
                </c:pt>
                <c:pt idx="352">
                  <c:v>40674</c:v>
                </c:pt>
                <c:pt idx="353">
                  <c:v>40675</c:v>
                </c:pt>
                <c:pt idx="354">
                  <c:v>40676</c:v>
                </c:pt>
                <c:pt idx="355">
                  <c:v>40679</c:v>
                </c:pt>
                <c:pt idx="356">
                  <c:v>40680</c:v>
                </c:pt>
                <c:pt idx="357">
                  <c:v>40681</c:v>
                </c:pt>
                <c:pt idx="358">
                  <c:v>40682</c:v>
                </c:pt>
                <c:pt idx="359">
                  <c:v>40683</c:v>
                </c:pt>
                <c:pt idx="360">
                  <c:v>40686</c:v>
                </c:pt>
                <c:pt idx="361">
                  <c:v>40687</c:v>
                </c:pt>
                <c:pt idx="362">
                  <c:v>40688</c:v>
                </c:pt>
                <c:pt idx="363">
                  <c:v>40689</c:v>
                </c:pt>
                <c:pt idx="364">
                  <c:v>40690</c:v>
                </c:pt>
                <c:pt idx="365">
                  <c:v>40693</c:v>
                </c:pt>
                <c:pt idx="366">
                  <c:v>40694</c:v>
                </c:pt>
                <c:pt idx="367">
                  <c:v>40695</c:v>
                </c:pt>
                <c:pt idx="368">
                  <c:v>40696</c:v>
                </c:pt>
                <c:pt idx="369">
                  <c:v>40697</c:v>
                </c:pt>
                <c:pt idx="370">
                  <c:v>40700</c:v>
                </c:pt>
                <c:pt idx="371">
                  <c:v>40701</c:v>
                </c:pt>
                <c:pt idx="372">
                  <c:v>40702</c:v>
                </c:pt>
                <c:pt idx="373">
                  <c:v>40703</c:v>
                </c:pt>
                <c:pt idx="374">
                  <c:v>40704</c:v>
                </c:pt>
                <c:pt idx="375">
                  <c:v>40707</c:v>
                </c:pt>
                <c:pt idx="376">
                  <c:v>40708</c:v>
                </c:pt>
                <c:pt idx="377">
                  <c:v>40709</c:v>
                </c:pt>
                <c:pt idx="378">
                  <c:v>40710</c:v>
                </c:pt>
                <c:pt idx="379">
                  <c:v>40711</c:v>
                </c:pt>
                <c:pt idx="380">
                  <c:v>40714</c:v>
                </c:pt>
                <c:pt idx="381">
                  <c:v>40715</c:v>
                </c:pt>
                <c:pt idx="382">
                  <c:v>40716</c:v>
                </c:pt>
                <c:pt idx="383">
                  <c:v>40717</c:v>
                </c:pt>
                <c:pt idx="384">
                  <c:v>40718</c:v>
                </c:pt>
                <c:pt idx="385">
                  <c:v>40721</c:v>
                </c:pt>
                <c:pt idx="386">
                  <c:v>40722</c:v>
                </c:pt>
                <c:pt idx="387">
                  <c:v>40723</c:v>
                </c:pt>
                <c:pt idx="388">
                  <c:v>40724</c:v>
                </c:pt>
                <c:pt idx="389">
                  <c:v>40725</c:v>
                </c:pt>
                <c:pt idx="390">
                  <c:v>40728</c:v>
                </c:pt>
                <c:pt idx="391">
                  <c:v>40729</c:v>
                </c:pt>
                <c:pt idx="392">
                  <c:v>40730</c:v>
                </c:pt>
                <c:pt idx="393">
                  <c:v>40731</c:v>
                </c:pt>
                <c:pt idx="394">
                  <c:v>40732</c:v>
                </c:pt>
                <c:pt idx="395">
                  <c:v>40735</c:v>
                </c:pt>
                <c:pt idx="396">
                  <c:v>40736</c:v>
                </c:pt>
                <c:pt idx="397">
                  <c:v>40737</c:v>
                </c:pt>
                <c:pt idx="398">
                  <c:v>40738</c:v>
                </c:pt>
                <c:pt idx="399">
                  <c:v>40739</c:v>
                </c:pt>
                <c:pt idx="400">
                  <c:v>40742</c:v>
                </c:pt>
                <c:pt idx="401">
                  <c:v>40743</c:v>
                </c:pt>
                <c:pt idx="402">
                  <c:v>40744</c:v>
                </c:pt>
                <c:pt idx="403">
                  <c:v>40745</c:v>
                </c:pt>
                <c:pt idx="404">
                  <c:v>40746</c:v>
                </c:pt>
                <c:pt idx="405">
                  <c:v>40749</c:v>
                </c:pt>
                <c:pt idx="406">
                  <c:v>40750</c:v>
                </c:pt>
                <c:pt idx="407">
                  <c:v>40751</c:v>
                </c:pt>
                <c:pt idx="408">
                  <c:v>40752</c:v>
                </c:pt>
                <c:pt idx="409">
                  <c:v>40753</c:v>
                </c:pt>
                <c:pt idx="410">
                  <c:v>40756</c:v>
                </c:pt>
                <c:pt idx="411">
                  <c:v>40757</c:v>
                </c:pt>
                <c:pt idx="412">
                  <c:v>40758</c:v>
                </c:pt>
                <c:pt idx="413">
                  <c:v>40759</c:v>
                </c:pt>
                <c:pt idx="414">
                  <c:v>40760</c:v>
                </c:pt>
                <c:pt idx="415">
                  <c:v>40763</c:v>
                </c:pt>
                <c:pt idx="416">
                  <c:v>40764</c:v>
                </c:pt>
                <c:pt idx="417">
                  <c:v>40765</c:v>
                </c:pt>
                <c:pt idx="418">
                  <c:v>40766</c:v>
                </c:pt>
                <c:pt idx="419">
                  <c:v>40767</c:v>
                </c:pt>
                <c:pt idx="420">
                  <c:v>40770</c:v>
                </c:pt>
                <c:pt idx="421">
                  <c:v>40771</c:v>
                </c:pt>
                <c:pt idx="422">
                  <c:v>40772</c:v>
                </c:pt>
                <c:pt idx="423">
                  <c:v>40773</c:v>
                </c:pt>
                <c:pt idx="424">
                  <c:v>40774</c:v>
                </c:pt>
                <c:pt idx="425">
                  <c:v>40777</c:v>
                </c:pt>
                <c:pt idx="426">
                  <c:v>40778</c:v>
                </c:pt>
                <c:pt idx="427">
                  <c:v>40779</c:v>
                </c:pt>
                <c:pt idx="428">
                  <c:v>40780</c:v>
                </c:pt>
                <c:pt idx="429">
                  <c:v>40781</c:v>
                </c:pt>
                <c:pt idx="430">
                  <c:v>40784</c:v>
                </c:pt>
                <c:pt idx="431">
                  <c:v>40785</c:v>
                </c:pt>
                <c:pt idx="432">
                  <c:v>40786</c:v>
                </c:pt>
                <c:pt idx="433">
                  <c:v>40787</c:v>
                </c:pt>
                <c:pt idx="434">
                  <c:v>40788</c:v>
                </c:pt>
                <c:pt idx="435">
                  <c:v>40791</c:v>
                </c:pt>
                <c:pt idx="436">
                  <c:v>40792</c:v>
                </c:pt>
                <c:pt idx="437">
                  <c:v>40793</c:v>
                </c:pt>
                <c:pt idx="438">
                  <c:v>40794</c:v>
                </c:pt>
                <c:pt idx="439">
                  <c:v>40795</c:v>
                </c:pt>
                <c:pt idx="440">
                  <c:v>40798</c:v>
                </c:pt>
                <c:pt idx="441">
                  <c:v>40799</c:v>
                </c:pt>
                <c:pt idx="442">
                  <c:v>40800</c:v>
                </c:pt>
                <c:pt idx="443">
                  <c:v>40801</c:v>
                </c:pt>
                <c:pt idx="444">
                  <c:v>40802</c:v>
                </c:pt>
                <c:pt idx="445">
                  <c:v>40805</c:v>
                </c:pt>
                <c:pt idx="446">
                  <c:v>40806</c:v>
                </c:pt>
                <c:pt idx="447">
                  <c:v>40807</c:v>
                </c:pt>
                <c:pt idx="448">
                  <c:v>40808</c:v>
                </c:pt>
                <c:pt idx="449">
                  <c:v>40809</c:v>
                </c:pt>
                <c:pt idx="450">
                  <c:v>40812</c:v>
                </c:pt>
                <c:pt idx="451">
                  <c:v>40813</c:v>
                </c:pt>
                <c:pt idx="452">
                  <c:v>40814</c:v>
                </c:pt>
                <c:pt idx="453">
                  <c:v>40815</c:v>
                </c:pt>
                <c:pt idx="454">
                  <c:v>40816</c:v>
                </c:pt>
                <c:pt idx="455">
                  <c:v>40819</c:v>
                </c:pt>
                <c:pt idx="456">
                  <c:v>40820</c:v>
                </c:pt>
                <c:pt idx="457">
                  <c:v>40821</c:v>
                </c:pt>
                <c:pt idx="458">
                  <c:v>40822</c:v>
                </c:pt>
                <c:pt idx="459">
                  <c:v>40823</c:v>
                </c:pt>
                <c:pt idx="460">
                  <c:v>40826</c:v>
                </c:pt>
                <c:pt idx="461">
                  <c:v>40827</c:v>
                </c:pt>
                <c:pt idx="462">
                  <c:v>40828</c:v>
                </c:pt>
                <c:pt idx="463">
                  <c:v>40829</c:v>
                </c:pt>
                <c:pt idx="464">
                  <c:v>40830</c:v>
                </c:pt>
                <c:pt idx="465">
                  <c:v>40833</c:v>
                </c:pt>
                <c:pt idx="466">
                  <c:v>40834</c:v>
                </c:pt>
                <c:pt idx="467">
                  <c:v>40835</c:v>
                </c:pt>
                <c:pt idx="468">
                  <c:v>40836</c:v>
                </c:pt>
                <c:pt idx="469">
                  <c:v>40837</c:v>
                </c:pt>
                <c:pt idx="470">
                  <c:v>40840</c:v>
                </c:pt>
                <c:pt idx="471">
                  <c:v>40841</c:v>
                </c:pt>
                <c:pt idx="472">
                  <c:v>40842</c:v>
                </c:pt>
                <c:pt idx="473">
                  <c:v>40843</c:v>
                </c:pt>
                <c:pt idx="474">
                  <c:v>40844</c:v>
                </c:pt>
                <c:pt idx="475">
                  <c:v>40847</c:v>
                </c:pt>
                <c:pt idx="476">
                  <c:v>40848</c:v>
                </c:pt>
                <c:pt idx="477">
                  <c:v>40849</c:v>
                </c:pt>
                <c:pt idx="478">
                  <c:v>40850</c:v>
                </c:pt>
                <c:pt idx="479">
                  <c:v>40851</c:v>
                </c:pt>
                <c:pt idx="480">
                  <c:v>40854</c:v>
                </c:pt>
                <c:pt idx="481">
                  <c:v>40855</c:v>
                </c:pt>
                <c:pt idx="482">
                  <c:v>40856</c:v>
                </c:pt>
                <c:pt idx="483">
                  <c:v>40857</c:v>
                </c:pt>
                <c:pt idx="484">
                  <c:v>40858</c:v>
                </c:pt>
                <c:pt idx="485">
                  <c:v>40861</c:v>
                </c:pt>
                <c:pt idx="486">
                  <c:v>40862</c:v>
                </c:pt>
                <c:pt idx="487">
                  <c:v>40863</c:v>
                </c:pt>
                <c:pt idx="488">
                  <c:v>40864</c:v>
                </c:pt>
                <c:pt idx="489">
                  <c:v>40865</c:v>
                </c:pt>
                <c:pt idx="490">
                  <c:v>40868</c:v>
                </c:pt>
                <c:pt idx="491">
                  <c:v>40869</c:v>
                </c:pt>
                <c:pt idx="492">
                  <c:v>40870</c:v>
                </c:pt>
                <c:pt idx="493">
                  <c:v>40871</c:v>
                </c:pt>
                <c:pt idx="494">
                  <c:v>40872</c:v>
                </c:pt>
                <c:pt idx="495">
                  <c:v>40875</c:v>
                </c:pt>
                <c:pt idx="496">
                  <c:v>40876</c:v>
                </c:pt>
                <c:pt idx="497">
                  <c:v>40877</c:v>
                </c:pt>
                <c:pt idx="498">
                  <c:v>40878</c:v>
                </c:pt>
                <c:pt idx="499">
                  <c:v>40879</c:v>
                </c:pt>
                <c:pt idx="500">
                  <c:v>40882</c:v>
                </c:pt>
                <c:pt idx="501">
                  <c:v>40883</c:v>
                </c:pt>
                <c:pt idx="502">
                  <c:v>40884</c:v>
                </c:pt>
                <c:pt idx="503">
                  <c:v>40885</c:v>
                </c:pt>
                <c:pt idx="504">
                  <c:v>40886</c:v>
                </c:pt>
                <c:pt idx="505">
                  <c:v>40889</c:v>
                </c:pt>
                <c:pt idx="506">
                  <c:v>40890</c:v>
                </c:pt>
                <c:pt idx="507">
                  <c:v>40891</c:v>
                </c:pt>
                <c:pt idx="508">
                  <c:v>40892</c:v>
                </c:pt>
                <c:pt idx="509">
                  <c:v>40893</c:v>
                </c:pt>
                <c:pt idx="510">
                  <c:v>40896</c:v>
                </c:pt>
                <c:pt idx="511">
                  <c:v>40897</c:v>
                </c:pt>
                <c:pt idx="512">
                  <c:v>40898</c:v>
                </c:pt>
                <c:pt idx="513">
                  <c:v>40899</c:v>
                </c:pt>
                <c:pt idx="514">
                  <c:v>40900</c:v>
                </c:pt>
                <c:pt idx="515">
                  <c:v>40903</c:v>
                </c:pt>
                <c:pt idx="516">
                  <c:v>40904</c:v>
                </c:pt>
                <c:pt idx="517">
                  <c:v>40905</c:v>
                </c:pt>
                <c:pt idx="518">
                  <c:v>40906</c:v>
                </c:pt>
                <c:pt idx="519">
                  <c:v>40907</c:v>
                </c:pt>
                <c:pt idx="520">
                  <c:v>40910</c:v>
                </c:pt>
                <c:pt idx="521">
                  <c:v>40911</c:v>
                </c:pt>
                <c:pt idx="522">
                  <c:v>40912</c:v>
                </c:pt>
                <c:pt idx="523">
                  <c:v>40913</c:v>
                </c:pt>
                <c:pt idx="524">
                  <c:v>40914</c:v>
                </c:pt>
                <c:pt idx="525">
                  <c:v>40917</c:v>
                </c:pt>
                <c:pt idx="526">
                  <c:v>40918</c:v>
                </c:pt>
                <c:pt idx="527">
                  <c:v>40919</c:v>
                </c:pt>
                <c:pt idx="528">
                  <c:v>40920</c:v>
                </c:pt>
                <c:pt idx="529">
                  <c:v>40921</c:v>
                </c:pt>
                <c:pt idx="530">
                  <c:v>40924</c:v>
                </c:pt>
                <c:pt idx="531">
                  <c:v>40925</c:v>
                </c:pt>
                <c:pt idx="532">
                  <c:v>40926</c:v>
                </c:pt>
                <c:pt idx="533">
                  <c:v>40927</c:v>
                </c:pt>
                <c:pt idx="534">
                  <c:v>40928</c:v>
                </c:pt>
                <c:pt idx="535">
                  <c:v>40931</c:v>
                </c:pt>
                <c:pt idx="536">
                  <c:v>40932</c:v>
                </c:pt>
                <c:pt idx="537">
                  <c:v>40933</c:v>
                </c:pt>
                <c:pt idx="538">
                  <c:v>40934</c:v>
                </c:pt>
                <c:pt idx="539">
                  <c:v>40935</c:v>
                </c:pt>
                <c:pt idx="540">
                  <c:v>40938</c:v>
                </c:pt>
                <c:pt idx="541">
                  <c:v>40939</c:v>
                </c:pt>
                <c:pt idx="542">
                  <c:v>40940</c:v>
                </c:pt>
                <c:pt idx="543">
                  <c:v>40941</c:v>
                </c:pt>
                <c:pt idx="544">
                  <c:v>40942</c:v>
                </c:pt>
                <c:pt idx="545">
                  <c:v>40945</c:v>
                </c:pt>
                <c:pt idx="546">
                  <c:v>40946</c:v>
                </c:pt>
                <c:pt idx="547">
                  <c:v>40947</c:v>
                </c:pt>
                <c:pt idx="548">
                  <c:v>40948</c:v>
                </c:pt>
                <c:pt idx="549">
                  <c:v>40949</c:v>
                </c:pt>
                <c:pt idx="550">
                  <c:v>40952</c:v>
                </c:pt>
                <c:pt idx="551">
                  <c:v>40953</c:v>
                </c:pt>
                <c:pt idx="552">
                  <c:v>40954</c:v>
                </c:pt>
                <c:pt idx="553">
                  <c:v>40955</c:v>
                </c:pt>
                <c:pt idx="554">
                  <c:v>40956</c:v>
                </c:pt>
                <c:pt idx="555">
                  <c:v>40959</c:v>
                </c:pt>
                <c:pt idx="556">
                  <c:v>40960</c:v>
                </c:pt>
                <c:pt idx="557">
                  <c:v>40961</c:v>
                </c:pt>
                <c:pt idx="558">
                  <c:v>40962</c:v>
                </c:pt>
                <c:pt idx="559">
                  <c:v>40963</c:v>
                </c:pt>
                <c:pt idx="560">
                  <c:v>40966</c:v>
                </c:pt>
                <c:pt idx="561">
                  <c:v>40967</c:v>
                </c:pt>
                <c:pt idx="562">
                  <c:v>40968</c:v>
                </c:pt>
                <c:pt idx="563">
                  <c:v>40969</c:v>
                </c:pt>
                <c:pt idx="564">
                  <c:v>40970</c:v>
                </c:pt>
                <c:pt idx="565">
                  <c:v>40973</c:v>
                </c:pt>
                <c:pt idx="566">
                  <c:v>40974</c:v>
                </c:pt>
                <c:pt idx="567">
                  <c:v>40975</c:v>
                </c:pt>
                <c:pt idx="568">
                  <c:v>40976</c:v>
                </c:pt>
                <c:pt idx="569">
                  <c:v>40977</c:v>
                </c:pt>
                <c:pt idx="570">
                  <c:v>40980</c:v>
                </c:pt>
                <c:pt idx="571">
                  <c:v>40981</c:v>
                </c:pt>
                <c:pt idx="572">
                  <c:v>40982</c:v>
                </c:pt>
                <c:pt idx="573">
                  <c:v>40983</c:v>
                </c:pt>
                <c:pt idx="574">
                  <c:v>40984</c:v>
                </c:pt>
                <c:pt idx="575">
                  <c:v>40987</c:v>
                </c:pt>
                <c:pt idx="576">
                  <c:v>40988</c:v>
                </c:pt>
                <c:pt idx="577">
                  <c:v>40989</c:v>
                </c:pt>
                <c:pt idx="578">
                  <c:v>40990</c:v>
                </c:pt>
                <c:pt idx="579">
                  <c:v>40991</c:v>
                </c:pt>
                <c:pt idx="580">
                  <c:v>40994</c:v>
                </c:pt>
                <c:pt idx="581">
                  <c:v>40995</c:v>
                </c:pt>
                <c:pt idx="582">
                  <c:v>40996</c:v>
                </c:pt>
                <c:pt idx="583">
                  <c:v>40997</c:v>
                </c:pt>
                <c:pt idx="584">
                  <c:v>40998</c:v>
                </c:pt>
                <c:pt idx="585">
                  <c:v>41001</c:v>
                </c:pt>
                <c:pt idx="586">
                  <c:v>41002</c:v>
                </c:pt>
                <c:pt idx="587">
                  <c:v>41003</c:v>
                </c:pt>
                <c:pt idx="588">
                  <c:v>41004</c:v>
                </c:pt>
                <c:pt idx="589">
                  <c:v>41005</c:v>
                </c:pt>
                <c:pt idx="590">
                  <c:v>41008</c:v>
                </c:pt>
                <c:pt idx="591">
                  <c:v>41009</c:v>
                </c:pt>
                <c:pt idx="592">
                  <c:v>41010</c:v>
                </c:pt>
                <c:pt idx="593">
                  <c:v>41011</c:v>
                </c:pt>
                <c:pt idx="594">
                  <c:v>41012</c:v>
                </c:pt>
                <c:pt idx="595">
                  <c:v>41015</c:v>
                </c:pt>
                <c:pt idx="596">
                  <c:v>41016</c:v>
                </c:pt>
                <c:pt idx="597">
                  <c:v>41017</c:v>
                </c:pt>
                <c:pt idx="598">
                  <c:v>41018</c:v>
                </c:pt>
                <c:pt idx="599">
                  <c:v>41019</c:v>
                </c:pt>
                <c:pt idx="600">
                  <c:v>41022</c:v>
                </c:pt>
                <c:pt idx="601">
                  <c:v>41023</c:v>
                </c:pt>
                <c:pt idx="602">
                  <c:v>41024</c:v>
                </c:pt>
                <c:pt idx="603">
                  <c:v>41025</c:v>
                </c:pt>
                <c:pt idx="604">
                  <c:v>41026</c:v>
                </c:pt>
                <c:pt idx="605">
                  <c:v>41029</c:v>
                </c:pt>
                <c:pt idx="606">
                  <c:v>41030</c:v>
                </c:pt>
                <c:pt idx="607">
                  <c:v>41031</c:v>
                </c:pt>
                <c:pt idx="608">
                  <c:v>41032</c:v>
                </c:pt>
                <c:pt idx="609">
                  <c:v>41033</c:v>
                </c:pt>
                <c:pt idx="610">
                  <c:v>41036</c:v>
                </c:pt>
                <c:pt idx="611">
                  <c:v>41037</c:v>
                </c:pt>
                <c:pt idx="612">
                  <c:v>41038</c:v>
                </c:pt>
                <c:pt idx="613">
                  <c:v>41039</c:v>
                </c:pt>
                <c:pt idx="614">
                  <c:v>41040</c:v>
                </c:pt>
                <c:pt idx="615">
                  <c:v>41043</c:v>
                </c:pt>
                <c:pt idx="616">
                  <c:v>41044</c:v>
                </c:pt>
                <c:pt idx="617">
                  <c:v>41045</c:v>
                </c:pt>
                <c:pt idx="618">
                  <c:v>41046</c:v>
                </c:pt>
                <c:pt idx="619">
                  <c:v>41047</c:v>
                </c:pt>
                <c:pt idx="620">
                  <c:v>41050</c:v>
                </c:pt>
                <c:pt idx="621">
                  <c:v>41051</c:v>
                </c:pt>
                <c:pt idx="622">
                  <c:v>41052</c:v>
                </c:pt>
                <c:pt idx="623">
                  <c:v>41053</c:v>
                </c:pt>
                <c:pt idx="624">
                  <c:v>41054</c:v>
                </c:pt>
                <c:pt idx="625">
                  <c:v>41057</c:v>
                </c:pt>
                <c:pt idx="626">
                  <c:v>41058</c:v>
                </c:pt>
                <c:pt idx="627">
                  <c:v>41059</c:v>
                </c:pt>
                <c:pt idx="628">
                  <c:v>41060</c:v>
                </c:pt>
                <c:pt idx="629">
                  <c:v>41061</c:v>
                </c:pt>
                <c:pt idx="630">
                  <c:v>41064</c:v>
                </c:pt>
                <c:pt idx="631">
                  <c:v>41065</c:v>
                </c:pt>
                <c:pt idx="632">
                  <c:v>41066</c:v>
                </c:pt>
                <c:pt idx="633">
                  <c:v>41067</c:v>
                </c:pt>
                <c:pt idx="634">
                  <c:v>41068</c:v>
                </c:pt>
                <c:pt idx="635">
                  <c:v>41071</c:v>
                </c:pt>
                <c:pt idx="636">
                  <c:v>41072</c:v>
                </c:pt>
                <c:pt idx="637">
                  <c:v>41073</c:v>
                </c:pt>
                <c:pt idx="638">
                  <c:v>41074</c:v>
                </c:pt>
                <c:pt idx="639">
                  <c:v>41075</c:v>
                </c:pt>
                <c:pt idx="640">
                  <c:v>41078</c:v>
                </c:pt>
                <c:pt idx="641">
                  <c:v>41079</c:v>
                </c:pt>
                <c:pt idx="642">
                  <c:v>41080</c:v>
                </c:pt>
                <c:pt idx="643">
                  <c:v>41081</c:v>
                </c:pt>
                <c:pt idx="644">
                  <c:v>41082</c:v>
                </c:pt>
                <c:pt idx="645">
                  <c:v>41085</c:v>
                </c:pt>
                <c:pt idx="646">
                  <c:v>41086</c:v>
                </c:pt>
                <c:pt idx="647">
                  <c:v>41087</c:v>
                </c:pt>
                <c:pt idx="648">
                  <c:v>41088</c:v>
                </c:pt>
                <c:pt idx="649">
                  <c:v>41089</c:v>
                </c:pt>
                <c:pt idx="650">
                  <c:v>41092</c:v>
                </c:pt>
                <c:pt idx="651">
                  <c:v>41093</c:v>
                </c:pt>
                <c:pt idx="652">
                  <c:v>41094</c:v>
                </c:pt>
                <c:pt idx="653">
                  <c:v>41095</c:v>
                </c:pt>
                <c:pt idx="654">
                  <c:v>41096</c:v>
                </c:pt>
                <c:pt idx="655">
                  <c:v>41099</c:v>
                </c:pt>
                <c:pt idx="656">
                  <c:v>41100</c:v>
                </c:pt>
                <c:pt idx="657">
                  <c:v>41101</c:v>
                </c:pt>
                <c:pt idx="658">
                  <c:v>41102</c:v>
                </c:pt>
                <c:pt idx="659">
                  <c:v>41103</c:v>
                </c:pt>
                <c:pt idx="660">
                  <c:v>41106</c:v>
                </c:pt>
                <c:pt idx="661">
                  <c:v>41107</c:v>
                </c:pt>
                <c:pt idx="662">
                  <c:v>41108</c:v>
                </c:pt>
                <c:pt idx="663">
                  <c:v>41109</c:v>
                </c:pt>
                <c:pt idx="664">
                  <c:v>41110</c:v>
                </c:pt>
                <c:pt idx="665">
                  <c:v>41113</c:v>
                </c:pt>
                <c:pt idx="666">
                  <c:v>41114</c:v>
                </c:pt>
                <c:pt idx="667">
                  <c:v>41115</c:v>
                </c:pt>
                <c:pt idx="668">
                  <c:v>41116</c:v>
                </c:pt>
                <c:pt idx="669">
                  <c:v>41117</c:v>
                </c:pt>
                <c:pt idx="670">
                  <c:v>41120</c:v>
                </c:pt>
                <c:pt idx="671">
                  <c:v>41121</c:v>
                </c:pt>
                <c:pt idx="672">
                  <c:v>41122</c:v>
                </c:pt>
                <c:pt idx="673">
                  <c:v>41123</c:v>
                </c:pt>
                <c:pt idx="674">
                  <c:v>41124</c:v>
                </c:pt>
                <c:pt idx="675">
                  <c:v>41127</c:v>
                </c:pt>
                <c:pt idx="676">
                  <c:v>41128</c:v>
                </c:pt>
                <c:pt idx="677">
                  <c:v>41129</c:v>
                </c:pt>
                <c:pt idx="678">
                  <c:v>41130</c:v>
                </c:pt>
                <c:pt idx="679">
                  <c:v>41131</c:v>
                </c:pt>
                <c:pt idx="680">
                  <c:v>41134</c:v>
                </c:pt>
                <c:pt idx="681">
                  <c:v>41135</c:v>
                </c:pt>
                <c:pt idx="682">
                  <c:v>41136</c:v>
                </c:pt>
                <c:pt idx="683">
                  <c:v>41137</c:v>
                </c:pt>
                <c:pt idx="684">
                  <c:v>41138</c:v>
                </c:pt>
                <c:pt idx="685">
                  <c:v>41141</c:v>
                </c:pt>
                <c:pt idx="686">
                  <c:v>41142</c:v>
                </c:pt>
                <c:pt idx="687">
                  <c:v>41143</c:v>
                </c:pt>
                <c:pt idx="688">
                  <c:v>41144</c:v>
                </c:pt>
                <c:pt idx="689">
                  <c:v>41145</c:v>
                </c:pt>
                <c:pt idx="690">
                  <c:v>41148</c:v>
                </c:pt>
                <c:pt idx="691">
                  <c:v>41149</c:v>
                </c:pt>
                <c:pt idx="692">
                  <c:v>41150</c:v>
                </c:pt>
                <c:pt idx="693">
                  <c:v>41151</c:v>
                </c:pt>
                <c:pt idx="694">
                  <c:v>41152</c:v>
                </c:pt>
                <c:pt idx="695">
                  <c:v>41155</c:v>
                </c:pt>
                <c:pt idx="696">
                  <c:v>41156</c:v>
                </c:pt>
                <c:pt idx="697">
                  <c:v>41157</c:v>
                </c:pt>
                <c:pt idx="698">
                  <c:v>41158</c:v>
                </c:pt>
                <c:pt idx="699">
                  <c:v>41159</c:v>
                </c:pt>
                <c:pt idx="700">
                  <c:v>41162</c:v>
                </c:pt>
                <c:pt idx="701">
                  <c:v>41163</c:v>
                </c:pt>
                <c:pt idx="702">
                  <c:v>41164</c:v>
                </c:pt>
                <c:pt idx="703">
                  <c:v>41165</c:v>
                </c:pt>
                <c:pt idx="704">
                  <c:v>41166</c:v>
                </c:pt>
                <c:pt idx="705">
                  <c:v>41169</c:v>
                </c:pt>
                <c:pt idx="706">
                  <c:v>41170</c:v>
                </c:pt>
                <c:pt idx="707">
                  <c:v>41171</c:v>
                </c:pt>
                <c:pt idx="708">
                  <c:v>41172</c:v>
                </c:pt>
                <c:pt idx="709">
                  <c:v>41173</c:v>
                </c:pt>
                <c:pt idx="710">
                  <c:v>41176</c:v>
                </c:pt>
                <c:pt idx="711">
                  <c:v>41177</c:v>
                </c:pt>
                <c:pt idx="712">
                  <c:v>41178</c:v>
                </c:pt>
                <c:pt idx="713">
                  <c:v>41179</c:v>
                </c:pt>
                <c:pt idx="714">
                  <c:v>41180</c:v>
                </c:pt>
                <c:pt idx="715">
                  <c:v>41183</c:v>
                </c:pt>
                <c:pt idx="716">
                  <c:v>41184</c:v>
                </c:pt>
                <c:pt idx="717">
                  <c:v>41185</c:v>
                </c:pt>
                <c:pt idx="718">
                  <c:v>41186</c:v>
                </c:pt>
                <c:pt idx="719">
                  <c:v>41187</c:v>
                </c:pt>
                <c:pt idx="720">
                  <c:v>41190</c:v>
                </c:pt>
                <c:pt idx="721">
                  <c:v>41191</c:v>
                </c:pt>
                <c:pt idx="722">
                  <c:v>41192</c:v>
                </c:pt>
                <c:pt idx="723">
                  <c:v>41193</c:v>
                </c:pt>
                <c:pt idx="724">
                  <c:v>41194</c:v>
                </c:pt>
                <c:pt idx="725">
                  <c:v>41197</c:v>
                </c:pt>
                <c:pt idx="726">
                  <c:v>41198</c:v>
                </c:pt>
                <c:pt idx="727">
                  <c:v>41199</c:v>
                </c:pt>
                <c:pt idx="728">
                  <c:v>41200</c:v>
                </c:pt>
                <c:pt idx="729">
                  <c:v>41201</c:v>
                </c:pt>
                <c:pt idx="730">
                  <c:v>41204</c:v>
                </c:pt>
                <c:pt idx="731">
                  <c:v>41205</c:v>
                </c:pt>
                <c:pt idx="732">
                  <c:v>41206</c:v>
                </c:pt>
                <c:pt idx="733">
                  <c:v>41207</c:v>
                </c:pt>
                <c:pt idx="734">
                  <c:v>41208</c:v>
                </c:pt>
                <c:pt idx="735">
                  <c:v>41211</c:v>
                </c:pt>
                <c:pt idx="736">
                  <c:v>41212</c:v>
                </c:pt>
                <c:pt idx="737">
                  <c:v>41213</c:v>
                </c:pt>
                <c:pt idx="738">
                  <c:v>41214</c:v>
                </c:pt>
                <c:pt idx="739">
                  <c:v>41215</c:v>
                </c:pt>
                <c:pt idx="740">
                  <c:v>41218</c:v>
                </c:pt>
                <c:pt idx="741">
                  <c:v>41219</c:v>
                </c:pt>
                <c:pt idx="742">
                  <c:v>41220</c:v>
                </c:pt>
                <c:pt idx="743">
                  <c:v>41221</c:v>
                </c:pt>
                <c:pt idx="744">
                  <c:v>41222</c:v>
                </c:pt>
                <c:pt idx="745">
                  <c:v>41225</c:v>
                </c:pt>
                <c:pt idx="746">
                  <c:v>41226</c:v>
                </c:pt>
                <c:pt idx="747">
                  <c:v>41227</c:v>
                </c:pt>
                <c:pt idx="748">
                  <c:v>41228</c:v>
                </c:pt>
                <c:pt idx="749">
                  <c:v>41229</c:v>
                </c:pt>
                <c:pt idx="750">
                  <c:v>41232</c:v>
                </c:pt>
                <c:pt idx="751">
                  <c:v>41233</c:v>
                </c:pt>
                <c:pt idx="752">
                  <c:v>41234</c:v>
                </c:pt>
                <c:pt idx="753">
                  <c:v>41235</c:v>
                </c:pt>
                <c:pt idx="754">
                  <c:v>41236</c:v>
                </c:pt>
                <c:pt idx="755">
                  <c:v>41239</c:v>
                </c:pt>
                <c:pt idx="756">
                  <c:v>41240</c:v>
                </c:pt>
                <c:pt idx="757">
                  <c:v>41241</c:v>
                </c:pt>
                <c:pt idx="758">
                  <c:v>41242</c:v>
                </c:pt>
                <c:pt idx="759">
                  <c:v>41243</c:v>
                </c:pt>
                <c:pt idx="760">
                  <c:v>41246</c:v>
                </c:pt>
                <c:pt idx="761">
                  <c:v>41247</c:v>
                </c:pt>
                <c:pt idx="762">
                  <c:v>41248</c:v>
                </c:pt>
                <c:pt idx="763">
                  <c:v>41249</c:v>
                </c:pt>
                <c:pt idx="764">
                  <c:v>41250</c:v>
                </c:pt>
                <c:pt idx="765">
                  <c:v>41253</c:v>
                </c:pt>
                <c:pt idx="766">
                  <c:v>41254</c:v>
                </c:pt>
                <c:pt idx="767">
                  <c:v>41255</c:v>
                </c:pt>
                <c:pt idx="768">
                  <c:v>41256</c:v>
                </c:pt>
                <c:pt idx="769">
                  <c:v>41257</c:v>
                </c:pt>
                <c:pt idx="770">
                  <c:v>41260</c:v>
                </c:pt>
                <c:pt idx="771">
                  <c:v>41261</c:v>
                </c:pt>
                <c:pt idx="772">
                  <c:v>41262</c:v>
                </c:pt>
                <c:pt idx="773">
                  <c:v>41263</c:v>
                </c:pt>
                <c:pt idx="774">
                  <c:v>41264</c:v>
                </c:pt>
                <c:pt idx="775">
                  <c:v>41267</c:v>
                </c:pt>
                <c:pt idx="776">
                  <c:v>41268</c:v>
                </c:pt>
                <c:pt idx="777">
                  <c:v>41269</c:v>
                </c:pt>
                <c:pt idx="778">
                  <c:v>41270</c:v>
                </c:pt>
                <c:pt idx="779">
                  <c:v>41271</c:v>
                </c:pt>
                <c:pt idx="780">
                  <c:v>41274</c:v>
                </c:pt>
                <c:pt idx="781">
                  <c:v>41275</c:v>
                </c:pt>
                <c:pt idx="782">
                  <c:v>41276</c:v>
                </c:pt>
                <c:pt idx="783">
                  <c:v>41277</c:v>
                </c:pt>
                <c:pt idx="784">
                  <c:v>41278</c:v>
                </c:pt>
                <c:pt idx="785">
                  <c:v>41281</c:v>
                </c:pt>
                <c:pt idx="786">
                  <c:v>41282</c:v>
                </c:pt>
                <c:pt idx="787">
                  <c:v>41283</c:v>
                </c:pt>
                <c:pt idx="788">
                  <c:v>41284</c:v>
                </c:pt>
                <c:pt idx="789">
                  <c:v>41285</c:v>
                </c:pt>
                <c:pt idx="790">
                  <c:v>41288</c:v>
                </c:pt>
                <c:pt idx="791">
                  <c:v>41289</c:v>
                </c:pt>
                <c:pt idx="792">
                  <c:v>41290</c:v>
                </c:pt>
                <c:pt idx="793">
                  <c:v>41291</c:v>
                </c:pt>
                <c:pt idx="794">
                  <c:v>41292</c:v>
                </c:pt>
                <c:pt idx="795">
                  <c:v>41295</c:v>
                </c:pt>
                <c:pt idx="796">
                  <c:v>41296</c:v>
                </c:pt>
                <c:pt idx="797">
                  <c:v>41297</c:v>
                </c:pt>
                <c:pt idx="798">
                  <c:v>41298</c:v>
                </c:pt>
                <c:pt idx="799">
                  <c:v>41299</c:v>
                </c:pt>
                <c:pt idx="800">
                  <c:v>41302</c:v>
                </c:pt>
                <c:pt idx="801">
                  <c:v>41303</c:v>
                </c:pt>
                <c:pt idx="802">
                  <c:v>41304</c:v>
                </c:pt>
                <c:pt idx="803">
                  <c:v>41305</c:v>
                </c:pt>
                <c:pt idx="804">
                  <c:v>41306</c:v>
                </c:pt>
                <c:pt idx="805">
                  <c:v>41309</c:v>
                </c:pt>
                <c:pt idx="806">
                  <c:v>41310</c:v>
                </c:pt>
                <c:pt idx="807">
                  <c:v>41311</c:v>
                </c:pt>
                <c:pt idx="808">
                  <c:v>41312</c:v>
                </c:pt>
                <c:pt idx="809">
                  <c:v>41313</c:v>
                </c:pt>
                <c:pt idx="810">
                  <c:v>41316</c:v>
                </c:pt>
                <c:pt idx="811">
                  <c:v>41317</c:v>
                </c:pt>
                <c:pt idx="812">
                  <c:v>41318</c:v>
                </c:pt>
                <c:pt idx="813">
                  <c:v>41319</c:v>
                </c:pt>
                <c:pt idx="814">
                  <c:v>41320</c:v>
                </c:pt>
                <c:pt idx="815">
                  <c:v>41323</c:v>
                </c:pt>
                <c:pt idx="816">
                  <c:v>41324</c:v>
                </c:pt>
                <c:pt idx="817">
                  <c:v>41325</c:v>
                </c:pt>
                <c:pt idx="818">
                  <c:v>41326</c:v>
                </c:pt>
                <c:pt idx="819">
                  <c:v>41327</c:v>
                </c:pt>
                <c:pt idx="820">
                  <c:v>41330</c:v>
                </c:pt>
                <c:pt idx="821">
                  <c:v>41331</c:v>
                </c:pt>
                <c:pt idx="822">
                  <c:v>41332</c:v>
                </c:pt>
                <c:pt idx="823">
                  <c:v>41333</c:v>
                </c:pt>
                <c:pt idx="824">
                  <c:v>41334</c:v>
                </c:pt>
                <c:pt idx="825">
                  <c:v>41337</c:v>
                </c:pt>
                <c:pt idx="826">
                  <c:v>41338</c:v>
                </c:pt>
                <c:pt idx="827">
                  <c:v>41339</c:v>
                </c:pt>
                <c:pt idx="828">
                  <c:v>41340</c:v>
                </c:pt>
                <c:pt idx="829">
                  <c:v>41341</c:v>
                </c:pt>
                <c:pt idx="830">
                  <c:v>41344</c:v>
                </c:pt>
                <c:pt idx="831">
                  <c:v>41345</c:v>
                </c:pt>
                <c:pt idx="832">
                  <c:v>41346</c:v>
                </c:pt>
                <c:pt idx="833">
                  <c:v>41347</c:v>
                </c:pt>
                <c:pt idx="834">
                  <c:v>41348</c:v>
                </c:pt>
                <c:pt idx="835">
                  <c:v>41351</c:v>
                </c:pt>
                <c:pt idx="836">
                  <c:v>41352</c:v>
                </c:pt>
                <c:pt idx="837">
                  <c:v>41353</c:v>
                </c:pt>
                <c:pt idx="838">
                  <c:v>41354</c:v>
                </c:pt>
                <c:pt idx="839">
                  <c:v>41355</c:v>
                </c:pt>
                <c:pt idx="840">
                  <c:v>41358</c:v>
                </c:pt>
                <c:pt idx="841">
                  <c:v>41359</c:v>
                </c:pt>
                <c:pt idx="842">
                  <c:v>41360</c:v>
                </c:pt>
                <c:pt idx="843">
                  <c:v>41361</c:v>
                </c:pt>
                <c:pt idx="844">
                  <c:v>41362</c:v>
                </c:pt>
                <c:pt idx="845">
                  <c:v>41365</c:v>
                </c:pt>
                <c:pt idx="846">
                  <c:v>41366</c:v>
                </c:pt>
                <c:pt idx="847">
                  <c:v>41367</c:v>
                </c:pt>
                <c:pt idx="848">
                  <c:v>41368</c:v>
                </c:pt>
                <c:pt idx="849">
                  <c:v>41369</c:v>
                </c:pt>
                <c:pt idx="850">
                  <c:v>41372</c:v>
                </c:pt>
                <c:pt idx="851">
                  <c:v>41373</c:v>
                </c:pt>
                <c:pt idx="852">
                  <c:v>41374</c:v>
                </c:pt>
                <c:pt idx="853">
                  <c:v>41375</c:v>
                </c:pt>
                <c:pt idx="854">
                  <c:v>41376</c:v>
                </c:pt>
                <c:pt idx="855">
                  <c:v>41379</c:v>
                </c:pt>
                <c:pt idx="856">
                  <c:v>41380</c:v>
                </c:pt>
                <c:pt idx="857">
                  <c:v>41381</c:v>
                </c:pt>
                <c:pt idx="858">
                  <c:v>41382</c:v>
                </c:pt>
                <c:pt idx="859">
                  <c:v>41383</c:v>
                </c:pt>
                <c:pt idx="860">
                  <c:v>41386</c:v>
                </c:pt>
                <c:pt idx="861">
                  <c:v>41387</c:v>
                </c:pt>
                <c:pt idx="862">
                  <c:v>41388</c:v>
                </c:pt>
                <c:pt idx="863">
                  <c:v>41389</c:v>
                </c:pt>
                <c:pt idx="864">
                  <c:v>41390</c:v>
                </c:pt>
                <c:pt idx="865">
                  <c:v>41393</c:v>
                </c:pt>
                <c:pt idx="866">
                  <c:v>41394</c:v>
                </c:pt>
                <c:pt idx="867">
                  <c:v>41395</c:v>
                </c:pt>
                <c:pt idx="868">
                  <c:v>41396</c:v>
                </c:pt>
                <c:pt idx="869">
                  <c:v>41397</c:v>
                </c:pt>
                <c:pt idx="870">
                  <c:v>41400</c:v>
                </c:pt>
                <c:pt idx="871">
                  <c:v>41401</c:v>
                </c:pt>
                <c:pt idx="872">
                  <c:v>41402</c:v>
                </c:pt>
                <c:pt idx="873">
                  <c:v>41403</c:v>
                </c:pt>
                <c:pt idx="874">
                  <c:v>41404</c:v>
                </c:pt>
                <c:pt idx="875">
                  <c:v>41407</c:v>
                </c:pt>
                <c:pt idx="876">
                  <c:v>41408</c:v>
                </c:pt>
                <c:pt idx="877">
                  <c:v>41409</c:v>
                </c:pt>
                <c:pt idx="878">
                  <c:v>41410</c:v>
                </c:pt>
                <c:pt idx="879">
                  <c:v>41411</c:v>
                </c:pt>
                <c:pt idx="880">
                  <c:v>41414</c:v>
                </c:pt>
                <c:pt idx="881">
                  <c:v>41415</c:v>
                </c:pt>
                <c:pt idx="882">
                  <c:v>41416</c:v>
                </c:pt>
                <c:pt idx="883">
                  <c:v>41417</c:v>
                </c:pt>
                <c:pt idx="884">
                  <c:v>41418</c:v>
                </c:pt>
                <c:pt idx="885">
                  <c:v>41421</c:v>
                </c:pt>
                <c:pt idx="886">
                  <c:v>41422</c:v>
                </c:pt>
                <c:pt idx="887">
                  <c:v>41423</c:v>
                </c:pt>
                <c:pt idx="888">
                  <c:v>41424</c:v>
                </c:pt>
                <c:pt idx="889">
                  <c:v>41425</c:v>
                </c:pt>
                <c:pt idx="890">
                  <c:v>41428</c:v>
                </c:pt>
                <c:pt idx="891">
                  <c:v>41429</c:v>
                </c:pt>
                <c:pt idx="892">
                  <c:v>41430</c:v>
                </c:pt>
                <c:pt idx="893">
                  <c:v>41431</c:v>
                </c:pt>
                <c:pt idx="894">
                  <c:v>41432</c:v>
                </c:pt>
                <c:pt idx="895">
                  <c:v>41435</c:v>
                </c:pt>
                <c:pt idx="896">
                  <c:v>41436</c:v>
                </c:pt>
                <c:pt idx="897">
                  <c:v>41437</c:v>
                </c:pt>
                <c:pt idx="898">
                  <c:v>41438</c:v>
                </c:pt>
                <c:pt idx="899">
                  <c:v>41439</c:v>
                </c:pt>
                <c:pt idx="900">
                  <c:v>41442</c:v>
                </c:pt>
                <c:pt idx="901">
                  <c:v>41443</c:v>
                </c:pt>
                <c:pt idx="902">
                  <c:v>41444</c:v>
                </c:pt>
                <c:pt idx="903">
                  <c:v>41445</c:v>
                </c:pt>
                <c:pt idx="904">
                  <c:v>41446</c:v>
                </c:pt>
                <c:pt idx="905">
                  <c:v>41449</c:v>
                </c:pt>
                <c:pt idx="906">
                  <c:v>41450</c:v>
                </c:pt>
                <c:pt idx="907">
                  <c:v>41451</c:v>
                </c:pt>
                <c:pt idx="908">
                  <c:v>41452</c:v>
                </c:pt>
                <c:pt idx="909">
                  <c:v>41453</c:v>
                </c:pt>
                <c:pt idx="910">
                  <c:v>41456</c:v>
                </c:pt>
                <c:pt idx="911">
                  <c:v>41457</c:v>
                </c:pt>
                <c:pt idx="912">
                  <c:v>41458</c:v>
                </c:pt>
                <c:pt idx="913">
                  <c:v>41459</c:v>
                </c:pt>
                <c:pt idx="914">
                  <c:v>41460</c:v>
                </c:pt>
                <c:pt idx="915">
                  <c:v>41463</c:v>
                </c:pt>
                <c:pt idx="916">
                  <c:v>41464</c:v>
                </c:pt>
                <c:pt idx="917">
                  <c:v>41465</c:v>
                </c:pt>
                <c:pt idx="918">
                  <c:v>41466</c:v>
                </c:pt>
                <c:pt idx="919">
                  <c:v>41467</c:v>
                </c:pt>
                <c:pt idx="920">
                  <c:v>41470</c:v>
                </c:pt>
                <c:pt idx="921">
                  <c:v>41471</c:v>
                </c:pt>
                <c:pt idx="922">
                  <c:v>41472</c:v>
                </c:pt>
                <c:pt idx="923">
                  <c:v>41473</c:v>
                </c:pt>
                <c:pt idx="924">
                  <c:v>41474</c:v>
                </c:pt>
                <c:pt idx="925">
                  <c:v>41477</c:v>
                </c:pt>
                <c:pt idx="926">
                  <c:v>41478</c:v>
                </c:pt>
                <c:pt idx="927">
                  <c:v>41479</c:v>
                </c:pt>
                <c:pt idx="928">
                  <c:v>41480</c:v>
                </c:pt>
                <c:pt idx="929">
                  <c:v>41481</c:v>
                </c:pt>
                <c:pt idx="930">
                  <c:v>41484</c:v>
                </c:pt>
                <c:pt idx="931">
                  <c:v>41485</c:v>
                </c:pt>
                <c:pt idx="932">
                  <c:v>41486</c:v>
                </c:pt>
                <c:pt idx="933">
                  <c:v>41487</c:v>
                </c:pt>
                <c:pt idx="934">
                  <c:v>41488</c:v>
                </c:pt>
                <c:pt idx="935">
                  <c:v>41491</c:v>
                </c:pt>
                <c:pt idx="936">
                  <c:v>41492</c:v>
                </c:pt>
                <c:pt idx="937">
                  <c:v>41493</c:v>
                </c:pt>
                <c:pt idx="938">
                  <c:v>41494</c:v>
                </c:pt>
                <c:pt idx="939">
                  <c:v>41495</c:v>
                </c:pt>
                <c:pt idx="940">
                  <c:v>41498</c:v>
                </c:pt>
                <c:pt idx="941">
                  <c:v>41499</c:v>
                </c:pt>
                <c:pt idx="942">
                  <c:v>41500</c:v>
                </c:pt>
                <c:pt idx="943">
                  <c:v>41501</c:v>
                </c:pt>
                <c:pt idx="944">
                  <c:v>41502</c:v>
                </c:pt>
                <c:pt idx="945">
                  <c:v>41505</c:v>
                </c:pt>
                <c:pt idx="946">
                  <c:v>41506</c:v>
                </c:pt>
                <c:pt idx="947">
                  <c:v>41507</c:v>
                </c:pt>
                <c:pt idx="948">
                  <c:v>41508</c:v>
                </c:pt>
                <c:pt idx="949">
                  <c:v>41509</c:v>
                </c:pt>
                <c:pt idx="950">
                  <c:v>41512</c:v>
                </c:pt>
                <c:pt idx="951">
                  <c:v>41513</c:v>
                </c:pt>
                <c:pt idx="952">
                  <c:v>41514</c:v>
                </c:pt>
                <c:pt idx="953">
                  <c:v>41515</c:v>
                </c:pt>
                <c:pt idx="954">
                  <c:v>41516</c:v>
                </c:pt>
                <c:pt idx="955">
                  <c:v>41519</c:v>
                </c:pt>
                <c:pt idx="956">
                  <c:v>41520</c:v>
                </c:pt>
                <c:pt idx="957">
                  <c:v>41521</c:v>
                </c:pt>
                <c:pt idx="958">
                  <c:v>41522</c:v>
                </c:pt>
                <c:pt idx="959">
                  <c:v>41523</c:v>
                </c:pt>
                <c:pt idx="960">
                  <c:v>41526</c:v>
                </c:pt>
                <c:pt idx="961">
                  <c:v>41527</c:v>
                </c:pt>
                <c:pt idx="962">
                  <c:v>41528</c:v>
                </c:pt>
                <c:pt idx="963">
                  <c:v>41529</c:v>
                </c:pt>
                <c:pt idx="964">
                  <c:v>41530</c:v>
                </c:pt>
                <c:pt idx="965">
                  <c:v>41533</c:v>
                </c:pt>
                <c:pt idx="966">
                  <c:v>41534</c:v>
                </c:pt>
                <c:pt idx="967">
                  <c:v>41535</c:v>
                </c:pt>
                <c:pt idx="968">
                  <c:v>41536</c:v>
                </c:pt>
                <c:pt idx="969">
                  <c:v>41537</c:v>
                </c:pt>
                <c:pt idx="970">
                  <c:v>41540</c:v>
                </c:pt>
                <c:pt idx="971">
                  <c:v>41541</c:v>
                </c:pt>
                <c:pt idx="972">
                  <c:v>41542</c:v>
                </c:pt>
                <c:pt idx="973">
                  <c:v>41543</c:v>
                </c:pt>
                <c:pt idx="974">
                  <c:v>41544</c:v>
                </c:pt>
                <c:pt idx="975">
                  <c:v>41547</c:v>
                </c:pt>
                <c:pt idx="976">
                  <c:v>41548</c:v>
                </c:pt>
                <c:pt idx="977">
                  <c:v>41549</c:v>
                </c:pt>
                <c:pt idx="978">
                  <c:v>41550</c:v>
                </c:pt>
                <c:pt idx="979">
                  <c:v>41551</c:v>
                </c:pt>
                <c:pt idx="980">
                  <c:v>41554</c:v>
                </c:pt>
                <c:pt idx="981">
                  <c:v>41555</c:v>
                </c:pt>
                <c:pt idx="982">
                  <c:v>41556</c:v>
                </c:pt>
                <c:pt idx="983">
                  <c:v>41557</c:v>
                </c:pt>
                <c:pt idx="984">
                  <c:v>41558</c:v>
                </c:pt>
                <c:pt idx="985">
                  <c:v>41561</c:v>
                </c:pt>
                <c:pt idx="986">
                  <c:v>41562</c:v>
                </c:pt>
                <c:pt idx="987">
                  <c:v>41563</c:v>
                </c:pt>
                <c:pt idx="988">
                  <c:v>41564</c:v>
                </c:pt>
                <c:pt idx="989">
                  <c:v>41565</c:v>
                </c:pt>
                <c:pt idx="990">
                  <c:v>41568</c:v>
                </c:pt>
                <c:pt idx="991">
                  <c:v>41569</c:v>
                </c:pt>
                <c:pt idx="992">
                  <c:v>41570</c:v>
                </c:pt>
                <c:pt idx="993">
                  <c:v>41571</c:v>
                </c:pt>
                <c:pt idx="994">
                  <c:v>41572</c:v>
                </c:pt>
                <c:pt idx="995">
                  <c:v>41575</c:v>
                </c:pt>
                <c:pt idx="996">
                  <c:v>41576</c:v>
                </c:pt>
                <c:pt idx="997">
                  <c:v>41577</c:v>
                </c:pt>
                <c:pt idx="998">
                  <c:v>41578</c:v>
                </c:pt>
                <c:pt idx="999">
                  <c:v>41579</c:v>
                </c:pt>
                <c:pt idx="1000">
                  <c:v>41582</c:v>
                </c:pt>
                <c:pt idx="1001">
                  <c:v>41583</c:v>
                </c:pt>
                <c:pt idx="1002">
                  <c:v>41584</c:v>
                </c:pt>
                <c:pt idx="1003">
                  <c:v>41585</c:v>
                </c:pt>
                <c:pt idx="1004">
                  <c:v>41586</c:v>
                </c:pt>
                <c:pt idx="1005">
                  <c:v>41589</c:v>
                </c:pt>
                <c:pt idx="1006">
                  <c:v>41590</c:v>
                </c:pt>
                <c:pt idx="1007">
                  <c:v>41591</c:v>
                </c:pt>
                <c:pt idx="1008">
                  <c:v>41592</c:v>
                </c:pt>
                <c:pt idx="1009">
                  <c:v>41593</c:v>
                </c:pt>
                <c:pt idx="1010">
                  <c:v>41596</c:v>
                </c:pt>
                <c:pt idx="1011">
                  <c:v>41597</c:v>
                </c:pt>
                <c:pt idx="1012">
                  <c:v>41598</c:v>
                </c:pt>
                <c:pt idx="1013">
                  <c:v>41599</c:v>
                </c:pt>
                <c:pt idx="1014">
                  <c:v>41600</c:v>
                </c:pt>
                <c:pt idx="1015">
                  <c:v>41603</c:v>
                </c:pt>
                <c:pt idx="1016">
                  <c:v>41604</c:v>
                </c:pt>
                <c:pt idx="1017">
                  <c:v>41605</c:v>
                </c:pt>
                <c:pt idx="1018">
                  <c:v>41606</c:v>
                </c:pt>
                <c:pt idx="1019">
                  <c:v>41607</c:v>
                </c:pt>
                <c:pt idx="1020">
                  <c:v>41610</c:v>
                </c:pt>
                <c:pt idx="1021">
                  <c:v>41611</c:v>
                </c:pt>
                <c:pt idx="1022">
                  <c:v>41612</c:v>
                </c:pt>
                <c:pt idx="1023">
                  <c:v>41613</c:v>
                </c:pt>
                <c:pt idx="1024">
                  <c:v>41614</c:v>
                </c:pt>
                <c:pt idx="1025">
                  <c:v>41617</c:v>
                </c:pt>
                <c:pt idx="1026">
                  <c:v>41618</c:v>
                </c:pt>
                <c:pt idx="1027">
                  <c:v>41619</c:v>
                </c:pt>
                <c:pt idx="1028">
                  <c:v>41620</c:v>
                </c:pt>
                <c:pt idx="1029">
                  <c:v>41621</c:v>
                </c:pt>
                <c:pt idx="1030">
                  <c:v>41624</c:v>
                </c:pt>
                <c:pt idx="1031">
                  <c:v>41625</c:v>
                </c:pt>
                <c:pt idx="1032">
                  <c:v>41626</c:v>
                </c:pt>
                <c:pt idx="1033">
                  <c:v>41627</c:v>
                </c:pt>
                <c:pt idx="1034">
                  <c:v>41628</c:v>
                </c:pt>
                <c:pt idx="1035">
                  <c:v>41631</c:v>
                </c:pt>
                <c:pt idx="1036">
                  <c:v>41632</c:v>
                </c:pt>
                <c:pt idx="1037">
                  <c:v>41633</c:v>
                </c:pt>
                <c:pt idx="1038">
                  <c:v>41634</c:v>
                </c:pt>
                <c:pt idx="1039">
                  <c:v>41635</c:v>
                </c:pt>
                <c:pt idx="1040">
                  <c:v>41638</c:v>
                </c:pt>
                <c:pt idx="1041">
                  <c:v>41639</c:v>
                </c:pt>
                <c:pt idx="1042">
                  <c:v>41640</c:v>
                </c:pt>
                <c:pt idx="1043">
                  <c:v>41641</c:v>
                </c:pt>
                <c:pt idx="1044">
                  <c:v>41642</c:v>
                </c:pt>
                <c:pt idx="1045">
                  <c:v>41645</c:v>
                </c:pt>
                <c:pt idx="1046">
                  <c:v>41646</c:v>
                </c:pt>
                <c:pt idx="1047">
                  <c:v>41647</c:v>
                </c:pt>
                <c:pt idx="1048">
                  <c:v>41648</c:v>
                </c:pt>
                <c:pt idx="1049">
                  <c:v>41649</c:v>
                </c:pt>
                <c:pt idx="1050">
                  <c:v>41652</c:v>
                </c:pt>
                <c:pt idx="1051">
                  <c:v>41653</c:v>
                </c:pt>
                <c:pt idx="1052">
                  <c:v>41654</c:v>
                </c:pt>
                <c:pt idx="1053">
                  <c:v>41655</c:v>
                </c:pt>
                <c:pt idx="1054">
                  <c:v>41656</c:v>
                </c:pt>
                <c:pt idx="1055">
                  <c:v>41659</c:v>
                </c:pt>
                <c:pt idx="1056">
                  <c:v>41660</c:v>
                </c:pt>
                <c:pt idx="1057">
                  <c:v>41661</c:v>
                </c:pt>
                <c:pt idx="1058">
                  <c:v>41662</c:v>
                </c:pt>
                <c:pt idx="1059">
                  <c:v>41663</c:v>
                </c:pt>
                <c:pt idx="1060">
                  <c:v>41666</c:v>
                </c:pt>
                <c:pt idx="1061">
                  <c:v>41667</c:v>
                </c:pt>
                <c:pt idx="1062">
                  <c:v>41668</c:v>
                </c:pt>
                <c:pt idx="1063">
                  <c:v>41669</c:v>
                </c:pt>
                <c:pt idx="1064">
                  <c:v>41670</c:v>
                </c:pt>
                <c:pt idx="1065">
                  <c:v>41673</c:v>
                </c:pt>
                <c:pt idx="1066">
                  <c:v>41674</c:v>
                </c:pt>
                <c:pt idx="1067">
                  <c:v>41675</c:v>
                </c:pt>
                <c:pt idx="1068">
                  <c:v>41676</c:v>
                </c:pt>
                <c:pt idx="1069">
                  <c:v>41677</c:v>
                </c:pt>
                <c:pt idx="1070">
                  <c:v>41680</c:v>
                </c:pt>
                <c:pt idx="1071">
                  <c:v>41681</c:v>
                </c:pt>
                <c:pt idx="1072">
                  <c:v>41682</c:v>
                </c:pt>
                <c:pt idx="1073">
                  <c:v>41683</c:v>
                </c:pt>
                <c:pt idx="1074">
                  <c:v>41684</c:v>
                </c:pt>
                <c:pt idx="1075">
                  <c:v>41687</c:v>
                </c:pt>
                <c:pt idx="1076">
                  <c:v>41688</c:v>
                </c:pt>
                <c:pt idx="1077">
                  <c:v>41689</c:v>
                </c:pt>
                <c:pt idx="1078">
                  <c:v>41690</c:v>
                </c:pt>
                <c:pt idx="1079">
                  <c:v>41691</c:v>
                </c:pt>
                <c:pt idx="1080">
                  <c:v>41694</c:v>
                </c:pt>
                <c:pt idx="1081">
                  <c:v>41695</c:v>
                </c:pt>
                <c:pt idx="1082">
                  <c:v>41696</c:v>
                </c:pt>
                <c:pt idx="1083">
                  <c:v>41697</c:v>
                </c:pt>
                <c:pt idx="1084">
                  <c:v>41698</c:v>
                </c:pt>
                <c:pt idx="1085">
                  <c:v>41701</c:v>
                </c:pt>
                <c:pt idx="1086">
                  <c:v>41702</c:v>
                </c:pt>
                <c:pt idx="1087">
                  <c:v>41703</c:v>
                </c:pt>
                <c:pt idx="1088">
                  <c:v>41704</c:v>
                </c:pt>
                <c:pt idx="1089">
                  <c:v>41705</c:v>
                </c:pt>
                <c:pt idx="1090">
                  <c:v>41708</c:v>
                </c:pt>
                <c:pt idx="1091">
                  <c:v>41709</c:v>
                </c:pt>
                <c:pt idx="1092">
                  <c:v>41710</c:v>
                </c:pt>
                <c:pt idx="1093">
                  <c:v>41711</c:v>
                </c:pt>
                <c:pt idx="1094">
                  <c:v>41712</c:v>
                </c:pt>
                <c:pt idx="1095">
                  <c:v>41715</c:v>
                </c:pt>
                <c:pt idx="1096">
                  <c:v>41716</c:v>
                </c:pt>
                <c:pt idx="1097">
                  <c:v>41717</c:v>
                </c:pt>
                <c:pt idx="1098">
                  <c:v>41718</c:v>
                </c:pt>
                <c:pt idx="1099">
                  <c:v>41719</c:v>
                </c:pt>
                <c:pt idx="1100">
                  <c:v>41722</c:v>
                </c:pt>
                <c:pt idx="1101">
                  <c:v>41723</c:v>
                </c:pt>
                <c:pt idx="1102">
                  <c:v>41724</c:v>
                </c:pt>
                <c:pt idx="1103">
                  <c:v>41725</c:v>
                </c:pt>
                <c:pt idx="1104">
                  <c:v>41726</c:v>
                </c:pt>
                <c:pt idx="1105">
                  <c:v>41729</c:v>
                </c:pt>
                <c:pt idx="1106">
                  <c:v>41730</c:v>
                </c:pt>
                <c:pt idx="1107">
                  <c:v>41731</c:v>
                </c:pt>
                <c:pt idx="1108">
                  <c:v>41732</c:v>
                </c:pt>
                <c:pt idx="1109">
                  <c:v>41733</c:v>
                </c:pt>
                <c:pt idx="1110">
                  <c:v>41736</c:v>
                </c:pt>
                <c:pt idx="1111">
                  <c:v>41737</c:v>
                </c:pt>
                <c:pt idx="1112">
                  <c:v>41738</c:v>
                </c:pt>
                <c:pt idx="1113">
                  <c:v>41739</c:v>
                </c:pt>
                <c:pt idx="1114">
                  <c:v>41740</c:v>
                </c:pt>
                <c:pt idx="1115">
                  <c:v>41743</c:v>
                </c:pt>
                <c:pt idx="1116">
                  <c:v>41744</c:v>
                </c:pt>
                <c:pt idx="1117">
                  <c:v>41745</c:v>
                </c:pt>
                <c:pt idx="1118">
                  <c:v>41746</c:v>
                </c:pt>
                <c:pt idx="1119">
                  <c:v>41747</c:v>
                </c:pt>
                <c:pt idx="1120">
                  <c:v>41750</c:v>
                </c:pt>
                <c:pt idx="1121">
                  <c:v>41751</c:v>
                </c:pt>
                <c:pt idx="1122">
                  <c:v>41752</c:v>
                </c:pt>
                <c:pt idx="1123">
                  <c:v>41753</c:v>
                </c:pt>
                <c:pt idx="1124">
                  <c:v>41754</c:v>
                </c:pt>
                <c:pt idx="1125">
                  <c:v>41757</c:v>
                </c:pt>
                <c:pt idx="1126">
                  <c:v>41758</c:v>
                </c:pt>
                <c:pt idx="1127">
                  <c:v>41759</c:v>
                </c:pt>
                <c:pt idx="1128">
                  <c:v>41760</c:v>
                </c:pt>
                <c:pt idx="1129">
                  <c:v>41761</c:v>
                </c:pt>
                <c:pt idx="1130">
                  <c:v>41764</c:v>
                </c:pt>
                <c:pt idx="1131">
                  <c:v>41765</c:v>
                </c:pt>
                <c:pt idx="1132">
                  <c:v>41766</c:v>
                </c:pt>
                <c:pt idx="1133">
                  <c:v>41767</c:v>
                </c:pt>
                <c:pt idx="1134">
                  <c:v>41768</c:v>
                </c:pt>
                <c:pt idx="1135">
                  <c:v>41771</c:v>
                </c:pt>
                <c:pt idx="1136">
                  <c:v>41772</c:v>
                </c:pt>
                <c:pt idx="1137">
                  <c:v>41773</c:v>
                </c:pt>
                <c:pt idx="1138">
                  <c:v>41774</c:v>
                </c:pt>
                <c:pt idx="1139">
                  <c:v>41775</c:v>
                </c:pt>
                <c:pt idx="1140">
                  <c:v>41778</c:v>
                </c:pt>
                <c:pt idx="1141">
                  <c:v>41779</c:v>
                </c:pt>
                <c:pt idx="1142">
                  <c:v>41780</c:v>
                </c:pt>
                <c:pt idx="1143">
                  <c:v>41781</c:v>
                </c:pt>
                <c:pt idx="1144">
                  <c:v>41782</c:v>
                </c:pt>
                <c:pt idx="1145">
                  <c:v>41785</c:v>
                </c:pt>
                <c:pt idx="1146">
                  <c:v>41786</c:v>
                </c:pt>
                <c:pt idx="1147">
                  <c:v>41787</c:v>
                </c:pt>
                <c:pt idx="1148">
                  <c:v>41788</c:v>
                </c:pt>
                <c:pt idx="1149">
                  <c:v>41789</c:v>
                </c:pt>
                <c:pt idx="1150">
                  <c:v>41792</c:v>
                </c:pt>
                <c:pt idx="1151">
                  <c:v>41793</c:v>
                </c:pt>
                <c:pt idx="1152">
                  <c:v>41794</c:v>
                </c:pt>
                <c:pt idx="1153">
                  <c:v>41795</c:v>
                </c:pt>
                <c:pt idx="1154">
                  <c:v>41796</c:v>
                </c:pt>
                <c:pt idx="1155">
                  <c:v>41799</c:v>
                </c:pt>
                <c:pt idx="1156">
                  <c:v>41800</c:v>
                </c:pt>
                <c:pt idx="1157">
                  <c:v>41801</c:v>
                </c:pt>
                <c:pt idx="1158">
                  <c:v>41802</c:v>
                </c:pt>
                <c:pt idx="1159">
                  <c:v>41803</c:v>
                </c:pt>
                <c:pt idx="1160">
                  <c:v>41806</c:v>
                </c:pt>
                <c:pt idx="1161">
                  <c:v>41807</c:v>
                </c:pt>
                <c:pt idx="1162">
                  <c:v>41808</c:v>
                </c:pt>
                <c:pt idx="1163">
                  <c:v>41809</c:v>
                </c:pt>
                <c:pt idx="1164">
                  <c:v>41810</c:v>
                </c:pt>
                <c:pt idx="1165">
                  <c:v>41813</c:v>
                </c:pt>
                <c:pt idx="1166">
                  <c:v>41814</c:v>
                </c:pt>
                <c:pt idx="1167">
                  <c:v>41815</c:v>
                </c:pt>
                <c:pt idx="1168">
                  <c:v>41816</c:v>
                </c:pt>
                <c:pt idx="1169">
                  <c:v>41817</c:v>
                </c:pt>
                <c:pt idx="1170">
                  <c:v>41820</c:v>
                </c:pt>
                <c:pt idx="1171">
                  <c:v>41821</c:v>
                </c:pt>
                <c:pt idx="1172">
                  <c:v>41822</c:v>
                </c:pt>
                <c:pt idx="1173">
                  <c:v>41823</c:v>
                </c:pt>
                <c:pt idx="1174">
                  <c:v>41824</c:v>
                </c:pt>
                <c:pt idx="1175">
                  <c:v>41827</c:v>
                </c:pt>
                <c:pt idx="1176">
                  <c:v>41828</c:v>
                </c:pt>
                <c:pt idx="1177">
                  <c:v>41829</c:v>
                </c:pt>
                <c:pt idx="1178">
                  <c:v>41830</c:v>
                </c:pt>
                <c:pt idx="1179">
                  <c:v>41831</c:v>
                </c:pt>
                <c:pt idx="1180">
                  <c:v>41834</c:v>
                </c:pt>
                <c:pt idx="1181">
                  <c:v>41835</c:v>
                </c:pt>
                <c:pt idx="1182">
                  <c:v>41836</c:v>
                </c:pt>
                <c:pt idx="1183">
                  <c:v>41837</c:v>
                </c:pt>
                <c:pt idx="1184">
                  <c:v>41838</c:v>
                </c:pt>
                <c:pt idx="1185">
                  <c:v>41841</c:v>
                </c:pt>
                <c:pt idx="1186">
                  <c:v>41842</c:v>
                </c:pt>
                <c:pt idx="1187">
                  <c:v>41843</c:v>
                </c:pt>
                <c:pt idx="1188">
                  <c:v>41844</c:v>
                </c:pt>
                <c:pt idx="1189">
                  <c:v>41845</c:v>
                </c:pt>
                <c:pt idx="1190">
                  <c:v>41848</c:v>
                </c:pt>
                <c:pt idx="1191">
                  <c:v>41849</c:v>
                </c:pt>
                <c:pt idx="1192">
                  <c:v>41850</c:v>
                </c:pt>
                <c:pt idx="1193">
                  <c:v>41851</c:v>
                </c:pt>
                <c:pt idx="1194">
                  <c:v>41852</c:v>
                </c:pt>
                <c:pt idx="1195">
                  <c:v>41855</c:v>
                </c:pt>
                <c:pt idx="1196">
                  <c:v>41856</c:v>
                </c:pt>
                <c:pt idx="1197">
                  <c:v>41857</c:v>
                </c:pt>
                <c:pt idx="1198">
                  <c:v>41858</c:v>
                </c:pt>
                <c:pt idx="1199">
                  <c:v>41859</c:v>
                </c:pt>
                <c:pt idx="1200">
                  <c:v>41862</c:v>
                </c:pt>
                <c:pt idx="1201">
                  <c:v>41863</c:v>
                </c:pt>
                <c:pt idx="1202">
                  <c:v>41864</c:v>
                </c:pt>
                <c:pt idx="1203">
                  <c:v>41865</c:v>
                </c:pt>
                <c:pt idx="1204">
                  <c:v>41866</c:v>
                </c:pt>
                <c:pt idx="1205">
                  <c:v>41869</c:v>
                </c:pt>
                <c:pt idx="1206">
                  <c:v>41870</c:v>
                </c:pt>
                <c:pt idx="1207">
                  <c:v>41871</c:v>
                </c:pt>
                <c:pt idx="1208">
                  <c:v>41872</c:v>
                </c:pt>
                <c:pt idx="1209">
                  <c:v>41873</c:v>
                </c:pt>
                <c:pt idx="1210">
                  <c:v>41876</c:v>
                </c:pt>
                <c:pt idx="1211">
                  <c:v>41877</c:v>
                </c:pt>
                <c:pt idx="1212">
                  <c:v>41878</c:v>
                </c:pt>
                <c:pt idx="1213">
                  <c:v>41879</c:v>
                </c:pt>
                <c:pt idx="1214">
                  <c:v>41880</c:v>
                </c:pt>
                <c:pt idx="1215">
                  <c:v>41883</c:v>
                </c:pt>
                <c:pt idx="1216">
                  <c:v>41884</c:v>
                </c:pt>
                <c:pt idx="1217">
                  <c:v>41885</c:v>
                </c:pt>
                <c:pt idx="1218">
                  <c:v>41886</c:v>
                </c:pt>
                <c:pt idx="1219">
                  <c:v>41887</c:v>
                </c:pt>
                <c:pt idx="1220">
                  <c:v>41890</c:v>
                </c:pt>
                <c:pt idx="1221">
                  <c:v>41891</c:v>
                </c:pt>
                <c:pt idx="1222">
                  <c:v>41892</c:v>
                </c:pt>
                <c:pt idx="1223">
                  <c:v>41893</c:v>
                </c:pt>
                <c:pt idx="1224">
                  <c:v>41894</c:v>
                </c:pt>
                <c:pt idx="1225">
                  <c:v>41897</c:v>
                </c:pt>
                <c:pt idx="1226">
                  <c:v>41898</c:v>
                </c:pt>
                <c:pt idx="1227">
                  <c:v>41899</c:v>
                </c:pt>
                <c:pt idx="1228">
                  <c:v>41900</c:v>
                </c:pt>
                <c:pt idx="1229">
                  <c:v>41901</c:v>
                </c:pt>
                <c:pt idx="1230">
                  <c:v>41904</c:v>
                </c:pt>
                <c:pt idx="1231">
                  <c:v>41905</c:v>
                </c:pt>
                <c:pt idx="1232">
                  <c:v>41906</c:v>
                </c:pt>
                <c:pt idx="1233">
                  <c:v>41907</c:v>
                </c:pt>
                <c:pt idx="1234">
                  <c:v>41908</c:v>
                </c:pt>
                <c:pt idx="1235">
                  <c:v>41911</c:v>
                </c:pt>
                <c:pt idx="1236">
                  <c:v>41912</c:v>
                </c:pt>
                <c:pt idx="1237">
                  <c:v>41913</c:v>
                </c:pt>
                <c:pt idx="1238">
                  <c:v>41914</c:v>
                </c:pt>
                <c:pt idx="1239">
                  <c:v>41915</c:v>
                </c:pt>
                <c:pt idx="1240">
                  <c:v>41918</c:v>
                </c:pt>
                <c:pt idx="1241">
                  <c:v>41919</c:v>
                </c:pt>
                <c:pt idx="1242">
                  <c:v>41920</c:v>
                </c:pt>
                <c:pt idx="1243">
                  <c:v>41921</c:v>
                </c:pt>
                <c:pt idx="1244">
                  <c:v>41922</c:v>
                </c:pt>
                <c:pt idx="1245">
                  <c:v>41925</c:v>
                </c:pt>
                <c:pt idx="1246">
                  <c:v>41926</c:v>
                </c:pt>
                <c:pt idx="1247">
                  <c:v>41927</c:v>
                </c:pt>
                <c:pt idx="1248">
                  <c:v>41928</c:v>
                </c:pt>
                <c:pt idx="1249">
                  <c:v>41929</c:v>
                </c:pt>
                <c:pt idx="1250">
                  <c:v>41932</c:v>
                </c:pt>
                <c:pt idx="1251">
                  <c:v>41933</c:v>
                </c:pt>
                <c:pt idx="1252">
                  <c:v>41934</c:v>
                </c:pt>
                <c:pt idx="1253">
                  <c:v>41935</c:v>
                </c:pt>
                <c:pt idx="1254">
                  <c:v>41936</c:v>
                </c:pt>
                <c:pt idx="1255">
                  <c:v>41939</c:v>
                </c:pt>
                <c:pt idx="1256">
                  <c:v>41940</c:v>
                </c:pt>
                <c:pt idx="1257">
                  <c:v>41941</c:v>
                </c:pt>
                <c:pt idx="1258">
                  <c:v>41942</c:v>
                </c:pt>
                <c:pt idx="1259">
                  <c:v>41943</c:v>
                </c:pt>
                <c:pt idx="1260">
                  <c:v>41946</c:v>
                </c:pt>
                <c:pt idx="1261">
                  <c:v>41947</c:v>
                </c:pt>
                <c:pt idx="1262">
                  <c:v>41948</c:v>
                </c:pt>
                <c:pt idx="1263">
                  <c:v>41949</c:v>
                </c:pt>
                <c:pt idx="1264">
                  <c:v>41950</c:v>
                </c:pt>
                <c:pt idx="1265">
                  <c:v>41953</c:v>
                </c:pt>
                <c:pt idx="1266">
                  <c:v>41954</c:v>
                </c:pt>
                <c:pt idx="1267">
                  <c:v>41955</c:v>
                </c:pt>
                <c:pt idx="1268">
                  <c:v>41956</c:v>
                </c:pt>
                <c:pt idx="1269">
                  <c:v>41957</c:v>
                </c:pt>
                <c:pt idx="1270">
                  <c:v>41960</c:v>
                </c:pt>
                <c:pt idx="1271">
                  <c:v>41961</c:v>
                </c:pt>
                <c:pt idx="1272">
                  <c:v>41962</c:v>
                </c:pt>
                <c:pt idx="1273">
                  <c:v>41963</c:v>
                </c:pt>
                <c:pt idx="1274">
                  <c:v>41964</c:v>
                </c:pt>
                <c:pt idx="1275">
                  <c:v>41967</c:v>
                </c:pt>
                <c:pt idx="1276">
                  <c:v>41968</c:v>
                </c:pt>
                <c:pt idx="1277">
                  <c:v>41969</c:v>
                </c:pt>
                <c:pt idx="1278">
                  <c:v>41970</c:v>
                </c:pt>
                <c:pt idx="1279">
                  <c:v>41971</c:v>
                </c:pt>
                <c:pt idx="1280">
                  <c:v>41974</c:v>
                </c:pt>
                <c:pt idx="1281">
                  <c:v>41975</c:v>
                </c:pt>
                <c:pt idx="1282">
                  <c:v>41976</c:v>
                </c:pt>
                <c:pt idx="1283">
                  <c:v>41977</c:v>
                </c:pt>
                <c:pt idx="1284">
                  <c:v>41978</c:v>
                </c:pt>
                <c:pt idx="1285">
                  <c:v>41981</c:v>
                </c:pt>
                <c:pt idx="1286">
                  <c:v>41982</c:v>
                </c:pt>
                <c:pt idx="1287">
                  <c:v>41983</c:v>
                </c:pt>
                <c:pt idx="1288">
                  <c:v>41984</c:v>
                </c:pt>
                <c:pt idx="1289">
                  <c:v>41985</c:v>
                </c:pt>
                <c:pt idx="1290">
                  <c:v>41988</c:v>
                </c:pt>
                <c:pt idx="1291">
                  <c:v>41989</c:v>
                </c:pt>
                <c:pt idx="1292">
                  <c:v>41990</c:v>
                </c:pt>
                <c:pt idx="1293">
                  <c:v>41991</c:v>
                </c:pt>
                <c:pt idx="1294">
                  <c:v>41992</c:v>
                </c:pt>
                <c:pt idx="1295">
                  <c:v>41995</c:v>
                </c:pt>
                <c:pt idx="1296">
                  <c:v>41996</c:v>
                </c:pt>
                <c:pt idx="1297">
                  <c:v>41997</c:v>
                </c:pt>
                <c:pt idx="1298">
                  <c:v>41998</c:v>
                </c:pt>
                <c:pt idx="1299">
                  <c:v>41999</c:v>
                </c:pt>
                <c:pt idx="1300">
                  <c:v>42002</c:v>
                </c:pt>
                <c:pt idx="1301">
                  <c:v>42003</c:v>
                </c:pt>
                <c:pt idx="1302">
                  <c:v>42004</c:v>
                </c:pt>
                <c:pt idx="1303">
                  <c:v>42005</c:v>
                </c:pt>
                <c:pt idx="1304">
                  <c:v>42006</c:v>
                </c:pt>
                <c:pt idx="1305">
                  <c:v>42009</c:v>
                </c:pt>
                <c:pt idx="1306">
                  <c:v>42010</c:v>
                </c:pt>
                <c:pt idx="1307">
                  <c:v>42011</c:v>
                </c:pt>
                <c:pt idx="1308">
                  <c:v>42012</c:v>
                </c:pt>
                <c:pt idx="1309">
                  <c:v>42013</c:v>
                </c:pt>
                <c:pt idx="1310">
                  <c:v>42016</c:v>
                </c:pt>
                <c:pt idx="1311">
                  <c:v>42017</c:v>
                </c:pt>
                <c:pt idx="1312">
                  <c:v>42018</c:v>
                </c:pt>
                <c:pt idx="1313">
                  <c:v>42019</c:v>
                </c:pt>
                <c:pt idx="1314">
                  <c:v>42020</c:v>
                </c:pt>
                <c:pt idx="1315">
                  <c:v>42023</c:v>
                </c:pt>
                <c:pt idx="1316">
                  <c:v>42024</c:v>
                </c:pt>
                <c:pt idx="1317">
                  <c:v>42025</c:v>
                </c:pt>
                <c:pt idx="1318">
                  <c:v>42026</c:v>
                </c:pt>
                <c:pt idx="1319">
                  <c:v>42027</c:v>
                </c:pt>
                <c:pt idx="1320">
                  <c:v>42030</c:v>
                </c:pt>
                <c:pt idx="1321">
                  <c:v>42031</c:v>
                </c:pt>
                <c:pt idx="1322">
                  <c:v>42032</c:v>
                </c:pt>
                <c:pt idx="1323">
                  <c:v>42033</c:v>
                </c:pt>
                <c:pt idx="1324">
                  <c:v>42034</c:v>
                </c:pt>
                <c:pt idx="1325">
                  <c:v>42037</c:v>
                </c:pt>
                <c:pt idx="1326">
                  <c:v>42038</c:v>
                </c:pt>
                <c:pt idx="1327">
                  <c:v>42039</c:v>
                </c:pt>
                <c:pt idx="1328">
                  <c:v>42040</c:v>
                </c:pt>
                <c:pt idx="1329">
                  <c:v>42041</c:v>
                </c:pt>
                <c:pt idx="1330">
                  <c:v>42044</c:v>
                </c:pt>
                <c:pt idx="1331">
                  <c:v>42045</c:v>
                </c:pt>
                <c:pt idx="1332">
                  <c:v>42046</c:v>
                </c:pt>
                <c:pt idx="1333">
                  <c:v>42047</c:v>
                </c:pt>
                <c:pt idx="1334">
                  <c:v>42048</c:v>
                </c:pt>
                <c:pt idx="1335">
                  <c:v>42051</c:v>
                </c:pt>
                <c:pt idx="1336">
                  <c:v>42052</c:v>
                </c:pt>
                <c:pt idx="1337">
                  <c:v>42053</c:v>
                </c:pt>
                <c:pt idx="1338">
                  <c:v>42054</c:v>
                </c:pt>
                <c:pt idx="1339">
                  <c:v>42055</c:v>
                </c:pt>
                <c:pt idx="1340">
                  <c:v>42058</c:v>
                </c:pt>
                <c:pt idx="1341">
                  <c:v>42059</c:v>
                </c:pt>
                <c:pt idx="1342">
                  <c:v>42060</c:v>
                </c:pt>
                <c:pt idx="1343">
                  <c:v>42061</c:v>
                </c:pt>
                <c:pt idx="1344">
                  <c:v>42062</c:v>
                </c:pt>
                <c:pt idx="1345">
                  <c:v>42065</c:v>
                </c:pt>
                <c:pt idx="1346">
                  <c:v>42066</c:v>
                </c:pt>
                <c:pt idx="1347">
                  <c:v>42067</c:v>
                </c:pt>
                <c:pt idx="1348">
                  <c:v>42068</c:v>
                </c:pt>
                <c:pt idx="1349">
                  <c:v>42069</c:v>
                </c:pt>
                <c:pt idx="1350">
                  <c:v>42072</c:v>
                </c:pt>
                <c:pt idx="1351">
                  <c:v>42073</c:v>
                </c:pt>
                <c:pt idx="1352">
                  <c:v>42074</c:v>
                </c:pt>
                <c:pt idx="1353">
                  <c:v>42075</c:v>
                </c:pt>
                <c:pt idx="1354">
                  <c:v>42076</c:v>
                </c:pt>
                <c:pt idx="1355">
                  <c:v>42079</c:v>
                </c:pt>
                <c:pt idx="1356">
                  <c:v>42080</c:v>
                </c:pt>
                <c:pt idx="1357">
                  <c:v>42081</c:v>
                </c:pt>
                <c:pt idx="1358">
                  <c:v>42082</c:v>
                </c:pt>
                <c:pt idx="1359">
                  <c:v>42083</c:v>
                </c:pt>
                <c:pt idx="1360">
                  <c:v>42086</c:v>
                </c:pt>
                <c:pt idx="1361">
                  <c:v>42087</c:v>
                </c:pt>
                <c:pt idx="1362">
                  <c:v>42088</c:v>
                </c:pt>
                <c:pt idx="1363">
                  <c:v>42089</c:v>
                </c:pt>
                <c:pt idx="1364">
                  <c:v>42090</c:v>
                </c:pt>
                <c:pt idx="1365">
                  <c:v>42093</c:v>
                </c:pt>
                <c:pt idx="1366">
                  <c:v>42094</c:v>
                </c:pt>
                <c:pt idx="1367">
                  <c:v>42095</c:v>
                </c:pt>
                <c:pt idx="1368">
                  <c:v>42096</c:v>
                </c:pt>
                <c:pt idx="1369">
                  <c:v>42097</c:v>
                </c:pt>
                <c:pt idx="1370">
                  <c:v>42100</c:v>
                </c:pt>
                <c:pt idx="1371">
                  <c:v>42101</c:v>
                </c:pt>
                <c:pt idx="1372">
                  <c:v>42102</c:v>
                </c:pt>
                <c:pt idx="1373">
                  <c:v>42103</c:v>
                </c:pt>
                <c:pt idx="1374">
                  <c:v>42104</c:v>
                </c:pt>
                <c:pt idx="1375">
                  <c:v>42107</c:v>
                </c:pt>
                <c:pt idx="1376">
                  <c:v>42108</c:v>
                </c:pt>
                <c:pt idx="1377">
                  <c:v>42109</c:v>
                </c:pt>
                <c:pt idx="1378">
                  <c:v>42110</c:v>
                </c:pt>
                <c:pt idx="1379">
                  <c:v>42111</c:v>
                </c:pt>
                <c:pt idx="1380">
                  <c:v>42114</c:v>
                </c:pt>
                <c:pt idx="1381">
                  <c:v>42115</c:v>
                </c:pt>
                <c:pt idx="1382">
                  <c:v>42116</c:v>
                </c:pt>
                <c:pt idx="1383">
                  <c:v>42117</c:v>
                </c:pt>
                <c:pt idx="1384">
                  <c:v>42118</c:v>
                </c:pt>
                <c:pt idx="1385">
                  <c:v>42121</c:v>
                </c:pt>
                <c:pt idx="1386">
                  <c:v>42122</c:v>
                </c:pt>
                <c:pt idx="1387">
                  <c:v>42123</c:v>
                </c:pt>
                <c:pt idx="1388">
                  <c:v>42124</c:v>
                </c:pt>
                <c:pt idx="1389">
                  <c:v>42125</c:v>
                </c:pt>
                <c:pt idx="1390">
                  <c:v>42128</c:v>
                </c:pt>
                <c:pt idx="1391">
                  <c:v>42129</c:v>
                </c:pt>
                <c:pt idx="1392">
                  <c:v>42130</c:v>
                </c:pt>
                <c:pt idx="1393">
                  <c:v>42131</c:v>
                </c:pt>
                <c:pt idx="1394">
                  <c:v>42132</c:v>
                </c:pt>
                <c:pt idx="1395">
                  <c:v>42135</c:v>
                </c:pt>
                <c:pt idx="1396">
                  <c:v>42136</c:v>
                </c:pt>
                <c:pt idx="1397">
                  <c:v>42137</c:v>
                </c:pt>
                <c:pt idx="1398">
                  <c:v>42138</c:v>
                </c:pt>
                <c:pt idx="1399">
                  <c:v>42139</c:v>
                </c:pt>
                <c:pt idx="1400">
                  <c:v>42142</c:v>
                </c:pt>
                <c:pt idx="1401">
                  <c:v>42143</c:v>
                </c:pt>
                <c:pt idx="1402">
                  <c:v>42144</c:v>
                </c:pt>
                <c:pt idx="1403">
                  <c:v>42145</c:v>
                </c:pt>
                <c:pt idx="1404">
                  <c:v>42146</c:v>
                </c:pt>
                <c:pt idx="1405">
                  <c:v>42149</c:v>
                </c:pt>
                <c:pt idx="1406">
                  <c:v>42150</c:v>
                </c:pt>
                <c:pt idx="1407">
                  <c:v>42151</c:v>
                </c:pt>
                <c:pt idx="1408">
                  <c:v>42152</c:v>
                </c:pt>
                <c:pt idx="1409">
                  <c:v>42153</c:v>
                </c:pt>
                <c:pt idx="1410">
                  <c:v>42156</c:v>
                </c:pt>
                <c:pt idx="1411">
                  <c:v>42157</c:v>
                </c:pt>
                <c:pt idx="1412">
                  <c:v>42158</c:v>
                </c:pt>
                <c:pt idx="1413">
                  <c:v>42159</c:v>
                </c:pt>
                <c:pt idx="1414">
                  <c:v>42160</c:v>
                </c:pt>
                <c:pt idx="1415">
                  <c:v>42163</c:v>
                </c:pt>
                <c:pt idx="1416">
                  <c:v>42164</c:v>
                </c:pt>
                <c:pt idx="1417">
                  <c:v>42165</c:v>
                </c:pt>
                <c:pt idx="1418">
                  <c:v>42166</c:v>
                </c:pt>
                <c:pt idx="1419">
                  <c:v>42167</c:v>
                </c:pt>
                <c:pt idx="1420">
                  <c:v>42170</c:v>
                </c:pt>
                <c:pt idx="1421">
                  <c:v>42171</c:v>
                </c:pt>
                <c:pt idx="1422">
                  <c:v>42172</c:v>
                </c:pt>
                <c:pt idx="1423">
                  <c:v>42173</c:v>
                </c:pt>
                <c:pt idx="1424">
                  <c:v>42174</c:v>
                </c:pt>
                <c:pt idx="1425">
                  <c:v>42177</c:v>
                </c:pt>
                <c:pt idx="1426">
                  <c:v>42178</c:v>
                </c:pt>
                <c:pt idx="1427">
                  <c:v>42179</c:v>
                </c:pt>
                <c:pt idx="1428">
                  <c:v>42180</c:v>
                </c:pt>
                <c:pt idx="1429">
                  <c:v>42181</c:v>
                </c:pt>
                <c:pt idx="1430">
                  <c:v>42184</c:v>
                </c:pt>
                <c:pt idx="1431">
                  <c:v>42185</c:v>
                </c:pt>
                <c:pt idx="1432">
                  <c:v>42186</c:v>
                </c:pt>
                <c:pt idx="1433">
                  <c:v>42187</c:v>
                </c:pt>
                <c:pt idx="1434">
                  <c:v>42188</c:v>
                </c:pt>
                <c:pt idx="1435">
                  <c:v>42191</c:v>
                </c:pt>
                <c:pt idx="1436">
                  <c:v>42192</c:v>
                </c:pt>
                <c:pt idx="1437">
                  <c:v>42193</c:v>
                </c:pt>
                <c:pt idx="1438">
                  <c:v>42194</c:v>
                </c:pt>
                <c:pt idx="1439">
                  <c:v>42195</c:v>
                </c:pt>
                <c:pt idx="1440">
                  <c:v>42198</c:v>
                </c:pt>
                <c:pt idx="1441">
                  <c:v>42199</c:v>
                </c:pt>
                <c:pt idx="1442">
                  <c:v>42200</c:v>
                </c:pt>
                <c:pt idx="1443">
                  <c:v>42201</c:v>
                </c:pt>
                <c:pt idx="1444">
                  <c:v>42202</c:v>
                </c:pt>
                <c:pt idx="1445">
                  <c:v>42205</c:v>
                </c:pt>
                <c:pt idx="1446">
                  <c:v>42206</c:v>
                </c:pt>
                <c:pt idx="1447">
                  <c:v>42207</c:v>
                </c:pt>
                <c:pt idx="1448">
                  <c:v>42208</c:v>
                </c:pt>
                <c:pt idx="1449">
                  <c:v>42209</c:v>
                </c:pt>
                <c:pt idx="1450">
                  <c:v>42212</c:v>
                </c:pt>
                <c:pt idx="1451">
                  <c:v>42213</c:v>
                </c:pt>
                <c:pt idx="1452">
                  <c:v>42214</c:v>
                </c:pt>
                <c:pt idx="1453">
                  <c:v>42215</c:v>
                </c:pt>
                <c:pt idx="1454">
                  <c:v>42216</c:v>
                </c:pt>
                <c:pt idx="1455">
                  <c:v>42219</c:v>
                </c:pt>
                <c:pt idx="1456">
                  <c:v>42220</c:v>
                </c:pt>
                <c:pt idx="1457">
                  <c:v>42221</c:v>
                </c:pt>
                <c:pt idx="1458">
                  <c:v>42222</c:v>
                </c:pt>
                <c:pt idx="1459">
                  <c:v>42223</c:v>
                </c:pt>
                <c:pt idx="1460">
                  <c:v>42226</c:v>
                </c:pt>
                <c:pt idx="1461">
                  <c:v>42227</c:v>
                </c:pt>
                <c:pt idx="1462">
                  <c:v>42228</c:v>
                </c:pt>
                <c:pt idx="1463">
                  <c:v>42229</c:v>
                </c:pt>
                <c:pt idx="1464">
                  <c:v>42230</c:v>
                </c:pt>
                <c:pt idx="1465">
                  <c:v>42233</c:v>
                </c:pt>
                <c:pt idx="1466">
                  <c:v>42234</c:v>
                </c:pt>
                <c:pt idx="1467">
                  <c:v>42235</c:v>
                </c:pt>
                <c:pt idx="1468">
                  <c:v>42236</c:v>
                </c:pt>
                <c:pt idx="1469">
                  <c:v>42237</c:v>
                </c:pt>
                <c:pt idx="1470">
                  <c:v>42240</c:v>
                </c:pt>
                <c:pt idx="1471">
                  <c:v>42241</c:v>
                </c:pt>
                <c:pt idx="1472">
                  <c:v>42242</c:v>
                </c:pt>
                <c:pt idx="1473">
                  <c:v>42243</c:v>
                </c:pt>
                <c:pt idx="1474">
                  <c:v>42244</c:v>
                </c:pt>
                <c:pt idx="1475">
                  <c:v>42247</c:v>
                </c:pt>
                <c:pt idx="1476">
                  <c:v>42248</c:v>
                </c:pt>
                <c:pt idx="1477">
                  <c:v>42249</c:v>
                </c:pt>
                <c:pt idx="1478">
                  <c:v>42250</c:v>
                </c:pt>
                <c:pt idx="1479">
                  <c:v>42251</c:v>
                </c:pt>
                <c:pt idx="1480">
                  <c:v>42254</c:v>
                </c:pt>
                <c:pt idx="1481">
                  <c:v>42255</c:v>
                </c:pt>
                <c:pt idx="1482">
                  <c:v>42256</c:v>
                </c:pt>
                <c:pt idx="1483">
                  <c:v>42257</c:v>
                </c:pt>
                <c:pt idx="1484">
                  <c:v>42258</c:v>
                </c:pt>
                <c:pt idx="1485">
                  <c:v>42261</c:v>
                </c:pt>
                <c:pt idx="1486">
                  <c:v>42262</c:v>
                </c:pt>
                <c:pt idx="1487">
                  <c:v>42263</c:v>
                </c:pt>
                <c:pt idx="1488">
                  <c:v>42264</c:v>
                </c:pt>
                <c:pt idx="1489">
                  <c:v>42265</c:v>
                </c:pt>
                <c:pt idx="1490">
                  <c:v>42268</c:v>
                </c:pt>
                <c:pt idx="1491">
                  <c:v>42269</c:v>
                </c:pt>
                <c:pt idx="1492">
                  <c:v>42270</c:v>
                </c:pt>
                <c:pt idx="1493">
                  <c:v>42271</c:v>
                </c:pt>
                <c:pt idx="1494">
                  <c:v>42272</c:v>
                </c:pt>
                <c:pt idx="1495">
                  <c:v>42275</c:v>
                </c:pt>
                <c:pt idx="1496">
                  <c:v>42276</c:v>
                </c:pt>
                <c:pt idx="1497">
                  <c:v>42277</c:v>
                </c:pt>
                <c:pt idx="1498">
                  <c:v>42278</c:v>
                </c:pt>
                <c:pt idx="1499">
                  <c:v>42279</c:v>
                </c:pt>
                <c:pt idx="1500">
                  <c:v>42282</c:v>
                </c:pt>
                <c:pt idx="1501">
                  <c:v>42283</c:v>
                </c:pt>
                <c:pt idx="1502">
                  <c:v>42284</c:v>
                </c:pt>
                <c:pt idx="1503">
                  <c:v>42285</c:v>
                </c:pt>
                <c:pt idx="1504">
                  <c:v>42286</c:v>
                </c:pt>
                <c:pt idx="1505">
                  <c:v>42289</c:v>
                </c:pt>
                <c:pt idx="1506">
                  <c:v>42290</c:v>
                </c:pt>
                <c:pt idx="1507">
                  <c:v>42291</c:v>
                </c:pt>
                <c:pt idx="1508">
                  <c:v>42292</c:v>
                </c:pt>
                <c:pt idx="1509">
                  <c:v>42293</c:v>
                </c:pt>
                <c:pt idx="1510">
                  <c:v>42296</c:v>
                </c:pt>
                <c:pt idx="1511">
                  <c:v>42297</c:v>
                </c:pt>
                <c:pt idx="1512">
                  <c:v>42298</c:v>
                </c:pt>
                <c:pt idx="1513">
                  <c:v>42299</c:v>
                </c:pt>
                <c:pt idx="1514">
                  <c:v>42300</c:v>
                </c:pt>
                <c:pt idx="1515">
                  <c:v>42303</c:v>
                </c:pt>
                <c:pt idx="1516">
                  <c:v>42304</c:v>
                </c:pt>
                <c:pt idx="1517">
                  <c:v>42305</c:v>
                </c:pt>
                <c:pt idx="1518">
                  <c:v>42306</c:v>
                </c:pt>
                <c:pt idx="1519">
                  <c:v>42307</c:v>
                </c:pt>
                <c:pt idx="1520">
                  <c:v>42310</c:v>
                </c:pt>
                <c:pt idx="1521">
                  <c:v>42311</c:v>
                </c:pt>
                <c:pt idx="1522">
                  <c:v>42312</c:v>
                </c:pt>
                <c:pt idx="1523">
                  <c:v>42313</c:v>
                </c:pt>
                <c:pt idx="1524">
                  <c:v>42314</c:v>
                </c:pt>
                <c:pt idx="1525">
                  <c:v>42317</c:v>
                </c:pt>
                <c:pt idx="1526">
                  <c:v>42318</c:v>
                </c:pt>
                <c:pt idx="1527">
                  <c:v>42319</c:v>
                </c:pt>
                <c:pt idx="1528">
                  <c:v>42320</c:v>
                </c:pt>
                <c:pt idx="1529">
                  <c:v>42321</c:v>
                </c:pt>
                <c:pt idx="1530">
                  <c:v>42324</c:v>
                </c:pt>
                <c:pt idx="1531">
                  <c:v>42325</c:v>
                </c:pt>
                <c:pt idx="1532">
                  <c:v>42326</c:v>
                </c:pt>
                <c:pt idx="1533">
                  <c:v>42327</c:v>
                </c:pt>
                <c:pt idx="1534">
                  <c:v>42328</c:v>
                </c:pt>
                <c:pt idx="1535">
                  <c:v>42331</c:v>
                </c:pt>
                <c:pt idx="1536">
                  <c:v>42332</c:v>
                </c:pt>
                <c:pt idx="1537">
                  <c:v>42333</c:v>
                </c:pt>
                <c:pt idx="1538">
                  <c:v>42334</c:v>
                </c:pt>
                <c:pt idx="1539">
                  <c:v>42335</c:v>
                </c:pt>
                <c:pt idx="1540">
                  <c:v>42338</c:v>
                </c:pt>
                <c:pt idx="1541">
                  <c:v>42339</c:v>
                </c:pt>
                <c:pt idx="1542">
                  <c:v>42340</c:v>
                </c:pt>
                <c:pt idx="1543">
                  <c:v>42341</c:v>
                </c:pt>
                <c:pt idx="1544">
                  <c:v>42342</c:v>
                </c:pt>
                <c:pt idx="1545">
                  <c:v>42345</c:v>
                </c:pt>
                <c:pt idx="1546">
                  <c:v>42346</c:v>
                </c:pt>
                <c:pt idx="1547">
                  <c:v>42347</c:v>
                </c:pt>
                <c:pt idx="1548">
                  <c:v>42348</c:v>
                </c:pt>
                <c:pt idx="1549">
                  <c:v>42349</c:v>
                </c:pt>
                <c:pt idx="1550">
                  <c:v>42352</c:v>
                </c:pt>
                <c:pt idx="1551">
                  <c:v>42353</c:v>
                </c:pt>
                <c:pt idx="1552">
                  <c:v>42354</c:v>
                </c:pt>
                <c:pt idx="1553">
                  <c:v>42355</c:v>
                </c:pt>
                <c:pt idx="1554">
                  <c:v>42356</c:v>
                </c:pt>
                <c:pt idx="1555">
                  <c:v>42359</c:v>
                </c:pt>
                <c:pt idx="1556">
                  <c:v>42360</c:v>
                </c:pt>
                <c:pt idx="1557">
                  <c:v>42361</c:v>
                </c:pt>
                <c:pt idx="1558">
                  <c:v>42362</c:v>
                </c:pt>
                <c:pt idx="1559">
                  <c:v>42363</c:v>
                </c:pt>
                <c:pt idx="1560">
                  <c:v>42366</c:v>
                </c:pt>
                <c:pt idx="1561">
                  <c:v>42367</c:v>
                </c:pt>
                <c:pt idx="1562">
                  <c:v>42368</c:v>
                </c:pt>
                <c:pt idx="1563">
                  <c:v>42369</c:v>
                </c:pt>
                <c:pt idx="1564">
                  <c:v>42370</c:v>
                </c:pt>
                <c:pt idx="1565">
                  <c:v>42373</c:v>
                </c:pt>
                <c:pt idx="1566">
                  <c:v>42374</c:v>
                </c:pt>
                <c:pt idx="1567">
                  <c:v>42375</c:v>
                </c:pt>
                <c:pt idx="1568">
                  <c:v>42376</c:v>
                </c:pt>
                <c:pt idx="1569">
                  <c:v>42377</c:v>
                </c:pt>
                <c:pt idx="1570">
                  <c:v>42380</c:v>
                </c:pt>
                <c:pt idx="1571">
                  <c:v>42381</c:v>
                </c:pt>
                <c:pt idx="1572">
                  <c:v>42382</c:v>
                </c:pt>
                <c:pt idx="1573">
                  <c:v>42383</c:v>
                </c:pt>
                <c:pt idx="1574">
                  <c:v>42384</c:v>
                </c:pt>
                <c:pt idx="1575">
                  <c:v>42387</c:v>
                </c:pt>
                <c:pt idx="1576">
                  <c:v>42388</c:v>
                </c:pt>
                <c:pt idx="1577">
                  <c:v>42389</c:v>
                </c:pt>
                <c:pt idx="1578">
                  <c:v>42390</c:v>
                </c:pt>
                <c:pt idx="1579">
                  <c:v>42391</c:v>
                </c:pt>
                <c:pt idx="1580">
                  <c:v>42394</c:v>
                </c:pt>
                <c:pt idx="1581">
                  <c:v>42395</c:v>
                </c:pt>
                <c:pt idx="1582">
                  <c:v>42396</c:v>
                </c:pt>
                <c:pt idx="1583">
                  <c:v>42397</c:v>
                </c:pt>
                <c:pt idx="1584">
                  <c:v>42398</c:v>
                </c:pt>
                <c:pt idx="1585">
                  <c:v>42401</c:v>
                </c:pt>
                <c:pt idx="1586">
                  <c:v>42402</c:v>
                </c:pt>
                <c:pt idx="1587">
                  <c:v>42403</c:v>
                </c:pt>
                <c:pt idx="1588">
                  <c:v>42404</c:v>
                </c:pt>
                <c:pt idx="1589">
                  <c:v>42405</c:v>
                </c:pt>
                <c:pt idx="1590">
                  <c:v>42408</c:v>
                </c:pt>
                <c:pt idx="1591">
                  <c:v>42409</c:v>
                </c:pt>
                <c:pt idx="1592">
                  <c:v>42410</c:v>
                </c:pt>
                <c:pt idx="1593">
                  <c:v>42411</c:v>
                </c:pt>
                <c:pt idx="1594">
                  <c:v>42412</c:v>
                </c:pt>
                <c:pt idx="1595">
                  <c:v>42415</c:v>
                </c:pt>
                <c:pt idx="1596">
                  <c:v>42416</c:v>
                </c:pt>
                <c:pt idx="1597">
                  <c:v>42417</c:v>
                </c:pt>
                <c:pt idx="1598">
                  <c:v>42418</c:v>
                </c:pt>
                <c:pt idx="1599">
                  <c:v>42419</c:v>
                </c:pt>
                <c:pt idx="1600">
                  <c:v>42422</c:v>
                </c:pt>
                <c:pt idx="1601">
                  <c:v>42423</c:v>
                </c:pt>
                <c:pt idx="1602">
                  <c:v>42424</c:v>
                </c:pt>
                <c:pt idx="1603">
                  <c:v>42425</c:v>
                </c:pt>
                <c:pt idx="1604">
                  <c:v>42426</c:v>
                </c:pt>
                <c:pt idx="1605">
                  <c:v>42429</c:v>
                </c:pt>
                <c:pt idx="1606">
                  <c:v>42430</c:v>
                </c:pt>
                <c:pt idx="1607">
                  <c:v>42431</c:v>
                </c:pt>
                <c:pt idx="1608">
                  <c:v>42432</c:v>
                </c:pt>
                <c:pt idx="1609">
                  <c:v>42433</c:v>
                </c:pt>
                <c:pt idx="1610">
                  <c:v>42436</c:v>
                </c:pt>
                <c:pt idx="1611">
                  <c:v>42437</c:v>
                </c:pt>
                <c:pt idx="1612">
                  <c:v>42438</c:v>
                </c:pt>
                <c:pt idx="1613">
                  <c:v>42439</c:v>
                </c:pt>
                <c:pt idx="1614">
                  <c:v>42440</c:v>
                </c:pt>
                <c:pt idx="1615">
                  <c:v>42443</c:v>
                </c:pt>
                <c:pt idx="1616">
                  <c:v>42444</c:v>
                </c:pt>
                <c:pt idx="1617">
                  <c:v>42445</c:v>
                </c:pt>
                <c:pt idx="1618">
                  <c:v>42446</c:v>
                </c:pt>
                <c:pt idx="1619">
                  <c:v>42447</c:v>
                </c:pt>
                <c:pt idx="1620">
                  <c:v>42450</c:v>
                </c:pt>
                <c:pt idx="1621">
                  <c:v>42451</c:v>
                </c:pt>
                <c:pt idx="1622">
                  <c:v>42452</c:v>
                </c:pt>
                <c:pt idx="1623">
                  <c:v>42453</c:v>
                </c:pt>
                <c:pt idx="1624">
                  <c:v>42454</c:v>
                </c:pt>
                <c:pt idx="1625">
                  <c:v>42457</c:v>
                </c:pt>
                <c:pt idx="1626">
                  <c:v>42458</c:v>
                </c:pt>
                <c:pt idx="1627">
                  <c:v>42459</c:v>
                </c:pt>
                <c:pt idx="1628">
                  <c:v>42460</c:v>
                </c:pt>
                <c:pt idx="1629">
                  <c:v>42461</c:v>
                </c:pt>
                <c:pt idx="1630">
                  <c:v>42464</c:v>
                </c:pt>
                <c:pt idx="1631">
                  <c:v>42465</c:v>
                </c:pt>
                <c:pt idx="1632">
                  <c:v>42466</c:v>
                </c:pt>
                <c:pt idx="1633">
                  <c:v>42467</c:v>
                </c:pt>
                <c:pt idx="1634">
                  <c:v>42468</c:v>
                </c:pt>
                <c:pt idx="1635">
                  <c:v>42471</c:v>
                </c:pt>
                <c:pt idx="1636">
                  <c:v>42472</c:v>
                </c:pt>
                <c:pt idx="1637">
                  <c:v>42473</c:v>
                </c:pt>
                <c:pt idx="1638">
                  <c:v>42474</c:v>
                </c:pt>
                <c:pt idx="1639">
                  <c:v>42475</c:v>
                </c:pt>
                <c:pt idx="1640">
                  <c:v>42478</c:v>
                </c:pt>
                <c:pt idx="1641">
                  <c:v>42479</c:v>
                </c:pt>
                <c:pt idx="1642">
                  <c:v>42480</c:v>
                </c:pt>
                <c:pt idx="1643">
                  <c:v>42481</c:v>
                </c:pt>
                <c:pt idx="1644">
                  <c:v>42482</c:v>
                </c:pt>
                <c:pt idx="1645">
                  <c:v>42485</c:v>
                </c:pt>
                <c:pt idx="1646">
                  <c:v>42486</c:v>
                </c:pt>
                <c:pt idx="1647">
                  <c:v>42487</c:v>
                </c:pt>
                <c:pt idx="1648">
                  <c:v>42488</c:v>
                </c:pt>
                <c:pt idx="1649">
                  <c:v>42489</c:v>
                </c:pt>
                <c:pt idx="1650">
                  <c:v>42492</c:v>
                </c:pt>
                <c:pt idx="1651">
                  <c:v>42493</c:v>
                </c:pt>
                <c:pt idx="1652">
                  <c:v>42494</c:v>
                </c:pt>
                <c:pt idx="1653">
                  <c:v>42495</c:v>
                </c:pt>
                <c:pt idx="1654">
                  <c:v>42496</c:v>
                </c:pt>
                <c:pt idx="1655">
                  <c:v>42499</c:v>
                </c:pt>
                <c:pt idx="1656">
                  <c:v>42500</c:v>
                </c:pt>
                <c:pt idx="1657">
                  <c:v>42501</c:v>
                </c:pt>
                <c:pt idx="1658">
                  <c:v>42502</c:v>
                </c:pt>
                <c:pt idx="1659">
                  <c:v>42503</c:v>
                </c:pt>
                <c:pt idx="1660">
                  <c:v>42506</c:v>
                </c:pt>
                <c:pt idx="1661">
                  <c:v>42507</c:v>
                </c:pt>
                <c:pt idx="1662">
                  <c:v>42508</c:v>
                </c:pt>
                <c:pt idx="1663">
                  <c:v>42509</c:v>
                </c:pt>
                <c:pt idx="1664">
                  <c:v>42510</c:v>
                </c:pt>
                <c:pt idx="1665">
                  <c:v>42513</c:v>
                </c:pt>
                <c:pt idx="1666">
                  <c:v>42514</c:v>
                </c:pt>
                <c:pt idx="1667">
                  <c:v>42515</c:v>
                </c:pt>
                <c:pt idx="1668">
                  <c:v>42516</c:v>
                </c:pt>
                <c:pt idx="1669">
                  <c:v>42517</c:v>
                </c:pt>
                <c:pt idx="1670">
                  <c:v>42520</c:v>
                </c:pt>
                <c:pt idx="1671">
                  <c:v>42521</c:v>
                </c:pt>
                <c:pt idx="1672">
                  <c:v>42522</c:v>
                </c:pt>
                <c:pt idx="1673">
                  <c:v>42523</c:v>
                </c:pt>
                <c:pt idx="1674">
                  <c:v>42524</c:v>
                </c:pt>
                <c:pt idx="1675">
                  <c:v>42527</c:v>
                </c:pt>
                <c:pt idx="1676">
                  <c:v>42528</c:v>
                </c:pt>
                <c:pt idx="1677">
                  <c:v>42529</c:v>
                </c:pt>
                <c:pt idx="1678">
                  <c:v>42530</c:v>
                </c:pt>
                <c:pt idx="1679">
                  <c:v>42531</c:v>
                </c:pt>
                <c:pt idx="1680">
                  <c:v>42534</c:v>
                </c:pt>
                <c:pt idx="1681">
                  <c:v>42535</c:v>
                </c:pt>
                <c:pt idx="1682">
                  <c:v>42536</c:v>
                </c:pt>
                <c:pt idx="1683">
                  <c:v>42537</c:v>
                </c:pt>
                <c:pt idx="1684">
                  <c:v>42538</c:v>
                </c:pt>
                <c:pt idx="1685">
                  <c:v>42541</c:v>
                </c:pt>
                <c:pt idx="1686">
                  <c:v>42542</c:v>
                </c:pt>
                <c:pt idx="1687">
                  <c:v>42543</c:v>
                </c:pt>
                <c:pt idx="1688">
                  <c:v>42544</c:v>
                </c:pt>
                <c:pt idx="1689">
                  <c:v>42545</c:v>
                </c:pt>
                <c:pt idx="1690">
                  <c:v>42548</c:v>
                </c:pt>
                <c:pt idx="1691">
                  <c:v>42549</c:v>
                </c:pt>
                <c:pt idx="1692">
                  <c:v>42550</c:v>
                </c:pt>
                <c:pt idx="1693">
                  <c:v>42551</c:v>
                </c:pt>
                <c:pt idx="1694">
                  <c:v>42552</c:v>
                </c:pt>
                <c:pt idx="1695">
                  <c:v>42555</c:v>
                </c:pt>
                <c:pt idx="1696">
                  <c:v>42556</c:v>
                </c:pt>
                <c:pt idx="1697">
                  <c:v>42557</c:v>
                </c:pt>
                <c:pt idx="1698">
                  <c:v>42558</c:v>
                </c:pt>
                <c:pt idx="1699">
                  <c:v>42559</c:v>
                </c:pt>
                <c:pt idx="1700">
                  <c:v>42562</c:v>
                </c:pt>
                <c:pt idx="1701">
                  <c:v>42563</c:v>
                </c:pt>
                <c:pt idx="1702">
                  <c:v>42564</c:v>
                </c:pt>
                <c:pt idx="1703">
                  <c:v>42565</c:v>
                </c:pt>
                <c:pt idx="1704">
                  <c:v>42566</c:v>
                </c:pt>
                <c:pt idx="1705">
                  <c:v>42569</c:v>
                </c:pt>
                <c:pt idx="1706">
                  <c:v>42570</c:v>
                </c:pt>
                <c:pt idx="1707">
                  <c:v>42571</c:v>
                </c:pt>
                <c:pt idx="1708">
                  <c:v>42572</c:v>
                </c:pt>
                <c:pt idx="1709">
                  <c:v>42573</c:v>
                </c:pt>
                <c:pt idx="1710">
                  <c:v>42576</c:v>
                </c:pt>
                <c:pt idx="1711">
                  <c:v>42577</c:v>
                </c:pt>
                <c:pt idx="1712">
                  <c:v>42578</c:v>
                </c:pt>
                <c:pt idx="1713">
                  <c:v>42579</c:v>
                </c:pt>
                <c:pt idx="1714">
                  <c:v>42580</c:v>
                </c:pt>
                <c:pt idx="1715">
                  <c:v>42583</c:v>
                </c:pt>
                <c:pt idx="1716">
                  <c:v>42584</c:v>
                </c:pt>
                <c:pt idx="1717">
                  <c:v>42585</c:v>
                </c:pt>
                <c:pt idx="1718">
                  <c:v>42586</c:v>
                </c:pt>
                <c:pt idx="1719">
                  <c:v>42587</c:v>
                </c:pt>
                <c:pt idx="1720">
                  <c:v>42590</c:v>
                </c:pt>
                <c:pt idx="1721">
                  <c:v>42591</c:v>
                </c:pt>
                <c:pt idx="1722">
                  <c:v>42592</c:v>
                </c:pt>
                <c:pt idx="1723">
                  <c:v>42593</c:v>
                </c:pt>
                <c:pt idx="1724">
                  <c:v>42594</c:v>
                </c:pt>
                <c:pt idx="1725">
                  <c:v>42597</c:v>
                </c:pt>
                <c:pt idx="1726">
                  <c:v>42598</c:v>
                </c:pt>
                <c:pt idx="1727">
                  <c:v>42599</c:v>
                </c:pt>
                <c:pt idx="1728">
                  <c:v>42600</c:v>
                </c:pt>
                <c:pt idx="1729">
                  <c:v>42601</c:v>
                </c:pt>
                <c:pt idx="1730">
                  <c:v>42604</c:v>
                </c:pt>
                <c:pt idx="1731">
                  <c:v>42605</c:v>
                </c:pt>
                <c:pt idx="1732">
                  <c:v>42606</c:v>
                </c:pt>
                <c:pt idx="1733">
                  <c:v>42607</c:v>
                </c:pt>
                <c:pt idx="1734">
                  <c:v>42608</c:v>
                </c:pt>
                <c:pt idx="1735">
                  <c:v>42611</c:v>
                </c:pt>
                <c:pt idx="1736">
                  <c:v>42612</c:v>
                </c:pt>
                <c:pt idx="1737">
                  <c:v>42613</c:v>
                </c:pt>
                <c:pt idx="1738">
                  <c:v>42614</c:v>
                </c:pt>
                <c:pt idx="1739">
                  <c:v>42615</c:v>
                </c:pt>
                <c:pt idx="1740">
                  <c:v>42618</c:v>
                </c:pt>
                <c:pt idx="1741">
                  <c:v>42619</c:v>
                </c:pt>
                <c:pt idx="1742">
                  <c:v>42620</c:v>
                </c:pt>
                <c:pt idx="1743">
                  <c:v>42621</c:v>
                </c:pt>
                <c:pt idx="1744">
                  <c:v>42622</c:v>
                </c:pt>
                <c:pt idx="1745">
                  <c:v>42625</c:v>
                </c:pt>
                <c:pt idx="1746">
                  <c:v>42626</c:v>
                </c:pt>
                <c:pt idx="1747">
                  <c:v>42627</c:v>
                </c:pt>
                <c:pt idx="1748">
                  <c:v>42628</c:v>
                </c:pt>
                <c:pt idx="1749">
                  <c:v>42629</c:v>
                </c:pt>
                <c:pt idx="1750">
                  <c:v>42632</c:v>
                </c:pt>
                <c:pt idx="1751">
                  <c:v>42633</c:v>
                </c:pt>
                <c:pt idx="1752">
                  <c:v>42634</c:v>
                </c:pt>
                <c:pt idx="1753">
                  <c:v>42635</c:v>
                </c:pt>
                <c:pt idx="1754">
                  <c:v>42636</c:v>
                </c:pt>
                <c:pt idx="1755">
                  <c:v>42639</c:v>
                </c:pt>
                <c:pt idx="1756">
                  <c:v>42640</c:v>
                </c:pt>
                <c:pt idx="1757">
                  <c:v>42641</c:v>
                </c:pt>
                <c:pt idx="1758">
                  <c:v>42642</c:v>
                </c:pt>
                <c:pt idx="1759">
                  <c:v>42643</c:v>
                </c:pt>
                <c:pt idx="1760">
                  <c:v>42646</c:v>
                </c:pt>
                <c:pt idx="1761">
                  <c:v>42647</c:v>
                </c:pt>
                <c:pt idx="1762">
                  <c:v>42648</c:v>
                </c:pt>
                <c:pt idx="1763">
                  <c:v>42649</c:v>
                </c:pt>
                <c:pt idx="1764">
                  <c:v>42650</c:v>
                </c:pt>
                <c:pt idx="1765">
                  <c:v>42653</c:v>
                </c:pt>
                <c:pt idx="1766">
                  <c:v>42654</c:v>
                </c:pt>
                <c:pt idx="1767">
                  <c:v>42655</c:v>
                </c:pt>
                <c:pt idx="1768">
                  <c:v>42656</c:v>
                </c:pt>
                <c:pt idx="1769">
                  <c:v>42657</c:v>
                </c:pt>
                <c:pt idx="1770">
                  <c:v>42660</c:v>
                </c:pt>
                <c:pt idx="1771">
                  <c:v>42661</c:v>
                </c:pt>
                <c:pt idx="1772">
                  <c:v>42662</c:v>
                </c:pt>
                <c:pt idx="1773">
                  <c:v>42663</c:v>
                </c:pt>
                <c:pt idx="1774">
                  <c:v>42664</c:v>
                </c:pt>
                <c:pt idx="1775">
                  <c:v>42667</c:v>
                </c:pt>
                <c:pt idx="1776">
                  <c:v>42668</c:v>
                </c:pt>
                <c:pt idx="1777">
                  <c:v>42669</c:v>
                </c:pt>
                <c:pt idx="1778">
                  <c:v>42670</c:v>
                </c:pt>
                <c:pt idx="1779">
                  <c:v>42671</c:v>
                </c:pt>
                <c:pt idx="1780">
                  <c:v>42674</c:v>
                </c:pt>
                <c:pt idx="1781">
                  <c:v>42675</c:v>
                </c:pt>
                <c:pt idx="1782">
                  <c:v>42676</c:v>
                </c:pt>
                <c:pt idx="1783">
                  <c:v>42677</c:v>
                </c:pt>
                <c:pt idx="1784">
                  <c:v>42678</c:v>
                </c:pt>
                <c:pt idx="1785">
                  <c:v>42681</c:v>
                </c:pt>
                <c:pt idx="1786">
                  <c:v>42682</c:v>
                </c:pt>
                <c:pt idx="1787">
                  <c:v>42683</c:v>
                </c:pt>
                <c:pt idx="1788">
                  <c:v>42684</c:v>
                </c:pt>
                <c:pt idx="1789">
                  <c:v>42685</c:v>
                </c:pt>
                <c:pt idx="1790">
                  <c:v>42688</c:v>
                </c:pt>
                <c:pt idx="1791">
                  <c:v>42689</c:v>
                </c:pt>
                <c:pt idx="1792">
                  <c:v>42690</c:v>
                </c:pt>
                <c:pt idx="1793">
                  <c:v>42691</c:v>
                </c:pt>
                <c:pt idx="1794">
                  <c:v>42692</c:v>
                </c:pt>
                <c:pt idx="1795">
                  <c:v>42695</c:v>
                </c:pt>
                <c:pt idx="1796">
                  <c:v>42696</c:v>
                </c:pt>
                <c:pt idx="1797">
                  <c:v>42697</c:v>
                </c:pt>
                <c:pt idx="1798">
                  <c:v>42698</c:v>
                </c:pt>
                <c:pt idx="1799">
                  <c:v>42699</c:v>
                </c:pt>
                <c:pt idx="1800">
                  <c:v>42702</c:v>
                </c:pt>
                <c:pt idx="1801">
                  <c:v>42703</c:v>
                </c:pt>
                <c:pt idx="1802">
                  <c:v>42704</c:v>
                </c:pt>
                <c:pt idx="1803">
                  <c:v>42705</c:v>
                </c:pt>
                <c:pt idx="1804">
                  <c:v>42706</c:v>
                </c:pt>
                <c:pt idx="1805">
                  <c:v>42709</c:v>
                </c:pt>
                <c:pt idx="1806">
                  <c:v>42710</c:v>
                </c:pt>
                <c:pt idx="1807">
                  <c:v>42711</c:v>
                </c:pt>
                <c:pt idx="1808">
                  <c:v>42712</c:v>
                </c:pt>
                <c:pt idx="1809">
                  <c:v>42713</c:v>
                </c:pt>
                <c:pt idx="1810">
                  <c:v>42716</c:v>
                </c:pt>
                <c:pt idx="1811">
                  <c:v>42717</c:v>
                </c:pt>
                <c:pt idx="1812">
                  <c:v>42718</c:v>
                </c:pt>
                <c:pt idx="1813">
                  <c:v>42719</c:v>
                </c:pt>
                <c:pt idx="1814">
                  <c:v>42720</c:v>
                </c:pt>
                <c:pt idx="1815">
                  <c:v>42723</c:v>
                </c:pt>
                <c:pt idx="1816">
                  <c:v>42724</c:v>
                </c:pt>
                <c:pt idx="1817">
                  <c:v>42725</c:v>
                </c:pt>
                <c:pt idx="1818">
                  <c:v>42726</c:v>
                </c:pt>
                <c:pt idx="1819">
                  <c:v>42727</c:v>
                </c:pt>
                <c:pt idx="1820">
                  <c:v>42730</c:v>
                </c:pt>
                <c:pt idx="1821">
                  <c:v>42731</c:v>
                </c:pt>
                <c:pt idx="1822">
                  <c:v>42732</c:v>
                </c:pt>
                <c:pt idx="1823">
                  <c:v>42733</c:v>
                </c:pt>
                <c:pt idx="1824">
                  <c:v>42734</c:v>
                </c:pt>
                <c:pt idx="1825">
                  <c:v>42737</c:v>
                </c:pt>
                <c:pt idx="1826">
                  <c:v>42738</c:v>
                </c:pt>
                <c:pt idx="1827">
                  <c:v>42739</c:v>
                </c:pt>
                <c:pt idx="1828">
                  <c:v>42740</c:v>
                </c:pt>
                <c:pt idx="1829">
                  <c:v>42741</c:v>
                </c:pt>
                <c:pt idx="1830">
                  <c:v>42744</c:v>
                </c:pt>
                <c:pt idx="1831">
                  <c:v>42745</c:v>
                </c:pt>
                <c:pt idx="1832">
                  <c:v>42746</c:v>
                </c:pt>
                <c:pt idx="1833">
                  <c:v>42747</c:v>
                </c:pt>
                <c:pt idx="1834">
                  <c:v>42748</c:v>
                </c:pt>
                <c:pt idx="1835">
                  <c:v>42751</c:v>
                </c:pt>
                <c:pt idx="1836">
                  <c:v>42752</c:v>
                </c:pt>
                <c:pt idx="1837">
                  <c:v>42753</c:v>
                </c:pt>
                <c:pt idx="1838">
                  <c:v>42754</c:v>
                </c:pt>
                <c:pt idx="1839">
                  <c:v>42755</c:v>
                </c:pt>
                <c:pt idx="1840">
                  <c:v>42758</c:v>
                </c:pt>
                <c:pt idx="1841">
                  <c:v>42759</c:v>
                </c:pt>
                <c:pt idx="1842">
                  <c:v>42760</c:v>
                </c:pt>
                <c:pt idx="1843">
                  <c:v>42761</c:v>
                </c:pt>
                <c:pt idx="1844">
                  <c:v>42762</c:v>
                </c:pt>
                <c:pt idx="1845">
                  <c:v>42765</c:v>
                </c:pt>
                <c:pt idx="1846">
                  <c:v>42766</c:v>
                </c:pt>
                <c:pt idx="1847">
                  <c:v>42767</c:v>
                </c:pt>
                <c:pt idx="1848">
                  <c:v>42768</c:v>
                </c:pt>
                <c:pt idx="1849">
                  <c:v>42769</c:v>
                </c:pt>
                <c:pt idx="1850">
                  <c:v>42772</c:v>
                </c:pt>
                <c:pt idx="1851">
                  <c:v>42773</c:v>
                </c:pt>
                <c:pt idx="1852">
                  <c:v>42774</c:v>
                </c:pt>
                <c:pt idx="1853">
                  <c:v>42775</c:v>
                </c:pt>
                <c:pt idx="1854">
                  <c:v>42776</c:v>
                </c:pt>
                <c:pt idx="1855">
                  <c:v>42779</c:v>
                </c:pt>
                <c:pt idx="1856">
                  <c:v>42780</c:v>
                </c:pt>
                <c:pt idx="1857">
                  <c:v>42781</c:v>
                </c:pt>
                <c:pt idx="1858">
                  <c:v>42782</c:v>
                </c:pt>
                <c:pt idx="1859">
                  <c:v>42783</c:v>
                </c:pt>
                <c:pt idx="1860">
                  <c:v>42786</c:v>
                </c:pt>
                <c:pt idx="1861">
                  <c:v>42787</c:v>
                </c:pt>
                <c:pt idx="1862">
                  <c:v>42788</c:v>
                </c:pt>
                <c:pt idx="1863">
                  <c:v>42789</c:v>
                </c:pt>
                <c:pt idx="1864">
                  <c:v>42790</c:v>
                </c:pt>
                <c:pt idx="1865">
                  <c:v>42793</c:v>
                </c:pt>
                <c:pt idx="1866">
                  <c:v>42794</c:v>
                </c:pt>
                <c:pt idx="1867">
                  <c:v>42795</c:v>
                </c:pt>
                <c:pt idx="1868">
                  <c:v>42796</c:v>
                </c:pt>
                <c:pt idx="1869">
                  <c:v>42797</c:v>
                </c:pt>
                <c:pt idx="1870">
                  <c:v>42800</c:v>
                </c:pt>
                <c:pt idx="1871">
                  <c:v>42801</c:v>
                </c:pt>
                <c:pt idx="1872">
                  <c:v>42802</c:v>
                </c:pt>
                <c:pt idx="1873">
                  <c:v>42803</c:v>
                </c:pt>
                <c:pt idx="1874">
                  <c:v>42804</c:v>
                </c:pt>
                <c:pt idx="1875">
                  <c:v>42807</c:v>
                </c:pt>
                <c:pt idx="1876">
                  <c:v>42808</c:v>
                </c:pt>
                <c:pt idx="1877">
                  <c:v>42809</c:v>
                </c:pt>
                <c:pt idx="1878">
                  <c:v>42810</c:v>
                </c:pt>
                <c:pt idx="1879">
                  <c:v>42811</c:v>
                </c:pt>
                <c:pt idx="1880">
                  <c:v>42814</c:v>
                </c:pt>
                <c:pt idx="1881">
                  <c:v>42815</c:v>
                </c:pt>
                <c:pt idx="1882">
                  <c:v>42816</c:v>
                </c:pt>
                <c:pt idx="1883">
                  <c:v>42817</c:v>
                </c:pt>
                <c:pt idx="1884">
                  <c:v>42818</c:v>
                </c:pt>
                <c:pt idx="1885">
                  <c:v>42821</c:v>
                </c:pt>
                <c:pt idx="1886">
                  <c:v>42822</c:v>
                </c:pt>
                <c:pt idx="1887">
                  <c:v>42823</c:v>
                </c:pt>
                <c:pt idx="1888">
                  <c:v>42824</c:v>
                </c:pt>
                <c:pt idx="1889">
                  <c:v>42825</c:v>
                </c:pt>
                <c:pt idx="1890">
                  <c:v>42828</c:v>
                </c:pt>
                <c:pt idx="1891">
                  <c:v>42829</c:v>
                </c:pt>
                <c:pt idx="1892">
                  <c:v>42830</c:v>
                </c:pt>
                <c:pt idx="1893">
                  <c:v>42831</c:v>
                </c:pt>
                <c:pt idx="1894">
                  <c:v>42832</c:v>
                </c:pt>
                <c:pt idx="1895">
                  <c:v>42835</c:v>
                </c:pt>
                <c:pt idx="1896">
                  <c:v>42836</c:v>
                </c:pt>
                <c:pt idx="1897">
                  <c:v>42837</c:v>
                </c:pt>
                <c:pt idx="1898">
                  <c:v>42838</c:v>
                </c:pt>
                <c:pt idx="1899">
                  <c:v>42839</c:v>
                </c:pt>
                <c:pt idx="1900">
                  <c:v>42842</c:v>
                </c:pt>
                <c:pt idx="1901">
                  <c:v>42843</c:v>
                </c:pt>
                <c:pt idx="1902">
                  <c:v>42844</c:v>
                </c:pt>
                <c:pt idx="1903">
                  <c:v>42845</c:v>
                </c:pt>
                <c:pt idx="1904">
                  <c:v>42846</c:v>
                </c:pt>
                <c:pt idx="1905">
                  <c:v>42849</c:v>
                </c:pt>
                <c:pt idx="1906">
                  <c:v>42850</c:v>
                </c:pt>
                <c:pt idx="1907">
                  <c:v>42851</c:v>
                </c:pt>
                <c:pt idx="1908">
                  <c:v>42852</c:v>
                </c:pt>
                <c:pt idx="1909">
                  <c:v>42853</c:v>
                </c:pt>
                <c:pt idx="1910">
                  <c:v>42856</c:v>
                </c:pt>
                <c:pt idx="1911">
                  <c:v>42857</c:v>
                </c:pt>
                <c:pt idx="1912">
                  <c:v>42858</c:v>
                </c:pt>
                <c:pt idx="1913">
                  <c:v>42859</c:v>
                </c:pt>
                <c:pt idx="1914">
                  <c:v>42860</c:v>
                </c:pt>
                <c:pt idx="1915">
                  <c:v>42863</c:v>
                </c:pt>
                <c:pt idx="1916">
                  <c:v>42864</c:v>
                </c:pt>
                <c:pt idx="1917">
                  <c:v>42865</c:v>
                </c:pt>
                <c:pt idx="1918">
                  <c:v>42866</c:v>
                </c:pt>
                <c:pt idx="1919">
                  <c:v>42867</c:v>
                </c:pt>
                <c:pt idx="1920">
                  <c:v>42870</c:v>
                </c:pt>
                <c:pt idx="1921">
                  <c:v>42871</c:v>
                </c:pt>
                <c:pt idx="1922">
                  <c:v>42872</c:v>
                </c:pt>
                <c:pt idx="1923">
                  <c:v>42873</c:v>
                </c:pt>
                <c:pt idx="1924">
                  <c:v>42874</c:v>
                </c:pt>
                <c:pt idx="1925">
                  <c:v>42877</c:v>
                </c:pt>
                <c:pt idx="1926">
                  <c:v>42878</c:v>
                </c:pt>
                <c:pt idx="1927">
                  <c:v>42879</c:v>
                </c:pt>
                <c:pt idx="1928">
                  <c:v>42880</c:v>
                </c:pt>
                <c:pt idx="1929">
                  <c:v>42881</c:v>
                </c:pt>
                <c:pt idx="1930">
                  <c:v>42884</c:v>
                </c:pt>
                <c:pt idx="1931">
                  <c:v>42885</c:v>
                </c:pt>
                <c:pt idx="1932">
                  <c:v>42886</c:v>
                </c:pt>
                <c:pt idx="1933">
                  <c:v>42887</c:v>
                </c:pt>
                <c:pt idx="1934">
                  <c:v>42888</c:v>
                </c:pt>
                <c:pt idx="1935">
                  <c:v>42891</c:v>
                </c:pt>
                <c:pt idx="1936">
                  <c:v>42892</c:v>
                </c:pt>
                <c:pt idx="1937">
                  <c:v>42893</c:v>
                </c:pt>
                <c:pt idx="1938">
                  <c:v>42894</c:v>
                </c:pt>
                <c:pt idx="1939">
                  <c:v>42895</c:v>
                </c:pt>
                <c:pt idx="1940">
                  <c:v>42898</c:v>
                </c:pt>
                <c:pt idx="1941">
                  <c:v>42899</c:v>
                </c:pt>
                <c:pt idx="1942">
                  <c:v>42900</c:v>
                </c:pt>
                <c:pt idx="1943">
                  <c:v>42901</c:v>
                </c:pt>
                <c:pt idx="1944">
                  <c:v>42902</c:v>
                </c:pt>
                <c:pt idx="1945">
                  <c:v>42905</c:v>
                </c:pt>
                <c:pt idx="1946">
                  <c:v>42906</c:v>
                </c:pt>
                <c:pt idx="1947">
                  <c:v>42907</c:v>
                </c:pt>
                <c:pt idx="1948">
                  <c:v>42908</c:v>
                </c:pt>
                <c:pt idx="1949">
                  <c:v>42909</c:v>
                </c:pt>
                <c:pt idx="1950">
                  <c:v>42912</c:v>
                </c:pt>
                <c:pt idx="1951">
                  <c:v>42913</c:v>
                </c:pt>
                <c:pt idx="1952">
                  <c:v>42914</c:v>
                </c:pt>
                <c:pt idx="1953">
                  <c:v>42915</c:v>
                </c:pt>
                <c:pt idx="1954">
                  <c:v>42916</c:v>
                </c:pt>
                <c:pt idx="1955">
                  <c:v>42919</c:v>
                </c:pt>
                <c:pt idx="1956">
                  <c:v>42920</c:v>
                </c:pt>
                <c:pt idx="1957">
                  <c:v>42921</c:v>
                </c:pt>
                <c:pt idx="1958">
                  <c:v>42922</c:v>
                </c:pt>
                <c:pt idx="1959">
                  <c:v>42923</c:v>
                </c:pt>
                <c:pt idx="1960">
                  <c:v>42926</c:v>
                </c:pt>
                <c:pt idx="1961">
                  <c:v>42927</c:v>
                </c:pt>
                <c:pt idx="1962">
                  <c:v>42928</c:v>
                </c:pt>
                <c:pt idx="1963">
                  <c:v>42929</c:v>
                </c:pt>
                <c:pt idx="1964">
                  <c:v>42930</c:v>
                </c:pt>
                <c:pt idx="1965">
                  <c:v>42933</c:v>
                </c:pt>
                <c:pt idx="1966">
                  <c:v>42934</c:v>
                </c:pt>
                <c:pt idx="1967">
                  <c:v>42935</c:v>
                </c:pt>
                <c:pt idx="1968">
                  <c:v>42936</c:v>
                </c:pt>
                <c:pt idx="1969">
                  <c:v>42937</c:v>
                </c:pt>
                <c:pt idx="1970">
                  <c:v>42940</c:v>
                </c:pt>
                <c:pt idx="1971">
                  <c:v>42941</c:v>
                </c:pt>
                <c:pt idx="1972">
                  <c:v>42942</c:v>
                </c:pt>
                <c:pt idx="1973">
                  <c:v>42943</c:v>
                </c:pt>
                <c:pt idx="1974">
                  <c:v>42944</c:v>
                </c:pt>
                <c:pt idx="1975">
                  <c:v>42947</c:v>
                </c:pt>
                <c:pt idx="1976">
                  <c:v>42948</c:v>
                </c:pt>
                <c:pt idx="1977">
                  <c:v>42949</c:v>
                </c:pt>
                <c:pt idx="1978">
                  <c:v>42950</c:v>
                </c:pt>
                <c:pt idx="1979">
                  <c:v>42951</c:v>
                </c:pt>
                <c:pt idx="1980">
                  <c:v>42954</c:v>
                </c:pt>
                <c:pt idx="1981">
                  <c:v>42955</c:v>
                </c:pt>
                <c:pt idx="1982">
                  <c:v>42956</c:v>
                </c:pt>
                <c:pt idx="1983">
                  <c:v>42957</c:v>
                </c:pt>
                <c:pt idx="1984">
                  <c:v>42958</c:v>
                </c:pt>
                <c:pt idx="1985">
                  <c:v>42961</c:v>
                </c:pt>
                <c:pt idx="1986">
                  <c:v>42962</c:v>
                </c:pt>
                <c:pt idx="1987">
                  <c:v>42963</c:v>
                </c:pt>
                <c:pt idx="1988">
                  <c:v>42964</c:v>
                </c:pt>
                <c:pt idx="1989">
                  <c:v>42965</c:v>
                </c:pt>
                <c:pt idx="1990">
                  <c:v>42968</c:v>
                </c:pt>
                <c:pt idx="1991">
                  <c:v>42969</c:v>
                </c:pt>
                <c:pt idx="1992">
                  <c:v>42970</c:v>
                </c:pt>
                <c:pt idx="1993">
                  <c:v>42971</c:v>
                </c:pt>
                <c:pt idx="1994">
                  <c:v>42972</c:v>
                </c:pt>
                <c:pt idx="1995">
                  <c:v>42975</c:v>
                </c:pt>
                <c:pt idx="1996">
                  <c:v>42976</c:v>
                </c:pt>
                <c:pt idx="1997">
                  <c:v>42977</c:v>
                </c:pt>
                <c:pt idx="1998">
                  <c:v>42978</c:v>
                </c:pt>
                <c:pt idx="1999">
                  <c:v>42979</c:v>
                </c:pt>
                <c:pt idx="2000">
                  <c:v>42982</c:v>
                </c:pt>
                <c:pt idx="2001">
                  <c:v>42983</c:v>
                </c:pt>
                <c:pt idx="2002">
                  <c:v>42984</c:v>
                </c:pt>
                <c:pt idx="2003">
                  <c:v>42985</c:v>
                </c:pt>
                <c:pt idx="2004">
                  <c:v>42986</c:v>
                </c:pt>
                <c:pt idx="2005">
                  <c:v>42989</c:v>
                </c:pt>
                <c:pt idx="2006">
                  <c:v>42990</c:v>
                </c:pt>
                <c:pt idx="2007">
                  <c:v>42991</c:v>
                </c:pt>
                <c:pt idx="2008">
                  <c:v>42992</c:v>
                </c:pt>
                <c:pt idx="2009">
                  <c:v>42993</c:v>
                </c:pt>
                <c:pt idx="2010">
                  <c:v>42996</c:v>
                </c:pt>
                <c:pt idx="2011">
                  <c:v>42997</c:v>
                </c:pt>
                <c:pt idx="2012">
                  <c:v>42998</c:v>
                </c:pt>
                <c:pt idx="2013">
                  <c:v>42999</c:v>
                </c:pt>
                <c:pt idx="2014">
                  <c:v>43000</c:v>
                </c:pt>
                <c:pt idx="2015">
                  <c:v>43003</c:v>
                </c:pt>
                <c:pt idx="2016">
                  <c:v>43004</c:v>
                </c:pt>
                <c:pt idx="2017">
                  <c:v>43005</c:v>
                </c:pt>
                <c:pt idx="2018">
                  <c:v>43006</c:v>
                </c:pt>
                <c:pt idx="2019">
                  <c:v>43007</c:v>
                </c:pt>
                <c:pt idx="2020">
                  <c:v>43010</c:v>
                </c:pt>
                <c:pt idx="2021">
                  <c:v>43011</c:v>
                </c:pt>
                <c:pt idx="2022">
                  <c:v>43012</c:v>
                </c:pt>
                <c:pt idx="2023">
                  <c:v>43013</c:v>
                </c:pt>
                <c:pt idx="2024">
                  <c:v>43014</c:v>
                </c:pt>
                <c:pt idx="2025">
                  <c:v>43017</c:v>
                </c:pt>
                <c:pt idx="2026">
                  <c:v>43018</c:v>
                </c:pt>
                <c:pt idx="2027">
                  <c:v>43019</c:v>
                </c:pt>
                <c:pt idx="2028">
                  <c:v>43020</c:v>
                </c:pt>
                <c:pt idx="2029">
                  <c:v>43021</c:v>
                </c:pt>
                <c:pt idx="2030">
                  <c:v>43024</c:v>
                </c:pt>
                <c:pt idx="2031">
                  <c:v>43025</c:v>
                </c:pt>
                <c:pt idx="2032">
                  <c:v>43026</c:v>
                </c:pt>
                <c:pt idx="2033">
                  <c:v>43027</c:v>
                </c:pt>
                <c:pt idx="2034">
                  <c:v>43028</c:v>
                </c:pt>
                <c:pt idx="2035">
                  <c:v>43031</c:v>
                </c:pt>
                <c:pt idx="2036">
                  <c:v>43032</c:v>
                </c:pt>
                <c:pt idx="2037">
                  <c:v>43033</c:v>
                </c:pt>
                <c:pt idx="2038">
                  <c:v>43034</c:v>
                </c:pt>
                <c:pt idx="2039">
                  <c:v>43035</c:v>
                </c:pt>
                <c:pt idx="2040">
                  <c:v>43038</c:v>
                </c:pt>
                <c:pt idx="2041">
                  <c:v>43039</c:v>
                </c:pt>
                <c:pt idx="2042">
                  <c:v>43040</c:v>
                </c:pt>
                <c:pt idx="2043">
                  <c:v>43041</c:v>
                </c:pt>
                <c:pt idx="2044">
                  <c:v>43042</c:v>
                </c:pt>
                <c:pt idx="2045">
                  <c:v>43045</c:v>
                </c:pt>
                <c:pt idx="2046">
                  <c:v>43046</c:v>
                </c:pt>
                <c:pt idx="2047">
                  <c:v>43047</c:v>
                </c:pt>
                <c:pt idx="2048">
                  <c:v>43048</c:v>
                </c:pt>
                <c:pt idx="2049">
                  <c:v>43049</c:v>
                </c:pt>
                <c:pt idx="2050">
                  <c:v>43052</c:v>
                </c:pt>
                <c:pt idx="2051">
                  <c:v>43053</c:v>
                </c:pt>
                <c:pt idx="2052">
                  <c:v>43054</c:v>
                </c:pt>
                <c:pt idx="2053">
                  <c:v>43055</c:v>
                </c:pt>
                <c:pt idx="2054">
                  <c:v>43056</c:v>
                </c:pt>
                <c:pt idx="2055">
                  <c:v>43059</c:v>
                </c:pt>
                <c:pt idx="2056">
                  <c:v>43060</c:v>
                </c:pt>
                <c:pt idx="2057">
                  <c:v>43061</c:v>
                </c:pt>
                <c:pt idx="2058">
                  <c:v>43062</c:v>
                </c:pt>
                <c:pt idx="2059">
                  <c:v>43063</c:v>
                </c:pt>
                <c:pt idx="2060">
                  <c:v>43066</c:v>
                </c:pt>
                <c:pt idx="2061">
                  <c:v>43067</c:v>
                </c:pt>
                <c:pt idx="2062">
                  <c:v>43068</c:v>
                </c:pt>
                <c:pt idx="2063">
                  <c:v>43069</c:v>
                </c:pt>
                <c:pt idx="2064">
                  <c:v>43070</c:v>
                </c:pt>
                <c:pt idx="2065">
                  <c:v>43073</c:v>
                </c:pt>
                <c:pt idx="2066">
                  <c:v>43074</c:v>
                </c:pt>
                <c:pt idx="2067">
                  <c:v>43075</c:v>
                </c:pt>
                <c:pt idx="2068">
                  <c:v>43076</c:v>
                </c:pt>
                <c:pt idx="2069">
                  <c:v>43077</c:v>
                </c:pt>
                <c:pt idx="2070">
                  <c:v>43080</c:v>
                </c:pt>
                <c:pt idx="2071">
                  <c:v>43081</c:v>
                </c:pt>
                <c:pt idx="2072">
                  <c:v>43082</c:v>
                </c:pt>
                <c:pt idx="2073">
                  <c:v>43083</c:v>
                </c:pt>
                <c:pt idx="2074">
                  <c:v>43084</c:v>
                </c:pt>
                <c:pt idx="2075">
                  <c:v>43087</c:v>
                </c:pt>
                <c:pt idx="2076">
                  <c:v>43088</c:v>
                </c:pt>
                <c:pt idx="2077">
                  <c:v>43089</c:v>
                </c:pt>
                <c:pt idx="2078">
                  <c:v>43090</c:v>
                </c:pt>
                <c:pt idx="2079">
                  <c:v>43091</c:v>
                </c:pt>
                <c:pt idx="2080">
                  <c:v>43094</c:v>
                </c:pt>
                <c:pt idx="2081">
                  <c:v>43095</c:v>
                </c:pt>
                <c:pt idx="2082">
                  <c:v>43096</c:v>
                </c:pt>
                <c:pt idx="2083">
                  <c:v>43097</c:v>
                </c:pt>
                <c:pt idx="2084">
                  <c:v>43098</c:v>
                </c:pt>
                <c:pt idx="2085">
                  <c:v>43101</c:v>
                </c:pt>
                <c:pt idx="2086">
                  <c:v>43102</c:v>
                </c:pt>
                <c:pt idx="2087">
                  <c:v>43103</c:v>
                </c:pt>
                <c:pt idx="2088">
                  <c:v>43104</c:v>
                </c:pt>
                <c:pt idx="2089">
                  <c:v>43105</c:v>
                </c:pt>
                <c:pt idx="2090">
                  <c:v>43108</c:v>
                </c:pt>
                <c:pt idx="2091">
                  <c:v>43109</c:v>
                </c:pt>
                <c:pt idx="2092">
                  <c:v>43110</c:v>
                </c:pt>
                <c:pt idx="2093">
                  <c:v>43111</c:v>
                </c:pt>
                <c:pt idx="2094">
                  <c:v>43112</c:v>
                </c:pt>
                <c:pt idx="2095">
                  <c:v>43115</c:v>
                </c:pt>
                <c:pt idx="2096">
                  <c:v>43116</c:v>
                </c:pt>
                <c:pt idx="2097">
                  <c:v>43117</c:v>
                </c:pt>
                <c:pt idx="2098">
                  <c:v>43118</c:v>
                </c:pt>
                <c:pt idx="2099">
                  <c:v>43119</c:v>
                </c:pt>
                <c:pt idx="2100">
                  <c:v>43122</c:v>
                </c:pt>
                <c:pt idx="2101">
                  <c:v>43123</c:v>
                </c:pt>
                <c:pt idx="2102">
                  <c:v>43124</c:v>
                </c:pt>
                <c:pt idx="2103">
                  <c:v>43125</c:v>
                </c:pt>
                <c:pt idx="2104">
                  <c:v>43126</c:v>
                </c:pt>
                <c:pt idx="2105">
                  <c:v>43129</c:v>
                </c:pt>
                <c:pt idx="2106">
                  <c:v>43130</c:v>
                </c:pt>
                <c:pt idx="2107">
                  <c:v>43131</c:v>
                </c:pt>
                <c:pt idx="2108">
                  <c:v>43132</c:v>
                </c:pt>
                <c:pt idx="2109">
                  <c:v>43133</c:v>
                </c:pt>
                <c:pt idx="2110">
                  <c:v>43136</c:v>
                </c:pt>
                <c:pt idx="2111">
                  <c:v>43137</c:v>
                </c:pt>
                <c:pt idx="2112">
                  <c:v>43138</c:v>
                </c:pt>
                <c:pt idx="2113">
                  <c:v>43139</c:v>
                </c:pt>
                <c:pt idx="2114">
                  <c:v>43140</c:v>
                </c:pt>
                <c:pt idx="2115">
                  <c:v>43143</c:v>
                </c:pt>
                <c:pt idx="2116">
                  <c:v>43144</c:v>
                </c:pt>
                <c:pt idx="2117">
                  <c:v>43145</c:v>
                </c:pt>
                <c:pt idx="2118">
                  <c:v>43146</c:v>
                </c:pt>
                <c:pt idx="2119">
                  <c:v>43147</c:v>
                </c:pt>
                <c:pt idx="2120">
                  <c:v>43150</c:v>
                </c:pt>
                <c:pt idx="2121">
                  <c:v>43151</c:v>
                </c:pt>
                <c:pt idx="2122">
                  <c:v>43152</c:v>
                </c:pt>
                <c:pt idx="2123">
                  <c:v>43153</c:v>
                </c:pt>
                <c:pt idx="2124">
                  <c:v>43154</c:v>
                </c:pt>
                <c:pt idx="2125">
                  <c:v>43157</c:v>
                </c:pt>
                <c:pt idx="2126">
                  <c:v>43158</c:v>
                </c:pt>
                <c:pt idx="2127">
                  <c:v>43159</c:v>
                </c:pt>
                <c:pt idx="2128">
                  <c:v>43160</c:v>
                </c:pt>
                <c:pt idx="2129">
                  <c:v>43161</c:v>
                </c:pt>
                <c:pt idx="2130">
                  <c:v>43164</c:v>
                </c:pt>
                <c:pt idx="2131">
                  <c:v>43165</c:v>
                </c:pt>
                <c:pt idx="2132">
                  <c:v>43166</c:v>
                </c:pt>
                <c:pt idx="2133">
                  <c:v>43167</c:v>
                </c:pt>
                <c:pt idx="2134">
                  <c:v>43168</c:v>
                </c:pt>
                <c:pt idx="2135">
                  <c:v>43171</c:v>
                </c:pt>
                <c:pt idx="2136">
                  <c:v>43172</c:v>
                </c:pt>
                <c:pt idx="2137">
                  <c:v>43173</c:v>
                </c:pt>
                <c:pt idx="2138">
                  <c:v>43174</c:v>
                </c:pt>
                <c:pt idx="2139">
                  <c:v>43175</c:v>
                </c:pt>
                <c:pt idx="2140">
                  <c:v>43178</c:v>
                </c:pt>
                <c:pt idx="2141">
                  <c:v>43179</c:v>
                </c:pt>
                <c:pt idx="2142">
                  <c:v>43180</c:v>
                </c:pt>
                <c:pt idx="2143">
                  <c:v>43181</c:v>
                </c:pt>
                <c:pt idx="2144">
                  <c:v>43182</c:v>
                </c:pt>
                <c:pt idx="2145">
                  <c:v>43185</c:v>
                </c:pt>
                <c:pt idx="2146">
                  <c:v>43186</c:v>
                </c:pt>
                <c:pt idx="2147">
                  <c:v>43187</c:v>
                </c:pt>
                <c:pt idx="2148">
                  <c:v>43188</c:v>
                </c:pt>
                <c:pt idx="2149">
                  <c:v>43189</c:v>
                </c:pt>
                <c:pt idx="2150">
                  <c:v>43192</c:v>
                </c:pt>
                <c:pt idx="2151">
                  <c:v>43193</c:v>
                </c:pt>
                <c:pt idx="2152">
                  <c:v>43194</c:v>
                </c:pt>
                <c:pt idx="2153">
                  <c:v>43195</c:v>
                </c:pt>
                <c:pt idx="2154">
                  <c:v>43196</c:v>
                </c:pt>
                <c:pt idx="2155">
                  <c:v>43199</c:v>
                </c:pt>
                <c:pt idx="2156">
                  <c:v>43200</c:v>
                </c:pt>
                <c:pt idx="2157">
                  <c:v>43201</c:v>
                </c:pt>
                <c:pt idx="2158">
                  <c:v>43202</c:v>
                </c:pt>
                <c:pt idx="2159">
                  <c:v>43203</c:v>
                </c:pt>
                <c:pt idx="2160">
                  <c:v>43206</c:v>
                </c:pt>
                <c:pt idx="2161">
                  <c:v>43207</c:v>
                </c:pt>
                <c:pt idx="2162">
                  <c:v>43208</c:v>
                </c:pt>
                <c:pt idx="2163">
                  <c:v>43209</c:v>
                </c:pt>
                <c:pt idx="2164">
                  <c:v>43210</c:v>
                </c:pt>
                <c:pt idx="2165">
                  <c:v>43213</c:v>
                </c:pt>
                <c:pt idx="2166">
                  <c:v>43214</c:v>
                </c:pt>
                <c:pt idx="2167">
                  <c:v>43215</c:v>
                </c:pt>
                <c:pt idx="2168">
                  <c:v>43216</c:v>
                </c:pt>
                <c:pt idx="2169">
                  <c:v>43217</c:v>
                </c:pt>
                <c:pt idx="2170">
                  <c:v>43220</c:v>
                </c:pt>
                <c:pt idx="2171">
                  <c:v>43221</c:v>
                </c:pt>
                <c:pt idx="2172">
                  <c:v>43222</c:v>
                </c:pt>
                <c:pt idx="2173">
                  <c:v>43223</c:v>
                </c:pt>
                <c:pt idx="2174">
                  <c:v>43224</c:v>
                </c:pt>
                <c:pt idx="2175">
                  <c:v>43227</c:v>
                </c:pt>
                <c:pt idx="2176">
                  <c:v>43228</c:v>
                </c:pt>
                <c:pt idx="2177">
                  <c:v>43229</c:v>
                </c:pt>
                <c:pt idx="2178">
                  <c:v>43230</c:v>
                </c:pt>
                <c:pt idx="2179">
                  <c:v>43231</c:v>
                </c:pt>
                <c:pt idx="2180">
                  <c:v>43234</c:v>
                </c:pt>
                <c:pt idx="2181">
                  <c:v>43235</c:v>
                </c:pt>
                <c:pt idx="2182">
                  <c:v>43236</c:v>
                </c:pt>
                <c:pt idx="2183">
                  <c:v>43237</c:v>
                </c:pt>
                <c:pt idx="2184">
                  <c:v>43238</c:v>
                </c:pt>
                <c:pt idx="2185">
                  <c:v>43241</c:v>
                </c:pt>
                <c:pt idx="2186">
                  <c:v>43242</c:v>
                </c:pt>
                <c:pt idx="2187">
                  <c:v>43243</c:v>
                </c:pt>
                <c:pt idx="2188">
                  <c:v>43244</c:v>
                </c:pt>
                <c:pt idx="2189">
                  <c:v>43245</c:v>
                </c:pt>
                <c:pt idx="2190">
                  <c:v>43248</c:v>
                </c:pt>
                <c:pt idx="2191">
                  <c:v>43249</c:v>
                </c:pt>
                <c:pt idx="2192">
                  <c:v>43250</c:v>
                </c:pt>
                <c:pt idx="2193">
                  <c:v>43251</c:v>
                </c:pt>
                <c:pt idx="2194">
                  <c:v>43252</c:v>
                </c:pt>
                <c:pt idx="2195">
                  <c:v>43255</c:v>
                </c:pt>
                <c:pt idx="2196">
                  <c:v>43256</c:v>
                </c:pt>
                <c:pt idx="2197">
                  <c:v>43257</c:v>
                </c:pt>
                <c:pt idx="2198">
                  <c:v>43258</c:v>
                </c:pt>
                <c:pt idx="2199">
                  <c:v>43259</c:v>
                </c:pt>
                <c:pt idx="2200">
                  <c:v>43262</c:v>
                </c:pt>
                <c:pt idx="2201">
                  <c:v>43263</c:v>
                </c:pt>
                <c:pt idx="2202">
                  <c:v>43264</c:v>
                </c:pt>
                <c:pt idx="2203">
                  <c:v>43265</c:v>
                </c:pt>
                <c:pt idx="2204">
                  <c:v>43266</c:v>
                </c:pt>
                <c:pt idx="2205">
                  <c:v>43269</c:v>
                </c:pt>
                <c:pt idx="2206">
                  <c:v>43270</c:v>
                </c:pt>
                <c:pt idx="2207">
                  <c:v>43271</c:v>
                </c:pt>
                <c:pt idx="2208">
                  <c:v>43272</c:v>
                </c:pt>
                <c:pt idx="2209">
                  <c:v>43273</c:v>
                </c:pt>
                <c:pt idx="2210">
                  <c:v>43276</c:v>
                </c:pt>
                <c:pt idx="2211">
                  <c:v>43277</c:v>
                </c:pt>
                <c:pt idx="2212">
                  <c:v>43278</c:v>
                </c:pt>
                <c:pt idx="2213">
                  <c:v>43279</c:v>
                </c:pt>
                <c:pt idx="2214">
                  <c:v>43280</c:v>
                </c:pt>
                <c:pt idx="2215">
                  <c:v>43283</c:v>
                </c:pt>
                <c:pt idx="2216">
                  <c:v>43284</c:v>
                </c:pt>
                <c:pt idx="2217">
                  <c:v>43285</c:v>
                </c:pt>
                <c:pt idx="2218">
                  <c:v>43286</c:v>
                </c:pt>
                <c:pt idx="2219">
                  <c:v>43287</c:v>
                </c:pt>
                <c:pt idx="2220">
                  <c:v>43290</c:v>
                </c:pt>
                <c:pt idx="2221">
                  <c:v>43291</c:v>
                </c:pt>
                <c:pt idx="2222">
                  <c:v>43292</c:v>
                </c:pt>
                <c:pt idx="2223">
                  <c:v>43293</c:v>
                </c:pt>
                <c:pt idx="2224">
                  <c:v>43294</c:v>
                </c:pt>
                <c:pt idx="2225">
                  <c:v>43297</c:v>
                </c:pt>
                <c:pt idx="2226">
                  <c:v>43298</c:v>
                </c:pt>
                <c:pt idx="2227">
                  <c:v>43299</c:v>
                </c:pt>
                <c:pt idx="2228">
                  <c:v>43300</c:v>
                </c:pt>
                <c:pt idx="2229">
                  <c:v>43301</c:v>
                </c:pt>
                <c:pt idx="2230">
                  <c:v>43304</c:v>
                </c:pt>
                <c:pt idx="2231">
                  <c:v>43305</c:v>
                </c:pt>
                <c:pt idx="2232">
                  <c:v>43306</c:v>
                </c:pt>
                <c:pt idx="2233">
                  <c:v>43307</c:v>
                </c:pt>
                <c:pt idx="2234">
                  <c:v>43308</c:v>
                </c:pt>
                <c:pt idx="2235">
                  <c:v>43311</c:v>
                </c:pt>
                <c:pt idx="2236">
                  <c:v>43312</c:v>
                </c:pt>
                <c:pt idx="2237">
                  <c:v>43313</c:v>
                </c:pt>
                <c:pt idx="2238">
                  <c:v>43314</c:v>
                </c:pt>
                <c:pt idx="2239">
                  <c:v>43315</c:v>
                </c:pt>
                <c:pt idx="2240">
                  <c:v>43318</c:v>
                </c:pt>
                <c:pt idx="2241">
                  <c:v>43319</c:v>
                </c:pt>
                <c:pt idx="2242">
                  <c:v>43320</c:v>
                </c:pt>
                <c:pt idx="2243">
                  <c:v>43321</c:v>
                </c:pt>
                <c:pt idx="2244">
                  <c:v>43322</c:v>
                </c:pt>
                <c:pt idx="2245">
                  <c:v>43325</c:v>
                </c:pt>
                <c:pt idx="2246">
                  <c:v>43326</c:v>
                </c:pt>
                <c:pt idx="2247">
                  <c:v>43327</c:v>
                </c:pt>
                <c:pt idx="2248">
                  <c:v>43328</c:v>
                </c:pt>
                <c:pt idx="2249">
                  <c:v>43329</c:v>
                </c:pt>
                <c:pt idx="2250">
                  <c:v>43332</c:v>
                </c:pt>
                <c:pt idx="2251">
                  <c:v>43333</c:v>
                </c:pt>
                <c:pt idx="2252">
                  <c:v>43334</c:v>
                </c:pt>
                <c:pt idx="2253">
                  <c:v>43335</c:v>
                </c:pt>
                <c:pt idx="2254">
                  <c:v>43336</c:v>
                </c:pt>
                <c:pt idx="2255">
                  <c:v>43339</c:v>
                </c:pt>
                <c:pt idx="2256">
                  <c:v>43340</c:v>
                </c:pt>
                <c:pt idx="2257">
                  <c:v>43341</c:v>
                </c:pt>
                <c:pt idx="2258">
                  <c:v>43342</c:v>
                </c:pt>
                <c:pt idx="2259">
                  <c:v>43343</c:v>
                </c:pt>
                <c:pt idx="2260">
                  <c:v>43346</c:v>
                </c:pt>
                <c:pt idx="2261">
                  <c:v>43347</c:v>
                </c:pt>
                <c:pt idx="2262">
                  <c:v>43348</c:v>
                </c:pt>
                <c:pt idx="2263">
                  <c:v>43349</c:v>
                </c:pt>
                <c:pt idx="2264">
                  <c:v>43350</c:v>
                </c:pt>
                <c:pt idx="2265">
                  <c:v>43353</c:v>
                </c:pt>
                <c:pt idx="2266">
                  <c:v>43354</c:v>
                </c:pt>
                <c:pt idx="2267">
                  <c:v>43355</c:v>
                </c:pt>
                <c:pt idx="2268">
                  <c:v>43356</c:v>
                </c:pt>
                <c:pt idx="2269">
                  <c:v>43357</c:v>
                </c:pt>
                <c:pt idx="2270">
                  <c:v>43360</c:v>
                </c:pt>
                <c:pt idx="2271">
                  <c:v>43361</c:v>
                </c:pt>
                <c:pt idx="2272">
                  <c:v>43362</c:v>
                </c:pt>
                <c:pt idx="2273">
                  <c:v>43363</c:v>
                </c:pt>
                <c:pt idx="2274">
                  <c:v>43364</c:v>
                </c:pt>
                <c:pt idx="2275">
                  <c:v>43367</c:v>
                </c:pt>
                <c:pt idx="2276">
                  <c:v>43368</c:v>
                </c:pt>
                <c:pt idx="2277">
                  <c:v>43369</c:v>
                </c:pt>
                <c:pt idx="2278">
                  <c:v>43370</c:v>
                </c:pt>
                <c:pt idx="2279">
                  <c:v>43371</c:v>
                </c:pt>
                <c:pt idx="2280">
                  <c:v>43374</c:v>
                </c:pt>
                <c:pt idx="2281">
                  <c:v>43375</c:v>
                </c:pt>
                <c:pt idx="2282">
                  <c:v>43376</c:v>
                </c:pt>
                <c:pt idx="2283">
                  <c:v>43377</c:v>
                </c:pt>
                <c:pt idx="2284">
                  <c:v>43378</c:v>
                </c:pt>
                <c:pt idx="2285">
                  <c:v>43381</c:v>
                </c:pt>
                <c:pt idx="2286">
                  <c:v>43382</c:v>
                </c:pt>
                <c:pt idx="2287">
                  <c:v>43383</c:v>
                </c:pt>
                <c:pt idx="2288">
                  <c:v>43384</c:v>
                </c:pt>
                <c:pt idx="2289">
                  <c:v>43385</c:v>
                </c:pt>
                <c:pt idx="2290">
                  <c:v>43388</c:v>
                </c:pt>
                <c:pt idx="2291">
                  <c:v>43389</c:v>
                </c:pt>
                <c:pt idx="2292">
                  <c:v>43390</c:v>
                </c:pt>
                <c:pt idx="2293">
                  <c:v>43391</c:v>
                </c:pt>
                <c:pt idx="2294">
                  <c:v>43392</c:v>
                </c:pt>
                <c:pt idx="2295">
                  <c:v>43395</c:v>
                </c:pt>
                <c:pt idx="2296">
                  <c:v>43396</c:v>
                </c:pt>
                <c:pt idx="2297">
                  <c:v>43397</c:v>
                </c:pt>
                <c:pt idx="2298">
                  <c:v>43398</c:v>
                </c:pt>
                <c:pt idx="2299">
                  <c:v>43399</c:v>
                </c:pt>
                <c:pt idx="2300">
                  <c:v>43402</c:v>
                </c:pt>
                <c:pt idx="2301">
                  <c:v>43403</c:v>
                </c:pt>
                <c:pt idx="2302">
                  <c:v>43404</c:v>
                </c:pt>
                <c:pt idx="2303">
                  <c:v>43405</c:v>
                </c:pt>
                <c:pt idx="2304">
                  <c:v>43406</c:v>
                </c:pt>
                <c:pt idx="2305">
                  <c:v>43409</c:v>
                </c:pt>
                <c:pt idx="2306">
                  <c:v>43410</c:v>
                </c:pt>
                <c:pt idx="2307">
                  <c:v>43411</c:v>
                </c:pt>
                <c:pt idx="2308">
                  <c:v>43412</c:v>
                </c:pt>
                <c:pt idx="2309">
                  <c:v>43413</c:v>
                </c:pt>
                <c:pt idx="2310">
                  <c:v>43416</c:v>
                </c:pt>
                <c:pt idx="2311">
                  <c:v>43417</c:v>
                </c:pt>
                <c:pt idx="2312">
                  <c:v>43418</c:v>
                </c:pt>
                <c:pt idx="2313">
                  <c:v>43419</c:v>
                </c:pt>
                <c:pt idx="2314">
                  <c:v>43420</c:v>
                </c:pt>
                <c:pt idx="2315">
                  <c:v>43423</c:v>
                </c:pt>
                <c:pt idx="2316">
                  <c:v>43424</c:v>
                </c:pt>
                <c:pt idx="2317">
                  <c:v>43425</c:v>
                </c:pt>
                <c:pt idx="2318">
                  <c:v>43426</c:v>
                </c:pt>
                <c:pt idx="2319">
                  <c:v>43427</c:v>
                </c:pt>
                <c:pt idx="2320">
                  <c:v>43430</c:v>
                </c:pt>
                <c:pt idx="2321">
                  <c:v>43431</c:v>
                </c:pt>
                <c:pt idx="2322">
                  <c:v>43432</c:v>
                </c:pt>
                <c:pt idx="2323">
                  <c:v>43433</c:v>
                </c:pt>
                <c:pt idx="2324">
                  <c:v>43434</c:v>
                </c:pt>
                <c:pt idx="2325">
                  <c:v>43437</c:v>
                </c:pt>
                <c:pt idx="2326">
                  <c:v>43438</c:v>
                </c:pt>
                <c:pt idx="2327">
                  <c:v>43439</c:v>
                </c:pt>
                <c:pt idx="2328">
                  <c:v>43440</c:v>
                </c:pt>
                <c:pt idx="2329">
                  <c:v>43441</c:v>
                </c:pt>
                <c:pt idx="2330">
                  <c:v>43444</c:v>
                </c:pt>
                <c:pt idx="2331">
                  <c:v>43445</c:v>
                </c:pt>
                <c:pt idx="2332">
                  <c:v>43446</c:v>
                </c:pt>
                <c:pt idx="2333">
                  <c:v>43447</c:v>
                </c:pt>
                <c:pt idx="2334">
                  <c:v>43448</c:v>
                </c:pt>
                <c:pt idx="2335">
                  <c:v>43451</c:v>
                </c:pt>
                <c:pt idx="2336">
                  <c:v>43452</c:v>
                </c:pt>
                <c:pt idx="2337">
                  <c:v>43453</c:v>
                </c:pt>
                <c:pt idx="2338">
                  <c:v>43454</c:v>
                </c:pt>
                <c:pt idx="2339">
                  <c:v>43455</c:v>
                </c:pt>
                <c:pt idx="2340">
                  <c:v>43458</c:v>
                </c:pt>
                <c:pt idx="2341">
                  <c:v>43459</c:v>
                </c:pt>
                <c:pt idx="2342">
                  <c:v>43460</c:v>
                </c:pt>
                <c:pt idx="2343">
                  <c:v>43461</c:v>
                </c:pt>
                <c:pt idx="2344">
                  <c:v>43462</c:v>
                </c:pt>
                <c:pt idx="2345">
                  <c:v>43465</c:v>
                </c:pt>
                <c:pt idx="2346">
                  <c:v>43466</c:v>
                </c:pt>
                <c:pt idx="2347">
                  <c:v>43467</c:v>
                </c:pt>
                <c:pt idx="2348">
                  <c:v>43468</c:v>
                </c:pt>
                <c:pt idx="2349">
                  <c:v>43469</c:v>
                </c:pt>
                <c:pt idx="2350">
                  <c:v>43472</c:v>
                </c:pt>
                <c:pt idx="2351">
                  <c:v>43473</c:v>
                </c:pt>
                <c:pt idx="2352">
                  <c:v>43474</c:v>
                </c:pt>
                <c:pt idx="2353">
                  <c:v>43475</c:v>
                </c:pt>
                <c:pt idx="2354">
                  <c:v>43476</c:v>
                </c:pt>
                <c:pt idx="2355">
                  <c:v>43479</c:v>
                </c:pt>
                <c:pt idx="2356">
                  <c:v>43480</c:v>
                </c:pt>
                <c:pt idx="2357">
                  <c:v>43481</c:v>
                </c:pt>
                <c:pt idx="2358">
                  <c:v>43482</c:v>
                </c:pt>
                <c:pt idx="2359">
                  <c:v>43483</c:v>
                </c:pt>
                <c:pt idx="2360">
                  <c:v>43486</c:v>
                </c:pt>
                <c:pt idx="2361">
                  <c:v>43487</c:v>
                </c:pt>
                <c:pt idx="2362">
                  <c:v>43488</c:v>
                </c:pt>
                <c:pt idx="2363">
                  <c:v>43489</c:v>
                </c:pt>
                <c:pt idx="2364">
                  <c:v>43490</c:v>
                </c:pt>
                <c:pt idx="2365">
                  <c:v>43493</c:v>
                </c:pt>
                <c:pt idx="2366">
                  <c:v>43494</c:v>
                </c:pt>
                <c:pt idx="2367">
                  <c:v>43495</c:v>
                </c:pt>
                <c:pt idx="2368">
                  <c:v>43496</c:v>
                </c:pt>
                <c:pt idx="2369">
                  <c:v>43497</c:v>
                </c:pt>
                <c:pt idx="2370">
                  <c:v>43500</c:v>
                </c:pt>
                <c:pt idx="2371">
                  <c:v>43501</c:v>
                </c:pt>
                <c:pt idx="2372">
                  <c:v>43502</c:v>
                </c:pt>
                <c:pt idx="2373">
                  <c:v>43503</c:v>
                </c:pt>
                <c:pt idx="2374">
                  <c:v>43504</c:v>
                </c:pt>
                <c:pt idx="2375">
                  <c:v>43507</c:v>
                </c:pt>
                <c:pt idx="2376">
                  <c:v>43508</c:v>
                </c:pt>
                <c:pt idx="2377">
                  <c:v>43509</c:v>
                </c:pt>
                <c:pt idx="2378">
                  <c:v>43510</c:v>
                </c:pt>
                <c:pt idx="2379">
                  <c:v>43511</c:v>
                </c:pt>
                <c:pt idx="2380">
                  <c:v>43514</c:v>
                </c:pt>
                <c:pt idx="2381">
                  <c:v>43515</c:v>
                </c:pt>
                <c:pt idx="2382">
                  <c:v>43516</c:v>
                </c:pt>
                <c:pt idx="2383">
                  <c:v>43517</c:v>
                </c:pt>
                <c:pt idx="2384">
                  <c:v>43518</c:v>
                </c:pt>
                <c:pt idx="2385">
                  <c:v>43521</c:v>
                </c:pt>
                <c:pt idx="2386">
                  <c:v>43522</c:v>
                </c:pt>
                <c:pt idx="2387">
                  <c:v>43523</c:v>
                </c:pt>
                <c:pt idx="2388">
                  <c:v>43524</c:v>
                </c:pt>
                <c:pt idx="2389">
                  <c:v>43525</c:v>
                </c:pt>
                <c:pt idx="2390">
                  <c:v>43528</c:v>
                </c:pt>
                <c:pt idx="2391">
                  <c:v>43529</c:v>
                </c:pt>
                <c:pt idx="2392">
                  <c:v>43530</c:v>
                </c:pt>
                <c:pt idx="2393">
                  <c:v>43531</c:v>
                </c:pt>
                <c:pt idx="2394">
                  <c:v>43532</c:v>
                </c:pt>
                <c:pt idx="2395">
                  <c:v>43535</c:v>
                </c:pt>
                <c:pt idx="2396">
                  <c:v>43536</c:v>
                </c:pt>
                <c:pt idx="2397">
                  <c:v>43537</c:v>
                </c:pt>
                <c:pt idx="2398">
                  <c:v>43538</c:v>
                </c:pt>
                <c:pt idx="2399">
                  <c:v>43539</c:v>
                </c:pt>
                <c:pt idx="2400">
                  <c:v>43542</c:v>
                </c:pt>
                <c:pt idx="2401">
                  <c:v>43543</c:v>
                </c:pt>
                <c:pt idx="2402">
                  <c:v>43544</c:v>
                </c:pt>
                <c:pt idx="2403">
                  <c:v>43545</c:v>
                </c:pt>
                <c:pt idx="2404">
                  <c:v>43546</c:v>
                </c:pt>
                <c:pt idx="2405">
                  <c:v>43549</c:v>
                </c:pt>
                <c:pt idx="2406">
                  <c:v>43550</c:v>
                </c:pt>
                <c:pt idx="2407">
                  <c:v>43551</c:v>
                </c:pt>
                <c:pt idx="2408">
                  <c:v>43552</c:v>
                </c:pt>
                <c:pt idx="2409">
                  <c:v>43553</c:v>
                </c:pt>
                <c:pt idx="2410">
                  <c:v>43556</c:v>
                </c:pt>
                <c:pt idx="2411">
                  <c:v>43557</c:v>
                </c:pt>
                <c:pt idx="2412">
                  <c:v>43558</c:v>
                </c:pt>
                <c:pt idx="2413">
                  <c:v>43559</c:v>
                </c:pt>
                <c:pt idx="2414">
                  <c:v>43560</c:v>
                </c:pt>
                <c:pt idx="2415">
                  <c:v>43563</c:v>
                </c:pt>
                <c:pt idx="2416">
                  <c:v>43564</c:v>
                </c:pt>
                <c:pt idx="2417">
                  <c:v>43565</c:v>
                </c:pt>
                <c:pt idx="2418">
                  <c:v>43566</c:v>
                </c:pt>
                <c:pt idx="2419">
                  <c:v>43567</c:v>
                </c:pt>
                <c:pt idx="2420">
                  <c:v>43570</c:v>
                </c:pt>
                <c:pt idx="2421">
                  <c:v>43571</c:v>
                </c:pt>
                <c:pt idx="2422">
                  <c:v>43572</c:v>
                </c:pt>
                <c:pt idx="2423">
                  <c:v>43573</c:v>
                </c:pt>
                <c:pt idx="2424">
                  <c:v>43574</c:v>
                </c:pt>
                <c:pt idx="2425">
                  <c:v>43577</c:v>
                </c:pt>
                <c:pt idx="2426">
                  <c:v>43578</c:v>
                </c:pt>
                <c:pt idx="2427">
                  <c:v>43579</c:v>
                </c:pt>
                <c:pt idx="2428">
                  <c:v>43580</c:v>
                </c:pt>
                <c:pt idx="2429">
                  <c:v>43581</c:v>
                </c:pt>
                <c:pt idx="2430">
                  <c:v>43584</c:v>
                </c:pt>
                <c:pt idx="2431">
                  <c:v>43585</c:v>
                </c:pt>
                <c:pt idx="2432">
                  <c:v>43586</c:v>
                </c:pt>
                <c:pt idx="2433">
                  <c:v>43587</c:v>
                </c:pt>
                <c:pt idx="2434">
                  <c:v>43588</c:v>
                </c:pt>
                <c:pt idx="2435">
                  <c:v>43591</c:v>
                </c:pt>
                <c:pt idx="2436">
                  <c:v>43592</c:v>
                </c:pt>
                <c:pt idx="2437">
                  <c:v>43593</c:v>
                </c:pt>
                <c:pt idx="2438">
                  <c:v>43594</c:v>
                </c:pt>
                <c:pt idx="2439">
                  <c:v>43595</c:v>
                </c:pt>
                <c:pt idx="2440">
                  <c:v>43598</c:v>
                </c:pt>
                <c:pt idx="2441">
                  <c:v>43599</c:v>
                </c:pt>
                <c:pt idx="2442">
                  <c:v>43600</c:v>
                </c:pt>
                <c:pt idx="2443">
                  <c:v>43601</c:v>
                </c:pt>
                <c:pt idx="2444">
                  <c:v>43602</c:v>
                </c:pt>
                <c:pt idx="2445">
                  <c:v>43605</c:v>
                </c:pt>
                <c:pt idx="2446">
                  <c:v>43606</c:v>
                </c:pt>
                <c:pt idx="2447">
                  <c:v>43607</c:v>
                </c:pt>
                <c:pt idx="2448">
                  <c:v>43608</c:v>
                </c:pt>
                <c:pt idx="2449">
                  <c:v>43609</c:v>
                </c:pt>
                <c:pt idx="2450">
                  <c:v>43612</c:v>
                </c:pt>
                <c:pt idx="2451">
                  <c:v>43613</c:v>
                </c:pt>
                <c:pt idx="2452">
                  <c:v>43614</c:v>
                </c:pt>
                <c:pt idx="2453">
                  <c:v>43615</c:v>
                </c:pt>
                <c:pt idx="2454">
                  <c:v>43616</c:v>
                </c:pt>
                <c:pt idx="2455">
                  <c:v>43619</c:v>
                </c:pt>
                <c:pt idx="2456">
                  <c:v>43620</c:v>
                </c:pt>
                <c:pt idx="2457">
                  <c:v>43621</c:v>
                </c:pt>
                <c:pt idx="2458">
                  <c:v>43622</c:v>
                </c:pt>
                <c:pt idx="2459">
                  <c:v>43623</c:v>
                </c:pt>
                <c:pt idx="2460">
                  <c:v>43626</c:v>
                </c:pt>
                <c:pt idx="2461">
                  <c:v>43627</c:v>
                </c:pt>
                <c:pt idx="2462">
                  <c:v>43628</c:v>
                </c:pt>
                <c:pt idx="2463">
                  <c:v>43629</c:v>
                </c:pt>
                <c:pt idx="2464">
                  <c:v>43630</c:v>
                </c:pt>
                <c:pt idx="2465">
                  <c:v>43633</c:v>
                </c:pt>
                <c:pt idx="2466">
                  <c:v>43634</c:v>
                </c:pt>
                <c:pt idx="2467">
                  <c:v>43635</c:v>
                </c:pt>
                <c:pt idx="2468">
                  <c:v>43636</c:v>
                </c:pt>
                <c:pt idx="2469">
                  <c:v>43637</c:v>
                </c:pt>
                <c:pt idx="2470">
                  <c:v>43640</c:v>
                </c:pt>
                <c:pt idx="2471">
                  <c:v>43641</c:v>
                </c:pt>
                <c:pt idx="2472">
                  <c:v>43642</c:v>
                </c:pt>
                <c:pt idx="2473">
                  <c:v>43643</c:v>
                </c:pt>
                <c:pt idx="2474">
                  <c:v>43644</c:v>
                </c:pt>
                <c:pt idx="2475">
                  <c:v>43647</c:v>
                </c:pt>
                <c:pt idx="2476">
                  <c:v>43648</c:v>
                </c:pt>
                <c:pt idx="2477">
                  <c:v>43649</c:v>
                </c:pt>
                <c:pt idx="2478">
                  <c:v>43650</c:v>
                </c:pt>
                <c:pt idx="2479">
                  <c:v>43651</c:v>
                </c:pt>
                <c:pt idx="2480">
                  <c:v>43654</c:v>
                </c:pt>
                <c:pt idx="2481">
                  <c:v>43655</c:v>
                </c:pt>
                <c:pt idx="2482">
                  <c:v>43656</c:v>
                </c:pt>
                <c:pt idx="2483">
                  <c:v>43657</c:v>
                </c:pt>
                <c:pt idx="2484">
                  <c:v>43658</c:v>
                </c:pt>
                <c:pt idx="2485">
                  <c:v>43661</c:v>
                </c:pt>
                <c:pt idx="2486">
                  <c:v>43662</c:v>
                </c:pt>
                <c:pt idx="2487">
                  <c:v>43663</c:v>
                </c:pt>
                <c:pt idx="2488">
                  <c:v>43664</c:v>
                </c:pt>
                <c:pt idx="2489">
                  <c:v>43665</c:v>
                </c:pt>
                <c:pt idx="2490">
                  <c:v>43668</c:v>
                </c:pt>
                <c:pt idx="2491">
                  <c:v>43669</c:v>
                </c:pt>
                <c:pt idx="2492">
                  <c:v>43670</c:v>
                </c:pt>
                <c:pt idx="2493">
                  <c:v>43671</c:v>
                </c:pt>
                <c:pt idx="2494">
                  <c:v>43672</c:v>
                </c:pt>
                <c:pt idx="2495">
                  <c:v>43675</c:v>
                </c:pt>
                <c:pt idx="2496">
                  <c:v>43676</c:v>
                </c:pt>
                <c:pt idx="2497">
                  <c:v>43677</c:v>
                </c:pt>
                <c:pt idx="2498">
                  <c:v>43678</c:v>
                </c:pt>
                <c:pt idx="2499">
                  <c:v>43679</c:v>
                </c:pt>
                <c:pt idx="2500">
                  <c:v>43682</c:v>
                </c:pt>
                <c:pt idx="2501">
                  <c:v>43683</c:v>
                </c:pt>
                <c:pt idx="2502">
                  <c:v>43684</c:v>
                </c:pt>
                <c:pt idx="2503">
                  <c:v>43685</c:v>
                </c:pt>
                <c:pt idx="2504">
                  <c:v>43686</c:v>
                </c:pt>
                <c:pt idx="2505">
                  <c:v>43689</c:v>
                </c:pt>
                <c:pt idx="2506">
                  <c:v>43690</c:v>
                </c:pt>
                <c:pt idx="2507">
                  <c:v>43691</c:v>
                </c:pt>
              </c:numCache>
            </c:numRef>
          </c:cat>
          <c:val>
            <c:numRef>
              <c:f>Sheet1!$F$8:$F$2515</c:f>
              <c:numCache>
                <c:formatCode>General</c:formatCode>
                <c:ptCount val="2508"/>
                <c:pt idx="0">
                  <c:v>2.7134999999999998</c:v>
                </c:pt>
                <c:pt idx="1">
                  <c:v>2.7045000000000003</c:v>
                </c:pt>
                <c:pt idx="2">
                  <c:v>2.6815000000000007</c:v>
                </c:pt>
                <c:pt idx="3">
                  <c:v>2.6929999999999996</c:v>
                </c:pt>
                <c:pt idx="4">
                  <c:v>2.6804999999999999</c:v>
                </c:pt>
                <c:pt idx="5">
                  <c:v>2.6390000000000002</c:v>
                </c:pt>
                <c:pt idx="6">
                  <c:v>2.5954999999999999</c:v>
                </c:pt>
                <c:pt idx="7">
                  <c:v>2.6179999999999999</c:v>
                </c:pt>
                <c:pt idx="8">
                  <c:v>2.6120000000000001</c:v>
                </c:pt>
                <c:pt idx="9">
                  <c:v>2.5629999999999997</c:v>
                </c:pt>
                <c:pt idx="10">
                  <c:v>2.5580000000000003</c:v>
                </c:pt>
                <c:pt idx="11">
                  <c:v>2.5635000000000003</c:v>
                </c:pt>
                <c:pt idx="12">
                  <c:v>2.5154999999999998</c:v>
                </c:pt>
                <c:pt idx="13">
                  <c:v>2.5147999999999997</c:v>
                </c:pt>
                <c:pt idx="14">
                  <c:v>2.5255000000000001</c:v>
                </c:pt>
                <c:pt idx="15">
                  <c:v>2.5220000000000002</c:v>
                </c:pt>
                <c:pt idx="16">
                  <c:v>2.4975000000000001</c:v>
                </c:pt>
                <c:pt idx="17">
                  <c:v>2.4933000000000005</c:v>
                </c:pt>
                <c:pt idx="18">
                  <c:v>2.4954999999999998</c:v>
                </c:pt>
                <c:pt idx="19">
                  <c:v>2.4835000000000003</c:v>
                </c:pt>
                <c:pt idx="20">
                  <c:v>2.4744999999999999</c:v>
                </c:pt>
                <c:pt idx="21">
                  <c:v>2.4824999999999999</c:v>
                </c:pt>
                <c:pt idx="22">
                  <c:v>2.5259999999999998</c:v>
                </c:pt>
                <c:pt idx="23">
                  <c:v>2.4694999999999996</c:v>
                </c:pt>
                <c:pt idx="24">
                  <c:v>2.4400000000000004</c:v>
                </c:pt>
                <c:pt idx="25">
                  <c:v>2.4575</c:v>
                </c:pt>
                <c:pt idx="26">
                  <c:v>2.4770000000000003</c:v>
                </c:pt>
                <c:pt idx="27">
                  <c:v>2.5499999999999998</c:v>
                </c:pt>
                <c:pt idx="28">
                  <c:v>2.6114999999999999</c:v>
                </c:pt>
                <c:pt idx="29">
                  <c:v>2.5972</c:v>
                </c:pt>
                <c:pt idx="30">
                  <c:v>2.5856000000000003</c:v>
                </c:pt>
                <c:pt idx="31">
                  <c:v>2.5640000000000001</c:v>
                </c:pt>
                <c:pt idx="32">
                  <c:v>2.5760000000000001</c:v>
                </c:pt>
                <c:pt idx="33">
                  <c:v>2.6739999999999999</c:v>
                </c:pt>
                <c:pt idx="34">
                  <c:v>2.6805000000000003</c:v>
                </c:pt>
                <c:pt idx="35">
                  <c:v>2.6389999999999998</c:v>
                </c:pt>
                <c:pt idx="36">
                  <c:v>2.5386999999999995</c:v>
                </c:pt>
                <c:pt idx="37">
                  <c:v>2.5055000000000001</c:v>
                </c:pt>
                <c:pt idx="38">
                  <c:v>2.4805000000000001</c:v>
                </c:pt>
                <c:pt idx="39">
                  <c:v>2.4791999999999996</c:v>
                </c:pt>
                <c:pt idx="40">
                  <c:v>2.4660000000000002</c:v>
                </c:pt>
                <c:pt idx="41">
                  <c:v>2.464</c:v>
                </c:pt>
                <c:pt idx="42">
                  <c:v>2.4830000000000001</c:v>
                </c:pt>
                <c:pt idx="43">
                  <c:v>2.5035000000000003</c:v>
                </c:pt>
                <c:pt idx="44">
                  <c:v>2.5354999999999999</c:v>
                </c:pt>
                <c:pt idx="45">
                  <c:v>2.54</c:v>
                </c:pt>
                <c:pt idx="46">
                  <c:v>2.4950000000000001</c:v>
                </c:pt>
                <c:pt idx="47">
                  <c:v>2.5339999999999998</c:v>
                </c:pt>
                <c:pt idx="48">
                  <c:v>2.577</c:v>
                </c:pt>
                <c:pt idx="49">
                  <c:v>2.5540000000000003</c:v>
                </c:pt>
                <c:pt idx="50">
                  <c:v>2.5374999999999996</c:v>
                </c:pt>
                <c:pt idx="51">
                  <c:v>2.5004999999999997</c:v>
                </c:pt>
                <c:pt idx="52">
                  <c:v>2.4870000000000001</c:v>
                </c:pt>
                <c:pt idx="53">
                  <c:v>2.5409999999999999</c:v>
                </c:pt>
                <c:pt idx="54">
                  <c:v>2.556</c:v>
                </c:pt>
                <c:pt idx="55">
                  <c:v>2.5090000000000003</c:v>
                </c:pt>
                <c:pt idx="56">
                  <c:v>2.5175000000000001</c:v>
                </c:pt>
                <c:pt idx="57">
                  <c:v>2.5750000000000002</c:v>
                </c:pt>
                <c:pt idx="58">
                  <c:v>2.6405000000000003</c:v>
                </c:pt>
                <c:pt idx="59">
                  <c:v>2.6219999999999999</c:v>
                </c:pt>
                <c:pt idx="60">
                  <c:v>2.5945</c:v>
                </c:pt>
                <c:pt idx="61">
                  <c:v>2.58</c:v>
                </c:pt>
                <c:pt idx="62">
                  <c:v>2.5630000000000002</c:v>
                </c:pt>
                <c:pt idx="63">
                  <c:v>2.5564999999999998</c:v>
                </c:pt>
                <c:pt idx="64">
                  <c:v>2.5620000000000003</c:v>
                </c:pt>
                <c:pt idx="65">
                  <c:v>2.5975000000000001</c:v>
                </c:pt>
                <c:pt idx="66">
                  <c:v>2.5979999999999999</c:v>
                </c:pt>
                <c:pt idx="67">
                  <c:v>2.5667999999999997</c:v>
                </c:pt>
                <c:pt idx="68">
                  <c:v>2.5550000000000002</c:v>
                </c:pt>
                <c:pt idx="69">
                  <c:v>2.6116000000000001</c:v>
                </c:pt>
                <c:pt idx="70">
                  <c:v>2.5944000000000003</c:v>
                </c:pt>
                <c:pt idx="71">
                  <c:v>2.5914999999999999</c:v>
                </c:pt>
                <c:pt idx="72">
                  <c:v>2.5779999999999998</c:v>
                </c:pt>
                <c:pt idx="73">
                  <c:v>2.5620000000000003</c:v>
                </c:pt>
                <c:pt idx="74">
                  <c:v>2.5235000000000003</c:v>
                </c:pt>
                <c:pt idx="75">
                  <c:v>2.5294999999999996</c:v>
                </c:pt>
                <c:pt idx="76">
                  <c:v>2.5655000000000001</c:v>
                </c:pt>
                <c:pt idx="77">
                  <c:v>2.5620000000000003</c:v>
                </c:pt>
                <c:pt idx="78">
                  <c:v>2.5602999999999998</c:v>
                </c:pt>
                <c:pt idx="79">
                  <c:v>2.5739999999999998</c:v>
                </c:pt>
                <c:pt idx="80">
                  <c:v>2.5584999999999996</c:v>
                </c:pt>
                <c:pt idx="81">
                  <c:v>2.452</c:v>
                </c:pt>
                <c:pt idx="82">
                  <c:v>2.5430000000000001</c:v>
                </c:pt>
                <c:pt idx="83">
                  <c:v>2.5655999999999999</c:v>
                </c:pt>
                <c:pt idx="84">
                  <c:v>2.5404999999999998</c:v>
                </c:pt>
                <c:pt idx="85">
                  <c:v>2.6029999999999998</c:v>
                </c:pt>
                <c:pt idx="86">
                  <c:v>2.5171000000000001</c:v>
                </c:pt>
                <c:pt idx="87">
                  <c:v>2.4734999999999996</c:v>
                </c:pt>
                <c:pt idx="88">
                  <c:v>2.4596</c:v>
                </c:pt>
                <c:pt idx="89">
                  <c:v>2.4330000000000003</c:v>
                </c:pt>
                <c:pt idx="90">
                  <c:v>2.5680000000000005</c:v>
                </c:pt>
                <c:pt idx="91">
                  <c:v>2.552</c:v>
                </c:pt>
                <c:pt idx="92">
                  <c:v>2.5523000000000002</c:v>
                </c:pt>
                <c:pt idx="93">
                  <c:v>2.5964999999999998</c:v>
                </c:pt>
                <c:pt idx="94">
                  <c:v>2.5209999999999999</c:v>
                </c:pt>
                <c:pt idx="95">
                  <c:v>2.5289000000000001</c:v>
                </c:pt>
                <c:pt idx="96">
                  <c:v>2.5404</c:v>
                </c:pt>
                <c:pt idx="97">
                  <c:v>2.4554999999999998</c:v>
                </c:pt>
                <c:pt idx="98">
                  <c:v>2.4039999999999999</c:v>
                </c:pt>
                <c:pt idx="99">
                  <c:v>2.407</c:v>
                </c:pt>
                <c:pt idx="100">
                  <c:v>2.4550000000000005</c:v>
                </c:pt>
                <c:pt idx="101">
                  <c:v>2.3934999999999995</c:v>
                </c:pt>
                <c:pt idx="102">
                  <c:v>2.4865000000000004</c:v>
                </c:pt>
                <c:pt idx="103">
                  <c:v>2.4604999999999997</c:v>
                </c:pt>
                <c:pt idx="104">
                  <c:v>2.4074999999999998</c:v>
                </c:pt>
                <c:pt idx="105">
                  <c:v>2.407</c:v>
                </c:pt>
                <c:pt idx="106">
                  <c:v>2.3944999999999999</c:v>
                </c:pt>
                <c:pt idx="107">
                  <c:v>2.3690000000000002</c:v>
                </c:pt>
                <c:pt idx="108">
                  <c:v>2.379</c:v>
                </c:pt>
                <c:pt idx="109">
                  <c:v>2.3165</c:v>
                </c:pt>
                <c:pt idx="110">
                  <c:v>2.3109999999999999</c:v>
                </c:pt>
                <c:pt idx="111">
                  <c:v>2.2454999999999998</c:v>
                </c:pt>
                <c:pt idx="112">
                  <c:v>2.2589999999999999</c:v>
                </c:pt>
                <c:pt idx="113">
                  <c:v>2.2829999999999999</c:v>
                </c:pt>
                <c:pt idx="114">
                  <c:v>2.2509999999999994</c:v>
                </c:pt>
                <c:pt idx="115">
                  <c:v>2.3014999999999999</c:v>
                </c:pt>
                <c:pt idx="116">
                  <c:v>2.3220000000000001</c:v>
                </c:pt>
                <c:pt idx="117">
                  <c:v>2.3230000000000004</c:v>
                </c:pt>
                <c:pt idx="118">
                  <c:v>2.2995000000000001</c:v>
                </c:pt>
                <c:pt idx="119">
                  <c:v>2.3255999999999997</c:v>
                </c:pt>
                <c:pt idx="120">
                  <c:v>2.3225000000000002</c:v>
                </c:pt>
                <c:pt idx="121">
                  <c:v>2.2760000000000002</c:v>
                </c:pt>
                <c:pt idx="122">
                  <c:v>2.2550000000000003</c:v>
                </c:pt>
                <c:pt idx="123">
                  <c:v>2.262</c:v>
                </c:pt>
                <c:pt idx="124">
                  <c:v>2.1914999999999996</c:v>
                </c:pt>
                <c:pt idx="125">
                  <c:v>2.137</c:v>
                </c:pt>
                <c:pt idx="126">
                  <c:v>2.1414999999999997</c:v>
                </c:pt>
                <c:pt idx="127">
                  <c:v>2.1280000000000001</c:v>
                </c:pt>
                <c:pt idx="128">
                  <c:v>2.0739999999999998</c:v>
                </c:pt>
                <c:pt idx="129">
                  <c:v>2.0930000000000004</c:v>
                </c:pt>
                <c:pt idx="130">
                  <c:v>2.0280000000000005</c:v>
                </c:pt>
                <c:pt idx="131">
                  <c:v>2.0819999999999999</c:v>
                </c:pt>
                <c:pt idx="132">
                  <c:v>2.0615000000000001</c:v>
                </c:pt>
                <c:pt idx="133">
                  <c:v>2.0630000000000002</c:v>
                </c:pt>
                <c:pt idx="134">
                  <c:v>2.0620000000000003</c:v>
                </c:pt>
                <c:pt idx="135">
                  <c:v>2.0659999999999998</c:v>
                </c:pt>
                <c:pt idx="136">
                  <c:v>2.0919999999999996</c:v>
                </c:pt>
                <c:pt idx="137">
                  <c:v>2.0714000000000001</c:v>
                </c:pt>
                <c:pt idx="138">
                  <c:v>2.056</c:v>
                </c:pt>
                <c:pt idx="139">
                  <c:v>1.9775</c:v>
                </c:pt>
                <c:pt idx="140">
                  <c:v>1.9764999999999999</c:v>
                </c:pt>
                <c:pt idx="141">
                  <c:v>1.9700000000000002</c:v>
                </c:pt>
                <c:pt idx="142">
                  <c:v>1.9975000000000001</c:v>
                </c:pt>
                <c:pt idx="143">
                  <c:v>2.0175000000000001</c:v>
                </c:pt>
                <c:pt idx="144">
                  <c:v>2.0620000000000003</c:v>
                </c:pt>
                <c:pt idx="145">
                  <c:v>2.0635000000000003</c:v>
                </c:pt>
                <c:pt idx="146">
                  <c:v>2.0659999999999998</c:v>
                </c:pt>
                <c:pt idx="147">
                  <c:v>2.0255000000000001</c:v>
                </c:pt>
                <c:pt idx="148">
                  <c:v>1.9949999999999999</c:v>
                </c:pt>
                <c:pt idx="149">
                  <c:v>1.9480000000000002</c:v>
                </c:pt>
                <c:pt idx="150">
                  <c:v>1.9706999999999999</c:v>
                </c:pt>
                <c:pt idx="151">
                  <c:v>1.8675000000000002</c:v>
                </c:pt>
                <c:pt idx="152">
                  <c:v>1.8640000000000001</c:v>
                </c:pt>
                <c:pt idx="153">
                  <c:v>1.7920000000000005</c:v>
                </c:pt>
                <c:pt idx="154">
                  <c:v>1.7460000000000004</c:v>
                </c:pt>
                <c:pt idx="155">
                  <c:v>1.7825000000000002</c:v>
                </c:pt>
                <c:pt idx="156">
                  <c:v>1.7809999999999997</c:v>
                </c:pt>
                <c:pt idx="157">
                  <c:v>1.6865000000000001</c:v>
                </c:pt>
                <c:pt idx="158">
                  <c:v>1.7269999999999999</c:v>
                </c:pt>
                <c:pt idx="159">
                  <c:v>1.7069999999999999</c:v>
                </c:pt>
                <c:pt idx="160">
                  <c:v>1.627</c:v>
                </c:pt>
                <c:pt idx="161">
                  <c:v>1.6234000000000002</c:v>
                </c:pt>
                <c:pt idx="162">
                  <c:v>1.597</c:v>
                </c:pt>
                <c:pt idx="163">
                  <c:v>1.5449999999999997</c:v>
                </c:pt>
                <c:pt idx="164">
                  <c:v>1.5361</c:v>
                </c:pt>
                <c:pt idx="165">
                  <c:v>1.5130000000000001</c:v>
                </c:pt>
                <c:pt idx="166">
                  <c:v>1.4510000000000001</c:v>
                </c:pt>
                <c:pt idx="167">
                  <c:v>1.45</c:v>
                </c:pt>
                <c:pt idx="168">
                  <c:v>1.4450000000000003</c:v>
                </c:pt>
                <c:pt idx="169">
                  <c:v>1.4630000000000001</c:v>
                </c:pt>
                <c:pt idx="170">
                  <c:v>1.4044999999999999</c:v>
                </c:pt>
                <c:pt idx="171">
                  <c:v>1.3995</c:v>
                </c:pt>
                <c:pt idx="172">
                  <c:v>1.498</c:v>
                </c:pt>
                <c:pt idx="173">
                  <c:v>1.5565</c:v>
                </c:pt>
                <c:pt idx="174">
                  <c:v>1.6095000000000002</c:v>
                </c:pt>
                <c:pt idx="175">
                  <c:v>1.5989999999999998</c:v>
                </c:pt>
                <c:pt idx="176">
                  <c:v>1.5329999999999997</c:v>
                </c:pt>
                <c:pt idx="177">
                  <c:v>1.593</c:v>
                </c:pt>
                <c:pt idx="178">
                  <c:v>1.6154999999999999</c:v>
                </c:pt>
                <c:pt idx="179">
                  <c:v>1.6589999999999998</c:v>
                </c:pt>
                <c:pt idx="180">
                  <c:v>1.6379999999999999</c:v>
                </c:pt>
                <c:pt idx="181">
                  <c:v>1.5919999999999999</c:v>
                </c:pt>
                <c:pt idx="182">
                  <c:v>1.5949999999999998</c:v>
                </c:pt>
                <c:pt idx="183">
                  <c:v>1.6639999999999997</c:v>
                </c:pt>
                <c:pt idx="184">
                  <c:v>1.62</c:v>
                </c:pt>
                <c:pt idx="185">
                  <c:v>1.6550000000000002</c:v>
                </c:pt>
                <c:pt idx="186">
                  <c:v>1.5909999999999997</c:v>
                </c:pt>
                <c:pt idx="187">
                  <c:v>1.5340000000000003</c:v>
                </c:pt>
                <c:pt idx="188">
                  <c:v>1.4890000000000003</c:v>
                </c:pt>
                <c:pt idx="189">
                  <c:v>1.5411000000000001</c:v>
                </c:pt>
                <c:pt idx="190">
                  <c:v>1.4395000000000002</c:v>
                </c:pt>
                <c:pt idx="191">
                  <c:v>1.4058999999999999</c:v>
                </c:pt>
                <c:pt idx="192">
                  <c:v>1.3905000000000001</c:v>
                </c:pt>
                <c:pt idx="193">
                  <c:v>1.401</c:v>
                </c:pt>
                <c:pt idx="194">
                  <c:v>1.4165000000000001</c:v>
                </c:pt>
                <c:pt idx="195">
                  <c:v>1.3694999999999995</c:v>
                </c:pt>
                <c:pt idx="196">
                  <c:v>1.379</c:v>
                </c:pt>
                <c:pt idx="197">
                  <c:v>1.3160000000000003</c:v>
                </c:pt>
                <c:pt idx="198">
                  <c:v>1.3429999999999997</c:v>
                </c:pt>
                <c:pt idx="199">
                  <c:v>1.347</c:v>
                </c:pt>
                <c:pt idx="200">
                  <c:v>1.3715000000000004</c:v>
                </c:pt>
                <c:pt idx="201">
                  <c:v>1.3404999999999998</c:v>
                </c:pt>
                <c:pt idx="202">
                  <c:v>1.3699999999999999</c:v>
                </c:pt>
                <c:pt idx="203">
                  <c:v>1.38</c:v>
                </c:pt>
                <c:pt idx="204">
                  <c:v>1.462</c:v>
                </c:pt>
                <c:pt idx="205">
                  <c:v>1.482</c:v>
                </c:pt>
                <c:pt idx="206">
                  <c:v>1.4630000000000003</c:v>
                </c:pt>
                <c:pt idx="207">
                  <c:v>1.4494999999999998</c:v>
                </c:pt>
                <c:pt idx="208">
                  <c:v>1.4790000000000001</c:v>
                </c:pt>
                <c:pt idx="209">
                  <c:v>1.4745000000000001</c:v>
                </c:pt>
                <c:pt idx="210">
                  <c:v>1.4422000000000004</c:v>
                </c:pt>
                <c:pt idx="211">
                  <c:v>1.5060000000000002</c:v>
                </c:pt>
                <c:pt idx="212">
                  <c:v>1.5465</c:v>
                </c:pt>
                <c:pt idx="213">
                  <c:v>1.5240000000000002</c:v>
                </c:pt>
                <c:pt idx="214">
                  <c:v>1.4921999999999997</c:v>
                </c:pt>
                <c:pt idx="215">
                  <c:v>1.4635</c:v>
                </c:pt>
                <c:pt idx="216">
                  <c:v>1.4425999999999997</c:v>
                </c:pt>
                <c:pt idx="217">
                  <c:v>1.3835000000000002</c:v>
                </c:pt>
                <c:pt idx="218">
                  <c:v>1.3690000000000002</c:v>
                </c:pt>
                <c:pt idx="219">
                  <c:v>1.4154999999999998</c:v>
                </c:pt>
                <c:pt idx="220">
                  <c:v>1.4000000000000001</c:v>
                </c:pt>
                <c:pt idx="221">
                  <c:v>1.425</c:v>
                </c:pt>
                <c:pt idx="222">
                  <c:v>1.452</c:v>
                </c:pt>
                <c:pt idx="223">
                  <c:v>1.4482000000000002</c:v>
                </c:pt>
                <c:pt idx="224">
                  <c:v>1.5369999999999999</c:v>
                </c:pt>
                <c:pt idx="225">
                  <c:v>1.5814999999999999</c:v>
                </c:pt>
                <c:pt idx="226">
                  <c:v>1.6320000000000001</c:v>
                </c:pt>
                <c:pt idx="227">
                  <c:v>1.6077999999999999</c:v>
                </c:pt>
                <c:pt idx="228">
                  <c:v>1.6874999999999996</c:v>
                </c:pt>
                <c:pt idx="229">
                  <c:v>1.6964999999999997</c:v>
                </c:pt>
                <c:pt idx="230">
                  <c:v>1.6926999999999999</c:v>
                </c:pt>
                <c:pt idx="231">
                  <c:v>1.6339999999999999</c:v>
                </c:pt>
                <c:pt idx="232">
                  <c:v>1.8432000000000002</c:v>
                </c:pt>
                <c:pt idx="233">
                  <c:v>1.8329999999999995</c:v>
                </c:pt>
                <c:pt idx="234">
                  <c:v>1.8846000000000003</c:v>
                </c:pt>
                <c:pt idx="235">
                  <c:v>1.8930000000000002</c:v>
                </c:pt>
                <c:pt idx="236">
                  <c:v>1.8714999999999999</c:v>
                </c:pt>
                <c:pt idx="237">
                  <c:v>1.9665000000000004</c:v>
                </c:pt>
                <c:pt idx="238">
                  <c:v>1.9739999999999998</c:v>
                </c:pt>
                <c:pt idx="239">
                  <c:v>1.9697</c:v>
                </c:pt>
                <c:pt idx="240">
                  <c:v>1.962</c:v>
                </c:pt>
                <c:pt idx="241">
                  <c:v>2.0744999999999996</c:v>
                </c:pt>
                <c:pt idx="242">
                  <c:v>2.145</c:v>
                </c:pt>
                <c:pt idx="243">
                  <c:v>2.048</c:v>
                </c:pt>
                <c:pt idx="244">
                  <c:v>2.0658000000000003</c:v>
                </c:pt>
                <c:pt idx="245">
                  <c:v>2.0591999999999997</c:v>
                </c:pt>
                <c:pt idx="246">
                  <c:v>2.117</c:v>
                </c:pt>
                <c:pt idx="247">
                  <c:v>2.1684999999999999</c:v>
                </c:pt>
                <c:pt idx="248">
                  <c:v>2.1739999999999999</c:v>
                </c:pt>
                <c:pt idx="249">
                  <c:v>2.1107</c:v>
                </c:pt>
                <c:pt idx="250">
                  <c:v>2.0387</c:v>
                </c:pt>
                <c:pt idx="251">
                  <c:v>2.0569999999999995</c:v>
                </c:pt>
                <c:pt idx="252">
                  <c:v>2.0700000000000003</c:v>
                </c:pt>
                <c:pt idx="253">
                  <c:v>2.1168</c:v>
                </c:pt>
                <c:pt idx="254">
                  <c:v>2.1353000000000004</c:v>
                </c:pt>
                <c:pt idx="255">
                  <c:v>2.1604999999999999</c:v>
                </c:pt>
                <c:pt idx="256">
                  <c:v>2.1575000000000002</c:v>
                </c:pt>
                <c:pt idx="257">
                  <c:v>2.1405000000000003</c:v>
                </c:pt>
                <c:pt idx="258">
                  <c:v>2.0966</c:v>
                </c:pt>
                <c:pt idx="259">
                  <c:v>2.1012</c:v>
                </c:pt>
                <c:pt idx="260">
                  <c:v>2.0630000000000002</c:v>
                </c:pt>
                <c:pt idx="261">
                  <c:v>2.02</c:v>
                </c:pt>
                <c:pt idx="262">
                  <c:v>2.0699999999999994</c:v>
                </c:pt>
                <c:pt idx="263">
                  <c:v>2.0630000000000002</c:v>
                </c:pt>
                <c:pt idx="264">
                  <c:v>2.0084999999999997</c:v>
                </c:pt>
                <c:pt idx="265">
                  <c:v>1.9969999999999999</c:v>
                </c:pt>
                <c:pt idx="266">
                  <c:v>2.0419999999999998</c:v>
                </c:pt>
                <c:pt idx="267">
                  <c:v>2.1370000000000005</c:v>
                </c:pt>
                <c:pt idx="268">
                  <c:v>2.0619000000000001</c:v>
                </c:pt>
                <c:pt idx="269">
                  <c:v>2.0335000000000001</c:v>
                </c:pt>
                <c:pt idx="270">
                  <c:v>2.0345</c:v>
                </c:pt>
                <c:pt idx="271">
                  <c:v>2.1052</c:v>
                </c:pt>
                <c:pt idx="272">
                  <c:v>2.0904999999999996</c:v>
                </c:pt>
                <c:pt idx="273">
                  <c:v>2.1214999999999997</c:v>
                </c:pt>
                <c:pt idx="274">
                  <c:v>2.1015000000000001</c:v>
                </c:pt>
                <c:pt idx="275">
                  <c:v>2.1029999999999998</c:v>
                </c:pt>
                <c:pt idx="276">
                  <c:v>2.0815000000000001</c:v>
                </c:pt>
                <c:pt idx="277">
                  <c:v>2.1051000000000002</c:v>
                </c:pt>
                <c:pt idx="278">
                  <c:v>2.0825</c:v>
                </c:pt>
                <c:pt idx="279">
                  <c:v>2.0275000000000003</c:v>
                </c:pt>
                <c:pt idx="280">
                  <c:v>2.0149999999999997</c:v>
                </c:pt>
                <c:pt idx="281">
                  <c:v>2.0680000000000001</c:v>
                </c:pt>
                <c:pt idx="282">
                  <c:v>2.0962000000000001</c:v>
                </c:pt>
                <c:pt idx="283">
                  <c:v>2.1059999999999999</c:v>
                </c:pt>
                <c:pt idx="284">
                  <c:v>2.1297000000000001</c:v>
                </c:pt>
                <c:pt idx="285">
                  <c:v>2.1560000000000001</c:v>
                </c:pt>
                <c:pt idx="286">
                  <c:v>2.1159999999999997</c:v>
                </c:pt>
                <c:pt idx="287">
                  <c:v>2.1574999999999998</c:v>
                </c:pt>
                <c:pt idx="288">
                  <c:v>2.1615000000000002</c:v>
                </c:pt>
                <c:pt idx="289">
                  <c:v>2.1760000000000002</c:v>
                </c:pt>
                <c:pt idx="290">
                  <c:v>2.181</c:v>
                </c:pt>
                <c:pt idx="291">
                  <c:v>2.1559999999999997</c:v>
                </c:pt>
                <c:pt idx="292">
                  <c:v>2.1185</c:v>
                </c:pt>
                <c:pt idx="293">
                  <c:v>2.0641999999999996</c:v>
                </c:pt>
                <c:pt idx="294">
                  <c:v>2.0900999999999996</c:v>
                </c:pt>
                <c:pt idx="295">
                  <c:v>1.9866000000000001</c:v>
                </c:pt>
                <c:pt idx="296">
                  <c:v>1.9236999999999997</c:v>
                </c:pt>
                <c:pt idx="297">
                  <c:v>1.9125000000000001</c:v>
                </c:pt>
                <c:pt idx="298">
                  <c:v>1.8935000000000004</c:v>
                </c:pt>
                <c:pt idx="299">
                  <c:v>1.9100000000000001</c:v>
                </c:pt>
                <c:pt idx="300">
                  <c:v>1.9145000000000001</c:v>
                </c:pt>
                <c:pt idx="301">
                  <c:v>1.9194999999999998</c:v>
                </c:pt>
                <c:pt idx="302">
                  <c:v>1.9416</c:v>
                </c:pt>
                <c:pt idx="303">
                  <c:v>1.9725000000000001</c:v>
                </c:pt>
                <c:pt idx="304">
                  <c:v>1.8732000000000002</c:v>
                </c:pt>
                <c:pt idx="305">
                  <c:v>1.8797000000000001</c:v>
                </c:pt>
                <c:pt idx="306">
                  <c:v>1.9069000000000003</c:v>
                </c:pt>
                <c:pt idx="307">
                  <c:v>1.8845000000000001</c:v>
                </c:pt>
                <c:pt idx="308">
                  <c:v>1.847</c:v>
                </c:pt>
                <c:pt idx="309">
                  <c:v>1.8339999999999996</c:v>
                </c:pt>
                <c:pt idx="310">
                  <c:v>1.8459999999999999</c:v>
                </c:pt>
                <c:pt idx="311">
                  <c:v>1.7957000000000001</c:v>
                </c:pt>
                <c:pt idx="312">
                  <c:v>1.8089999999999997</c:v>
                </c:pt>
                <c:pt idx="313">
                  <c:v>1.8407</c:v>
                </c:pt>
                <c:pt idx="314">
                  <c:v>1.8216999999999999</c:v>
                </c:pt>
                <c:pt idx="315">
                  <c:v>1.8477000000000001</c:v>
                </c:pt>
                <c:pt idx="316">
                  <c:v>1.8804000000000003</c:v>
                </c:pt>
                <c:pt idx="317">
                  <c:v>1.8826999999999998</c:v>
                </c:pt>
                <c:pt idx="318">
                  <c:v>1.8780000000000001</c:v>
                </c:pt>
                <c:pt idx="319">
                  <c:v>1.9090000000000003</c:v>
                </c:pt>
                <c:pt idx="320">
                  <c:v>1.9159999999999999</c:v>
                </c:pt>
                <c:pt idx="321">
                  <c:v>1.9594999999999996</c:v>
                </c:pt>
                <c:pt idx="322">
                  <c:v>1.9595000000000002</c:v>
                </c:pt>
                <c:pt idx="323">
                  <c:v>1.9455</c:v>
                </c:pt>
                <c:pt idx="324">
                  <c:v>1.9226999999999999</c:v>
                </c:pt>
                <c:pt idx="325">
                  <c:v>1.8926999999999996</c:v>
                </c:pt>
                <c:pt idx="326">
                  <c:v>1.9219999999999997</c:v>
                </c:pt>
                <c:pt idx="327">
                  <c:v>1.96</c:v>
                </c:pt>
                <c:pt idx="328">
                  <c:v>1.9287000000000001</c:v>
                </c:pt>
                <c:pt idx="329">
                  <c:v>1.9379999999999997</c:v>
                </c:pt>
                <c:pt idx="330">
                  <c:v>1.9465000000000003</c:v>
                </c:pt>
                <c:pt idx="331">
                  <c:v>1.889</c:v>
                </c:pt>
                <c:pt idx="332">
                  <c:v>1.8730000000000002</c:v>
                </c:pt>
                <c:pt idx="333">
                  <c:v>1.8674999999999999</c:v>
                </c:pt>
                <c:pt idx="334">
                  <c:v>1.8040000000000003</c:v>
                </c:pt>
                <c:pt idx="335">
                  <c:v>1.7047000000000003</c:v>
                </c:pt>
                <c:pt idx="336">
                  <c:v>1.7124999999999999</c:v>
                </c:pt>
                <c:pt idx="337">
                  <c:v>1.7317</c:v>
                </c:pt>
                <c:pt idx="338">
                  <c:v>1.7219999999999998</c:v>
                </c:pt>
                <c:pt idx="339">
                  <c:v>1.7259999999999995</c:v>
                </c:pt>
                <c:pt idx="340">
                  <c:v>1.7190999999999996</c:v>
                </c:pt>
                <c:pt idx="341">
                  <c:v>1.7090000000000001</c:v>
                </c:pt>
                <c:pt idx="342">
                  <c:v>1.7229999999999999</c:v>
                </c:pt>
                <c:pt idx="343">
                  <c:v>1.6865000000000001</c:v>
                </c:pt>
                <c:pt idx="344">
                  <c:v>1.6684999999999997</c:v>
                </c:pt>
                <c:pt idx="345">
                  <c:v>1.6465000000000001</c:v>
                </c:pt>
                <c:pt idx="346">
                  <c:v>1.657</c:v>
                </c:pt>
                <c:pt idx="347">
                  <c:v>1.6259999999999999</c:v>
                </c:pt>
                <c:pt idx="348">
                  <c:v>1.6319999999999997</c:v>
                </c:pt>
                <c:pt idx="349">
                  <c:v>1.5739999999999998</c:v>
                </c:pt>
                <c:pt idx="350">
                  <c:v>1.5075000000000003</c:v>
                </c:pt>
                <c:pt idx="351">
                  <c:v>1.5275000000000001</c:v>
                </c:pt>
                <c:pt idx="352">
                  <c:v>1.5345000000000004</c:v>
                </c:pt>
                <c:pt idx="353">
                  <c:v>1.5114999999999998</c:v>
                </c:pt>
                <c:pt idx="354">
                  <c:v>1.4809999999999999</c:v>
                </c:pt>
                <c:pt idx="355">
                  <c:v>1.4885000000000002</c:v>
                </c:pt>
                <c:pt idx="356">
                  <c:v>1.4745000000000001</c:v>
                </c:pt>
                <c:pt idx="357">
                  <c:v>1.5069999999999999</c:v>
                </c:pt>
                <c:pt idx="358">
                  <c:v>1.4734999999999996</c:v>
                </c:pt>
                <c:pt idx="359">
                  <c:v>1.4420000000000002</c:v>
                </c:pt>
                <c:pt idx="360">
                  <c:v>1.4498999999999997</c:v>
                </c:pt>
                <c:pt idx="361">
                  <c:v>1.5015000000000001</c:v>
                </c:pt>
                <c:pt idx="362">
                  <c:v>1.4959999999999998</c:v>
                </c:pt>
                <c:pt idx="363">
                  <c:v>1.4514999999999998</c:v>
                </c:pt>
                <c:pt idx="364">
                  <c:v>1.4541999999999997</c:v>
                </c:pt>
                <c:pt idx="365">
                  <c:v>1.4411999999999998</c:v>
                </c:pt>
                <c:pt idx="366">
                  <c:v>1.4730000000000001</c:v>
                </c:pt>
                <c:pt idx="367">
                  <c:v>1.431</c:v>
                </c:pt>
                <c:pt idx="368">
                  <c:v>1.4260000000000002</c:v>
                </c:pt>
                <c:pt idx="369">
                  <c:v>1.4689999999999999</c:v>
                </c:pt>
                <c:pt idx="370">
                  <c:v>1.446</c:v>
                </c:pt>
                <c:pt idx="371">
                  <c:v>1.4919999999999998</c:v>
                </c:pt>
                <c:pt idx="372">
                  <c:v>1.466</c:v>
                </c:pt>
                <c:pt idx="373">
                  <c:v>1.4615</c:v>
                </c:pt>
                <c:pt idx="374">
                  <c:v>1.4255999999999998</c:v>
                </c:pt>
                <c:pt idx="375">
                  <c:v>1.4100000000000004</c:v>
                </c:pt>
                <c:pt idx="376">
                  <c:v>1.456</c:v>
                </c:pt>
                <c:pt idx="377">
                  <c:v>1.4419999999999997</c:v>
                </c:pt>
                <c:pt idx="378">
                  <c:v>1.4409999999999998</c:v>
                </c:pt>
                <c:pt idx="379">
                  <c:v>1.4504999999999999</c:v>
                </c:pt>
                <c:pt idx="380">
                  <c:v>1.4472</c:v>
                </c:pt>
                <c:pt idx="381">
                  <c:v>1.4339999999999999</c:v>
                </c:pt>
                <c:pt idx="382">
                  <c:v>1.4095000000000002</c:v>
                </c:pt>
                <c:pt idx="383">
                  <c:v>1.3919999999999999</c:v>
                </c:pt>
                <c:pt idx="384">
                  <c:v>1.4145000000000001</c:v>
                </c:pt>
                <c:pt idx="385">
                  <c:v>1.4390000000000001</c:v>
                </c:pt>
                <c:pt idx="386">
                  <c:v>1.4474999999999998</c:v>
                </c:pt>
                <c:pt idx="387">
                  <c:v>1.4390000000000001</c:v>
                </c:pt>
                <c:pt idx="388">
                  <c:v>1.44</c:v>
                </c:pt>
                <c:pt idx="389">
                  <c:v>1.4389999999999996</c:v>
                </c:pt>
                <c:pt idx="390">
                  <c:v>1.4049999999999998</c:v>
                </c:pt>
                <c:pt idx="391">
                  <c:v>1.3975</c:v>
                </c:pt>
                <c:pt idx="392">
                  <c:v>1.3424999999999998</c:v>
                </c:pt>
                <c:pt idx="393">
                  <c:v>1.3605</c:v>
                </c:pt>
                <c:pt idx="394">
                  <c:v>1.2496999999999998</c:v>
                </c:pt>
                <c:pt idx="395">
                  <c:v>1.2044999999999999</c:v>
                </c:pt>
                <c:pt idx="396">
                  <c:v>1.2684999999999997</c:v>
                </c:pt>
                <c:pt idx="397">
                  <c:v>1.3055000000000003</c:v>
                </c:pt>
                <c:pt idx="398">
                  <c:v>1.304</c:v>
                </c:pt>
                <c:pt idx="399">
                  <c:v>1.3014999999999999</c:v>
                </c:pt>
                <c:pt idx="400">
                  <c:v>1.2605000000000004</c:v>
                </c:pt>
                <c:pt idx="401">
                  <c:v>1.2784999999999997</c:v>
                </c:pt>
                <c:pt idx="402">
                  <c:v>1.3239999999999998</c:v>
                </c:pt>
                <c:pt idx="403">
                  <c:v>1.3774999999999999</c:v>
                </c:pt>
                <c:pt idx="404">
                  <c:v>1.3155000000000001</c:v>
                </c:pt>
                <c:pt idx="405">
                  <c:v>1.2779999999999998</c:v>
                </c:pt>
                <c:pt idx="406">
                  <c:v>1.2515000000000001</c:v>
                </c:pt>
                <c:pt idx="407">
                  <c:v>1.2089999999999996</c:v>
                </c:pt>
                <c:pt idx="408">
                  <c:v>1.2000000000000002</c:v>
                </c:pt>
                <c:pt idx="409">
                  <c:v>1.1194999999999999</c:v>
                </c:pt>
                <c:pt idx="410">
                  <c:v>1.0314999999999999</c:v>
                </c:pt>
                <c:pt idx="411">
                  <c:v>1.06</c:v>
                </c:pt>
                <c:pt idx="412">
                  <c:v>1.0514999999999999</c:v>
                </c:pt>
                <c:pt idx="413">
                  <c:v>1.0049999999999999</c:v>
                </c:pt>
                <c:pt idx="414">
                  <c:v>1.0900000000000003</c:v>
                </c:pt>
                <c:pt idx="415">
                  <c:v>1.1525000000000003</c:v>
                </c:pt>
                <c:pt idx="416">
                  <c:v>1.1985000000000001</c:v>
                </c:pt>
                <c:pt idx="417">
                  <c:v>1.1110000000000002</c:v>
                </c:pt>
                <c:pt idx="418">
                  <c:v>1.2119999999999997</c:v>
                </c:pt>
                <c:pt idx="419">
                  <c:v>1.21</c:v>
                </c:pt>
                <c:pt idx="420">
                  <c:v>1.1675</c:v>
                </c:pt>
                <c:pt idx="421">
                  <c:v>1.1529999999999996</c:v>
                </c:pt>
                <c:pt idx="422">
                  <c:v>1.0523999999999998</c:v>
                </c:pt>
                <c:pt idx="423">
                  <c:v>1.0090000000000003</c:v>
                </c:pt>
                <c:pt idx="424">
                  <c:v>1.0379999999999998</c:v>
                </c:pt>
                <c:pt idx="425">
                  <c:v>1.0529999999999999</c:v>
                </c:pt>
                <c:pt idx="426">
                  <c:v>1.0740000000000003</c:v>
                </c:pt>
                <c:pt idx="427">
                  <c:v>1.08</c:v>
                </c:pt>
                <c:pt idx="428">
                  <c:v>1.0839999999999999</c:v>
                </c:pt>
                <c:pt idx="429">
                  <c:v>1.0434000000000001</c:v>
                </c:pt>
                <c:pt idx="430">
                  <c:v>1.0713999999999997</c:v>
                </c:pt>
                <c:pt idx="431">
                  <c:v>1.0205000000000002</c:v>
                </c:pt>
                <c:pt idx="432">
                  <c:v>1.0648</c:v>
                </c:pt>
                <c:pt idx="433">
                  <c:v>1.036</c:v>
                </c:pt>
                <c:pt idx="434">
                  <c:v>0.97049999999999992</c:v>
                </c:pt>
                <c:pt idx="435">
                  <c:v>0.82249999999999979</c:v>
                </c:pt>
                <c:pt idx="436">
                  <c:v>0.81630000000000003</c:v>
                </c:pt>
                <c:pt idx="437">
                  <c:v>0.8490000000000002</c:v>
                </c:pt>
                <c:pt idx="438">
                  <c:v>0.8424999999999998</c:v>
                </c:pt>
                <c:pt idx="439">
                  <c:v>0.78900000000000015</c:v>
                </c:pt>
                <c:pt idx="440">
                  <c:v>0.72900000000000009</c:v>
                </c:pt>
                <c:pt idx="441">
                  <c:v>0.73799999999999999</c:v>
                </c:pt>
                <c:pt idx="442">
                  <c:v>0.77700000000000014</c:v>
                </c:pt>
                <c:pt idx="443">
                  <c:v>0.80099999999999993</c:v>
                </c:pt>
                <c:pt idx="444">
                  <c:v>0.77249999999999996</c:v>
                </c:pt>
                <c:pt idx="445">
                  <c:v>0.69899999999999984</c:v>
                </c:pt>
                <c:pt idx="446">
                  <c:v>0.6826000000000001</c:v>
                </c:pt>
                <c:pt idx="447">
                  <c:v>0.72199999999999998</c:v>
                </c:pt>
                <c:pt idx="448">
                  <c:v>0.64599999999999969</c:v>
                </c:pt>
                <c:pt idx="449">
                  <c:v>0.71700000000000008</c:v>
                </c:pt>
                <c:pt idx="450">
                  <c:v>0.79199999999999982</c:v>
                </c:pt>
                <c:pt idx="451">
                  <c:v>0.89049999999999985</c:v>
                </c:pt>
                <c:pt idx="452">
                  <c:v>0.90850000000000009</c:v>
                </c:pt>
                <c:pt idx="453">
                  <c:v>0.91320000000000001</c:v>
                </c:pt>
                <c:pt idx="454">
                  <c:v>0.82620000000000005</c:v>
                </c:pt>
                <c:pt idx="455">
                  <c:v>0.80950000000000011</c:v>
                </c:pt>
                <c:pt idx="456">
                  <c:v>0.72650000000000015</c:v>
                </c:pt>
                <c:pt idx="457">
                  <c:v>0.83949999999999991</c:v>
                </c:pt>
                <c:pt idx="458">
                  <c:v>0.87049999999999983</c:v>
                </c:pt>
                <c:pt idx="459">
                  <c:v>0.96569999999999978</c:v>
                </c:pt>
                <c:pt idx="460">
                  <c:v>1.0130000000000003</c:v>
                </c:pt>
                <c:pt idx="461">
                  <c:v>1.0195000000000001</c:v>
                </c:pt>
                <c:pt idx="462">
                  <c:v>1.069</c:v>
                </c:pt>
                <c:pt idx="463">
                  <c:v>1.0274999999999999</c:v>
                </c:pt>
                <c:pt idx="464">
                  <c:v>1.0979999999999994</c:v>
                </c:pt>
                <c:pt idx="465">
                  <c:v>1.0529999999999997</c:v>
                </c:pt>
                <c:pt idx="466">
                  <c:v>0.94399999999999973</c:v>
                </c:pt>
                <c:pt idx="467">
                  <c:v>0.99700000000000033</c:v>
                </c:pt>
                <c:pt idx="468">
                  <c:v>0.9225000000000001</c:v>
                </c:pt>
                <c:pt idx="469">
                  <c:v>1.0324999999999998</c:v>
                </c:pt>
                <c:pt idx="470">
                  <c:v>1.0379999999999998</c:v>
                </c:pt>
                <c:pt idx="471">
                  <c:v>1.0175000000000001</c:v>
                </c:pt>
                <c:pt idx="472">
                  <c:v>1.0099999999999998</c:v>
                </c:pt>
                <c:pt idx="473">
                  <c:v>1.0959999999999999</c:v>
                </c:pt>
                <c:pt idx="474">
                  <c:v>1.069</c:v>
                </c:pt>
                <c:pt idx="475">
                  <c:v>0.96</c:v>
                </c:pt>
                <c:pt idx="476">
                  <c:v>0.7488999999999999</c:v>
                </c:pt>
                <c:pt idx="477">
                  <c:v>0.79099999999999993</c:v>
                </c:pt>
                <c:pt idx="478">
                  <c:v>0.91199999999999992</c:v>
                </c:pt>
                <c:pt idx="479">
                  <c:v>0.83349999999999991</c:v>
                </c:pt>
                <c:pt idx="480">
                  <c:v>0.81040000000000001</c:v>
                </c:pt>
                <c:pt idx="481">
                  <c:v>0.8076000000000001</c:v>
                </c:pt>
                <c:pt idx="482">
                  <c:v>0.81550000000000011</c:v>
                </c:pt>
                <c:pt idx="483">
                  <c:v>0.88640000000000008</c:v>
                </c:pt>
                <c:pt idx="484">
                  <c:v>0.99349999999999983</c:v>
                </c:pt>
                <c:pt idx="485">
                  <c:v>0.9205000000000001</c:v>
                </c:pt>
                <c:pt idx="486">
                  <c:v>0.9355</c:v>
                </c:pt>
                <c:pt idx="487">
                  <c:v>0.9910000000000001</c:v>
                </c:pt>
                <c:pt idx="488">
                  <c:v>1.016</c:v>
                </c:pt>
                <c:pt idx="489">
                  <c:v>1.0890000000000004</c:v>
                </c:pt>
                <c:pt idx="490">
                  <c:v>1.0515000000000003</c:v>
                </c:pt>
                <c:pt idx="491">
                  <c:v>1.0669999999999999</c:v>
                </c:pt>
                <c:pt idx="492">
                  <c:v>1.2989999999999999</c:v>
                </c:pt>
                <c:pt idx="493">
                  <c:v>1.3473999999999999</c:v>
                </c:pt>
                <c:pt idx="494">
                  <c:v>1.4359999999999997</c:v>
                </c:pt>
                <c:pt idx="495">
                  <c:v>1.4689999999999999</c:v>
                </c:pt>
                <c:pt idx="496">
                  <c:v>1.5314999999999999</c:v>
                </c:pt>
                <c:pt idx="497">
                  <c:v>1.4000000000000004</c:v>
                </c:pt>
                <c:pt idx="498">
                  <c:v>1.3239999999999998</c:v>
                </c:pt>
                <c:pt idx="499">
                  <c:v>1.2627999999999997</c:v>
                </c:pt>
                <c:pt idx="500">
                  <c:v>1.3285000000000005</c:v>
                </c:pt>
                <c:pt idx="501">
                  <c:v>1.3218000000000001</c:v>
                </c:pt>
                <c:pt idx="502">
                  <c:v>1.2535000000000001</c:v>
                </c:pt>
                <c:pt idx="503">
                  <c:v>1.1445000000000001</c:v>
                </c:pt>
                <c:pt idx="504">
                  <c:v>1.274</c:v>
                </c:pt>
                <c:pt idx="505">
                  <c:v>1.1569999999999998</c:v>
                </c:pt>
                <c:pt idx="506">
                  <c:v>1.1749999999999998</c:v>
                </c:pt>
                <c:pt idx="507">
                  <c:v>1.0924999999999998</c:v>
                </c:pt>
                <c:pt idx="508">
                  <c:v>1.1389999999999998</c:v>
                </c:pt>
                <c:pt idx="509">
                  <c:v>1.0529999999999997</c:v>
                </c:pt>
                <c:pt idx="510">
                  <c:v>1.091</c:v>
                </c:pt>
                <c:pt idx="511">
                  <c:v>1.1745000000000001</c:v>
                </c:pt>
                <c:pt idx="512">
                  <c:v>1.1255000000000002</c:v>
                </c:pt>
                <c:pt idx="513">
                  <c:v>1.1549999999999998</c:v>
                </c:pt>
                <c:pt idx="514">
                  <c:v>1.206</c:v>
                </c:pt>
                <c:pt idx="515">
                  <c:v>1.206</c:v>
                </c:pt>
                <c:pt idx="516">
                  <c:v>1.1885000000000001</c:v>
                </c:pt>
                <c:pt idx="517">
                  <c:v>1.1675</c:v>
                </c:pt>
                <c:pt idx="518">
                  <c:v>1.1165000000000003</c:v>
                </c:pt>
                <c:pt idx="519">
                  <c:v>1.0914999999999999</c:v>
                </c:pt>
                <c:pt idx="520">
                  <c:v>1.1559999999999999</c:v>
                </c:pt>
                <c:pt idx="521">
                  <c:v>1.1740000000000002</c:v>
                </c:pt>
                <c:pt idx="522">
                  <c:v>1.2000000000000002</c:v>
                </c:pt>
                <c:pt idx="523">
                  <c:v>1.145</c:v>
                </c:pt>
                <c:pt idx="524">
                  <c:v>1.101</c:v>
                </c:pt>
                <c:pt idx="525">
                  <c:v>1.0674999999999999</c:v>
                </c:pt>
                <c:pt idx="526">
                  <c:v>1.1074999999999997</c:v>
                </c:pt>
                <c:pt idx="527">
                  <c:v>1.0235000000000001</c:v>
                </c:pt>
                <c:pt idx="528">
                  <c:v>1.042</c:v>
                </c:pt>
                <c:pt idx="529">
                  <c:v>1.0055000000000001</c:v>
                </c:pt>
                <c:pt idx="530">
                  <c:v>0.98950000000000027</c:v>
                </c:pt>
                <c:pt idx="531">
                  <c:v>1.0155000000000001</c:v>
                </c:pt>
                <c:pt idx="532">
                  <c:v>1.0190000000000003</c:v>
                </c:pt>
                <c:pt idx="533">
                  <c:v>1.1014999999999999</c:v>
                </c:pt>
                <c:pt idx="534">
                  <c:v>1.2015000000000002</c:v>
                </c:pt>
                <c:pt idx="535">
                  <c:v>1.25</c:v>
                </c:pt>
                <c:pt idx="536">
                  <c:v>1.2484999999999999</c:v>
                </c:pt>
                <c:pt idx="537">
                  <c:v>1.1939999999999997</c:v>
                </c:pt>
                <c:pt idx="538">
                  <c:v>1.1099999999999999</c:v>
                </c:pt>
                <c:pt idx="539">
                  <c:v>1.0780000000000001</c:v>
                </c:pt>
                <c:pt idx="540">
                  <c:v>1.03</c:v>
                </c:pt>
                <c:pt idx="541">
                  <c:v>1.0409999999999999</c:v>
                </c:pt>
                <c:pt idx="542">
                  <c:v>1.1104999999999996</c:v>
                </c:pt>
                <c:pt idx="543">
                  <c:v>1.0919999999999996</c:v>
                </c:pt>
                <c:pt idx="544">
                  <c:v>1.169</c:v>
                </c:pt>
                <c:pt idx="545">
                  <c:v>1.1629999999999998</c:v>
                </c:pt>
                <c:pt idx="546">
                  <c:v>1.2395</c:v>
                </c:pt>
                <c:pt idx="547">
                  <c:v>1.24</c:v>
                </c:pt>
                <c:pt idx="548">
                  <c:v>1.2605</c:v>
                </c:pt>
                <c:pt idx="549">
                  <c:v>1.1635000000000002</c:v>
                </c:pt>
                <c:pt idx="550">
                  <c:v>1.206</c:v>
                </c:pt>
                <c:pt idx="551">
                  <c:v>1.1919999999999999</c:v>
                </c:pt>
                <c:pt idx="552">
                  <c:v>1.1459999999999999</c:v>
                </c:pt>
                <c:pt idx="553">
                  <c:v>1.1785000000000001</c:v>
                </c:pt>
                <c:pt idx="554">
                  <c:v>1.2065000000000001</c:v>
                </c:pt>
                <c:pt idx="555">
                  <c:v>1.2639999999999998</c:v>
                </c:pt>
                <c:pt idx="556">
                  <c:v>1.2870000000000001</c:v>
                </c:pt>
                <c:pt idx="557">
                  <c:v>1.1949999999999998</c:v>
                </c:pt>
                <c:pt idx="558">
                  <c:v>1.1950000000000001</c:v>
                </c:pt>
                <c:pt idx="559">
                  <c:v>1.2440000000000002</c:v>
                </c:pt>
                <c:pt idx="560">
                  <c:v>1.1799999999999997</c:v>
                </c:pt>
                <c:pt idx="561">
                  <c:v>1.1420000000000001</c:v>
                </c:pt>
                <c:pt idx="562">
                  <c:v>1.1620000000000001</c:v>
                </c:pt>
                <c:pt idx="563">
                  <c:v>1.21</c:v>
                </c:pt>
                <c:pt idx="564">
                  <c:v>1.1605000000000001</c:v>
                </c:pt>
                <c:pt idx="565">
                  <c:v>1.1955</c:v>
                </c:pt>
                <c:pt idx="566">
                  <c:v>1.1495000000000002</c:v>
                </c:pt>
                <c:pt idx="567">
                  <c:v>1.1484999999999999</c:v>
                </c:pt>
                <c:pt idx="568">
                  <c:v>1.1655</c:v>
                </c:pt>
                <c:pt idx="569">
                  <c:v>1.1894999999999998</c:v>
                </c:pt>
                <c:pt idx="570">
                  <c:v>1.1665000000000001</c:v>
                </c:pt>
                <c:pt idx="571">
                  <c:v>1.2314999999999998</c:v>
                </c:pt>
                <c:pt idx="572">
                  <c:v>1.3554999999999999</c:v>
                </c:pt>
                <c:pt idx="573">
                  <c:v>1.365</c:v>
                </c:pt>
                <c:pt idx="574">
                  <c:v>1.4394999999999998</c:v>
                </c:pt>
                <c:pt idx="575">
                  <c:v>1.4814999999999998</c:v>
                </c:pt>
                <c:pt idx="576">
                  <c:v>1.5049999999999999</c:v>
                </c:pt>
                <c:pt idx="577">
                  <c:v>1.4494999999999998</c:v>
                </c:pt>
                <c:pt idx="578">
                  <c:v>1.38</c:v>
                </c:pt>
                <c:pt idx="579">
                  <c:v>1.3315000000000001</c:v>
                </c:pt>
                <c:pt idx="580">
                  <c:v>1.4114999999999998</c:v>
                </c:pt>
                <c:pt idx="581">
                  <c:v>1.3339999999999999</c:v>
                </c:pt>
                <c:pt idx="582">
                  <c:v>1.2855000000000001</c:v>
                </c:pt>
                <c:pt idx="583">
                  <c:v>1.2665</c:v>
                </c:pt>
                <c:pt idx="584">
                  <c:v>1.2595000000000003</c:v>
                </c:pt>
                <c:pt idx="585">
                  <c:v>1.2735000000000003</c:v>
                </c:pt>
                <c:pt idx="586">
                  <c:v>1.2900000000000003</c:v>
                </c:pt>
                <c:pt idx="587">
                  <c:v>1.2834999999999999</c:v>
                </c:pt>
                <c:pt idx="588">
                  <c:v>1.2524999999999999</c:v>
                </c:pt>
                <c:pt idx="589">
                  <c:v>1.2599999999999998</c:v>
                </c:pt>
                <c:pt idx="590">
                  <c:v>1.2504999999999997</c:v>
                </c:pt>
                <c:pt idx="591">
                  <c:v>1.167</c:v>
                </c:pt>
                <c:pt idx="592">
                  <c:v>1.2835000000000003</c:v>
                </c:pt>
                <c:pt idx="593">
                  <c:v>1.2900000000000003</c:v>
                </c:pt>
                <c:pt idx="594">
                  <c:v>1.2464999999999999</c:v>
                </c:pt>
                <c:pt idx="595">
                  <c:v>1.2144999999999999</c:v>
                </c:pt>
                <c:pt idx="596">
                  <c:v>1.2490000000000001</c:v>
                </c:pt>
                <c:pt idx="597">
                  <c:v>1.2374999999999998</c:v>
                </c:pt>
                <c:pt idx="598">
                  <c:v>1.1974999999999998</c:v>
                </c:pt>
                <c:pt idx="599">
                  <c:v>1.2049999999999998</c:v>
                </c:pt>
                <c:pt idx="600">
                  <c:v>1.1575000000000002</c:v>
                </c:pt>
                <c:pt idx="601">
                  <c:v>1.2094999999999998</c:v>
                </c:pt>
                <c:pt idx="602">
                  <c:v>1.2625</c:v>
                </c:pt>
                <c:pt idx="603">
                  <c:v>1.2385000000000002</c:v>
                </c:pt>
                <c:pt idx="604">
                  <c:v>1.2535000000000001</c:v>
                </c:pt>
                <c:pt idx="605">
                  <c:v>1.2394999999999998</c:v>
                </c:pt>
                <c:pt idx="606">
                  <c:v>1.2355</c:v>
                </c:pt>
                <c:pt idx="607">
                  <c:v>1.2004999999999999</c:v>
                </c:pt>
                <c:pt idx="608">
                  <c:v>1.1955</c:v>
                </c:pt>
                <c:pt idx="609">
                  <c:v>1.1819999999999999</c:v>
                </c:pt>
                <c:pt idx="610">
                  <c:v>1.2044999999999999</c:v>
                </c:pt>
                <c:pt idx="611">
                  <c:v>1.1234999999999999</c:v>
                </c:pt>
                <c:pt idx="612">
                  <c:v>1.109</c:v>
                </c:pt>
                <c:pt idx="613">
                  <c:v>1.1475000000000002</c:v>
                </c:pt>
                <c:pt idx="614">
                  <c:v>1.1155000000000002</c:v>
                </c:pt>
                <c:pt idx="615">
                  <c:v>1.0685</c:v>
                </c:pt>
                <c:pt idx="616">
                  <c:v>1.1019999999999999</c:v>
                </c:pt>
                <c:pt idx="617">
                  <c:v>1.0990000000000002</c:v>
                </c:pt>
                <c:pt idx="618">
                  <c:v>1.0341999999999998</c:v>
                </c:pt>
                <c:pt idx="619">
                  <c:v>1.0445000000000002</c:v>
                </c:pt>
                <c:pt idx="620">
                  <c:v>1.0385</c:v>
                </c:pt>
                <c:pt idx="621">
                  <c:v>1.1064999999999998</c:v>
                </c:pt>
                <c:pt idx="622">
                  <c:v>1.0244999999999997</c:v>
                </c:pt>
                <c:pt idx="623">
                  <c:v>1.0569999999999999</c:v>
                </c:pt>
                <c:pt idx="624">
                  <c:v>1.0390000000000001</c:v>
                </c:pt>
                <c:pt idx="625">
                  <c:v>1.0409999999999999</c:v>
                </c:pt>
                <c:pt idx="626">
                  <c:v>1.0114999999999998</c:v>
                </c:pt>
                <c:pt idx="627">
                  <c:v>0.94800000000000006</c:v>
                </c:pt>
                <c:pt idx="628">
                  <c:v>0.87949999999999995</c:v>
                </c:pt>
                <c:pt idx="629">
                  <c:v>0.874</c:v>
                </c:pt>
                <c:pt idx="630">
                  <c:v>0.90349999999999986</c:v>
                </c:pt>
                <c:pt idx="631">
                  <c:v>0.89499999999999991</c:v>
                </c:pt>
                <c:pt idx="632">
                  <c:v>0.98449999999999993</c:v>
                </c:pt>
                <c:pt idx="633">
                  <c:v>1.0054999999999998</c:v>
                </c:pt>
                <c:pt idx="634">
                  <c:v>0.98849999999999993</c:v>
                </c:pt>
                <c:pt idx="635">
                  <c:v>0.95699999999999996</c:v>
                </c:pt>
                <c:pt idx="636">
                  <c:v>1.0699999999999998</c:v>
                </c:pt>
                <c:pt idx="637">
                  <c:v>1.1204999999999998</c:v>
                </c:pt>
                <c:pt idx="638">
                  <c:v>1.1235000000000002</c:v>
                </c:pt>
                <c:pt idx="639">
                  <c:v>1.0785</c:v>
                </c:pt>
                <c:pt idx="640">
                  <c:v>1.0584999999999998</c:v>
                </c:pt>
                <c:pt idx="641">
                  <c:v>1.1515000000000004</c:v>
                </c:pt>
                <c:pt idx="642">
                  <c:v>1.242</c:v>
                </c:pt>
                <c:pt idx="643">
                  <c:v>1.1935000000000002</c:v>
                </c:pt>
                <c:pt idx="644">
                  <c:v>1.2104999999999997</c:v>
                </c:pt>
                <c:pt idx="645">
                  <c:v>1.0994999999999999</c:v>
                </c:pt>
                <c:pt idx="646">
                  <c:v>1.1334999999999997</c:v>
                </c:pt>
                <c:pt idx="647">
                  <c:v>1.2005000000000001</c:v>
                </c:pt>
                <c:pt idx="648">
                  <c:v>1.1644999999999999</c:v>
                </c:pt>
                <c:pt idx="649">
                  <c:v>1.2324999999999997</c:v>
                </c:pt>
                <c:pt idx="650">
                  <c:v>1.1835</c:v>
                </c:pt>
                <c:pt idx="651">
                  <c:v>1.1970000000000001</c:v>
                </c:pt>
                <c:pt idx="652">
                  <c:v>1.109</c:v>
                </c:pt>
                <c:pt idx="653">
                  <c:v>1.0695000000000001</c:v>
                </c:pt>
                <c:pt idx="654">
                  <c:v>1.0434999999999999</c:v>
                </c:pt>
                <c:pt idx="655">
                  <c:v>1.0329999999999999</c:v>
                </c:pt>
                <c:pt idx="656">
                  <c:v>1.0494999999999999</c:v>
                </c:pt>
                <c:pt idx="657">
                  <c:v>0.98749999999999993</c:v>
                </c:pt>
                <c:pt idx="658">
                  <c:v>0.97850000000000026</c:v>
                </c:pt>
                <c:pt idx="659">
                  <c:v>0.99999999999999989</c:v>
                </c:pt>
                <c:pt idx="660">
                  <c:v>0.97250000000000003</c:v>
                </c:pt>
                <c:pt idx="661">
                  <c:v>0.97950000000000004</c:v>
                </c:pt>
                <c:pt idx="662">
                  <c:v>0.95400000000000007</c:v>
                </c:pt>
                <c:pt idx="663">
                  <c:v>0.96400000000000008</c:v>
                </c:pt>
                <c:pt idx="664">
                  <c:v>0.93049999999999999</c:v>
                </c:pt>
                <c:pt idx="665">
                  <c:v>0.94050000000000011</c:v>
                </c:pt>
                <c:pt idx="666">
                  <c:v>0.99099999999999988</c:v>
                </c:pt>
                <c:pt idx="667">
                  <c:v>1.0145</c:v>
                </c:pt>
                <c:pt idx="668">
                  <c:v>1.073</c:v>
                </c:pt>
                <c:pt idx="669">
                  <c:v>1.1940000000000002</c:v>
                </c:pt>
                <c:pt idx="670">
                  <c:v>1.169</c:v>
                </c:pt>
                <c:pt idx="671">
                  <c:v>1.073</c:v>
                </c:pt>
                <c:pt idx="672">
                  <c:v>1.1665000000000001</c:v>
                </c:pt>
                <c:pt idx="673">
                  <c:v>1.03</c:v>
                </c:pt>
                <c:pt idx="674">
                  <c:v>1.2129999999999999</c:v>
                </c:pt>
                <c:pt idx="675">
                  <c:v>1.2084999999999999</c:v>
                </c:pt>
                <c:pt idx="676">
                  <c:v>1.2934999999999999</c:v>
                </c:pt>
                <c:pt idx="677">
                  <c:v>1.2465000000000002</c:v>
                </c:pt>
                <c:pt idx="678">
                  <c:v>1.2855000000000001</c:v>
                </c:pt>
                <c:pt idx="679">
                  <c:v>1.2435</c:v>
                </c:pt>
                <c:pt idx="680">
                  <c:v>1.2545000000000002</c:v>
                </c:pt>
                <c:pt idx="681">
                  <c:v>1.3175000000000001</c:v>
                </c:pt>
                <c:pt idx="682">
                  <c:v>1.42</c:v>
                </c:pt>
                <c:pt idx="683">
                  <c:v>1.3919999999999999</c:v>
                </c:pt>
                <c:pt idx="684">
                  <c:v>1.3843000000000001</c:v>
                </c:pt>
                <c:pt idx="685">
                  <c:v>1.4055</c:v>
                </c:pt>
                <c:pt idx="686">
                  <c:v>1.4489999999999998</c:v>
                </c:pt>
                <c:pt idx="687">
                  <c:v>1.3360000000000001</c:v>
                </c:pt>
                <c:pt idx="688">
                  <c:v>1.2694999999999999</c:v>
                </c:pt>
                <c:pt idx="689">
                  <c:v>1.2555000000000001</c:v>
                </c:pt>
                <c:pt idx="690">
                  <c:v>1.2524999999999997</c:v>
                </c:pt>
                <c:pt idx="691">
                  <c:v>1.2335</c:v>
                </c:pt>
                <c:pt idx="692">
                  <c:v>1.2804999999999997</c:v>
                </c:pt>
                <c:pt idx="693">
                  <c:v>1.2244999999999999</c:v>
                </c:pt>
                <c:pt idx="694">
                  <c:v>1.2205000000000001</c:v>
                </c:pt>
                <c:pt idx="695">
                  <c:v>1.2685000000000002</c:v>
                </c:pt>
                <c:pt idx="696">
                  <c:v>1.2785</c:v>
                </c:pt>
                <c:pt idx="697">
                  <c:v>1.3785000000000001</c:v>
                </c:pt>
                <c:pt idx="698">
                  <c:v>1.4575000000000002</c:v>
                </c:pt>
                <c:pt idx="699">
                  <c:v>1.4110000000000003</c:v>
                </c:pt>
                <c:pt idx="700">
                  <c:v>1.4345000000000003</c:v>
                </c:pt>
                <c:pt idx="701">
                  <c:v>1.4340000000000002</c:v>
                </c:pt>
                <c:pt idx="702">
                  <c:v>1.4929999999999999</c:v>
                </c:pt>
                <c:pt idx="703">
                  <c:v>1.4345000000000001</c:v>
                </c:pt>
                <c:pt idx="704">
                  <c:v>1.5754999999999999</c:v>
                </c:pt>
                <c:pt idx="705">
                  <c:v>1.5549999999999999</c:v>
                </c:pt>
                <c:pt idx="706">
                  <c:v>1.5434999999999999</c:v>
                </c:pt>
                <c:pt idx="707">
                  <c:v>1.5424999999999998</c:v>
                </c:pt>
                <c:pt idx="708">
                  <c:v>1.5245</c:v>
                </c:pt>
                <c:pt idx="709">
                  <c:v>1.552</c:v>
                </c:pt>
                <c:pt idx="710">
                  <c:v>1.5220000000000002</c:v>
                </c:pt>
                <c:pt idx="711">
                  <c:v>1.5325000000000002</c:v>
                </c:pt>
                <c:pt idx="712">
                  <c:v>1.4065000000000001</c:v>
                </c:pt>
                <c:pt idx="713">
                  <c:v>1.4005000000000001</c:v>
                </c:pt>
                <c:pt idx="714">
                  <c:v>1.3714999999999999</c:v>
                </c:pt>
                <c:pt idx="715">
                  <c:v>1.3594999999999999</c:v>
                </c:pt>
                <c:pt idx="716">
                  <c:v>1.3824999999999998</c:v>
                </c:pt>
                <c:pt idx="717">
                  <c:v>1.3774999999999999</c:v>
                </c:pt>
                <c:pt idx="718">
                  <c:v>1.3754999999999999</c:v>
                </c:pt>
                <c:pt idx="719">
                  <c:v>1.4595</c:v>
                </c:pt>
                <c:pt idx="720">
                  <c:v>1.4235000000000002</c:v>
                </c:pt>
                <c:pt idx="721">
                  <c:v>1.4155</c:v>
                </c:pt>
                <c:pt idx="722">
                  <c:v>1.4274999999999998</c:v>
                </c:pt>
                <c:pt idx="723">
                  <c:v>1.4350000000000001</c:v>
                </c:pt>
                <c:pt idx="724">
                  <c:v>1.3654999999999999</c:v>
                </c:pt>
                <c:pt idx="725">
                  <c:v>1.3714999999999999</c:v>
                </c:pt>
                <c:pt idx="726">
                  <c:v>1.4265000000000003</c:v>
                </c:pt>
                <c:pt idx="727">
                  <c:v>1.5249999999999999</c:v>
                </c:pt>
                <c:pt idx="728">
                  <c:v>1.5355000000000001</c:v>
                </c:pt>
                <c:pt idx="729">
                  <c:v>1.5084999999999997</c:v>
                </c:pt>
                <c:pt idx="730">
                  <c:v>1.5174999999999998</c:v>
                </c:pt>
                <c:pt idx="731">
                  <c:v>1.4830000000000001</c:v>
                </c:pt>
                <c:pt idx="732">
                  <c:v>1.4735</c:v>
                </c:pt>
                <c:pt idx="733">
                  <c:v>1.5135000000000001</c:v>
                </c:pt>
                <c:pt idx="734">
                  <c:v>1.4725000000000001</c:v>
                </c:pt>
                <c:pt idx="735">
                  <c:v>1.4009999999999998</c:v>
                </c:pt>
                <c:pt idx="736">
                  <c:v>1.4180000000000001</c:v>
                </c:pt>
                <c:pt idx="737">
                  <c:v>1.3919999999999999</c:v>
                </c:pt>
                <c:pt idx="738">
                  <c:v>1.3925000000000001</c:v>
                </c:pt>
                <c:pt idx="739">
                  <c:v>1.3939999999999999</c:v>
                </c:pt>
                <c:pt idx="740">
                  <c:v>1.3784999999999998</c:v>
                </c:pt>
                <c:pt idx="741">
                  <c:v>1.407</c:v>
                </c:pt>
                <c:pt idx="742">
                  <c:v>1.353</c:v>
                </c:pt>
                <c:pt idx="743">
                  <c:v>1.3424999999999998</c:v>
                </c:pt>
                <c:pt idx="744">
                  <c:v>1.3289999999999997</c:v>
                </c:pt>
                <c:pt idx="745">
                  <c:v>1.3324999999999998</c:v>
                </c:pt>
                <c:pt idx="746">
                  <c:v>1.325</c:v>
                </c:pt>
                <c:pt idx="747">
                  <c:v>1.3254999999999999</c:v>
                </c:pt>
                <c:pt idx="748">
                  <c:v>1.3330000000000002</c:v>
                </c:pt>
                <c:pt idx="749">
                  <c:v>1.3210000000000002</c:v>
                </c:pt>
                <c:pt idx="750">
                  <c:v>1.3420000000000001</c:v>
                </c:pt>
                <c:pt idx="751">
                  <c:v>1.3960000000000001</c:v>
                </c:pt>
                <c:pt idx="752">
                  <c:v>1.4140000000000001</c:v>
                </c:pt>
                <c:pt idx="753">
                  <c:v>1.4140000000000001</c:v>
                </c:pt>
                <c:pt idx="754">
                  <c:v>1.4215</c:v>
                </c:pt>
                <c:pt idx="755">
                  <c:v>1.401</c:v>
                </c:pt>
                <c:pt idx="756">
                  <c:v>1.4175</c:v>
                </c:pt>
                <c:pt idx="757">
                  <c:v>1.3519999999999999</c:v>
                </c:pt>
                <c:pt idx="758">
                  <c:v>1.3440000000000003</c:v>
                </c:pt>
                <c:pt idx="759">
                  <c:v>1.3640000000000001</c:v>
                </c:pt>
                <c:pt idx="760">
                  <c:v>1.3845000000000001</c:v>
                </c:pt>
                <c:pt idx="761">
                  <c:v>1.3745000000000003</c:v>
                </c:pt>
                <c:pt idx="762">
                  <c:v>1.335</c:v>
                </c:pt>
                <c:pt idx="763">
                  <c:v>1.302</c:v>
                </c:pt>
                <c:pt idx="764">
                  <c:v>1.3159999999999998</c:v>
                </c:pt>
                <c:pt idx="765">
                  <c:v>1.3336999999999999</c:v>
                </c:pt>
                <c:pt idx="766">
                  <c:v>1.339</c:v>
                </c:pt>
                <c:pt idx="767">
                  <c:v>1.3465</c:v>
                </c:pt>
                <c:pt idx="768">
                  <c:v>1.3674999999999999</c:v>
                </c:pt>
                <c:pt idx="769">
                  <c:v>1.3549999999999998</c:v>
                </c:pt>
                <c:pt idx="770">
                  <c:v>1.3744999999999998</c:v>
                </c:pt>
                <c:pt idx="771">
                  <c:v>1.4330000000000001</c:v>
                </c:pt>
                <c:pt idx="772">
                  <c:v>1.4490000000000001</c:v>
                </c:pt>
                <c:pt idx="773">
                  <c:v>1.4329999999999998</c:v>
                </c:pt>
                <c:pt idx="774">
                  <c:v>1.3915</c:v>
                </c:pt>
                <c:pt idx="775">
                  <c:v>1.3989999999999998</c:v>
                </c:pt>
                <c:pt idx="776">
                  <c:v>1.3989999999999998</c:v>
                </c:pt>
                <c:pt idx="777">
                  <c:v>1.4</c:v>
                </c:pt>
                <c:pt idx="778">
                  <c:v>1.331</c:v>
                </c:pt>
                <c:pt idx="779">
                  <c:v>1.3220000000000001</c:v>
                </c:pt>
                <c:pt idx="780">
                  <c:v>1.3180000000000001</c:v>
                </c:pt>
                <c:pt idx="781">
                  <c:v>1.3149999999999999</c:v>
                </c:pt>
                <c:pt idx="782">
                  <c:v>1.4329999999999998</c:v>
                </c:pt>
                <c:pt idx="783">
                  <c:v>1.4584999999999999</c:v>
                </c:pt>
                <c:pt idx="784">
                  <c:v>1.4995000000000003</c:v>
                </c:pt>
                <c:pt idx="785">
                  <c:v>1.4820000000000002</c:v>
                </c:pt>
                <c:pt idx="786">
                  <c:v>1.4620000000000002</c:v>
                </c:pt>
                <c:pt idx="787">
                  <c:v>1.448</c:v>
                </c:pt>
                <c:pt idx="788">
                  <c:v>1.5098</c:v>
                </c:pt>
                <c:pt idx="789">
                  <c:v>1.4994999999999998</c:v>
                </c:pt>
                <c:pt idx="790">
                  <c:v>1.4550000000000003</c:v>
                </c:pt>
                <c:pt idx="791">
                  <c:v>1.4189999999999998</c:v>
                </c:pt>
                <c:pt idx="792">
                  <c:v>1.4830000000000001</c:v>
                </c:pt>
                <c:pt idx="793">
                  <c:v>1.4825000000000002</c:v>
                </c:pt>
                <c:pt idx="794">
                  <c:v>1.4400000000000002</c:v>
                </c:pt>
                <c:pt idx="795">
                  <c:v>1.4790000000000001</c:v>
                </c:pt>
                <c:pt idx="796">
                  <c:v>1.4695</c:v>
                </c:pt>
                <c:pt idx="797">
                  <c:v>1.4355</c:v>
                </c:pt>
                <c:pt idx="798">
                  <c:v>1.458</c:v>
                </c:pt>
                <c:pt idx="799">
                  <c:v>1.4855</c:v>
                </c:pt>
                <c:pt idx="800">
                  <c:v>1.5325000000000002</c:v>
                </c:pt>
                <c:pt idx="801">
                  <c:v>1.5340000000000003</c:v>
                </c:pt>
                <c:pt idx="802">
                  <c:v>1.5364999999999998</c:v>
                </c:pt>
                <c:pt idx="803">
                  <c:v>1.5100000000000002</c:v>
                </c:pt>
                <c:pt idx="804">
                  <c:v>1.5</c:v>
                </c:pt>
                <c:pt idx="805">
                  <c:v>1.4675000000000002</c:v>
                </c:pt>
                <c:pt idx="806">
                  <c:v>1.4994999999999998</c:v>
                </c:pt>
                <c:pt idx="807">
                  <c:v>1.472</c:v>
                </c:pt>
                <c:pt idx="808">
                  <c:v>1.4705000000000001</c:v>
                </c:pt>
                <c:pt idx="809">
                  <c:v>1.4815</c:v>
                </c:pt>
                <c:pt idx="810">
                  <c:v>1.4869999999999999</c:v>
                </c:pt>
                <c:pt idx="811">
                  <c:v>1.5090000000000001</c:v>
                </c:pt>
                <c:pt idx="812">
                  <c:v>1.5510000000000002</c:v>
                </c:pt>
                <c:pt idx="813">
                  <c:v>1.5385</c:v>
                </c:pt>
                <c:pt idx="814">
                  <c:v>1.5555000000000001</c:v>
                </c:pt>
                <c:pt idx="815">
                  <c:v>1.5355000000000001</c:v>
                </c:pt>
                <c:pt idx="816">
                  <c:v>1.5204999999999997</c:v>
                </c:pt>
                <c:pt idx="817">
                  <c:v>1.5415000000000001</c:v>
                </c:pt>
                <c:pt idx="818">
                  <c:v>1.4704999999999999</c:v>
                </c:pt>
                <c:pt idx="819">
                  <c:v>1.4975000000000001</c:v>
                </c:pt>
                <c:pt idx="820">
                  <c:v>1.4835</c:v>
                </c:pt>
                <c:pt idx="821">
                  <c:v>1.4025000000000001</c:v>
                </c:pt>
                <c:pt idx="822">
                  <c:v>1.4105000000000001</c:v>
                </c:pt>
                <c:pt idx="823">
                  <c:v>1.419</c:v>
                </c:pt>
                <c:pt idx="824">
                  <c:v>1.3819999999999999</c:v>
                </c:pt>
                <c:pt idx="825">
                  <c:v>1.3875</c:v>
                </c:pt>
                <c:pt idx="826">
                  <c:v>1.4119999999999999</c:v>
                </c:pt>
                <c:pt idx="827">
                  <c:v>1.4345000000000001</c:v>
                </c:pt>
                <c:pt idx="828">
                  <c:v>1.4464999999999999</c:v>
                </c:pt>
                <c:pt idx="829">
                  <c:v>1.4847999999999999</c:v>
                </c:pt>
                <c:pt idx="830">
                  <c:v>1.4724999999999999</c:v>
                </c:pt>
                <c:pt idx="831">
                  <c:v>1.444</c:v>
                </c:pt>
                <c:pt idx="832">
                  <c:v>1.4390000000000001</c:v>
                </c:pt>
                <c:pt idx="833">
                  <c:v>1.4339999999999999</c:v>
                </c:pt>
                <c:pt idx="834">
                  <c:v>1.4207000000000001</c:v>
                </c:pt>
                <c:pt idx="835">
                  <c:v>1.3743000000000001</c:v>
                </c:pt>
                <c:pt idx="836">
                  <c:v>1.2835000000000001</c:v>
                </c:pt>
                <c:pt idx="837">
                  <c:v>1.323</c:v>
                </c:pt>
                <c:pt idx="838">
                  <c:v>1.3134999999999999</c:v>
                </c:pt>
                <c:pt idx="839">
                  <c:v>1.3195000000000001</c:v>
                </c:pt>
                <c:pt idx="840">
                  <c:v>1.2759999999999998</c:v>
                </c:pt>
                <c:pt idx="841">
                  <c:v>1.3009999999999999</c:v>
                </c:pt>
                <c:pt idx="842">
                  <c:v>1.2150000000000001</c:v>
                </c:pt>
                <c:pt idx="843">
                  <c:v>1.2289999999999999</c:v>
                </c:pt>
                <c:pt idx="844">
                  <c:v>1.232</c:v>
                </c:pt>
                <c:pt idx="845">
                  <c:v>1.2250000000000001</c:v>
                </c:pt>
                <c:pt idx="846">
                  <c:v>1.2628999999999999</c:v>
                </c:pt>
                <c:pt idx="847">
                  <c:v>1.2390000000000001</c:v>
                </c:pt>
                <c:pt idx="848">
                  <c:v>1.2035</c:v>
                </c:pt>
                <c:pt idx="849">
                  <c:v>1.1745000000000001</c:v>
                </c:pt>
                <c:pt idx="850">
                  <c:v>1.1915000000000002</c:v>
                </c:pt>
                <c:pt idx="851">
                  <c:v>1.2070000000000001</c:v>
                </c:pt>
                <c:pt idx="852">
                  <c:v>1.2434000000000001</c:v>
                </c:pt>
                <c:pt idx="853">
                  <c:v>1.2399999999999998</c:v>
                </c:pt>
                <c:pt idx="854">
                  <c:v>1.2130999999999998</c:v>
                </c:pt>
                <c:pt idx="855">
                  <c:v>1.2075</c:v>
                </c:pt>
                <c:pt idx="856">
                  <c:v>1.2330000000000001</c:v>
                </c:pt>
                <c:pt idx="857">
                  <c:v>1.2000000000000002</c:v>
                </c:pt>
                <c:pt idx="858">
                  <c:v>1.1990000000000001</c:v>
                </c:pt>
                <c:pt idx="859">
                  <c:v>1.222</c:v>
                </c:pt>
                <c:pt idx="860">
                  <c:v>1.2035</c:v>
                </c:pt>
                <c:pt idx="861">
                  <c:v>1.2390000000000001</c:v>
                </c:pt>
                <c:pt idx="862">
                  <c:v>1.2189999999999999</c:v>
                </c:pt>
                <c:pt idx="863">
                  <c:v>1.2185000000000001</c:v>
                </c:pt>
                <c:pt idx="864">
                  <c:v>1.1883999999999999</c:v>
                </c:pt>
                <c:pt idx="865">
                  <c:v>1.1775</c:v>
                </c:pt>
                <c:pt idx="866">
                  <c:v>1.1829999999999998</c:v>
                </c:pt>
                <c:pt idx="867">
                  <c:v>1.1775</c:v>
                </c:pt>
                <c:pt idx="868">
                  <c:v>1.1544999999999999</c:v>
                </c:pt>
                <c:pt idx="869">
                  <c:v>1.2330000000000001</c:v>
                </c:pt>
                <c:pt idx="870">
                  <c:v>1.2395</c:v>
                </c:pt>
                <c:pt idx="871">
                  <c:v>1.2845</c:v>
                </c:pt>
                <c:pt idx="872">
                  <c:v>1.2590000000000001</c:v>
                </c:pt>
                <c:pt idx="873">
                  <c:v>1.2694999999999999</c:v>
                </c:pt>
                <c:pt idx="874">
                  <c:v>1.3589999999999998</c:v>
                </c:pt>
                <c:pt idx="875">
                  <c:v>1.3479999999999999</c:v>
                </c:pt>
                <c:pt idx="876">
                  <c:v>1.3605000000000003</c:v>
                </c:pt>
                <c:pt idx="877">
                  <c:v>1.3785000000000001</c:v>
                </c:pt>
                <c:pt idx="878">
                  <c:v>1.3415000000000001</c:v>
                </c:pt>
                <c:pt idx="879">
                  <c:v>1.3525</c:v>
                </c:pt>
                <c:pt idx="880">
                  <c:v>1.3856999999999999</c:v>
                </c:pt>
                <c:pt idx="881">
                  <c:v>1.3959999999999999</c:v>
                </c:pt>
                <c:pt idx="882">
                  <c:v>1.4370000000000001</c:v>
                </c:pt>
                <c:pt idx="883">
                  <c:v>1.4515</c:v>
                </c:pt>
                <c:pt idx="884">
                  <c:v>1.4430000000000001</c:v>
                </c:pt>
                <c:pt idx="885">
                  <c:v>1.4580000000000002</c:v>
                </c:pt>
                <c:pt idx="886">
                  <c:v>1.5232999999999999</c:v>
                </c:pt>
                <c:pt idx="887">
                  <c:v>1.5365</c:v>
                </c:pt>
                <c:pt idx="888">
                  <c:v>1.5099999999999998</c:v>
                </c:pt>
                <c:pt idx="889">
                  <c:v>1.5113999999999999</c:v>
                </c:pt>
                <c:pt idx="890">
                  <c:v>1.5092000000000001</c:v>
                </c:pt>
                <c:pt idx="891">
                  <c:v>1.5350000000000001</c:v>
                </c:pt>
                <c:pt idx="892">
                  <c:v>1.5110000000000001</c:v>
                </c:pt>
                <c:pt idx="893">
                  <c:v>1.498</c:v>
                </c:pt>
                <c:pt idx="894">
                  <c:v>1.4984999999999999</c:v>
                </c:pt>
                <c:pt idx="895">
                  <c:v>1.54</c:v>
                </c:pt>
                <c:pt idx="896">
                  <c:v>1.5445</c:v>
                </c:pt>
                <c:pt idx="897">
                  <c:v>1.5342</c:v>
                </c:pt>
                <c:pt idx="898">
                  <c:v>1.4936999999999998</c:v>
                </c:pt>
                <c:pt idx="899">
                  <c:v>1.4605000000000001</c:v>
                </c:pt>
                <c:pt idx="900">
                  <c:v>1.4615</c:v>
                </c:pt>
                <c:pt idx="901">
                  <c:v>1.4924999999999999</c:v>
                </c:pt>
                <c:pt idx="902">
                  <c:v>1.4924999999999999</c:v>
                </c:pt>
                <c:pt idx="903">
                  <c:v>1.5676999999999999</c:v>
                </c:pt>
                <c:pt idx="904">
                  <c:v>1.6335</c:v>
                </c:pt>
                <c:pt idx="905">
                  <c:v>1.7149000000000001</c:v>
                </c:pt>
                <c:pt idx="906">
                  <c:v>1.7208000000000001</c:v>
                </c:pt>
                <c:pt idx="907">
                  <c:v>1.694</c:v>
                </c:pt>
                <c:pt idx="908">
                  <c:v>1.653</c:v>
                </c:pt>
                <c:pt idx="909">
                  <c:v>1.6475000000000002</c:v>
                </c:pt>
                <c:pt idx="910">
                  <c:v>1.6329999999999998</c:v>
                </c:pt>
                <c:pt idx="911">
                  <c:v>1.6429999999999998</c:v>
                </c:pt>
                <c:pt idx="912">
                  <c:v>1.6010000000000004</c:v>
                </c:pt>
                <c:pt idx="913">
                  <c:v>1.6175000000000002</c:v>
                </c:pt>
                <c:pt idx="914">
                  <c:v>1.7144999999999999</c:v>
                </c:pt>
                <c:pt idx="915">
                  <c:v>1.6830000000000001</c:v>
                </c:pt>
                <c:pt idx="916">
                  <c:v>1.6345000000000001</c:v>
                </c:pt>
                <c:pt idx="917">
                  <c:v>1.62</c:v>
                </c:pt>
                <c:pt idx="918">
                  <c:v>1.5621999999999998</c:v>
                </c:pt>
                <c:pt idx="919">
                  <c:v>1.5105000000000002</c:v>
                </c:pt>
                <c:pt idx="920">
                  <c:v>1.5161999999999998</c:v>
                </c:pt>
                <c:pt idx="921">
                  <c:v>1.4935</c:v>
                </c:pt>
                <c:pt idx="922">
                  <c:v>1.4845000000000002</c:v>
                </c:pt>
                <c:pt idx="923">
                  <c:v>1.4725000000000001</c:v>
                </c:pt>
                <c:pt idx="924">
                  <c:v>1.4584999999999999</c:v>
                </c:pt>
                <c:pt idx="925">
                  <c:v>1.4425000000000001</c:v>
                </c:pt>
                <c:pt idx="926">
                  <c:v>1.4680000000000002</c:v>
                </c:pt>
                <c:pt idx="927">
                  <c:v>1.5639999999999998</c:v>
                </c:pt>
                <c:pt idx="928">
                  <c:v>1.5915000000000001</c:v>
                </c:pt>
                <c:pt idx="929">
                  <c:v>1.5845</c:v>
                </c:pt>
                <c:pt idx="930">
                  <c:v>1.5750000000000002</c:v>
                </c:pt>
                <c:pt idx="931">
                  <c:v>1.58</c:v>
                </c:pt>
                <c:pt idx="932">
                  <c:v>1.5934999999999999</c:v>
                </c:pt>
                <c:pt idx="933">
                  <c:v>1.5855000000000001</c:v>
                </c:pt>
                <c:pt idx="934">
                  <c:v>1.5570000000000002</c:v>
                </c:pt>
                <c:pt idx="935">
                  <c:v>1.5935000000000004</c:v>
                </c:pt>
                <c:pt idx="936">
                  <c:v>1.6021999999999998</c:v>
                </c:pt>
                <c:pt idx="937">
                  <c:v>1.5900000000000003</c:v>
                </c:pt>
                <c:pt idx="938">
                  <c:v>1.5880999999999998</c:v>
                </c:pt>
                <c:pt idx="939">
                  <c:v>1.5841000000000001</c:v>
                </c:pt>
                <c:pt idx="940">
                  <c:v>1.6079999999999999</c:v>
                </c:pt>
                <c:pt idx="941">
                  <c:v>1.6965000000000001</c:v>
                </c:pt>
                <c:pt idx="942">
                  <c:v>1.718</c:v>
                </c:pt>
                <c:pt idx="943">
                  <c:v>1.776</c:v>
                </c:pt>
                <c:pt idx="944">
                  <c:v>1.7760000000000002</c:v>
                </c:pt>
                <c:pt idx="945">
                  <c:v>1.7925</c:v>
                </c:pt>
                <c:pt idx="946">
                  <c:v>1.7395000000000003</c:v>
                </c:pt>
                <c:pt idx="947">
                  <c:v>1.7745000000000002</c:v>
                </c:pt>
                <c:pt idx="948">
                  <c:v>1.8220000000000001</c:v>
                </c:pt>
                <c:pt idx="949">
                  <c:v>1.8194999999999999</c:v>
                </c:pt>
                <c:pt idx="950">
                  <c:v>1.7815000000000001</c:v>
                </c:pt>
                <c:pt idx="951">
                  <c:v>1.746</c:v>
                </c:pt>
                <c:pt idx="952">
                  <c:v>1.7749999999999997</c:v>
                </c:pt>
                <c:pt idx="953">
                  <c:v>1.7589999999999999</c:v>
                </c:pt>
                <c:pt idx="954">
                  <c:v>1.7535000000000001</c:v>
                </c:pt>
                <c:pt idx="955">
                  <c:v>1.7975000000000001</c:v>
                </c:pt>
                <c:pt idx="956">
                  <c:v>1.8364999999999998</c:v>
                </c:pt>
                <c:pt idx="957">
                  <c:v>1.8499999999999996</c:v>
                </c:pt>
                <c:pt idx="958">
                  <c:v>1.9449999999999998</c:v>
                </c:pt>
                <c:pt idx="959">
                  <c:v>1.8537999999999999</c:v>
                </c:pt>
                <c:pt idx="960">
                  <c:v>1.8654999999999999</c:v>
                </c:pt>
                <c:pt idx="961">
                  <c:v>1.9282000000000004</c:v>
                </c:pt>
                <c:pt idx="962">
                  <c:v>1.9515</c:v>
                </c:pt>
                <c:pt idx="963">
                  <c:v>1.9135000000000002</c:v>
                </c:pt>
                <c:pt idx="964">
                  <c:v>1.8895</c:v>
                </c:pt>
                <c:pt idx="965">
                  <c:v>1.8404</c:v>
                </c:pt>
                <c:pt idx="966">
                  <c:v>1.8620000000000001</c:v>
                </c:pt>
                <c:pt idx="967">
                  <c:v>1.9</c:v>
                </c:pt>
                <c:pt idx="968">
                  <c:v>1.8207000000000002</c:v>
                </c:pt>
                <c:pt idx="969">
                  <c:v>1.8415000000000001</c:v>
                </c:pt>
                <c:pt idx="970">
                  <c:v>1.8147000000000002</c:v>
                </c:pt>
                <c:pt idx="971">
                  <c:v>1.7522</c:v>
                </c:pt>
                <c:pt idx="972">
                  <c:v>1.7195</c:v>
                </c:pt>
                <c:pt idx="973">
                  <c:v>1.7235</c:v>
                </c:pt>
                <c:pt idx="974">
                  <c:v>1.6742999999999999</c:v>
                </c:pt>
                <c:pt idx="975">
                  <c:v>1.6795</c:v>
                </c:pt>
                <c:pt idx="976">
                  <c:v>1.702</c:v>
                </c:pt>
                <c:pt idx="977">
                  <c:v>1.7151999999999998</c:v>
                </c:pt>
                <c:pt idx="978">
                  <c:v>1.6902000000000004</c:v>
                </c:pt>
                <c:pt idx="979">
                  <c:v>1.7365000000000002</c:v>
                </c:pt>
                <c:pt idx="980">
                  <c:v>1.7074999999999998</c:v>
                </c:pt>
                <c:pt idx="981">
                  <c:v>1.7227000000000001</c:v>
                </c:pt>
                <c:pt idx="982">
                  <c:v>1.7111000000000001</c:v>
                </c:pt>
                <c:pt idx="983">
                  <c:v>1.7662000000000002</c:v>
                </c:pt>
                <c:pt idx="984">
                  <c:v>1.7669999999999999</c:v>
                </c:pt>
                <c:pt idx="985">
                  <c:v>1.7630000000000001</c:v>
                </c:pt>
                <c:pt idx="986">
                  <c:v>1.8128000000000002</c:v>
                </c:pt>
                <c:pt idx="987">
                  <c:v>1.8165</c:v>
                </c:pt>
                <c:pt idx="988">
                  <c:v>1.7504999999999999</c:v>
                </c:pt>
                <c:pt idx="989">
                  <c:v>1.7202000000000002</c:v>
                </c:pt>
                <c:pt idx="990">
                  <c:v>1.7291999999999998</c:v>
                </c:pt>
                <c:pt idx="991">
                  <c:v>1.6834</c:v>
                </c:pt>
                <c:pt idx="992">
                  <c:v>1.6544999999999999</c:v>
                </c:pt>
                <c:pt idx="993">
                  <c:v>1.6365000000000001</c:v>
                </c:pt>
                <c:pt idx="994">
                  <c:v>1.6144999999999998</c:v>
                </c:pt>
                <c:pt idx="995">
                  <c:v>1.6085000000000003</c:v>
                </c:pt>
                <c:pt idx="996">
                  <c:v>1.6049</c:v>
                </c:pt>
                <c:pt idx="997">
                  <c:v>1.5589999999999999</c:v>
                </c:pt>
                <c:pt idx="998">
                  <c:v>1.581</c:v>
                </c:pt>
                <c:pt idx="999">
                  <c:v>1.5989999999999998</c:v>
                </c:pt>
                <c:pt idx="1000">
                  <c:v>1.5764</c:v>
                </c:pt>
                <c:pt idx="1001">
                  <c:v>1.6359999999999999</c:v>
                </c:pt>
                <c:pt idx="1002">
                  <c:v>1.6360000000000003</c:v>
                </c:pt>
                <c:pt idx="1003">
                  <c:v>1.6070000000000002</c:v>
                </c:pt>
                <c:pt idx="1004">
                  <c:v>1.6920000000000002</c:v>
                </c:pt>
                <c:pt idx="1005">
                  <c:v>1.6839999999999999</c:v>
                </c:pt>
                <c:pt idx="1006">
                  <c:v>1.7247000000000003</c:v>
                </c:pt>
                <c:pt idx="1007">
                  <c:v>1.6744999999999997</c:v>
                </c:pt>
                <c:pt idx="1008">
                  <c:v>1.629</c:v>
                </c:pt>
                <c:pt idx="1009">
                  <c:v>1.6281000000000001</c:v>
                </c:pt>
                <c:pt idx="1010">
                  <c:v>1.6025</c:v>
                </c:pt>
                <c:pt idx="1011">
                  <c:v>1.64</c:v>
                </c:pt>
                <c:pt idx="1012">
                  <c:v>1.6320000000000001</c:v>
                </c:pt>
                <c:pt idx="1013">
                  <c:v>1.6615000000000002</c:v>
                </c:pt>
                <c:pt idx="1014">
                  <c:v>1.655</c:v>
                </c:pt>
                <c:pt idx="1015">
                  <c:v>1.6325000000000001</c:v>
                </c:pt>
                <c:pt idx="1016">
                  <c:v>1.5980000000000003</c:v>
                </c:pt>
                <c:pt idx="1017">
                  <c:v>1.6320000000000001</c:v>
                </c:pt>
                <c:pt idx="1018">
                  <c:v>1.6089999999999998</c:v>
                </c:pt>
                <c:pt idx="1019">
                  <c:v>1.6087</c:v>
                </c:pt>
                <c:pt idx="1020">
                  <c:v>1.6519999999999997</c:v>
                </c:pt>
                <c:pt idx="1021">
                  <c:v>1.6365000000000001</c:v>
                </c:pt>
                <c:pt idx="1022">
                  <c:v>1.7169999999999999</c:v>
                </c:pt>
                <c:pt idx="1023">
                  <c:v>1.746</c:v>
                </c:pt>
                <c:pt idx="1024">
                  <c:v>1.722</c:v>
                </c:pt>
                <c:pt idx="1025">
                  <c:v>1.7105000000000001</c:v>
                </c:pt>
                <c:pt idx="1026">
                  <c:v>1.7079999999999997</c:v>
                </c:pt>
                <c:pt idx="1027">
                  <c:v>1.67</c:v>
                </c:pt>
                <c:pt idx="1028">
                  <c:v>1.6985999999999999</c:v>
                </c:pt>
                <c:pt idx="1029">
                  <c:v>1.6889999999999996</c:v>
                </c:pt>
                <c:pt idx="1030">
                  <c:v>1.6849999999999998</c:v>
                </c:pt>
                <c:pt idx="1031">
                  <c:v>1.6870000000000001</c:v>
                </c:pt>
                <c:pt idx="1032">
                  <c:v>1.7164999999999999</c:v>
                </c:pt>
                <c:pt idx="1033">
                  <c:v>1.7719999999999998</c:v>
                </c:pt>
                <c:pt idx="1034">
                  <c:v>1.7674000000000003</c:v>
                </c:pt>
                <c:pt idx="1035">
                  <c:v>1.7750000000000001</c:v>
                </c:pt>
                <c:pt idx="1036">
                  <c:v>1.7909999999999999</c:v>
                </c:pt>
                <c:pt idx="1037">
                  <c:v>1.7909999999999999</c:v>
                </c:pt>
                <c:pt idx="1038">
                  <c:v>1.7957999999999998</c:v>
                </c:pt>
                <c:pt idx="1039">
                  <c:v>1.8544999999999998</c:v>
                </c:pt>
                <c:pt idx="1040">
                  <c:v>1.8320000000000003</c:v>
                </c:pt>
                <c:pt idx="1041">
                  <c:v>1.8270000000000002</c:v>
                </c:pt>
                <c:pt idx="1042">
                  <c:v>1.8270000000000002</c:v>
                </c:pt>
                <c:pt idx="1043">
                  <c:v>1.8399999999999999</c:v>
                </c:pt>
                <c:pt idx="1044">
                  <c:v>1.8505</c:v>
                </c:pt>
                <c:pt idx="1045">
                  <c:v>1.8070000000000002</c:v>
                </c:pt>
                <c:pt idx="1046">
                  <c:v>1.7714000000000001</c:v>
                </c:pt>
                <c:pt idx="1047">
                  <c:v>1.7925</c:v>
                </c:pt>
                <c:pt idx="1048">
                  <c:v>1.8115000000000003</c:v>
                </c:pt>
                <c:pt idx="1049">
                  <c:v>1.7259999999999998</c:v>
                </c:pt>
                <c:pt idx="1050">
                  <c:v>1.6985000000000001</c:v>
                </c:pt>
                <c:pt idx="1051">
                  <c:v>1.6839999999999999</c:v>
                </c:pt>
                <c:pt idx="1052">
                  <c:v>1.6875</c:v>
                </c:pt>
                <c:pt idx="1053">
                  <c:v>1.6480000000000001</c:v>
                </c:pt>
                <c:pt idx="1054">
                  <c:v>1.6332000000000002</c:v>
                </c:pt>
                <c:pt idx="1055">
                  <c:v>1.6227</c:v>
                </c:pt>
                <c:pt idx="1056">
                  <c:v>1.6140999999999999</c:v>
                </c:pt>
                <c:pt idx="1057">
                  <c:v>1.6372</c:v>
                </c:pt>
                <c:pt idx="1058">
                  <c:v>1.5959999999999999</c:v>
                </c:pt>
                <c:pt idx="1059">
                  <c:v>1.5509999999999999</c:v>
                </c:pt>
                <c:pt idx="1060">
                  <c:v>1.5369999999999999</c:v>
                </c:pt>
                <c:pt idx="1061">
                  <c:v>1.5556000000000001</c:v>
                </c:pt>
                <c:pt idx="1062">
                  <c:v>1.623</c:v>
                </c:pt>
                <c:pt idx="1063">
                  <c:v>1.6079999999999997</c:v>
                </c:pt>
                <c:pt idx="1064">
                  <c:v>1.5644999999999998</c:v>
                </c:pt>
                <c:pt idx="1065">
                  <c:v>1.5439000000000003</c:v>
                </c:pt>
                <c:pt idx="1066">
                  <c:v>1.5486</c:v>
                </c:pt>
                <c:pt idx="1067">
                  <c:v>1.536</c:v>
                </c:pt>
                <c:pt idx="1068">
                  <c:v>1.5760000000000001</c:v>
                </c:pt>
                <c:pt idx="1069">
                  <c:v>1.5455000000000001</c:v>
                </c:pt>
                <c:pt idx="1070">
                  <c:v>1.5572000000000001</c:v>
                </c:pt>
                <c:pt idx="1071">
                  <c:v>1.571</c:v>
                </c:pt>
                <c:pt idx="1072">
                  <c:v>1.5993999999999997</c:v>
                </c:pt>
                <c:pt idx="1073">
                  <c:v>1.5554000000000001</c:v>
                </c:pt>
                <c:pt idx="1074">
                  <c:v>1.5630000000000002</c:v>
                </c:pt>
                <c:pt idx="1075">
                  <c:v>1.5680000000000001</c:v>
                </c:pt>
                <c:pt idx="1076">
                  <c:v>1.5495000000000001</c:v>
                </c:pt>
                <c:pt idx="1077">
                  <c:v>1.5524</c:v>
                </c:pt>
                <c:pt idx="1078">
                  <c:v>1.577</c:v>
                </c:pt>
                <c:pt idx="1079">
                  <c:v>1.5479999999999998</c:v>
                </c:pt>
                <c:pt idx="1080">
                  <c:v>1.5630000000000002</c:v>
                </c:pt>
                <c:pt idx="1081">
                  <c:v>1.5236999999999998</c:v>
                </c:pt>
                <c:pt idx="1082">
                  <c:v>1.5</c:v>
                </c:pt>
                <c:pt idx="1083">
                  <c:v>1.4524000000000001</c:v>
                </c:pt>
                <c:pt idx="1084">
                  <c:v>1.4965000000000002</c:v>
                </c:pt>
                <c:pt idx="1085">
                  <c:v>1.4330000000000001</c:v>
                </c:pt>
                <c:pt idx="1086">
                  <c:v>1.4874999999999998</c:v>
                </c:pt>
                <c:pt idx="1087">
                  <c:v>1.492</c:v>
                </c:pt>
                <c:pt idx="1088">
                  <c:v>1.5165</c:v>
                </c:pt>
                <c:pt idx="1089">
                  <c:v>1.51</c:v>
                </c:pt>
                <c:pt idx="1090">
                  <c:v>1.4840000000000002</c:v>
                </c:pt>
                <c:pt idx="1091">
                  <c:v>1.5026999999999999</c:v>
                </c:pt>
                <c:pt idx="1092">
                  <c:v>1.4611000000000001</c:v>
                </c:pt>
                <c:pt idx="1093">
                  <c:v>1.4145999999999999</c:v>
                </c:pt>
                <c:pt idx="1094">
                  <c:v>1.4125000000000001</c:v>
                </c:pt>
                <c:pt idx="1095">
                  <c:v>1.4289999999999998</c:v>
                </c:pt>
                <c:pt idx="1096">
                  <c:v>1.425</c:v>
                </c:pt>
                <c:pt idx="1097">
                  <c:v>1.4522000000000002</c:v>
                </c:pt>
                <c:pt idx="1098">
                  <c:v>1.4951999999999999</c:v>
                </c:pt>
                <c:pt idx="1099">
                  <c:v>1.4749999999999999</c:v>
                </c:pt>
                <c:pt idx="1100">
                  <c:v>1.4294999999999998</c:v>
                </c:pt>
                <c:pt idx="1101">
                  <c:v>1.4381999999999999</c:v>
                </c:pt>
                <c:pt idx="1102">
                  <c:v>1.4340000000000002</c:v>
                </c:pt>
                <c:pt idx="1103">
                  <c:v>1.4080000000000001</c:v>
                </c:pt>
                <c:pt idx="1104">
                  <c:v>1.4175000000000002</c:v>
                </c:pt>
                <c:pt idx="1105">
                  <c:v>1.4239999999999999</c:v>
                </c:pt>
                <c:pt idx="1106">
                  <c:v>1.423</c:v>
                </c:pt>
                <c:pt idx="1107">
                  <c:v>1.468</c:v>
                </c:pt>
                <c:pt idx="1108">
                  <c:v>1.4550000000000001</c:v>
                </c:pt>
                <c:pt idx="1109">
                  <c:v>1.4039999999999999</c:v>
                </c:pt>
                <c:pt idx="1110">
                  <c:v>1.3865000000000003</c:v>
                </c:pt>
                <c:pt idx="1111">
                  <c:v>1.4095</c:v>
                </c:pt>
                <c:pt idx="1112">
                  <c:v>1.4184999999999999</c:v>
                </c:pt>
                <c:pt idx="1113">
                  <c:v>1.3660000000000001</c:v>
                </c:pt>
                <c:pt idx="1114">
                  <c:v>1.3395000000000001</c:v>
                </c:pt>
                <c:pt idx="1115">
                  <c:v>1.3772000000000002</c:v>
                </c:pt>
                <c:pt idx="1116">
                  <c:v>1.3294999999999999</c:v>
                </c:pt>
                <c:pt idx="1117">
                  <c:v>1.3357000000000001</c:v>
                </c:pt>
                <c:pt idx="1118">
                  <c:v>1.3657000000000001</c:v>
                </c:pt>
                <c:pt idx="1119">
                  <c:v>1.3612000000000002</c:v>
                </c:pt>
                <c:pt idx="1120">
                  <c:v>1.3602000000000001</c:v>
                </c:pt>
                <c:pt idx="1121">
                  <c:v>1.3805000000000001</c:v>
                </c:pt>
                <c:pt idx="1122">
                  <c:v>1.3635000000000002</c:v>
                </c:pt>
                <c:pt idx="1123">
                  <c:v>1.3666999999999998</c:v>
                </c:pt>
                <c:pt idx="1124">
                  <c:v>1.3210000000000002</c:v>
                </c:pt>
                <c:pt idx="1125">
                  <c:v>1.3344999999999998</c:v>
                </c:pt>
                <c:pt idx="1126">
                  <c:v>1.3507000000000002</c:v>
                </c:pt>
                <c:pt idx="1127">
                  <c:v>1.3186999999999998</c:v>
                </c:pt>
                <c:pt idx="1128">
                  <c:v>1.3204999999999998</c:v>
                </c:pt>
                <c:pt idx="1129">
                  <c:v>1.304</c:v>
                </c:pt>
                <c:pt idx="1130">
                  <c:v>1.3090000000000002</c:v>
                </c:pt>
                <c:pt idx="1131">
                  <c:v>1.3080000000000001</c:v>
                </c:pt>
                <c:pt idx="1132">
                  <c:v>1.3102</c:v>
                </c:pt>
                <c:pt idx="1133">
                  <c:v>1.2959999999999998</c:v>
                </c:pt>
                <c:pt idx="1134">
                  <c:v>1.3039999999999998</c:v>
                </c:pt>
                <c:pt idx="1135">
                  <c:v>1.323</c:v>
                </c:pt>
                <c:pt idx="1136">
                  <c:v>1.2860999999999998</c:v>
                </c:pt>
                <c:pt idx="1137">
                  <c:v>1.242</c:v>
                </c:pt>
                <c:pt idx="1138">
                  <c:v>1.1890000000000001</c:v>
                </c:pt>
                <c:pt idx="1139">
                  <c:v>1.2162000000000002</c:v>
                </c:pt>
                <c:pt idx="1140">
                  <c:v>1.224</c:v>
                </c:pt>
                <c:pt idx="1141">
                  <c:v>1.2398</c:v>
                </c:pt>
                <c:pt idx="1142">
                  <c:v>1.3109999999999999</c:v>
                </c:pt>
                <c:pt idx="1143">
                  <c:v>1.3041999999999998</c:v>
                </c:pt>
                <c:pt idx="1144">
                  <c:v>1.3149999999999999</c:v>
                </c:pt>
                <c:pt idx="1145">
                  <c:v>1.3250000000000002</c:v>
                </c:pt>
                <c:pt idx="1146">
                  <c:v>1.298</c:v>
                </c:pt>
                <c:pt idx="1147">
                  <c:v>1.2472000000000001</c:v>
                </c:pt>
                <c:pt idx="1148">
                  <c:v>1.2665000000000002</c:v>
                </c:pt>
                <c:pt idx="1149">
                  <c:v>1.2685000000000002</c:v>
                </c:pt>
                <c:pt idx="1150">
                  <c:v>1.2845</c:v>
                </c:pt>
                <c:pt idx="1151">
                  <c:v>1.3286999999999998</c:v>
                </c:pt>
                <c:pt idx="1152">
                  <c:v>1.3653</c:v>
                </c:pt>
                <c:pt idx="1153">
                  <c:v>1.329</c:v>
                </c:pt>
                <c:pt idx="1154">
                  <c:v>1.2897000000000001</c:v>
                </c:pt>
                <c:pt idx="1155">
                  <c:v>1.3195000000000001</c:v>
                </c:pt>
                <c:pt idx="1156">
                  <c:v>1.3474999999999999</c:v>
                </c:pt>
                <c:pt idx="1157">
                  <c:v>1.357</c:v>
                </c:pt>
                <c:pt idx="1158">
                  <c:v>1.361</c:v>
                </c:pt>
                <c:pt idx="1159">
                  <c:v>1.353</c:v>
                </c:pt>
                <c:pt idx="1160">
                  <c:v>1.36</c:v>
                </c:pt>
                <c:pt idx="1161">
                  <c:v>1.4066999999999998</c:v>
                </c:pt>
                <c:pt idx="1162">
                  <c:v>1.369</c:v>
                </c:pt>
                <c:pt idx="1163">
                  <c:v>1.3131999999999999</c:v>
                </c:pt>
                <c:pt idx="1164">
                  <c:v>1.3319999999999999</c:v>
                </c:pt>
                <c:pt idx="1165">
                  <c:v>1.3137000000000001</c:v>
                </c:pt>
                <c:pt idx="1166">
                  <c:v>1.3175000000000001</c:v>
                </c:pt>
                <c:pt idx="1167">
                  <c:v>1.2590000000000001</c:v>
                </c:pt>
                <c:pt idx="1168">
                  <c:v>1.2430000000000001</c:v>
                </c:pt>
                <c:pt idx="1169">
                  <c:v>1.2565</c:v>
                </c:pt>
                <c:pt idx="1170">
                  <c:v>1.2420000000000002</c:v>
                </c:pt>
                <c:pt idx="1171">
                  <c:v>1.2465999999999999</c:v>
                </c:pt>
                <c:pt idx="1172">
                  <c:v>1.2885</c:v>
                </c:pt>
                <c:pt idx="1173">
                  <c:v>1.3009999999999999</c:v>
                </c:pt>
                <c:pt idx="1174">
                  <c:v>1.2780000000000002</c:v>
                </c:pt>
                <c:pt idx="1175">
                  <c:v>1.2765</c:v>
                </c:pt>
                <c:pt idx="1176">
                  <c:v>1.2337000000000002</c:v>
                </c:pt>
                <c:pt idx="1177">
                  <c:v>1.234</c:v>
                </c:pt>
                <c:pt idx="1178">
                  <c:v>1.2004999999999999</c:v>
                </c:pt>
                <c:pt idx="1179">
                  <c:v>1.2020000000000002</c:v>
                </c:pt>
                <c:pt idx="1180">
                  <c:v>1.208</c:v>
                </c:pt>
                <c:pt idx="1181">
                  <c:v>1.208</c:v>
                </c:pt>
                <c:pt idx="1182">
                  <c:v>1.2010000000000001</c:v>
                </c:pt>
                <c:pt idx="1183">
                  <c:v>1.1575000000000002</c:v>
                </c:pt>
                <c:pt idx="1184">
                  <c:v>1.1660999999999999</c:v>
                </c:pt>
                <c:pt idx="1185">
                  <c:v>1.163</c:v>
                </c:pt>
                <c:pt idx="1186">
                  <c:v>1.1664999999999999</c:v>
                </c:pt>
                <c:pt idx="1187">
                  <c:v>1.1484999999999999</c:v>
                </c:pt>
                <c:pt idx="1188">
                  <c:v>1.181</c:v>
                </c:pt>
                <c:pt idx="1189">
                  <c:v>1.1599000000000002</c:v>
                </c:pt>
                <c:pt idx="1190">
                  <c:v>1.1684999999999999</c:v>
                </c:pt>
                <c:pt idx="1191">
                  <c:v>1.1480000000000001</c:v>
                </c:pt>
                <c:pt idx="1192">
                  <c:v>1.2055</c:v>
                </c:pt>
                <c:pt idx="1193">
                  <c:v>1.1841999999999999</c:v>
                </c:pt>
                <c:pt idx="1194">
                  <c:v>1.143</c:v>
                </c:pt>
                <c:pt idx="1195">
                  <c:v>1.1479999999999999</c:v>
                </c:pt>
                <c:pt idx="1196">
                  <c:v>1.1817</c:v>
                </c:pt>
                <c:pt idx="1197">
                  <c:v>1.1180000000000001</c:v>
                </c:pt>
                <c:pt idx="1198">
                  <c:v>1.0780000000000003</c:v>
                </c:pt>
                <c:pt idx="1199">
                  <c:v>1.0654999999999999</c:v>
                </c:pt>
                <c:pt idx="1200">
                  <c:v>1.0767</c:v>
                </c:pt>
                <c:pt idx="1201">
                  <c:v>1.0734999999999999</c:v>
                </c:pt>
                <c:pt idx="1202">
                  <c:v>1.0374999999999999</c:v>
                </c:pt>
                <c:pt idx="1203">
                  <c:v>1.0234999999999999</c:v>
                </c:pt>
                <c:pt idx="1204">
                  <c:v>0.96000000000000008</c:v>
                </c:pt>
                <c:pt idx="1205">
                  <c:v>1.0282</c:v>
                </c:pt>
                <c:pt idx="1206">
                  <c:v>1.0231999999999999</c:v>
                </c:pt>
                <c:pt idx="1207">
                  <c:v>1.0345</c:v>
                </c:pt>
                <c:pt idx="1208">
                  <c:v>1.0369999999999999</c:v>
                </c:pt>
                <c:pt idx="1209">
                  <c:v>1.0354999999999999</c:v>
                </c:pt>
                <c:pt idx="1210">
                  <c:v>1.0369999999999999</c:v>
                </c:pt>
                <c:pt idx="1211">
                  <c:v>1.0234999999999999</c:v>
                </c:pt>
                <c:pt idx="1212">
                  <c:v>0.9880000000000001</c:v>
                </c:pt>
                <c:pt idx="1213">
                  <c:v>0.96249999999999991</c:v>
                </c:pt>
                <c:pt idx="1214">
                  <c:v>0.97749999999999992</c:v>
                </c:pt>
                <c:pt idx="1215">
                  <c:v>0.97799999999999998</c:v>
                </c:pt>
                <c:pt idx="1216">
                  <c:v>1.0340000000000003</c:v>
                </c:pt>
                <c:pt idx="1217">
                  <c:v>1.052</c:v>
                </c:pt>
                <c:pt idx="1218">
                  <c:v>1.1019999999999999</c:v>
                </c:pt>
                <c:pt idx="1219">
                  <c:v>1.075</c:v>
                </c:pt>
                <c:pt idx="1220">
                  <c:v>1.1173999999999999</c:v>
                </c:pt>
                <c:pt idx="1221">
                  <c:v>1.1702000000000001</c:v>
                </c:pt>
                <c:pt idx="1222">
                  <c:v>1.23</c:v>
                </c:pt>
                <c:pt idx="1223">
                  <c:v>1.23</c:v>
                </c:pt>
                <c:pt idx="1224">
                  <c:v>1.2655000000000001</c:v>
                </c:pt>
                <c:pt idx="1225">
                  <c:v>1.2484999999999999</c:v>
                </c:pt>
                <c:pt idx="1226">
                  <c:v>1.2341</c:v>
                </c:pt>
                <c:pt idx="1227">
                  <c:v>1.2315</c:v>
                </c:pt>
                <c:pt idx="1228">
                  <c:v>1.2589999999999999</c:v>
                </c:pt>
                <c:pt idx="1229">
                  <c:v>1.226</c:v>
                </c:pt>
                <c:pt idx="1230">
                  <c:v>1.1864000000000001</c:v>
                </c:pt>
                <c:pt idx="1231">
                  <c:v>1.1859999999999999</c:v>
                </c:pt>
                <c:pt idx="1232">
                  <c:v>1.1875</c:v>
                </c:pt>
                <c:pt idx="1233">
                  <c:v>1.1435</c:v>
                </c:pt>
                <c:pt idx="1234">
                  <c:v>1.1555</c:v>
                </c:pt>
                <c:pt idx="1235">
                  <c:v>1.1495</c:v>
                </c:pt>
                <c:pt idx="1236">
                  <c:v>1.1315999999999999</c:v>
                </c:pt>
                <c:pt idx="1237">
                  <c:v>1.077</c:v>
                </c:pt>
                <c:pt idx="1238">
                  <c:v>1.083</c:v>
                </c:pt>
                <c:pt idx="1239">
                  <c:v>1.1100000000000001</c:v>
                </c:pt>
                <c:pt idx="1240">
                  <c:v>1.0857000000000001</c:v>
                </c:pt>
                <c:pt idx="1241">
                  <c:v>1.0785</c:v>
                </c:pt>
                <c:pt idx="1242">
                  <c:v>1.0527</c:v>
                </c:pt>
                <c:pt idx="1243">
                  <c:v>1.0455000000000001</c:v>
                </c:pt>
                <c:pt idx="1244">
                  <c:v>1.0169999999999999</c:v>
                </c:pt>
                <c:pt idx="1245">
                  <c:v>1.016</c:v>
                </c:pt>
                <c:pt idx="1246">
                  <c:v>0.95330000000000004</c:v>
                </c:pt>
                <c:pt idx="1247">
                  <c:v>0.86499999999999999</c:v>
                </c:pt>
                <c:pt idx="1248">
                  <c:v>0.9355</c:v>
                </c:pt>
                <c:pt idx="1249">
                  <c:v>0.97699999999999987</c:v>
                </c:pt>
                <c:pt idx="1250">
                  <c:v>0.9526</c:v>
                </c:pt>
                <c:pt idx="1251">
                  <c:v>0.97500000000000009</c:v>
                </c:pt>
                <c:pt idx="1252">
                  <c:v>0.97029999999999994</c:v>
                </c:pt>
                <c:pt idx="1253">
                  <c:v>1.0115000000000001</c:v>
                </c:pt>
                <c:pt idx="1254">
                  <c:v>0.99220000000000019</c:v>
                </c:pt>
                <c:pt idx="1255">
                  <c:v>0.96700000000000008</c:v>
                </c:pt>
                <c:pt idx="1256">
                  <c:v>0.97629999999999995</c:v>
                </c:pt>
                <c:pt idx="1257">
                  <c:v>1.0150000000000001</c:v>
                </c:pt>
                <c:pt idx="1258">
                  <c:v>0.96450000000000002</c:v>
                </c:pt>
                <c:pt idx="1259">
                  <c:v>0.97249999999999992</c:v>
                </c:pt>
                <c:pt idx="1260">
                  <c:v>0.9930000000000001</c:v>
                </c:pt>
                <c:pt idx="1261">
                  <c:v>0.94700000000000006</c:v>
                </c:pt>
                <c:pt idx="1262">
                  <c:v>0.97700000000000009</c:v>
                </c:pt>
                <c:pt idx="1263">
                  <c:v>0.98999999999999977</c:v>
                </c:pt>
                <c:pt idx="1264">
                  <c:v>0.96500000000000008</c:v>
                </c:pt>
                <c:pt idx="1265">
                  <c:v>0.98859999999999992</c:v>
                </c:pt>
                <c:pt idx="1266">
                  <c:v>0.98100000000000009</c:v>
                </c:pt>
                <c:pt idx="1267">
                  <c:v>0.97199999999999998</c:v>
                </c:pt>
                <c:pt idx="1268">
                  <c:v>0.95300000000000007</c:v>
                </c:pt>
                <c:pt idx="1269">
                  <c:v>0.93750000000000011</c:v>
                </c:pt>
                <c:pt idx="1270">
                  <c:v>0.94750000000000001</c:v>
                </c:pt>
                <c:pt idx="1271">
                  <c:v>0.94049999999999989</c:v>
                </c:pt>
                <c:pt idx="1272">
                  <c:v>0.996</c:v>
                </c:pt>
                <c:pt idx="1273">
                  <c:v>0.94900000000000007</c:v>
                </c:pt>
                <c:pt idx="1274">
                  <c:v>0.92649999999999999</c:v>
                </c:pt>
                <c:pt idx="1275">
                  <c:v>0.94</c:v>
                </c:pt>
                <c:pt idx="1276">
                  <c:v>0.90500000000000003</c:v>
                </c:pt>
                <c:pt idx="1277">
                  <c:v>0.8899999999999999</c:v>
                </c:pt>
                <c:pt idx="1278">
                  <c:v>0.85649999999999993</c:v>
                </c:pt>
                <c:pt idx="1279">
                  <c:v>0.85150000000000015</c:v>
                </c:pt>
                <c:pt idx="1280">
                  <c:v>0.87599999999999989</c:v>
                </c:pt>
                <c:pt idx="1281">
                  <c:v>0.91249999999999987</c:v>
                </c:pt>
                <c:pt idx="1282">
                  <c:v>0.93149999999999999</c:v>
                </c:pt>
                <c:pt idx="1283">
                  <c:v>0.94700000000000006</c:v>
                </c:pt>
                <c:pt idx="1284">
                  <c:v>1</c:v>
                </c:pt>
                <c:pt idx="1285">
                  <c:v>0.93399999999999994</c:v>
                </c:pt>
                <c:pt idx="1286">
                  <c:v>0.91110000000000002</c:v>
                </c:pt>
                <c:pt idx="1287">
                  <c:v>0.88700000000000023</c:v>
                </c:pt>
                <c:pt idx="1288">
                  <c:v>0.90150000000000019</c:v>
                </c:pt>
                <c:pt idx="1289">
                  <c:v>0.82750000000000012</c:v>
                </c:pt>
                <c:pt idx="1290">
                  <c:v>0.84150000000000014</c:v>
                </c:pt>
                <c:pt idx="1291">
                  <c:v>0.80099999999999993</c:v>
                </c:pt>
                <c:pt idx="1292">
                  <c:v>0.81499999999999995</c:v>
                </c:pt>
                <c:pt idx="1293">
                  <c:v>0.8600000000000001</c:v>
                </c:pt>
                <c:pt idx="1294">
                  <c:v>0.84850000000000003</c:v>
                </c:pt>
                <c:pt idx="1295">
                  <c:v>0.87250000000000005</c:v>
                </c:pt>
                <c:pt idx="1296">
                  <c:v>0.87049999999999983</c:v>
                </c:pt>
                <c:pt idx="1297">
                  <c:v>0.86849999999999983</c:v>
                </c:pt>
                <c:pt idx="1298">
                  <c:v>0.86799999999999988</c:v>
                </c:pt>
                <c:pt idx="1299">
                  <c:v>0.86949999999999994</c:v>
                </c:pt>
                <c:pt idx="1300">
                  <c:v>0.82189999999999996</c:v>
                </c:pt>
                <c:pt idx="1301">
                  <c:v>0.81800000000000006</c:v>
                </c:pt>
                <c:pt idx="1302">
                  <c:v>0.81700000000000006</c:v>
                </c:pt>
                <c:pt idx="1303">
                  <c:v>0.82</c:v>
                </c:pt>
                <c:pt idx="1304">
                  <c:v>0.80049999999999999</c:v>
                </c:pt>
                <c:pt idx="1305">
                  <c:v>0.81100000000000005</c:v>
                </c:pt>
                <c:pt idx="1306">
                  <c:v>0.72589999999999999</c:v>
                </c:pt>
                <c:pt idx="1307">
                  <c:v>0.76119999999999999</c:v>
                </c:pt>
                <c:pt idx="1308">
                  <c:v>0.78349999999999997</c:v>
                </c:pt>
                <c:pt idx="1309">
                  <c:v>0.74349999999999994</c:v>
                </c:pt>
                <c:pt idx="1310">
                  <c:v>0.72750000000000004</c:v>
                </c:pt>
                <c:pt idx="1311">
                  <c:v>0.72399999999999998</c:v>
                </c:pt>
                <c:pt idx="1312">
                  <c:v>0.66349999999999998</c:v>
                </c:pt>
                <c:pt idx="1313">
                  <c:v>0.69950000000000001</c:v>
                </c:pt>
                <c:pt idx="1314">
                  <c:v>0.72250000000000003</c:v>
                </c:pt>
                <c:pt idx="1315">
                  <c:v>0.71099999999999997</c:v>
                </c:pt>
                <c:pt idx="1316">
                  <c:v>0.72650000000000015</c:v>
                </c:pt>
                <c:pt idx="1317">
                  <c:v>0.80159999999999998</c:v>
                </c:pt>
                <c:pt idx="1318">
                  <c:v>0.73599999999999999</c:v>
                </c:pt>
                <c:pt idx="1319">
                  <c:v>0.64850000000000008</c:v>
                </c:pt>
                <c:pt idx="1320">
                  <c:v>0.68399999999999994</c:v>
                </c:pt>
                <c:pt idx="1321">
                  <c:v>0.6715000000000001</c:v>
                </c:pt>
                <c:pt idx="1322">
                  <c:v>0.627</c:v>
                </c:pt>
                <c:pt idx="1323">
                  <c:v>0.64200000000000002</c:v>
                </c:pt>
                <c:pt idx="1324">
                  <c:v>0.55799999999999994</c:v>
                </c:pt>
                <c:pt idx="1325">
                  <c:v>0.56969999999999998</c:v>
                </c:pt>
                <c:pt idx="1326">
                  <c:v>0.63800000000000001</c:v>
                </c:pt>
                <c:pt idx="1327">
                  <c:v>0.65249999999999997</c:v>
                </c:pt>
                <c:pt idx="1328">
                  <c:v>0.66549999999999998</c:v>
                </c:pt>
                <c:pt idx="1329">
                  <c:v>0.73299999999999998</c:v>
                </c:pt>
                <c:pt idx="1330">
                  <c:v>0.70899999999999996</c:v>
                </c:pt>
                <c:pt idx="1331">
                  <c:v>0.73009999999999997</c:v>
                </c:pt>
                <c:pt idx="1332">
                  <c:v>0.72249999999999992</c:v>
                </c:pt>
                <c:pt idx="1333">
                  <c:v>0.67949999999999999</c:v>
                </c:pt>
                <c:pt idx="1334">
                  <c:v>0.70340000000000003</c:v>
                </c:pt>
                <c:pt idx="1335">
                  <c:v>0.69440000000000002</c:v>
                </c:pt>
                <c:pt idx="1336">
                  <c:v>0.74849999999999994</c:v>
                </c:pt>
                <c:pt idx="1337">
                  <c:v>0.73</c:v>
                </c:pt>
                <c:pt idx="1338">
                  <c:v>0.73849999999999993</c:v>
                </c:pt>
                <c:pt idx="1339">
                  <c:v>0.72899999999999998</c:v>
                </c:pt>
                <c:pt idx="1340">
                  <c:v>0.72549999999999992</c:v>
                </c:pt>
                <c:pt idx="1341">
                  <c:v>0.72000000000000008</c:v>
                </c:pt>
                <c:pt idx="1342">
                  <c:v>0.67949999999999999</c:v>
                </c:pt>
                <c:pt idx="1343">
                  <c:v>0.6855</c:v>
                </c:pt>
                <c:pt idx="1344">
                  <c:v>0.70850000000000002</c:v>
                </c:pt>
                <c:pt idx="1345">
                  <c:v>0.74909999999999999</c:v>
                </c:pt>
                <c:pt idx="1346">
                  <c:v>0.76249999999999996</c:v>
                </c:pt>
                <c:pt idx="1347">
                  <c:v>0.76750000000000007</c:v>
                </c:pt>
                <c:pt idx="1348">
                  <c:v>0.73739999999999994</c:v>
                </c:pt>
                <c:pt idx="1349">
                  <c:v>0.82900000000000007</c:v>
                </c:pt>
                <c:pt idx="1350">
                  <c:v>0.73849999999999993</c:v>
                </c:pt>
                <c:pt idx="1351">
                  <c:v>0.66549999999999998</c:v>
                </c:pt>
                <c:pt idx="1352">
                  <c:v>0.64700000000000002</c:v>
                </c:pt>
                <c:pt idx="1353">
                  <c:v>0.67800000000000005</c:v>
                </c:pt>
                <c:pt idx="1354">
                  <c:v>0.68759999999999999</c:v>
                </c:pt>
                <c:pt idx="1355">
                  <c:v>0.70750000000000002</c:v>
                </c:pt>
                <c:pt idx="1356">
                  <c:v>0.71599999999999997</c:v>
                </c:pt>
                <c:pt idx="1357">
                  <c:v>0.57150000000000001</c:v>
                </c:pt>
                <c:pt idx="1358">
                  <c:v>0.59060000000000001</c:v>
                </c:pt>
                <c:pt idx="1359">
                  <c:v>0.58399999999999996</c:v>
                </c:pt>
                <c:pt idx="1360">
                  <c:v>0.61909999999999998</c:v>
                </c:pt>
                <c:pt idx="1361">
                  <c:v>0.61949999999999994</c:v>
                </c:pt>
                <c:pt idx="1362">
                  <c:v>0.61099999999999999</c:v>
                </c:pt>
                <c:pt idx="1363">
                  <c:v>0.61280000000000001</c:v>
                </c:pt>
                <c:pt idx="1364">
                  <c:v>0.59079999999999999</c:v>
                </c:pt>
                <c:pt idx="1365">
                  <c:v>0.59099999999999997</c:v>
                </c:pt>
                <c:pt idx="1366">
                  <c:v>0.56300000000000006</c:v>
                </c:pt>
                <c:pt idx="1367">
                  <c:v>0.54460000000000008</c:v>
                </c:pt>
                <c:pt idx="1368">
                  <c:v>0.57350000000000001</c:v>
                </c:pt>
                <c:pt idx="1369">
                  <c:v>0.54380000000000006</c:v>
                </c:pt>
                <c:pt idx="1370">
                  <c:v>0.54700000000000004</c:v>
                </c:pt>
                <c:pt idx="1371">
                  <c:v>0.55249999999999999</c:v>
                </c:pt>
                <c:pt idx="1372">
                  <c:v>0.54180000000000006</c:v>
                </c:pt>
                <c:pt idx="1373">
                  <c:v>0.55100000000000005</c:v>
                </c:pt>
                <c:pt idx="1374">
                  <c:v>0.54949999999999999</c:v>
                </c:pt>
                <c:pt idx="1375">
                  <c:v>0.54279999999999995</c:v>
                </c:pt>
                <c:pt idx="1376">
                  <c:v>0.52329999999999988</c:v>
                </c:pt>
                <c:pt idx="1377">
                  <c:v>0.49100000000000005</c:v>
                </c:pt>
                <c:pt idx="1378">
                  <c:v>0.46100000000000002</c:v>
                </c:pt>
                <c:pt idx="1379">
                  <c:v>0.46579999999999994</c:v>
                </c:pt>
                <c:pt idx="1380">
                  <c:v>0.46500000000000002</c:v>
                </c:pt>
                <c:pt idx="1381">
                  <c:v>0.49479999999999996</c:v>
                </c:pt>
                <c:pt idx="1382">
                  <c:v>0.57309999999999994</c:v>
                </c:pt>
                <c:pt idx="1383">
                  <c:v>0.56200000000000006</c:v>
                </c:pt>
                <c:pt idx="1384">
                  <c:v>0.54080000000000006</c:v>
                </c:pt>
                <c:pt idx="1385">
                  <c:v>0.55600000000000005</c:v>
                </c:pt>
                <c:pt idx="1386">
                  <c:v>0.57199999999999995</c:v>
                </c:pt>
                <c:pt idx="1387">
                  <c:v>0.68579999999999997</c:v>
                </c:pt>
                <c:pt idx="1388">
                  <c:v>0.76959999999999995</c:v>
                </c:pt>
                <c:pt idx="1389">
                  <c:v>0.79100000000000004</c:v>
                </c:pt>
                <c:pt idx="1390">
                  <c:v>0.88009999999999988</c:v>
                </c:pt>
                <c:pt idx="1391">
                  <c:v>0.94310000000000005</c:v>
                </c:pt>
                <c:pt idx="1392">
                  <c:v>1.008</c:v>
                </c:pt>
                <c:pt idx="1393">
                  <c:v>1.016</c:v>
                </c:pt>
                <c:pt idx="1394">
                  <c:v>0.94599999999999995</c:v>
                </c:pt>
                <c:pt idx="1395">
                  <c:v>1.028</c:v>
                </c:pt>
                <c:pt idx="1396">
                  <c:v>1.079</c:v>
                </c:pt>
                <c:pt idx="1397">
                  <c:v>1.111</c:v>
                </c:pt>
                <c:pt idx="1398">
                  <c:v>1.077</c:v>
                </c:pt>
                <c:pt idx="1399">
                  <c:v>1.0009999999999999</c:v>
                </c:pt>
                <c:pt idx="1400">
                  <c:v>1.0415000000000001</c:v>
                </c:pt>
                <c:pt idx="1401">
                  <c:v>1.0101</c:v>
                </c:pt>
                <c:pt idx="1402">
                  <c:v>1.0429999999999999</c:v>
                </c:pt>
                <c:pt idx="1403">
                  <c:v>1.0448</c:v>
                </c:pt>
                <c:pt idx="1404">
                  <c:v>1.0332999999999999</c:v>
                </c:pt>
                <c:pt idx="1405">
                  <c:v>1.0352999999999999</c:v>
                </c:pt>
                <c:pt idx="1406">
                  <c:v>0.98050000000000015</c:v>
                </c:pt>
                <c:pt idx="1407">
                  <c:v>0.99380000000000002</c:v>
                </c:pt>
                <c:pt idx="1408">
                  <c:v>0.95650000000000013</c:v>
                </c:pt>
                <c:pt idx="1409">
                  <c:v>0.90300000000000002</c:v>
                </c:pt>
                <c:pt idx="1410">
                  <c:v>0.97100000000000009</c:v>
                </c:pt>
                <c:pt idx="1411">
                  <c:v>1.1415</c:v>
                </c:pt>
                <c:pt idx="1412">
                  <c:v>1.3145</c:v>
                </c:pt>
                <c:pt idx="1413">
                  <c:v>1.2778</c:v>
                </c:pt>
                <c:pt idx="1414">
                  <c:v>1.3128</c:v>
                </c:pt>
                <c:pt idx="1415">
                  <c:v>1.3335999999999999</c:v>
                </c:pt>
                <c:pt idx="1416">
                  <c:v>1.4175</c:v>
                </c:pt>
                <c:pt idx="1417">
                  <c:v>1.4595</c:v>
                </c:pt>
                <c:pt idx="1418">
                  <c:v>1.3660000000000001</c:v>
                </c:pt>
                <c:pt idx="1419">
                  <c:v>1.3185</c:v>
                </c:pt>
                <c:pt idx="1420">
                  <c:v>1.284</c:v>
                </c:pt>
                <c:pt idx="1421">
                  <c:v>1.2524999999999999</c:v>
                </c:pt>
                <c:pt idx="1422">
                  <c:v>1.2370000000000001</c:v>
                </c:pt>
                <c:pt idx="1423">
                  <c:v>1.2364999999999999</c:v>
                </c:pt>
                <c:pt idx="1424">
                  <c:v>1.1705000000000001</c:v>
                </c:pt>
                <c:pt idx="1425">
                  <c:v>1.329</c:v>
                </c:pt>
                <c:pt idx="1426">
                  <c:v>1.3282</c:v>
                </c:pt>
                <c:pt idx="1427">
                  <c:v>1.284</c:v>
                </c:pt>
                <c:pt idx="1428">
                  <c:v>1.3120000000000001</c:v>
                </c:pt>
                <c:pt idx="1429">
                  <c:v>1.3805000000000001</c:v>
                </c:pt>
                <c:pt idx="1430">
                  <c:v>1.2193000000000001</c:v>
                </c:pt>
                <c:pt idx="1431">
                  <c:v>1.202</c:v>
                </c:pt>
                <c:pt idx="1432">
                  <c:v>1.2775000000000001</c:v>
                </c:pt>
                <c:pt idx="1433">
                  <c:v>1.2800999999999998</c:v>
                </c:pt>
                <c:pt idx="1434">
                  <c:v>1.2240000000000002</c:v>
                </c:pt>
                <c:pt idx="1435">
                  <c:v>1.177</c:v>
                </c:pt>
                <c:pt idx="1436">
                  <c:v>1.0534999999999999</c:v>
                </c:pt>
                <c:pt idx="1437">
                  <c:v>1.0609999999999999</c:v>
                </c:pt>
                <c:pt idx="1438">
                  <c:v>1.1305000000000001</c:v>
                </c:pt>
                <c:pt idx="1439">
                  <c:v>1.3377999999999999</c:v>
                </c:pt>
                <c:pt idx="1440">
                  <c:v>1.3260000000000001</c:v>
                </c:pt>
                <c:pt idx="1441">
                  <c:v>1.2919999999999998</c:v>
                </c:pt>
                <c:pt idx="1442">
                  <c:v>1.2814999999999999</c:v>
                </c:pt>
                <c:pt idx="1443">
                  <c:v>1.3039999999999998</c:v>
                </c:pt>
                <c:pt idx="1444">
                  <c:v>1.2705000000000002</c:v>
                </c:pt>
                <c:pt idx="1445">
                  <c:v>1.2682000000000002</c:v>
                </c:pt>
                <c:pt idx="1446">
                  <c:v>1.2725</c:v>
                </c:pt>
                <c:pt idx="1447">
                  <c:v>1.2485000000000002</c:v>
                </c:pt>
                <c:pt idx="1448">
                  <c:v>1.238</c:v>
                </c:pt>
                <c:pt idx="1449">
                  <c:v>1.179</c:v>
                </c:pt>
                <c:pt idx="1450">
                  <c:v>1.165</c:v>
                </c:pt>
                <c:pt idx="1451">
                  <c:v>1.1759999999999999</c:v>
                </c:pt>
                <c:pt idx="1452">
                  <c:v>1.2124999999999999</c:v>
                </c:pt>
                <c:pt idx="1453">
                  <c:v>1.1805000000000001</c:v>
                </c:pt>
                <c:pt idx="1454">
                  <c:v>1.1319999999999999</c:v>
                </c:pt>
                <c:pt idx="1455">
                  <c:v>1.1174999999999999</c:v>
                </c:pt>
                <c:pt idx="1456">
                  <c:v>1.1735</c:v>
                </c:pt>
                <c:pt idx="1457">
                  <c:v>1.2925</c:v>
                </c:pt>
                <c:pt idx="1458">
                  <c:v>1.2404999999999999</c:v>
                </c:pt>
                <c:pt idx="1459">
                  <c:v>1.2074</c:v>
                </c:pt>
                <c:pt idx="1460">
                  <c:v>1.2475000000000001</c:v>
                </c:pt>
                <c:pt idx="1461">
                  <c:v>1.1525000000000001</c:v>
                </c:pt>
                <c:pt idx="1462">
                  <c:v>1.1194999999999999</c:v>
                </c:pt>
                <c:pt idx="1463">
                  <c:v>1.1718</c:v>
                </c:pt>
                <c:pt idx="1464">
                  <c:v>1.2109999999999999</c:v>
                </c:pt>
                <c:pt idx="1465">
                  <c:v>1.165</c:v>
                </c:pt>
                <c:pt idx="1466">
                  <c:v>1.1879999999999999</c:v>
                </c:pt>
                <c:pt idx="1467">
                  <c:v>1.1305000000000001</c:v>
                </c:pt>
                <c:pt idx="1468">
                  <c:v>1.0891999999999999</c:v>
                </c:pt>
                <c:pt idx="1469">
                  <c:v>1.048</c:v>
                </c:pt>
                <c:pt idx="1470">
                  <c:v>1.0254999999999999</c:v>
                </c:pt>
                <c:pt idx="1471">
                  <c:v>1.1693</c:v>
                </c:pt>
                <c:pt idx="1472">
                  <c:v>1.1539999999999999</c:v>
                </c:pt>
                <c:pt idx="1473">
                  <c:v>1.2065000000000001</c:v>
                </c:pt>
                <c:pt idx="1474">
                  <c:v>1.228</c:v>
                </c:pt>
                <c:pt idx="1475">
                  <c:v>1.3</c:v>
                </c:pt>
                <c:pt idx="1476">
                  <c:v>1.2798000000000003</c:v>
                </c:pt>
                <c:pt idx="1477">
                  <c:v>1.262</c:v>
                </c:pt>
                <c:pt idx="1478">
                  <c:v>1.2190000000000001</c:v>
                </c:pt>
                <c:pt idx="1479">
                  <c:v>1.1668000000000001</c:v>
                </c:pt>
                <c:pt idx="1480">
                  <c:v>1.1708000000000001</c:v>
                </c:pt>
                <c:pt idx="1481">
                  <c:v>1.1780000000000002</c:v>
                </c:pt>
                <c:pt idx="1482">
                  <c:v>1.206</c:v>
                </c:pt>
                <c:pt idx="1483">
                  <c:v>1.2065000000000001</c:v>
                </c:pt>
                <c:pt idx="1484">
                  <c:v>1.1625000000000001</c:v>
                </c:pt>
                <c:pt idx="1485">
                  <c:v>1.171</c:v>
                </c:pt>
                <c:pt idx="1486">
                  <c:v>1.2939999999999998</c:v>
                </c:pt>
                <c:pt idx="1487">
                  <c:v>1.3274999999999999</c:v>
                </c:pt>
                <c:pt idx="1488">
                  <c:v>1.254</c:v>
                </c:pt>
                <c:pt idx="1489">
                  <c:v>1.127</c:v>
                </c:pt>
                <c:pt idx="1490">
                  <c:v>1.1685000000000001</c:v>
                </c:pt>
                <c:pt idx="1491">
                  <c:v>1.0674999999999999</c:v>
                </c:pt>
                <c:pt idx="1492">
                  <c:v>1.077</c:v>
                </c:pt>
                <c:pt idx="1493">
                  <c:v>1.0745</c:v>
                </c:pt>
                <c:pt idx="1494">
                  <c:v>1.131</c:v>
                </c:pt>
                <c:pt idx="1495">
                  <c:v>1.0605</c:v>
                </c:pt>
                <c:pt idx="1496">
                  <c:v>1.0497000000000001</c:v>
                </c:pt>
                <c:pt idx="1497">
                  <c:v>1.0594999999999999</c:v>
                </c:pt>
                <c:pt idx="1498">
                  <c:v>1.0286999999999999</c:v>
                </c:pt>
                <c:pt idx="1499">
                  <c:v>0.96130000000000004</c:v>
                </c:pt>
                <c:pt idx="1500">
                  <c:v>1.0315000000000001</c:v>
                </c:pt>
                <c:pt idx="1501">
                  <c:v>1.0465</c:v>
                </c:pt>
                <c:pt idx="1502">
                  <c:v>1.0585</c:v>
                </c:pt>
                <c:pt idx="1503">
                  <c:v>1.0551999999999999</c:v>
                </c:pt>
                <c:pt idx="1504">
                  <c:v>1.0843</c:v>
                </c:pt>
                <c:pt idx="1505">
                  <c:v>1.0472999999999999</c:v>
                </c:pt>
                <c:pt idx="1506">
                  <c:v>1.0427</c:v>
                </c:pt>
                <c:pt idx="1507">
                  <c:v>0.96050000000000002</c:v>
                </c:pt>
                <c:pt idx="1508">
                  <c:v>1.0030000000000001</c:v>
                </c:pt>
                <c:pt idx="1509">
                  <c:v>1.0103</c:v>
                </c:pt>
                <c:pt idx="1510">
                  <c:v>1.0175000000000001</c:v>
                </c:pt>
                <c:pt idx="1511">
                  <c:v>1.091</c:v>
                </c:pt>
                <c:pt idx="1512">
                  <c:v>1.0327999999999999</c:v>
                </c:pt>
                <c:pt idx="1513">
                  <c:v>0.99099999999999999</c:v>
                </c:pt>
                <c:pt idx="1514">
                  <c:v>1.0345</c:v>
                </c:pt>
                <c:pt idx="1515">
                  <c:v>1.0212999999999999</c:v>
                </c:pt>
                <c:pt idx="1516">
                  <c:v>0.96650000000000003</c:v>
                </c:pt>
                <c:pt idx="1517">
                  <c:v>1.012</c:v>
                </c:pt>
                <c:pt idx="1518">
                  <c:v>1.1120000000000001</c:v>
                </c:pt>
                <c:pt idx="1519">
                  <c:v>1.0994999999999999</c:v>
                </c:pt>
                <c:pt idx="1520">
                  <c:v>1.1459999999999999</c:v>
                </c:pt>
                <c:pt idx="1521">
                  <c:v>1.1814999999999998</c:v>
                </c:pt>
                <c:pt idx="1522">
                  <c:v>1.2215</c:v>
                </c:pt>
                <c:pt idx="1523">
                  <c:v>1.2369999999999999</c:v>
                </c:pt>
                <c:pt idx="1524">
                  <c:v>1.3532999999999999</c:v>
                </c:pt>
                <c:pt idx="1525">
                  <c:v>1.3545</c:v>
                </c:pt>
                <c:pt idx="1526">
                  <c:v>1.3143</c:v>
                </c:pt>
                <c:pt idx="1527">
                  <c:v>1.3054999999999999</c:v>
                </c:pt>
                <c:pt idx="1528">
                  <c:v>1.3109999999999999</c:v>
                </c:pt>
                <c:pt idx="1529">
                  <c:v>1.2485000000000002</c:v>
                </c:pt>
                <c:pt idx="1530">
                  <c:v>1.2140000000000002</c:v>
                </c:pt>
                <c:pt idx="1531">
                  <c:v>1.224</c:v>
                </c:pt>
                <c:pt idx="1532">
                  <c:v>1.2090000000000001</c:v>
                </c:pt>
                <c:pt idx="1533">
                  <c:v>1.1935</c:v>
                </c:pt>
                <c:pt idx="1534">
                  <c:v>1.2190000000000001</c:v>
                </c:pt>
                <c:pt idx="1535">
                  <c:v>1.2974999999999999</c:v>
                </c:pt>
                <c:pt idx="1536">
                  <c:v>1.2775000000000001</c:v>
                </c:pt>
                <c:pt idx="1537">
                  <c:v>1.2435</c:v>
                </c:pt>
                <c:pt idx="1538">
                  <c:v>1.2510000000000001</c:v>
                </c:pt>
                <c:pt idx="1539">
                  <c:v>1.246</c:v>
                </c:pt>
                <c:pt idx="1540">
                  <c:v>1.2639999999999998</c:v>
                </c:pt>
                <c:pt idx="1541">
                  <c:v>1.2615000000000001</c:v>
                </c:pt>
                <c:pt idx="1542">
                  <c:v>1.2829999999999999</c:v>
                </c:pt>
                <c:pt idx="1543">
                  <c:v>1.4275000000000002</c:v>
                </c:pt>
                <c:pt idx="1544">
                  <c:v>1.4509999999999998</c:v>
                </c:pt>
                <c:pt idx="1545">
                  <c:v>1.3705000000000001</c:v>
                </c:pt>
                <c:pt idx="1546">
                  <c:v>1.379</c:v>
                </c:pt>
                <c:pt idx="1547">
                  <c:v>1.3955</c:v>
                </c:pt>
                <c:pt idx="1548">
                  <c:v>1.3849999999999998</c:v>
                </c:pt>
                <c:pt idx="1549">
                  <c:v>1.3265</c:v>
                </c:pt>
                <c:pt idx="1550">
                  <c:v>1.3739999999999999</c:v>
                </c:pt>
                <c:pt idx="1551">
                  <c:v>1.4555</c:v>
                </c:pt>
                <c:pt idx="1552">
                  <c:v>1.5120000000000002</c:v>
                </c:pt>
                <c:pt idx="1553">
                  <c:v>1.454</c:v>
                </c:pt>
                <c:pt idx="1554">
                  <c:v>1.4155</c:v>
                </c:pt>
                <c:pt idx="1555">
                  <c:v>1.4255</c:v>
                </c:pt>
                <c:pt idx="1556">
                  <c:v>1.4768000000000001</c:v>
                </c:pt>
                <c:pt idx="1557">
                  <c:v>1.5118</c:v>
                </c:pt>
                <c:pt idx="1558">
                  <c:v>1.5307999999999999</c:v>
                </c:pt>
                <c:pt idx="1559">
                  <c:v>1.5307999999999999</c:v>
                </c:pt>
                <c:pt idx="1560">
                  <c:v>1.4625000000000001</c:v>
                </c:pt>
                <c:pt idx="1561">
                  <c:v>1.5514999999999999</c:v>
                </c:pt>
                <c:pt idx="1562">
                  <c:v>1.5594999999999999</c:v>
                </c:pt>
                <c:pt idx="1563">
                  <c:v>1.552</c:v>
                </c:pt>
                <c:pt idx="1564">
                  <c:v>1.5509999999999999</c:v>
                </c:pt>
                <c:pt idx="1565">
                  <c:v>1.4850000000000001</c:v>
                </c:pt>
                <c:pt idx="1566">
                  <c:v>1.4601</c:v>
                </c:pt>
                <c:pt idx="1567">
                  <c:v>1.4015</c:v>
                </c:pt>
                <c:pt idx="1568">
                  <c:v>1.4157999999999999</c:v>
                </c:pt>
                <c:pt idx="1569">
                  <c:v>1.395</c:v>
                </c:pt>
                <c:pt idx="1570">
                  <c:v>1.4235000000000002</c:v>
                </c:pt>
                <c:pt idx="1571">
                  <c:v>1.4105000000000001</c:v>
                </c:pt>
                <c:pt idx="1572">
                  <c:v>1.4415</c:v>
                </c:pt>
                <c:pt idx="1573">
                  <c:v>1.4264999999999999</c:v>
                </c:pt>
                <c:pt idx="1574">
                  <c:v>1.3665</c:v>
                </c:pt>
                <c:pt idx="1575">
                  <c:v>1.3605000000000003</c:v>
                </c:pt>
                <c:pt idx="1576">
                  <c:v>1.3989999999999998</c:v>
                </c:pt>
                <c:pt idx="1577">
                  <c:v>1.3140000000000001</c:v>
                </c:pt>
                <c:pt idx="1578">
                  <c:v>1.3072000000000001</c:v>
                </c:pt>
                <c:pt idx="1579">
                  <c:v>1.3565</c:v>
                </c:pt>
                <c:pt idx="1580">
                  <c:v>1.3439999999999999</c:v>
                </c:pt>
                <c:pt idx="1581">
                  <c:v>1.3155000000000001</c:v>
                </c:pt>
                <c:pt idx="1582">
                  <c:v>1.3055000000000001</c:v>
                </c:pt>
                <c:pt idx="1583">
                  <c:v>1.256</c:v>
                </c:pt>
                <c:pt idx="1584">
                  <c:v>1.1729999999999998</c:v>
                </c:pt>
                <c:pt idx="1585">
                  <c:v>1.214</c:v>
                </c:pt>
                <c:pt idx="1586">
                  <c:v>1.1445000000000001</c:v>
                </c:pt>
                <c:pt idx="1587">
                  <c:v>1.1213</c:v>
                </c:pt>
                <c:pt idx="1588">
                  <c:v>1.1520000000000001</c:v>
                </c:pt>
                <c:pt idx="1589">
                  <c:v>1.175</c:v>
                </c:pt>
                <c:pt idx="1590">
                  <c:v>1.0605</c:v>
                </c:pt>
                <c:pt idx="1591">
                  <c:v>1.0725</c:v>
                </c:pt>
                <c:pt idx="1592">
                  <c:v>1.077</c:v>
                </c:pt>
                <c:pt idx="1593">
                  <c:v>1.0129999999999999</c:v>
                </c:pt>
                <c:pt idx="1594">
                  <c:v>1.0905</c:v>
                </c:pt>
                <c:pt idx="1595">
                  <c:v>1.0754999999999999</c:v>
                </c:pt>
                <c:pt idx="1596">
                  <c:v>1.1100000000000001</c:v>
                </c:pt>
                <c:pt idx="1597">
                  <c:v>1.1234999999999999</c:v>
                </c:pt>
                <c:pt idx="1598">
                  <c:v>1.071</c:v>
                </c:pt>
                <c:pt idx="1599">
                  <c:v>1.0859999999999999</c:v>
                </c:pt>
                <c:pt idx="1600">
                  <c:v>1.0640000000000001</c:v>
                </c:pt>
                <c:pt idx="1601">
                  <c:v>1.0625</c:v>
                </c:pt>
                <c:pt idx="1602">
                  <c:v>1.0395000000000001</c:v>
                </c:pt>
                <c:pt idx="1603">
                  <c:v>1.0215000000000001</c:v>
                </c:pt>
                <c:pt idx="1604">
                  <c:v>1.0714999999999999</c:v>
                </c:pt>
                <c:pt idx="1605">
                  <c:v>1.0385</c:v>
                </c:pt>
                <c:pt idx="1606">
                  <c:v>1.0925</c:v>
                </c:pt>
                <c:pt idx="1607">
                  <c:v>1.1508</c:v>
                </c:pt>
                <c:pt idx="1608">
                  <c:v>1.1225000000000001</c:v>
                </c:pt>
                <c:pt idx="1609">
                  <c:v>1.1835</c:v>
                </c:pt>
                <c:pt idx="1610">
                  <c:v>1.1930000000000001</c:v>
                </c:pt>
                <c:pt idx="1611">
                  <c:v>1.1455000000000002</c:v>
                </c:pt>
                <c:pt idx="1612">
                  <c:v>1.2148000000000001</c:v>
                </c:pt>
                <c:pt idx="1613">
                  <c:v>1.2613000000000001</c:v>
                </c:pt>
                <c:pt idx="1614">
                  <c:v>1.2444999999999999</c:v>
                </c:pt>
                <c:pt idx="1615">
                  <c:v>1.2530000000000001</c:v>
                </c:pt>
                <c:pt idx="1616">
                  <c:v>1.3043</c:v>
                </c:pt>
                <c:pt idx="1617">
                  <c:v>1.2258</c:v>
                </c:pt>
                <c:pt idx="1618">
                  <c:v>1.1564999999999999</c:v>
                </c:pt>
                <c:pt idx="1619">
                  <c:v>1.1395</c:v>
                </c:pt>
                <c:pt idx="1620">
                  <c:v>1.1795</c:v>
                </c:pt>
                <c:pt idx="1621">
                  <c:v>1.177</c:v>
                </c:pt>
                <c:pt idx="1622">
                  <c:v>1.1540000000000001</c:v>
                </c:pt>
                <c:pt idx="1623">
                  <c:v>1.1509999999999998</c:v>
                </c:pt>
                <c:pt idx="1624">
                  <c:v>1.1479999999999999</c:v>
                </c:pt>
                <c:pt idx="1625">
                  <c:v>1.1429999999999998</c:v>
                </c:pt>
                <c:pt idx="1626">
                  <c:v>1.0569999999999999</c:v>
                </c:pt>
                <c:pt idx="1627">
                  <c:v>1.05</c:v>
                </c:pt>
                <c:pt idx="1628">
                  <c:v>1.04</c:v>
                </c:pt>
                <c:pt idx="1629">
                  <c:v>1.0378000000000001</c:v>
                </c:pt>
                <c:pt idx="1630">
                  <c:v>1.0249999999999999</c:v>
                </c:pt>
                <c:pt idx="1631">
                  <c:v>0.98</c:v>
                </c:pt>
                <c:pt idx="1632">
                  <c:v>1.0152999999999999</c:v>
                </c:pt>
                <c:pt idx="1633">
                  <c:v>0.96889999999999998</c:v>
                </c:pt>
                <c:pt idx="1634">
                  <c:v>0.98750000000000004</c:v>
                </c:pt>
                <c:pt idx="1635">
                  <c:v>1.006</c:v>
                </c:pt>
                <c:pt idx="1636">
                  <c:v>1.0725</c:v>
                </c:pt>
                <c:pt idx="1637">
                  <c:v>1.0345</c:v>
                </c:pt>
                <c:pt idx="1638">
                  <c:v>1.079</c:v>
                </c:pt>
                <c:pt idx="1639">
                  <c:v>1.0305</c:v>
                </c:pt>
                <c:pt idx="1640">
                  <c:v>1.0648</c:v>
                </c:pt>
                <c:pt idx="1641">
                  <c:v>1.0872000000000002</c:v>
                </c:pt>
                <c:pt idx="1642">
                  <c:v>1.0960000000000001</c:v>
                </c:pt>
                <c:pt idx="1643">
                  <c:v>1.1830000000000001</c:v>
                </c:pt>
                <c:pt idx="1644">
                  <c:v>1.1885000000000001</c:v>
                </c:pt>
                <c:pt idx="1645">
                  <c:v>1.2244999999999999</c:v>
                </c:pt>
                <c:pt idx="1646">
                  <c:v>1.2585</c:v>
                </c:pt>
                <c:pt idx="1647">
                  <c:v>1.2275</c:v>
                </c:pt>
                <c:pt idx="1648">
                  <c:v>1.1884999999999999</c:v>
                </c:pt>
                <c:pt idx="1649">
                  <c:v>1.1990000000000001</c:v>
                </c:pt>
                <c:pt idx="1650">
                  <c:v>1.1935000000000002</c:v>
                </c:pt>
                <c:pt idx="1651">
                  <c:v>1.115</c:v>
                </c:pt>
                <c:pt idx="1652">
                  <c:v>1.1134999999999999</c:v>
                </c:pt>
                <c:pt idx="1653">
                  <c:v>1.0629</c:v>
                </c:pt>
                <c:pt idx="1654">
                  <c:v>1.0569999999999999</c:v>
                </c:pt>
                <c:pt idx="1655">
                  <c:v>1.0198</c:v>
                </c:pt>
                <c:pt idx="1656">
                  <c:v>1.0285</c:v>
                </c:pt>
                <c:pt idx="1657">
                  <c:v>1.0305</c:v>
                </c:pt>
                <c:pt idx="1658">
                  <c:v>1.0694999999999999</c:v>
                </c:pt>
                <c:pt idx="1659">
                  <c:v>1.0352999999999999</c:v>
                </c:pt>
                <c:pt idx="1660">
                  <c:v>1.0725</c:v>
                </c:pt>
                <c:pt idx="1661">
                  <c:v>1.0854999999999999</c:v>
                </c:pt>
                <c:pt idx="1662">
                  <c:v>1.1645000000000001</c:v>
                </c:pt>
                <c:pt idx="1663">
                  <c:v>1.1769999999999998</c:v>
                </c:pt>
                <c:pt idx="1664">
                  <c:v>1.1747999999999998</c:v>
                </c:pt>
                <c:pt idx="1665">
                  <c:v>1.1969999999999998</c:v>
                </c:pt>
                <c:pt idx="1666">
                  <c:v>1.2115</c:v>
                </c:pt>
                <c:pt idx="1667">
                  <c:v>1.1795</c:v>
                </c:pt>
                <c:pt idx="1668">
                  <c:v>1.155</c:v>
                </c:pt>
                <c:pt idx="1669">
                  <c:v>1.1779999999999999</c:v>
                </c:pt>
                <c:pt idx="1670">
                  <c:v>1.2069999999999999</c:v>
                </c:pt>
                <c:pt idx="1671">
                  <c:v>1.171</c:v>
                </c:pt>
                <c:pt idx="1672">
                  <c:v>1.1769999999999998</c:v>
                </c:pt>
                <c:pt idx="1673">
                  <c:v>1.1495</c:v>
                </c:pt>
                <c:pt idx="1674">
                  <c:v>1.0323</c:v>
                </c:pt>
                <c:pt idx="1675">
                  <c:v>1.0585</c:v>
                </c:pt>
                <c:pt idx="1676">
                  <c:v>1.0095000000000001</c:v>
                </c:pt>
                <c:pt idx="1677">
                  <c:v>1.0110000000000001</c:v>
                </c:pt>
                <c:pt idx="1678">
                  <c:v>0.98150000000000004</c:v>
                </c:pt>
                <c:pt idx="1679">
                  <c:v>0.94850000000000001</c:v>
                </c:pt>
                <c:pt idx="1680">
                  <c:v>0.9426000000000001</c:v>
                </c:pt>
                <c:pt idx="1681">
                  <c:v>0.93359999999999999</c:v>
                </c:pt>
                <c:pt idx="1682">
                  <c:v>0.89429999999999998</c:v>
                </c:pt>
                <c:pt idx="1683">
                  <c:v>0.88500000000000001</c:v>
                </c:pt>
                <c:pt idx="1684">
                  <c:v>0.94280000000000008</c:v>
                </c:pt>
                <c:pt idx="1685">
                  <c:v>1.0005000000000002</c:v>
                </c:pt>
                <c:pt idx="1686">
                  <c:v>1.0015000000000001</c:v>
                </c:pt>
                <c:pt idx="1687">
                  <c:v>0.99849999999999994</c:v>
                </c:pt>
                <c:pt idx="1688">
                  <c:v>1.05</c:v>
                </c:pt>
                <c:pt idx="1689">
                  <c:v>0.81</c:v>
                </c:pt>
                <c:pt idx="1690">
                  <c:v>0.73100000000000009</c:v>
                </c:pt>
                <c:pt idx="1691">
                  <c:v>0.75240000000000007</c:v>
                </c:pt>
                <c:pt idx="1692">
                  <c:v>0.77150000000000007</c:v>
                </c:pt>
                <c:pt idx="1693">
                  <c:v>0.73799999999999999</c:v>
                </c:pt>
                <c:pt idx="1694">
                  <c:v>0.76869999999999994</c:v>
                </c:pt>
                <c:pt idx="1695">
                  <c:v>0.76469999999999994</c:v>
                </c:pt>
                <c:pt idx="1696">
                  <c:v>0.71750000000000003</c:v>
                </c:pt>
                <c:pt idx="1697">
                  <c:v>0.7367999999999999</c:v>
                </c:pt>
                <c:pt idx="1698">
                  <c:v>0.75849999999999995</c:v>
                </c:pt>
                <c:pt idx="1699">
                  <c:v>0.75499999999999989</c:v>
                </c:pt>
                <c:pt idx="1700">
                  <c:v>0.80299999999999994</c:v>
                </c:pt>
                <c:pt idx="1701">
                  <c:v>0.89829999999999999</c:v>
                </c:pt>
                <c:pt idx="1702">
                  <c:v>0.91700000000000004</c:v>
                </c:pt>
                <c:pt idx="1703">
                  <c:v>0.94699999999999995</c:v>
                </c:pt>
                <c:pt idx="1704">
                  <c:v>1.0105</c:v>
                </c:pt>
                <c:pt idx="1705">
                  <c:v>1.0065</c:v>
                </c:pt>
                <c:pt idx="1706">
                  <c:v>1.0004999999999999</c:v>
                </c:pt>
                <c:pt idx="1707">
                  <c:v>1.0345</c:v>
                </c:pt>
                <c:pt idx="1708">
                  <c:v>1.0495000000000001</c:v>
                </c:pt>
                <c:pt idx="1709">
                  <c:v>1.0427999999999999</c:v>
                </c:pt>
                <c:pt idx="1710">
                  <c:v>1.05</c:v>
                </c:pt>
                <c:pt idx="1711">
                  <c:v>1.0537000000000001</c:v>
                </c:pt>
                <c:pt idx="1712">
                  <c:v>0.99250000000000016</c:v>
                </c:pt>
                <c:pt idx="1713">
                  <c:v>0.96399999999999997</c:v>
                </c:pt>
                <c:pt idx="1714">
                  <c:v>0.90650000000000008</c:v>
                </c:pt>
                <c:pt idx="1715">
                  <c:v>0.94850000000000001</c:v>
                </c:pt>
                <c:pt idx="1716">
                  <c:v>1.0169999999999999</c:v>
                </c:pt>
                <c:pt idx="1717">
                  <c:v>1.03</c:v>
                </c:pt>
                <c:pt idx="1718">
                  <c:v>0.97199999999999998</c:v>
                </c:pt>
                <c:pt idx="1719">
                  <c:v>1.0495000000000001</c:v>
                </c:pt>
                <c:pt idx="1720">
                  <c:v>1.0694999999999999</c:v>
                </c:pt>
                <c:pt idx="1721">
                  <c:v>1.0595000000000001</c:v>
                </c:pt>
                <c:pt idx="1722">
                  <c:v>1.0055000000000001</c:v>
                </c:pt>
                <c:pt idx="1723">
                  <c:v>1.0385</c:v>
                </c:pt>
                <c:pt idx="1724">
                  <c:v>0.995</c:v>
                </c:pt>
                <c:pt idx="1725">
                  <c:v>1.0185</c:v>
                </c:pt>
                <c:pt idx="1726">
                  <c:v>1.0725</c:v>
                </c:pt>
                <c:pt idx="1727">
                  <c:v>1.0578999999999998</c:v>
                </c:pt>
                <c:pt idx="1728">
                  <c:v>1.0185</c:v>
                </c:pt>
                <c:pt idx="1729">
                  <c:v>1.0920000000000001</c:v>
                </c:pt>
                <c:pt idx="1730">
                  <c:v>1.04</c:v>
                </c:pt>
                <c:pt idx="1731">
                  <c:v>1.0367999999999999</c:v>
                </c:pt>
                <c:pt idx="1732">
                  <c:v>1.0270000000000001</c:v>
                </c:pt>
                <c:pt idx="1733">
                  <c:v>1.0609999999999999</c:v>
                </c:pt>
                <c:pt idx="1734">
                  <c:v>1.0965</c:v>
                </c:pt>
                <c:pt idx="1735">
                  <c:v>1.0680000000000001</c:v>
                </c:pt>
                <c:pt idx="1736">
                  <c:v>1.0640000000000001</c:v>
                </c:pt>
                <c:pt idx="1737">
                  <c:v>1.1040000000000001</c:v>
                </c:pt>
                <c:pt idx="1738">
                  <c:v>1.0906</c:v>
                </c:pt>
                <c:pt idx="1739">
                  <c:v>1.1223000000000001</c:v>
                </c:pt>
                <c:pt idx="1740">
                  <c:v>1.1203000000000001</c:v>
                </c:pt>
                <c:pt idx="1741">
                  <c:v>1.0355000000000001</c:v>
                </c:pt>
                <c:pt idx="1742">
                  <c:v>1.0353000000000001</c:v>
                </c:pt>
                <c:pt idx="1743">
                  <c:v>1.1133999999999999</c:v>
                </c:pt>
                <c:pt idx="1744">
                  <c:v>1.1955</c:v>
                </c:pt>
                <c:pt idx="1745">
                  <c:v>1.2050000000000001</c:v>
                </c:pt>
                <c:pt idx="1746">
                  <c:v>1.2381</c:v>
                </c:pt>
                <c:pt idx="1747">
                  <c:v>1.1738</c:v>
                </c:pt>
                <c:pt idx="1748">
                  <c:v>1.1725000000000001</c:v>
                </c:pt>
                <c:pt idx="1749">
                  <c:v>1.1657999999999999</c:v>
                </c:pt>
                <c:pt idx="1750">
                  <c:v>1.1910000000000001</c:v>
                </c:pt>
                <c:pt idx="1751">
                  <c:v>1.163</c:v>
                </c:pt>
                <c:pt idx="1752">
                  <c:v>1.177</c:v>
                </c:pt>
                <c:pt idx="1753">
                  <c:v>1.0772999999999999</c:v>
                </c:pt>
                <c:pt idx="1754">
                  <c:v>1.0820000000000001</c:v>
                </c:pt>
                <c:pt idx="1755">
                  <c:v>1.0358000000000001</c:v>
                </c:pt>
                <c:pt idx="1756">
                  <c:v>1.0105</c:v>
                </c:pt>
                <c:pt idx="1757">
                  <c:v>1.0024999999999999</c:v>
                </c:pt>
                <c:pt idx="1758">
                  <c:v>1.0245</c:v>
                </c:pt>
                <c:pt idx="1759">
                  <c:v>1.034</c:v>
                </c:pt>
                <c:pt idx="1760">
                  <c:v>1.07</c:v>
                </c:pt>
                <c:pt idx="1761">
                  <c:v>1.119</c:v>
                </c:pt>
                <c:pt idx="1762">
                  <c:v>1.1848000000000001</c:v>
                </c:pt>
                <c:pt idx="1763">
                  <c:v>1.1795</c:v>
                </c:pt>
                <c:pt idx="1764">
                  <c:v>1.2070000000000001</c:v>
                </c:pt>
                <c:pt idx="1765">
                  <c:v>1.2390000000000001</c:v>
                </c:pt>
                <c:pt idx="1766">
                  <c:v>1.2319999999999998</c:v>
                </c:pt>
                <c:pt idx="1767">
                  <c:v>1.2640000000000002</c:v>
                </c:pt>
                <c:pt idx="1768">
                  <c:v>1.2219</c:v>
                </c:pt>
                <c:pt idx="1769">
                  <c:v>1.2355</c:v>
                </c:pt>
                <c:pt idx="1770">
                  <c:v>1.2170000000000001</c:v>
                </c:pt>
                <c:pt idx="1771">
                  <c:v>1.1910000000000001</c:v>
                </c:pt>
                <c:pt idx="1772">
                  <c:v>1.1935</c:v>
                </c:pt>
                <c:pt idx="1773">
                  <c:v>1.1913</c:v>
                </c:pt>
                <c:pt idx="1774">
                  <c:v>1.1950000000000001</c:v>
                </c:pt>
                <c:pt idx="1775">
                  <c:v>1.2222999999999999</c:v>
                </c:pt>
                <c:pt idx="1776">
                  <c:v>1.2298</c:v>
                </c:pt>
                <c:pt idx="1777">
                  <c:v>1.2889999999999999</c:v>
                </c:pt>
                <c:pt idx="1778">
                  <c:v>1.3725000000000001</c:v>
                </c:pt>
                <c:pt idx="1779">
                  <c:v>1.3525</c:v>
                </c:pt>
                <c:pt idx="1780">
                  <c:v>1.3459999999999999</c:v>
                </c:pt>
                <c:pt idx="1781">
                  <c:v>1.3519999999999999</c:v>
                </c:pt>
                <c:pt idx="1782">
                  <c:v>1.2895000000000001</c:v>
                </c:pt>
                <c:pt idx="1783">
                  <c:v>1.3184999999999998</c:v>
                </c:pt>
                <c:pt idx="1784">
                  <c:v>1.2837000000000001</c:v>
                </c:pt>
                <c:pt idx="1785">
                  <c:v>1.3283</c:v>
                </c:pt>
                <c:pt idx="1786">
                  <c:v>1.3713</c:v>
                </c:pt>
                <c:pt idx="1787">
                  <c:v>1.3928</c:v>
                </c:pt>
                <c:pt idx="1788">
                  <c:v>1.4710000000000001</c:v>
                </c:pt>
                <c:pt idx="1789">
                  <c:v>1.5006000000000002</c:v>
                </c:pt>
                <c:pt idx="1790">
                  <c:v>1.5554999999999999</c:v>
                </c:pt>
                <c:pt idx="1791">
                  <c:v>1.54</c:v>
                </c:pt>
                <c:pt idx="1792">
                  <c:v>1.5345</c:v>
                </c:pt>
                <c:pt idx="1793">
                  <c:v>1.5445000000000002</c:v>
                </c:pt>
                <c:pt idx="1794">
                  <c:v>1.548</c:v>
                </c:pt>
                <c:pt idx="1795">
                  <c:v>1.5503</c:v>
                </c:pt>
                <c:pt idx="1796">
                  <c:v>1.5005000000000002</c:v>
                </c:pt>
                <c:pt idx="1797">
                  <c:v>1.5620000000000001</c:v>
                </c:pt>
                <c:pt idx="1798">
                  <c:v>1.5628</c:v>
                </c:pt>
                <c:pt idx="1799">
                  <c:v>1.552</c:v>
                </c:pt>
                <c:pt idx="1800">
                  <c:v>1.5045000000000002</c:v>
                </c:pt>
                <c:pt idx="1801">
                  <c:v>1.5110000000000001</c:v>
                </c:pt>
                <c:pt idx="1802">
                  <c:v>1.5774999999999999</c:v>
                </c:pt>
                <c:pt idx="1803">
                  <c:v>1.6804999999999999</c:v>
                </c:pt>
                <c:pt idx="1804">
                  <c:v>1.58</c:v>
                </c:pt>
                <c:pt idx="1805">
                  <c:v>1.6476999999999999</c:v>
                </c:pt>
                <c:pt idx="1806">
                  <c:v>1.6884999999999999</c:v>
                </c:pt>
                <c:pt idx="1807">
                  <c:v>1.6548</c:v>
                </c:pt>
                <c:pt idx="1808">
                  <c:v>1.7068999999999999</c:v>
                </c:pt>
                <c:pt idx="1809">
                  <c:v>1.7030000000000001</c:v>
                </c:pt>
                <c:pt idx="1810">
                  <c:v>1.7398</c:v>
                </c:pt>
                <c:pt idx="1811">
                  <c:v>1.712</c:v>
                </c:pt>
                <c:pt idx="1812">
                  <c:v>1.7130000000000001</c:v>
                </c:pt>
                <c:pt idx="1813">
                  <c:v>1.7839</c:v>
                </c:pt>
                <c:pt idx="1814">
                  <c:v>1.7250000000000001</c:v>
                </c:pt>
                <c:pt idx="1815">
                  <c:v>1.6446999999999998</c:v>
                </c:pt>
                <c:pt idx="1816">
                  <c:v>1.6669999999999998</c:v>
                </c:pt>
                <c:pt idx="1817">
                  <c:v>1.6409999999999998</c:v>
                </c:pt>
                <c:pt idx="1818">
                  <c:v>1.6622999999999999</c:v>
                </c:pt>
                <c:pt idx="1819">
                  <c:v>1.6254999999999999</c:v>
                </c:pt>
                <c:pt idx="1820">
                  <c:v>1.6254999999999999</c:v>
                </c:pt>
                <c:pt idx="1821">
                  <c:v>1.6180000000000001</c:v>
                </c:pt>
                <c:pt idx="1822">
                  <c:v>1.6005</c:v>
                </c:pt>
                <c:pt idx="1823">
                  <c:v>1.57</c:v>
                </c:pt>
                <c:pt idx="1824">
                  <c:v>1.5982999999999998</c:v>
                </c:pt>
                <c:pt idx="1825">
                  <c:v>1.5863</c:v>
                </c:pt>
                <c:pt idx="1826">
                  <c:v>1.6655</c:v>
                </c:pt>
                <c:pt idx="1827">
                  <c:v>1.6824999999999999</c:v>
                </c:pt>
                <c:pt idx="1828">
                  <c:v>1.6455</c:v>
                </c:pt>
                <c:pt idx="1829">
                  <c:v>1.726</c:v>
                </c:pt>
                <c:pt idx="1830">
                  <c:v>1.7050000000000001</c:v>
                </c:pt>
                <c:pt idx="1831">
                  <c:v>1.7215</c:v>
                </c:pt>
                <c:pt idx="1832">
                  <c:v>1.7775000000000001</c:v>
                </c:pt>
                <c:pt idx="1833">
                  <c:v>1.7595000000000001</c:v>
                </c:pt>
                <c:pt idx="1834">
                  <c:v>1.7942000000000002</c:v>
                </c:pt>
                <c:pt idx="1835">
                  <c:v>1.7832000000000001</c:v>
                </c:pt>
                <c:pt idx="1836">
                  <c:v>1.7654999999999998</c:v>
                </c:pt>
                <c:pt idx="1837">
                  <c:v>1.8365</c:v>
                </c:pt>
                <c:pt idx="1838">
                  <c:v>1.8734999999999999</c:v>
                </c:pt>
                <c:pt idx="1839">
                  <c:v>1.9038000000000002</c:v>
                </c:pt>
                <c:pt idx="1840">
                  <c:v>1.8194999999999999</c:v>
                </c:pt>
                <c:pt idx="1841">
                  <c:v>1.8802999999999999</c:v>
                </c:pt>
                <c:pt idx="1842">
                  <c:v>1.9455</c:v>
                </c:pt>
                <c:pt idx="1843">
                  <c:v>1.9629000000000001</c:v>
                </c:pt>
                <c:pt idx="1844">
                  <c:v>1.9375</c:v>
                </c:pt>
                <c:pt idx="1845">
                  <c:v>1.9203000000000001</c:v>
                </c:pt>
                <c:pt idx="1846">
                  <c:v>1.899</c:v>
                </c:pt>
                <c:pt idx="1847">
                  <c:v>1.9359999999999999</c:v>
                </c:pt>
                <c:pt idx="1848">
                  <c:v>1.8966000000000001</c:v>
                </c:pt>
                <c:pt idx="1849">
                  <c:v>1.8785000000000001</c:v>
                </c:pt>
                <c:pt idx="1850">
                  <c:v>1.8218000000000001</c:v>
                </c:pt>
                <c:pt idx="1851">
                  <c:v>1.802</c:v>
                </c:pt>
                <c:pt idx="1852">
                  <c:v>1.7299</c:v>
                </c:pt>
                <c:pt idx="1853">
                  <c:v>1.7685</c:v>
                </c:pt>
                <c:pt idx="1854">
                  <c:v>1.7884</c:v>
                </c:pt>
                <c:pt idx="1855">
                  <c:v>1.8057999999999998</c:v>
                </c:pt>
                <c:pt idx="1856">
                  <c:v>1.8637999999999999</c:v>
                </c:pt>
                <c:pt idx="1857">
                  <c:v>1.8955000000000002</c:v>
                </c:pt>
                <c:pt idx="1858">
                  <c:v>1.8585</c:v>
                </c:pt>
                <c:pt idx="1859">
                  <c:v>1.8089999999999999</c:v>
                </c:pt>
                <c:pt idx="1860">
                  <c:v>1.8009999999999999</c:v>
                </c:pt>
                <c:pt idx="1861">
                  <c:v>1.8325</c:v>
                </c:pt>
                <c:pt idx="1862">
                  <c:v>1.7980000000000003</c:v>
                </c:pt>
                <c:pt idx="1863">
                  <c:v>1.7415000000000003</c:v>
                </c:pt>
                <c:pt idx="1864">
                  <c:v>1.6835</c:v>
                </c:pt>
                <c:pt idx="1865">
                  <c:v>1.7204999999999999</c:v>
                </c:pt>
                <c:pt idx="1866">
                  <c:v>1.7810000000000001</c:v>
                </c:pt>
                <c:pt idx="1867">
                  <c:v>1.8594999999999999</c:v>
                </c:pt>
                <c:pt idx="1868">
                  <c:v>1.9127999999999998</c:v>
                </c:pt>
                <c:pt idx="1869">
                  <c:v>1.9295</c:v>
                </c:pt>
                <c:pt idx="1870">
                  <c:v>1.9015</c:v>
                </c:pt>
                <c:pt idx="1871">
                  <c:v>1.8889999999999998</c:v>
                </c:pt>
                <c:pt idx="1872">
                  <c:v>1.9550000000000001</c:v>
                </c:pt>
                <c:pt idx="1873">
                  <c:v>2.0324999999999998</c:v>
                </c:pt>
                <c:pt idx="1874">
                  <c:v>2.0880000000000001</c:v>
                </c:pt>
                <c:pt idx="1875">
                  <c:v>2.0901000000000001</c:v>
                </c:pt>
                <c:pt idx="1876">
                  <c:v>2.0672999999999999</c:v>
                </c:pt>
                <c:pt idx="1877">
                  <c:v>2.0089999999999999</c:v>
                </c:pt>
                <c:pt idx="1878">
                  <c:v>2.0545</c:v>
                </c:pt>
                <c:pt idx="1879">
                  <c:v>2.0310000000000001</c:v>
                </c:pt>
                <c:pt idx="1880">
                  <c:v>2.0270999999999999</c:v>
                </c:pt>
                <c:pt idx="1881">
                  <c:v>2.0356999999999998</c:v>
                </c:pt>
                <c:pt idx="1882">
                  <c:v>1.9855</c:v>
                </c:pt>
                <c:pt idx="1883">
                  <c:v>2.0106000000000002</c:v>
                </c:pt>
                <c:pt idx="1884">
                  <c:v>1.9813000000000001</c:v>
                </c:pt>
                <c:pt idx="1885">
                  <c:v>1.9725000000000001</c:v>
                </c:pt>
                <c:pt idx="1886">
                  <c:v>1.9797</c:v>
                </c:pt>
                <c:pt idx="1887">
                  <c:v>1.9235</c:v>
                </c:pt>
                <c:pt idx="1888">
                  <c:v>1.9383000000000001</c:v>
                </c:pt>
                <c:pt idx="1889">
                  <c:v>1.9289000000000001</c:v>
                </c:pt>
                <c:pt idx="1890">
                  <c:v>1.8725000000000003</c:v>
                </c:pt>
                <c:pt idx="1891">
                  <c:v>1.8605000000000003</c:v>
                </c:pt>
                <c:pt idx="1892">
                  <c:v>1.8587</c:v>
                </c:pt>
                <c:pt idx="1893">
                  <c:v>1.8708000000000002</c:v>
                </c:pt>
                <c:pt idx="1894">
                  <c:v>1.8552</c:v>
                </c:pt>
                <c:pt idx="1895">
                  <c:v>1.8223000000000003</c:v>
                </c:pt>
                <c:pt idx="1896">
                  <c:v>1.7968</c:v>
                </c:pt>
                <c:pt idx="1897">
                  <c:v>1.7707999999999999</c:v>
                </c:pt>
                <c:pt idx="1898">
                  <c:v>1.7744000000000002</c:v>
                </c:pt>
                <c:pt idx="1899">
                  <c:v>1.778</c:v>
                </c:pt>
                <c:pt idx="1900">
                  <c:v>1.766</c:v>
                </c:pt>
                <c:pt idx="1901">
                  <c:v>1.7052</c:v>
                </c:pt>
                <c:pt idx="1902">
                  <c:v>1.7659</c:v>
                </c:pt>
                <c:pt idx="1903">
                  <c:v>1.8196999999999999</c:v>
                </c:pt>
                <c:pt idx="1904">
                  <c:v>1.8239999999999998</c:v>
                </c:pt>
                <c:pt idx="1905">
                  <c:v>1.9295</c:v>
                </c:pt>
                <c:pt idx="1906">
                  <c:v>2.0038999999999998</c:v>
                </c:pt>
                <c:pt idx="1907">
                  <c:v>1.9694999999999998</c:v>
                </c:pt>
                <c:pt idx="1908">
                  <c:v>1.9065000000000001</c:v>
                </c:pt>
                <c:pt idx="1909">
                  <c:v>1.9324999999999999</c:v>
                </c:pt>
                <c:pt idx="1910">
                  <c:v>1.9369999999999998</c:v>
                </c:pt>
                <c:pt idx="1911">
                  <c:v>1.9435</c:v>
                </c:pt>
                <c:pt idx="1912">
                  <c:v>1.9630000000000001</c:v>
                </c:pt>
                <c:pt idx="1913">
                  <c:v>2.02</c:v>
                </c:pt>
                <c:pt idx="1914">
                  <c:v>2.0495000000000001</c:v>
                </c:pt>
                <c:pt idx="1915">
                  <c:v>2.0579999999999998</c:v>
                </c:pt>
                <c:pt idx="1916">
                  <c:v>2.0564999999999998</c:v>
                </c:pt>
                <c:pt idx="1917">
                  <c:v>2.0438000000000001</c:v>
                </c:pt>
                <c:pt idx="1918">
                  <c:v>2.0489999999999999</c:v>
                </c:pt>
                <c:pt idx="1919">
                  <c:v>1.9775</c:v>
                </c:pt>
                <c:pt idx="1920">
                  <c:v>2.0074999999999998</c:v>
                </c:pt>
                <c:pt idx="1921">
                  <c:v>2.0230999999999999</c:v>
                </c:pt>
                <c:pt idx="1922">
                  <c:v>1.9265000000000003</c:v>
                </c:pt>
                <c:pt idx="1923">
                  <c:v>1.9122000000000001</c:v>
                </c:pt>
                <c:pt idx="1924">
                  <c:v>1.9475</c:v>
                </c:pt>
                <c:pt idx="1925">
                  <c:v>1.9825000000000002</c:v>
                </c:pt>
                <c:pt idx="1926">
                  <c:v>2.0074999999999998</c:v>
                </c:pt>
                <c:pt idx="1927">
                  <c:v>1.9844999999999999</c:v>
                </c:pt>
                <c:pt idx="1928">
                  <c:v>1.9620000000000002</c:v>
                </c:pt>
                <c:pt idx="1929">
                  <c:v>1.9316</c:v>
                </c:pt>
                <c:pt idx="1930">
                  <c:v>1.9016</c:v>
                </c:pt>
                <c:pt idx="1931">
                  <c:v>1.8837000000000002</c:v>
                </c:pt>
                <c:pt idx="1932">
                  <c:v>1.8978000000000002</c:v>
                </c:pt>
                <c:pt idx="1933">
                  <c:v>1.9187999999999998</c:v>
                </c:pt>
                <c:pt idx="1934">
                  <c:v>1.8828</c:v>
                </c:pt>
                <c:pt idx="1935">
                  <c:v>1.8969999999999998</c:v>
                </c:pt>
                <c:pt idx="1936">
                  <c:v>1.8509</c:v>
                </c:pt>
                <c:pt idx="1937">
                  <c:v>1.879</c:v>
                </c:pt>
                <c:pt idx="1938">
                  <c:v>1.8775999999999999</c:v>
                </c:pt>
                <c:pt idx="1939">
                  <c:v>1.9034</c:v>
                </c:pt>
                <c:pt idx="1940">
                  <c:v>1.9005000000000001</c:v>
                </c:pt>
                <c:pt idx="1941">
                  <c:v>1.9234</c:v>
                </c:pt>
                <c:pt idx="1942">
                  <c:v>1.8649999999999998</c:v>
                </c:pt>
                <c:pt idx="1943">
                  <c:v>1.9335</c:v>
                </c:pt>
                <c:pt idx="1944">
                  <c:v>1.923</c:v>
                </c:pt>
                <c:pt idx="1945">
                  <c:v>1.9515</c:v>
                </c:pt>
                <c:pt idx="1946">
                  <c:v>1.9324000000000001</c:v>
                </c:pt>
                <c:pt idx="1947">
                  <c:v>1.9300000000000002</c:v>
                </c:pt>
                <c:pt idx="1948">
                  <c:v>1.919</c:v>
                </c:pt>
                <c:pt idx="1949">
                  <c:v>1.9279999999999999</c:v>
                </c:pt>
                <c:pt idx="1950">
                  <c:v>1.9193999999999998</c:v>
                </c:pt>
                <c:pt idx="1951">
                  <c:v>2.0472999999999999</c:v>
                </c:pt>
                <c:pt idx="1952">
                  <c:v>2.0488999999999997</c:v>
                </c:pt>
                <c:pt idx="1953">
                  <c:v>2.1295000000000002</c:v>
                </c:pt>
                <c:pt idx="1954">
                  <c:v>2.157</c:v>
                </c:pt>
                <c:pt idx="1955">
                  <c:v>2.1823999999999999</c:v>
                </c:pt>
                <c:pt idx="1956">
                  <c:v>2.1863999999999999</c:v>
                </c:pt>
                <c:pt idx="1957">
                  <c:v>2.1839999999999997</c:v>
                </c:pt>
                <c:pt idx="1958">
                  <c:v>2.2705000000000002</c:v>
                </c:pt>
                <c:pt idx="1959">
                  <c:v>2.274</c:v>
                </c:pt>
                <c:pt idx="1960">
                  <c:v>2.2381000000000002</c:v>
                </c:pt>
                <c:pt idx="1961">
                  <c:v>2.2407000000000004</c:v>
                </c:pt>
                <c:pt idx="1962">
                  <c:v>2.2589000000000001</c:v>
                </c:pt>
                <c:pt idx="1963">
                  <c:v>2.2925</c:v>
                </c:pt>
                <c:pt idx="1964">
                  <c:v>2.2780999999999998</c:v>
                </c:pt>
                <c:pt idx="1965">
                  <c:v>2.2685</c:v>
                </c:pt>
                <c:pt idx="1966">
                  <c:v>2.2370000000000001</c:v>
                </c:pt>
                <c:pt idx="1967">
                  <c:v>2.2414999999999998</c:v>
                </c:pt>
                <c:pt idx="1968">
                  <c:v>2.2389999999999999</c:v>
                </c:pt>
                <c:pt idx="1969">
                  <c:v>2.2139000000000002</c:v>
                </c:pt>
                <c:pt idx="1970">
                  <c:v>2.2218</c:v>
                </c:pt>
                <c:pt idx="1971">
                  <c:v>2.2948999999999997</c:v>
                </c:pt>
                <c:pt idx="1972">
                  <c:v>2.2671000000000001</c:v>
                </c:pt>
                <c:pt idx="1973">
                  <c:v>2.2465000000000002</c:v>
                </c:pt>
                <c:pt idx="1974">
                  <c:v>2.246</c:v>
                </c:pt>
                <c:pt idx="1975">
                  <c:v>2.2499000000000002</c:v>
                </c:pt>
                <c:pt idx="1976">
                  <c:v>2.1978</c:v>
                </c:pt>
                <c:pt idx="1977">
                  <c:v>2.2031000000000001</c:v>
                </c:pt>
                <c:pt idx="1978">
                  <c:v>2.1597</c:v>
                </c:pt>
                <c:pt idx="1979">
                  <c:v>2.1831999999999998</c:v>
                </c:pt>
                <c:pt idx="1980">
                  <c:v>2.1730999999999998</c:v>
                </c:pt>
                <c:pt idx="1981">
                  <c:v>2.1918000000000002</c:v>
                </c:pt>
                <c:pt idx="1982">
                  <c:v>2.1448</c:v>
                </c:pt>
                <c:pt idx="1983">
                  <c:v>2.1286</c:v>
                </c:pt>
                <c:pt idx="1984">
                  <c:v>2.0809000000000002</c:v>
                </c:pt>
                <c:pt idx="1985">
                  <c:v>2.1206999999999998</c:v>
                </c:pt>
                <c:pt idx="1986">
                  <c:v>2.1638999999999999</c:v>
                </c:pt>
                <c:pt idx="1987">
                  <c:v>2.1667000000000001</c:v>
                </c:pt>
                <c:pt idx="1988">
                  <c:v>2.1404000000000001</c:v>
                </c:pt>
                <c:pt idx="1989">
                  <c:v>2.1278000000000001</c:v>
                </c:pt>
                <c:pt idx="1990">
                  <c:v>2.1080000000000001</c:v>
                </c:pt>
                <c:pt idx="1991">
                  <c:v>2.1185999999999998</c:v>
                </c:pt>
                <c:pt idx="1992">
                  <c:v>2.0815999999999999</c:v>
                </c:pt>
                <c:pt idx="1993">
                  <c:v>2.0924</c:v>
                </c:pt>
                <c:pt idx="1994">
                  <c:v>2.0921000000000003</c:v>
                </c:pt>
                <c:pt idx="1995">
                  <c:v>2.0792000000000002</c:v>
                </c:pt>
                <c:pt idx="1996">
                  <c:v>2.0301</c:v>
                </c:pt>
                <c:pt idx="1997">
                  <c:v>2.0564</c:v>
                </c:pt>
                <c:pt idx="1998">
                  <c:v>2.0596000000000001</c:v>
                </c:pt>
                <c:pt idx="1999">
                  <c:v>2.0874000000000001</c:v>
                </c:pt>
                <c:pt idx="2000">
                  <c:v>2.0744000000000002</c:v>
                </c:pt>
                <c:pt idx="2001">
                  <c:v>2.0289000000000001</c:v>
                </c:pt>
                <c:pt idx="2002">
                  <c:v>2.0446999999999997</c:v>
                </c:pt>
                <c:pt idx="2003">
                  <c:v>1.992</c:v>
                </c:pt>
                <c:pt idx="2004">
                  <c:v>1.9883000000000002</c:v>
                </c:pt>
                <c:pt idx="2005">
                  <c:v>2.0424000000000002</c:v>
                </c:pt>
                <c:pt idx="2006">
                  <c:v>2.1179000000000001</c:v>
                </c:pt>
                <c:pt idx="2007">
                  <c:v>2.1307</c:v>
                </c:pt>
                <c:pt idx="2008">
                  <c:v>2.1616</c:v>
                </c:pt>
                <c:pt idx="2009">
                  <c:v>2.1911999999999998</c:v>
                </c:pt>
                <c:pt idx="2010">
                  <c:v>2.2269000000000001</c:v>
                </c:pt>
                <c:pt idx="2011">
                  <c:v>2.2322000000000002</c:v>
                </c:pt>
                <c:pt idx="2012">
                  <c:v>2.2457000000000003</c:v>
                </c:pt>
                <c:pt idx="2013">
                  <c:v>2.2664999999999997</c:v>
                </c:pt>
                <c:pt idx="2014">
                  <c:v>2.2499000000000002</c:v>
                </c:pt>
                <c:pt idx="2015">
                  <c:v>2.2008000000000001</c:v>
                </c:pt>
                <c:pt idx="2016">
                  <c:v>2.2185000000000001</c:v>
                </c:pt>
                <c:pt idx="2017">
                  <c:v>2.2892000000000001</c:v>
                </c:pt>
                <c:pt idx="2018">
                  <c:v>2.2843999999999998</c:v>
                </c:pt>
                <c:pt idx="2019">
                  <c:v>2.2854999999999999</c:v>
                </c:pt>
                <c:pt idx="2020">
                  <c:v>2.2747999999999999</c:v>
                </c:pt>
                <c:pt idx="2021">
                  <c:v>2.2919999999999998</c:v>
                </c:pt>
                <c:pt idx="2022">
                  <c:v>2.2903000000000002</c:v>
                </c:pt>
                <c:pt idx="2023">
                  <c:v>2.3033999999999999</c:v>
                </c:pt>
                <c:pt idx="2024">
                  <c:v>2.3123</c:v>
                </c:pt>
                <c:pt idx="2025">
                  <c:v>2.3007999999999997</c:v>
                </c:pt>
                <c:pt idx="2026">
                  <c:v>2.3036000000000003</c:v>
                </c:pt>
                <c:pt idx="2027">
                  <c:v>2.3275000000000001</c:v>
                </c:pt>
                <c:pt idx="2028">
                  <c:v>2.3100999999999998</c:v>
                </c:pt>
                <c:pt idx="2029">
                  <c:v>2.2557</c:v>
                </c:pt>
                <c:pt idx="2030">
                  <c:v>2.2490999999999999</c:v>
                </c:pt>
                <c:pt idx="2031">
                  <c:v>2.2477</c:v>
                </c:pt>
                <c:pt idx="2032">
                  <c:v>2.2793999999999999</c:v>
                </c:pt>
                <c:pt idx="2033">
                  <c:v>2.2639000000000005</c:v>
                </c:pt>
                <c:pt idx="2034">
                  <c:v>2.3363</c:v>
                </c:pt>
                <c:pt idx="2035">
                  <c:v>2.3117000000000001</c:v>
                </c:pt>
                <c:pt idx="2036">
                  <c:v>2.3642000000000003</c:v>
                </c:pt>
                <c:pt idx="2037">
                  <c:v>2.3740000000000001</c:v>
                </c:pt>
                <c:pt idx="2038">
                  <c:v>2.3232999999999997</c:v>
                </c:pt>
                <c:pt idx="2039">
                  <c:v>2.2854000000000001</c:v>
                </c:pt>
                <c:pt idx="2040">
                  <c:v>2.2614000000000001</c:v>
                </c:pt>
                <c:pt idx="2041">
                  <c:v>2.2690999999999999</c:v>
                </c:pt>
                <c:pt idx="2042">
                  <c:v>2.2927999999999997</c:v>
                </c:pt>
                <c:pt idx="2043">
                  <c:v>2.2898000000000001</c:v>
                </c:pt>
                <c:pt idx="2044">
                  <c:v>2.2873000000000001</c:v>
                </c:pt>
                <c:pt idx="2045">
                  <c:v>2.2667999999999999</c:v>
                </c:pt>
                <c:pt idx="2046">
                  <c:v>2.2646999999999999</c:v>
                </c:pt>
                <c:pt idx="2047">
                  <c:v>2.2713000000000001</c:v>
                </c:pt>
                <c:pt idx="2048">
                  <c:v>2.3157999999999999</c:v>
                </c:pt>
                <c:pt idx="2049">
                  <c:v>2.3620000000000001</c:v>
                </c:pt>
                <c:pt idx="2050">
                  <c:v>2.3824999999999998</c:v>
                </c:pt>
                <c:pt idx="2051">
                  <c:v>2.3597999999999999</c:v>
                </c:pt>
                <c:pt idx="2052">
                  <c:v>2.3338000000000001</c:v>
                </c:pt>
                <c:pt idx="2053">
                  <c:v>2.3567</c:v>
                </c:pt>
                <c:pt idx="2054">
                  <c:v>2.3440999999999996</c:v>
                </c:pt>
                <c:pt idx="2055">
                  <c:v>2.3677000000000001</c:v>
                </c:pt>
                <c:pt idx="2056">
                  <c:v>2.3712999999999997</c:v>
                </c:pt>
                <c:pt idx="2057">
                  <c:v>2.3506999999999998</c:v>
                </c:pt>
                <c:pt idx="2058">
                  <c:v>2.3475999999999999</c:v>
                </c:pt>
                <c:pt idx="2059">
                  <c:v>2.3759000000000001</c:v>
                </c:pt>
                <c:pt idx="2060">
                  <c:v>2.359</c:v>
                </c:pt>
                <c:pt idx="2061">
                  <c:v>2.3561999999999999</c:v>
                </c:pt>
                <c:pt idx="2062">
                  <c:v>2.4154999999999998</c:v>
                </c:pt>
                <c:pt idx="2063">
                  <c:v>2.4112999999999998</c:v>
                </c:pt>
                <c:pt idx="2064">
                  <c:v>2.3433000000000002</c:v>
                </c:pt>
                <c:pt idx="2065">
                  <c:v>2.4008999999999996</c:v>
                </c:pt>
                <c:pt idx="2066">
                  <c:v>2.3875999999999999</c:v>
                </c:pt>
                <c:pt idx="2067">
                  <c:v>2.3653</c:v>
                </c:pt>
                <c:pt idx="2068">
                  <c:v>2.3709000000000002</c:v>
                </c:pt>
                <c:pt idx="2069">
                  <c:v>2.3935</c:v>
                </c:pt>
                <c:pt idx="2070">
                  <c:v>2.3944000000000001</c:v>
                </c:pt>
                <c:pt idx="2071">
                  <c:v>2.4236</c:v>
                </c:pt>
                <c:pt idx="2072">
                  <c:v>2.4062999999999999</c:v>
                </c:pt>
                <c:pt idx="2073">
                  <c:v>2.4249999999999998</c:v>
                </c:pt>
                <c:pt idx="2074">
                  <c:v>2.4245000000000001</c:v>
                </c:pt>
                <c:pt idx="2075">
                  <c:v>2.4387000000000003</c:v>
                </c:pt>
                <c:pt idx="2076">
                  <c:v>2.5291000000000001</c:v>
                </c:pt>
                <c:pt idx="2077">
                  <c:v>2.5575000000000001</c:v>
                </c:pt>
                <c:pt idx="2078">
                  <c:v>2.5813999999999999</c:v>
                </c:pt>
                <c:pt idx="2079">
                  <c:v>2.5934999999999997</c:v>
                </c:pt>
                <c:pt idx="2080">
                  <c:v>2.5934999999999997</c:v>
                </c:pt>
                <c:pt idx="2081">
                  <c:v>2.593</c:v>
                </c:pt>
                <c:pt idx="2082">
                  <c:v>2.5435999999999996</c:v>
                </c:pt>
                <c:pt idx="2083">
                  <c:v>2.5888</c:v>
                </c:pt>
                <c:pt idx="2084">
                  <c:v>2.5825</c:v>
                </c:pt>
                <c:pt idx="2085">
                  <c:v>2.5825</c:v>
                </c:pt>
                <c:pt idx="2086">
                  <c:v>2.6494</c:v>
                </c:pt>
                <c:pt idx="2087">
                  <c:v>2.6291000000000002</c:v>
                </c:pt>
                <c:pt idx="2088">
                  <c:v>2.6419999999999999</c:v>
                </c:pt>
                <c:pt idx="2089">
                  <c:v>2.6509</c:v>
                </c:pt>
                <c:pt idx="2090">
                  <c:v>2.6459999999999999</c:v>
                </c:pt>
                <c:pt idx="2091">
                  <c:v>2.6895000000000002</c:v>
                </c:pt>
                <c:pt idx="2092">
                  <c:v>2.7732999999999999</c:v>
                </c:pt>
                <c:pt idx="2093">
                  <c:v>2.8142</c:v>
                </c:pt>
                <c:pt idx="2094">
                  <c:v>2.8308</c:v>
                </c:pt>
                <c:pt idx="2095">
                  <c:v>2.8383000000000003</c:v>
                </c:pt>
                <c:pt idx="2096">
                  <c:v>2.8353999999999999</c:v>
                </c:pt>
                <c:pt idx="2097">
                  <c:v>2.8555999999999999</c:v>
                </c:pt>
                <c:pt idx="2098">
                  <c:v>2.8698999999999999</c:v>
                </c:pt>
                <c:pt idx="2099">
                  <c:v>2.8752</c:v>
                </c:pt>
                <c:pt idx="2100">
                  <c:v>2.8674000000000004</c:v>
                </c:pt>
                <c:pt idx="2101">
                  <c:v>2.8512</c:v>
                </c:pt>
                <c:pt idx="2102">
                  <c:v>2.8915000000000002</c:v>
                </c:pt>
                <c:pt idx="2103">
                  <c:v>2.9304000000000001</c:v>
                </c:pt>
                <c:pt idx="2104">
                  <c:v>2.9668000000000001</c:v>
                </c:pt>
                <c:pt idx="2105">
                  <c:v>3.0394000000000001</c:v>
                </c:pt>
                <c:pt idx="2106">
                  <c:v>3.0279000000000003</c:v>
                </c:pt>
                <c:pt idx="2107">
                  <c:v>3.0571999999999999</c:v>
                </c:pt>
                <c:pt idx="2108">
                  <c:v>3.0974000000000004</c:v>
                </c:pt>
                <c:pt idx="2109">
                  <c:v>3.1496999999999997</c:v>
                </c:pt>
                <c:pt idx="2110">
                  <c:v>3.0698999999999996</c:v>
                </c:pt>
                <c:pt idx="2111">
                  <c:v>3.0695999999999999</c:v>
                </c:pt>
                <c:pt idx="2112">
                  <c:v>3.1292</c:v>
                </c:pt>
                <c:pt idx="2113">
                  <c:v>3.1544999999999996</c:v>
                </c:pt>
                <c:pt idx="2114">
                  <c:v>3.1482000000000001</c:v>
                </c:pt>
                <c:pt idx="2115">
                  <c:v>3.1684000000000001</c:v>
                </c:pt>
                <c:pt idx="2116">
                  <c:v>3.1642000000000001</c:v>
                </c:pt>
                <c:pt idx="2117">
                  <c:v>3.2246000000000001</c:v>
                </c:pt>
                <c:pt idx="2118">
                  <c:v>3.2524000000000002</c:v>
                </c:pt>
                <c:pt idx="2119">
                  <c:v>3.1941999999999999</c:v>
                </c:pt>
                <c:pt idx="2120">
                  <c:v>3.2218999999999998</c:v>
                </c:pt>
                <c:pt idx="2121">
                  <c:v>3.2492999999999999</c:v>
                </c:pt>
                <c:pt idx="2122">
                  <c:v>3.2673000000000001</c:v>
                </c:pt>
                <c:pt idx="2123">
                  <c:v>3.23</c:v>
                </c:pt>
                <c:pt idx="2124">
                  <c:v>3.1728000000000001</c:v>
                </c:pt>
                <c:pt idx="2125">
                  <c:v>3.1880000000000002</c:v>
                </c:pt>
                <c:pt idx="2126">
                  <c:v>3.2444000000000002</c:v>
                </c:pt>
                <c:pt idx="2127">
                  <c:v>3.2253000000000003</c:v>
                </c:pt>
                <c:pt idx="2128">
                  <c:v>3.1718000000000002</c:v>
                </c:pt>
                <c:pt idx="2129">
                  <c:v>3.1881999999999997</c:v>
                </c:pt>
                <c:pt idx="2130">
                  <c:v>3.1936</c:v>
                </c:pt>
                <c:pt idx="2131">
                  <c:v>3.2406000000000006</c:v>
                </c:pt>
                <c:pt idx="2132">
                  <c:v>3.2297000000000002</c:v>
                </c:pt>
                <c:pt idx="2133">
                  <c:v>3.2132000000000001</c:v>
                </c:pt>
                <c:pt idx="2134">
                  <c:v>3.2483</c:v>
                </c:pt>
                <c:pt idx="2135">
                  <c:v>3.2528000000000001</c:v>
                </c:pt>
                <c:pt idx="2136">
                  <c:v>3.2533000000000003</c:v>
                </c:pt>
                <c:pt idx="2137">
                  <c:v>3.2309999999999999</c:v>
                </c:pt>
                <c:pt idx="2138">
                  <c:v>3.2265000000000001</c:v>
                </c:pt>
                <c:pt idx="2139">
                  <c:v>3.2435999999999998</c:v>
                </c:pt>
                <c:pt idx="2140">
                  <c:v>3.2377000000000002</c:v>
                </c:pt>
                <c:pt idx="2141">
                  <c:v>3.2897000000000003</c:v>
                </c:pt>
                <c:pt idx="2142">
                  <c:v>3.2837000000000001</c:v>
                </c:pt>
                <c:pt idx="2143">
                  <c:v>3.2050000000000001</c:v>
                </c:pt>
                <c:pt idx="2144">
                  <c:v>3.1993999999999998</c:v>
                </c:pt>
                <c:pt idx="2145">
                  <c:v>3.2151999999999998</c:v>
                </c:pt>
                <c:pt idx="2146">
                  <c:v>3.1509</c:v>
                </c:pt>
                <c:pt idx="2147">
                  <c:v>3.1745000000000001</c:v>
                </c:pt>
                <c:pt idx="2148">
                  <c:v>3.1774</c:v>
                </c:pt>
                <c:pt idx="2149">
                  <c:v>3.1787000000000001</c:v>
                </c:pt>
                <c:pt idx="2150">
                  <c:v>3.1671</c:v>
                </c:pt>
                <c:pt idx="2151">
                  <c:v>3.1949000000000001</c:v>
                </c:pt>
                <c:pt idx="2152">
                  <c:v>3.2012</c:v>
                </c:pt>
                <c:pt idx="2153">
                  <c:v>3.2357</c:v>
                </c:pt>
                <c:pt idx="2154">
                  <c:v>3.1949999999999998</c:v>
                </c:pt>
                <c:pt idx="2155">
                  <c:v>3.2002999999999999</c:v>
                </c:pt>
                <c:pt idx="2156">
                  <c:v>3.2255000000000003</c:v>
                </c:pt>
                <c:pt idx="2157">
                  <c:v>3.2198000000000002</c:v>
                </c:pt>
                <c:pt idx="2158">
                  <c:v>3.2710000000000004</c:v>
                </c:pt>
                <c:pt idx="2159">
                  <c:v>3.2784000000000004</c:v>
                </c:pt>
                <c:pt idx="2160">
                  <c:v>3.2937000000000003</c:v>
                </c:pt>
                <c:pt idx="2161">
                  <c:v>3.2777000000000003</c:v>
                </c:pt>
                <c:pt idx="2162">
                  <c:v>3.3212000000000002</c:v>
                </c:pt>
                <c:pt idx="2163">
                  <c:v>3.3914</c:v>
                </c:pt>
                <c:pt idx="2164">
                  <c:v>3.3898000000000001</c:v>
                </c:pt>
                <c:pt idx="2165">
                  <c:v>3.4384000000000001</c:v>
                </c:pt>
                <c:pt idx="2166">
                  <c:v>3.4306000000000001</c:v>
                </c:pt>
                <c:pt idx="2167">
                  <c:v>3.4489999999999998</c:v>
                </c:pt>
                <c:pt idx="2168">
                  <c:v>3.3912999999999998</c:v>
                </c:pt>
                <c:pt idx="2169">
                  <c:v>3.3663000000000003</c:v>
                </c:pt>
                <c:pt idx="2170">
                  <c:v>3.367</c:v>
                </c:pt>
                <c:pt idx="2171">
                  <c:v>3.3686000000000003</c:v>
                </c:pt>
                <c:pt idx="2172">
                  <c:v>3.3990999999999998</c:v>
                </c:pt>
                <c:pt idx="2173">
                  <c:v>3.343</c:v>
                </c:pt>
                <c:pt idx="2174">
                  <c:v>3.3739000000000003</c:v>
                </c:pt>
                <c:pt idx="2175">
                  <c:v>3.3640000000000003</c:v>
                </c:pt>
                <c:pt idx="2176">
                  <c:v>3.3838999999999997</c:v>
                </c:pt>
                <c:pt idx="2177">
                  <c:v>3.3872000000000004</c:v>
                </c:pt>
                <c:pt idx="2178">
                  <c:v>3.3780999999999999</c:v>
                </c:pt>
                <c:pt idx="2179">
                  <c:v>3.3555000000000001</c:v>
                </c:pt>
                <c:pt idx="2180">
                  <c:v>3.3976000000000002</c:v>
                </c:pt>
                <c:pt idx="2181">
                  <c:v>3.4470000000000001</c:v>
                </c:pt>
                <c:pt idx="2182">
                  <c:v>3.4312999999999998</c:v>
                </c:pt>
                <c:pt idx="2183">
                  <c:v>3.4606000000000003</c:v>
                </c:pt>
                <c:pt idx="2184">
                  <c:v>3.3868999999999998</c:v>
                </c:pt>
                <c:pt idx="2185">
                  <c:v>3.3440000000000003</c:v>
                </c:pt>
                <c:pt idx="2186">
                  <c:v>3.3816000000000002</c:v>
                </c:pt>
                <c:pt idx="2187">
                  <c:v>3.3010999999999999</c:v>
                </c:pt>
                <c:pt idx="2188">
                  <c:v>3.2536999999999998</c:v>
                </c:pt>
                <c:pt idx="2189">
                  <c:v>3.1640000000000006</c:v>
                </c:pt>
                <c:pt idx="2190">
                  <c:v>3.0979000000000001</c:v>
                </c:pt>
                <c:pt idx="2191">
                  <c:v>2.9320999999999997</c:v>
                </c:pt>
                <c:pt idx="2192">
                  <c:v>3.0922999999999998</c:v>
                </c:pt>
                <c:pt idx="2193">
                  <c:v>3.0977000000000001</c:v>
                </c:pt>
                <c:pt idx="2194">
                  <c:v>3.18</c:v>
                </c:pt>
                <c:pt idx="2195">
                  <c:v>3.2395</c:v>
                </c:pt>
                <c:pt idx="2196">
                  <c:v>3.1835</c:v>
                </c:pt>
                <c:pt idx="2197">
                  <c:v>3.2853999999999997</c:v>
                </c:pt>
                <c:pt idx="2198">
                  <c:v>3.2989000000000002</c:v>
                </c:pt>
                <c:pt idx="2199">
                  <c:v>3.2614999999999998</c:v>
                </c:pt>
                <c:pt idx="2200">
                  <c:v>3.3236999999999997</c:v>
                </c:pt>
                <c:pt idx="2201">
                  <c:v>3.3327999999999998</c:v>
                </c:pt>
                <c:pt idx="2202">
                  <c:v>3.3443999999999998</c:v>
                </c:pt>
                <c:pt idx="2203">
                  <c:v>3.2991000000000001</c:v>
                </c:pt>
                <c:pt idx="2204">
                  <c:v>3.2644000000000002</c:v>
                </c:pt>
                <c:pt idx="2205">
                  <c:v>3.2542</c:v>
                </c:pt>
                <c:pt idx="2206">
                  <c:v>3.2262000000000004</c:v>
                </c:pt>
                <c:pt idx="2207">
                  <c:v>3.2460999999999998</c:v>
                </c:pt>
                <c:pt idx="2208">
                  <c:v>3.1943000000000001</c:v>
                </c:pt>
                <c:pt idx="2209">
                  <c:v>3.1957000000000004</c:v>
                </c:pt>
                <c:pt idx="2210">
                  <c:v>3.1819000000000002</c:v>
                </c:pt>
                <c:pt idx="2211">
                  <c:v>3.1968999999999999</c:v>
                </c:pt>
                <c:pt idx="2212">
                  <c:v>3.1578000000000004</c:v>
                </c:pt>
                <c:pt idx="2213">
                  <c:v>3.1705000000000001</c:v>
                </c:pt>
                <c:pt idx="2214">
                  <c:v>3.1627000000000001</c:v>
                </c:pt>
                <c:pt idx="2215">
                  <c:v>3.1776</c:v>
                </c:pt>
                <c:pt idx="2216">
                  <c:v>3.1562000000000001</c:v>
                </c:pt>
                <c:pt idx="2217">
                  <c:v>3.1643000000000003</c:v>
                </c:pt>
                <c:pt idx="2218">
                  <c:v>3.1757</c:v>
                </c:pt>
                <c:pt idx="2219">
                  <c:v>3.1620999999999997</c:v>
                </c:pt>
                <c:pt idx="2220">
                  <c:v>3.1814</c:v>
                </c:pt>
                <c:pt idx="2221">
                  <c:v>3.2086999999999999</c:v>
                </c:pt>
                <c:pt idx="2222">
                  <c:v>3.2555999999999998</c:v>
                </c:pt>
                <c:pt idx="2223">
                  <c:v>3.2548999999999997</c:v>
                </c:pt>
                <c:pt idx="2224">
                  <c:v>3.2292999999999998</c:v>
                </c:pt>
                <c:pt idx="2225">
                  <c:v>3.2605</c:v>
                </c:pt>
                <c:pt idx="2226">
                  <c:v>3.2548000000000004</c:v>
                </c:pt>
                <c:pt idx="2227">
                  <c:v>3.2534000000000001</c:v>
                </c:pt>
                <c:pt idx="2228">
                  <c:v>3.2305999999999999</c:v>
                </c:pt>
                <c:pt idx="2229">
                  <c:v>3.2707000000000002</c:v>
                </c:pt>
                <c:pt idx="2230">
                  <c:v>3.3120000000000003</c:v>
                </c:pt>
                <c:pt idx="2231">
                  <c:v>3.3018000000000001</c:v>
                </c:pt>
                <c:pt idx="2232">
                  <c:v>3.3094999999999999</c:v>
                </c:pt>
                <c:pt idx="2233">
                  <c:v>3.3273000000000001</c:v>
                </c:pt>
                <c:pt idx="2234">
                  <c:v>3.3285</c:v>
                </c:pt>
                <c:pt idx="2235">
                  <c:v>3.3699000000000003</c:v>
                </c:pt>
                <c:pt idx="2236">
                  <c:v>3.3745000000000003</c:v>
                </c:pt>
                <c:pt idx="2237">
                  <c:v>3.4179999999999997</c:v>
                </c:pt>
                <c:pt idx="2238">
                  <c:v>3.3924999999999996</c:v>
                </c:pt>
                <c:pt idx="2239">
                  <c:v>3.3254999999999999</c:v>
                </c:pt>
                <c:pt idx="2240">
                  <c:v>3.3025000000000002</c:v>
                </c:pt>
                <c:pt idx="2241">
                  <c:v>3.3287999999999998</c:v>
                </c:pt>
                <c:pt idx="2242">
                  <c:v>3.3129</c:v>
                </c:pt>
                <c:pt idx="2243">
                  <c:v>3.2675999999999998</c:v>
                </c:pt>
                <c:pt idx="2244">
                  <c:v>3.1739999999999999</c:v>
                </c:pt>
                <c:pt idx="2245">
                  <c:v>3.1689999999999996</c:v>
                </c:pt>
                <c:pt idx="2246">
                  <c:v>3.218</c:v>
                </c:pt>
                <c:pt idx="2247">
                  <c:v>3.1759999999999997</c:v>
                </c:pt>
                <c:pt idx="2248">
                  <c:v>3.2130000000000001</c:v>
                </c:pt>
                <c:pt idx="2249">
                  <c:v>3.1888999999999998</c:v>
                </c:pt>
                <c:pt idx="2250">
                  <c:v>3.1690999999999998</c:v>
                </c:pt>
                <c:pt idx="2251">
                  <c:v>3.2004999999999999</c:v>
                </c:pt>
                <c:pt idx="2252">
                  <c:v>3.2136</c:v>
                </c:pt>
                <c:pt idx="2253">
                  <c:v>3.2216</c:v>
                </c:pt>
                <c:pt idx="2254">
                  <c:v>3.2323</c:v>
                </c:pt>
                <c:pt idx="2255">
                  <c:v>3.2775999999999996</c:v>
                </c:pt>
                <c:pt idx="2256">
                  <c:v>3.2961999999999998</c:v>
                </c:pt>
                <c:pt idx="2257">
                  <c:v>3.3170999999999999</c:v>
                </c:pt>
                <c:pt idx="2258">
                  <c:v>3.2591000000000001</c:v>
                </c:pt>
                <c:pt idx="2259">
                  <c:v>3.2338</c:v>
                </c:pt>
                <c:pt idx="2260">
                  <c:v>3.2410000000000001</c:v>
                </c:pt>
                <c:pt idx="2261">
                  <c:v>3.2797000000000005</c:v>
                </c:pt>
                <c:pt idx="2262">
                  <c:v>3.2985999999999995</c:v>
                </c:pt>
                <c:pt idx="2263">
                  <c:v>3.2737999999999996</c:v>
                </c:pt>
                <c:pt idx="2264">
                  <c:v>3.3498000000000001</c:v>
                </c:pt>
                <c:pt idx="2265">
                  <c:v>3.3714</c:v>
                </c:pt>
                <c:pt idx="2266">
                  <c:v>3.4214000000000002</c:v>
                </c:pt>
                <c:pt idx="2267">
                  <c:v>3.3921000000000001</c:v>
                </c:pt>
                <c:pt idx="2268">
                  <c:v>3.4077999999999999</c:v>
                </c:pt>
                <c:pt idx="2269">
                  <c:v>3.4485999999999999</c:v>
                </c:pt>
                <c:pt idx="2270">
                  <c:v>3.4462000000000002</c:v>
                </c:pt>
                <c:pt idx="2271">
                  <c:v>3.4725000000000001</c:v>
                </c:pt>
                <c:pt idx="2272">
                  <c:v>3.4923000000000002</c:v>
                </c:pt>
                <c:pt idx="2273">
                  <c:v>3.4984999999999999</c:v>
                </c:pt>
                <c:pt idx="2274">
                  <c:v>3.4836</c:v>
                </c:pt>
                <c:pt idx="2275">
                  <c:v>3.5304999999999995</c:v>
                </c:pt>
                <c:pt idx="2276">
                  <c:v>3.5787999999999998</c:v>
                </c:pt>
                <c:pt idx="2277">
                  <c:v>3.5555999999999996</c:v>
                </c:pt>
                <c:pt idx="2278">
                  <c:v>3.5594999999999999</c:v>
                </c:pt>
                <c:pt idx="2279">
                  <c:v>3.4975000000000005</c:v>
                </c:pt>
                <c:pt idx="2280">
                  <c:v>3.4983</c:v>
                </c:pt>
                <c:pt idx="2281">
                  <c:v>3.4476000000000004</c:v>
                </c:pt>
                <c:pt idx="2282">
                  <c:v>3.53</c:v>
                </c:pt>
                <c:pt idx="2283">
                  <c:v>3.5869</c:v>
                </c:pt>
                <c:pt idx="2284">
                  <c:v>3.6288</c:v>
                </c:pt>
                <c:pt idx="2285">
                  <c:v>3.5838000000000001</c:v>
                </c:pt>
                <c:pt idx="2286">
                  <c:v>3.6164999999999998</c:v>
                </c:pt>
                <c:pt idx="2287">
                  <c:v>3.6013999999999999</c:v>
                </c:pt>
                <c:pt idx="2288">
                  <c:v>3.5811999999999999</c:v>
                </c:pt>
                <c:pt idx="2289">
                  <c:v>3.5640000000000001</c:v>
                </c:pt>
                <c:pt idx="2290">
                  <c:v>3.5855999999999999</c:v>
                </c:pt>
                <c:pt idx="2291">
                  <c:v>3.5773000000000001</c:v>
                </c:pt>
                <c:pt idx="2292">
                  <c:v>3.5686</c:v>
                </c:pt>
                <c:pt idx="2293">
                  <c:v>3.5483999999999996</c:v>
                </c:pt>
                <c:pt idx="2294">
                  <c:v>3.6005000000000003</c:v>
                </c:pt>
                <c:pt idx="2295">
                  <c:v>3.5761000000000003</c:v>
                </c:pt>
                <c:pt idx="2296">
                  <c:v>3.5242999999999998</c:v>
                </c:pt>
                <c:pt idx="2297">
                  <c:v>3.5017</c:v>
                </c:pt>
                <c:pt idx="2298">
                  <c:v>3.5215000000000001</c:v>
                </c:pt>
                <c:pt idx="2299">
                  <c:v>3.4586999999999999</c:v>
                </c:pt>
                <c:pt idx="2300">
                  <c:v>3.4849999999999999</c:v>
                </c:pt>
                <c:pt idx="2301">
                  <c:v>3.4954999999999998</c:v>
                </c:pt>
                <c:pt idx="2302">
                  <c:v>3.5241999999999996</c:v>
                </c:pt>
                <c:pt idx="2303">
                  <c:v>3.5404</c:v>
                </c:pt>
                <c:pt idx="2304">
                  <c:v>3.605</c:v>
                </c:pt>
                <c:pt idx="2305">
                  <c:v>3.5950000000000002</c:v>
                </c:pt>
                <c:pt idx="2306">
                  <c:v>3.6153</c:v>
                </c:pt>
                <c:pt idx="2307">
                  <c:v>3.6419999999999999</c:v>
                </c:pt>
                <c:pt idx="2308">
                  <c:v>3.6585999999999999</c:v>
                </c:pt>
                <c:pt idx="2309">
                  <c:v>3.5932000000000004</c:v>
                </c:pt>
                <c:pt idx="2310">
                  <c:v>3.5832000000000002</c:v>
                </c:pt>
                <c:pt idx="2311">
                  <c:v>3.5679999999999996</c:v>
                </c:pt>
                <c:pt idx="2312">
                  <c:v>3.5505</c:v>
                </c:pt>
                <c:pt idx="2313">
                  <c:v>3.5194999999999999</c:v>
                </c:pt>
                <c:pt idx="2314">
                  <c:v>3.4831000000000003</c:v>
                </c:pt>
                <c:pt idx="2315">
                  <c:v>3.4814999999999996</c:v>
                </c:pt>
                <c:pt idx="2316">
                  <c:v>3.4748999999999999</c:v>
                </c:pt>
                <c:pt idx="2317">
                  <c:v>3.5117000000000003</c:v>
                </c:pt>
                <c:pt idx="2318">
                  <c:v>3.5063000000000004</c:v>
                </c:pt>
                <c:pt idx="2319">
                  <c:v>3.4785999999999997</c:v>
                </c:pt>
                <c:pt idx="2320">
                  <c:v>3.5165999999999999</c:v>
                </c:pt>
                <c:pt idx="2321">
                  <c:v>3.5081000000000002</c:v>
                </c:pt>
                <c:pt idx="2322">
                  <c:v>3.4890999999999996</c:v>
                </c:pt>
                <c:pt idx="2323">
                  <c:v>3.4670000000000001</c:v>
                </c:pt>
                <c:pt idx="2324">
                  <c:v>3.4522000000000004</c:v>
                </c:pt>
                <c:pt idx="2325">
                  <c:v>3.4676</c:v>
                </c:pt>
                <c:pt idx="2326">
                  <c:v>3.4017999999999997</c:v>
                </c:pt>
                <c:pt idx="2327">
                  <c:v>3.4118000000000004</c:v>
                </c:pt>
                <c:pt idx="2328">
                  <c:v>3.3615999999999997</c:v>
                </c:pt>
                <c:pt idx="2329">
                  <c:v>3.3359999999999999</c:v>
                </c:pt>
                <c:pt idx="2330">
                  <c:v>3.3247</c:v>
                </c:pt>
                <c:pt idx="2331">
                  <c:v>3.3283</c:v>
                </c:pt>
                <c:pt idx="2332">
                  <c:v>3.38</c:v>
                </c:pt>
                <c:pt idx="2333">
                  <c:v>3.3881999999999999</c:v>
                </c:pt>
                <c:pt idx="2334">
                  <c:v>3.3460999999999994</c:v>
                </c:pt>
                <c:pt idx="2335">
                  <c:v>3.3203</c:v>
                </c:pt>
                <c:pt idx="2336">
                  <c:v>3.2672000000000003</c:v>
                </c:pt>
                <c:pt idx="2337">
                  <c:v>3.2822999999999998</c:v>
                </c:pt>
                <c:pt idx="2338">
                  <c:v>3.3119000000000001</c:v>
                </c:pt>
                <c:pt idx="2339">
                  <c:v>3.3106</c:v>
                </c:pt>
                <c:pt idx="2340">
                  <c:v>3.2684000000000002</c:v>
                </c:pt>
                <c:pt idx="2341">
                  <c:v>3.2684000000000002</c:v>
                </c:pt>
                <c:pt idx="2342">
                  <c:v>3.2906000000000004</c:v>
                </c:pt>
                <c:pt idx="2343">
                  <c:v>3.2317</c:v>
                </c:pt>
                <c:pt idx="2344">
                  <c:v>3.2321</c:v>
                </c:pt>
                <c:pt idx="2345">
                  <c:v>3.2323</c:v>
                </c:pt>
                <c:pt idx="2346">
                  <c:v>3.2324000000000002</c:v>
                </c:pt>
                <c:pt idx="2347">
                  <c:v>3.1488</c:v>
                </c:pt>
                <c:pt idx="2348">
                  <c:v>3.0723000000000003</c:v>
                </c:pt>
                <c:pt idx="2349">
                  <c:v>3.1886000000000001</c:v>
                </c:pt>
                <c:pt idx="2350">
                  <c:v>3.2120000000000002</c:v>
                </c:pt>
                <c:pt idx="2351">
                  <c:v>3.2259000000000002</c:v>
                </c:pt>
                <c:pt idx="2352">
                  <c:v>3.2709999999999999</c:v>
                </c:pt>
                <c:pt idx="2353">
                  <c:v>3.2596000000000003</c:v>
                </c:pt>
                <c:pt idx="2354">
                  <c:v>3.2311000000000001</c:v>
                </c:pt>
                <c:pt idx="2355">
                  <c:v>3.2204999999999999</c:v>
                </c:pt>
                <c:pt idx="2356">
                  <c:v>3.1947999999999999</c:v>
                </c:pt>
                <c:pt idx="2357">
                  <c:v>3.2108000000000003</c:v>
                </c:pt>
                <c:pt idx="2358">
                  <c:v>3.2406999999999999</c:v>
                </c:pt>
                <c:pt idx="2359">
                  <c:v>3.2739000000000003</c:v>
                </c:pt>
                <c:pt idx="2360">
                  <c:v>3.2667999999999999</c:v>
                </c:pt>
                <c:pt idx="2361">
                  <c:v>3.2370000000000001</c:v>
                </c:pt>
                <c:pt idx="2362">
                  <c:v>3.2233999999999998</c:v>
                </c:pt>
                <c:pt idx="2363">
                  <c:v>3.1730000000000005</c:v>
                </c:pt>
                <c:pt idx="2364">
                  <c:v>3.1922000000000001</c:v>
                </c:pt>
                <c:pt idx="2365">
                  <c:v>3.1919999999999997</c:v>
                </c:pt>
                <c:pt idx="2366">
                  <c:v>3.18</c:v>
                </c:pt>
                <c:pt idx="2367">
                  <c:v>3.1349999999999998</c:v>
                </c:pt>
                <c:pt idx="2368">
                  <c:v>3.0661</c:v>
                </c:pt>
                <c:pt idx="2369">
                  <c:v>3.1</c:v>
                </c:pt>
                <c:pt idx="2370">
                  <c:v>3.1235999999999997</c:v>
                </c:pt>
                <c:pt idx="2371">
                  <c:v>3.1175999999999999</c:v>
                </c:pt>
                <c:pt idx="2372">
                  <c:v>3.1113</c:v>
                </c:pt>
                <c:pt idx="2373">
                  <c:v>3.0272000000000001</c:v>
                </c:pt>
                <c:pt idx="2374">
                  <c:v>2.9914000000000001</c:v>
                </c:pt>
                <c:pt idx="2375">
                  <c:v>3.0256000000000003</c:v>
                </c:pt>
                <c:pt idx="2376">
                  <c:v>3.0487000000000002</c:v>
                </c:pt>
                <c:pt idx="2377">
                  <c:v>3.05</c:v>
                </c:pt>
                <c:pt idx="2378">
                  <c:v>3.0194000000000001</c:v>
                </c:pt>
                <c:pt idx="2379">
                  <c:v>3.0191999999999997</c:v>
                </c:pt>
                <c:pt idx="2380">
                  <c:v>3.0309999999999997</c:v>
                </c:pt>
                <c:pt idx="2381">
                  <c:v>2.9940000000000002</c:v>
                </c:pt>
                <c:pt idx="2382">
                  <c:v>2.9863</c:v>
                </c:pt>
                <c:pt idx="2383">
                  <c:v>3.02</c:v>
                </c:pt>
                <c:pt idx="2384">
                  <c:v>2.9745000000000004</c:v>
                </c:pt>
                <c:pt idx="2385">
                  <c:v>2.9858000000000002</c:v>
                </c:pt>
                <c:pt idx="2386">
                  <c:v>2.9756999999999998</c:v>
                </c:pt>
                <c:pt idx="2387">
                  <c:v>3.0211000000000001</c:v>
                </c:pt>
                <c:pt idx="2388">
                  <c:v>3.0604999999999998</c:v>
                </c:pt>
                <c:pt idx="2389">
                  <c:v>3.0702999999999996</c:v>
                </c:pt>
                <c:pt idx="2390">
                  <c:v>3.0454999999999997</c:v>
                </c:pt>
                <c:pt idx="2391">
                  <c:v>3.0690000000000004</c:v>
                </c:pt>
                <c:pt idx="2392">
                  <c:v>3.0203000000000002</c:v>
                </c:pt>
                <c:pt idx="2393">
                  <c:v>2.9552000000000005</c:v>
                </c:pt>
                <c:pt idx="2394">
                  <c:v>2.9538000000000002</c:v>
                </c:pt>
                <c:pt idx="2395">
                  <c:v>2.9630999999999998</c:v>
                </c:pt>
                <c:pt idx="2396">
                  <c:v>2.9286000000000003</c:v>
                </c:pt>
                <c:pt idx="2397">
                  <c:v>2.9460999999999999</c:v>
                </c:pt>
                <c:pt idx="2398">
                  <c:v>2.9657</c:v>
                </c:pt>
                <c:pt idx="2399">
                  <c:v>2.9615</c:v>
                </c:pt>
                <c:pt idx="2400">
                  <c:v>2.9655</c:v>
                </c:pt>
                <c:pt idx="2401">
                  <c:v>2.9744999999999999</c:v>
                </c:pt>
                <c:pt idx="2402">
                  <c:v>2.931</c:v>
                </c:pt>
                <c:pt idx="2403">
                  <c:v>2.8862000000000001</c:v>
                </c:pt>
                <c:pt idx="2404">
                  <c:v>2.7781999999999996</c:v>
                </c:pt>
                <c:pt idx="2405">
                  <c:v>2.7113</c:v>
                </c:pt>
                <c:pt idx="2406">
                  <c:v>2.7433000000000001</c:v>
                </c:pt>
                <c:pt idx="2407">
                  <c:v>2.6606999999999998</c:v>
                </c:pt>
                <c:pt idx="2408">
                  <c:v>2.6907000000000001</c:v>
                </c:pt>
                <c:pt idx="2409">
                  <c:v>2.7023000000000001</c:v>
                </c:pt>
                <c:pt idx="2410">
                  <c:v>2.7827999999999999</c:v>
                </c:pt>
                <c:pt idx="2411">
                  <c:v>2.7505999999999999</c:v>
                </c:pt>
                <c:pt idx="2412">
                  <c:v>2.8208000000000002</c:v>
                </c:pt>
                <c:pt idx="2413">
                  <c:v>2.8027000000000002</c:v>
                </c:pt>
                <c:pt idx="2414">
                  <c:v>2.8198000000000003</c:v>
                </c:pt>
                <c:pt idx="2415">
                  <c:v>2.8234000000000004</c:v>
                </c:pt>
                <c:pt idx="2416">
                  <c:v>2.7949999999999999</c:v>
                </c:pt>
                <c:pt idx="2417">
                  <c:v>2.7816000000000001</c:v>
                </c:pt>
                <c:pt idx="2418">
                  <c:v>2.8127</c:v>
                </c:pt>
                <c:pt idx="2419">
                  <c:v>2.8959999999999999</c:v>
                </c:pt>
                <c:pt idx="2420">
                  <c:v>2.8972000000000002</c:v>
                </c:pt>
                <c:pt idx="2421">
                  <c:v>2.9116999999999997</c:v>
                </c:pt>
                <c:pt idx="2422">
                  <c:v>2.9192</c:v>
                </c:pt>
                <c:pt idx="2423">
                  <c:v>2.8580000000000001</c:v>
                </c:pt>
                <c:pt idx="2424">
                  <c:v>2.8580000000000001</c:v>
                </c:pt>
                <c:pt idx="2425">
                  <c:v>2.8432999999999997</c:v>
                </c:pt>
                <c:pt idx="2426">
                  <c:v>2.8456000000000001</c:v>
                </c:pt>
                <c:pt idx="2427">
                  <c:v>2.7692000000000001</c:v>
                </c:pt>
                <c:pt idx="2428">
                  <c:v>2.7852999999999999</c:v>
                </c:pt>
                <c:pt idx="2429">
                  <c:v>2.7449000000000003</c:v>
                </c:pt>
                <c:pt idx="2430">
                  <c:v>2.7738</c:v>
                </c:pt>
                <c:pt idx="2431">
                  <c:v>2.7720999999999996</c:v>
                </c:pt>
                <c:pt idx="2432">
                  <c:v>2.8022999999999998</c:v>
                </c:pt>
                <c:pt idx="2433">
                  <c:v>2.8315999999999999</c:v>
                </c:pt>
                <c:pt idx="2434">
                  <c:v>2.8205</c:v>
                </c:pt>
                <c:pt idx="2435">
                  <c:v>2.7782999999999993</c:v>
                </c:pt>
                <c:pt idx="2436">
                  <c:v>2.7244999999999999</c:v>
                </c:pt>
                <c:pt idx="2437">
                  <c:v>2.7180999999999997</c:v>
                </c:pt>
                <c:pt idx="2438">
                  <c:v>2.6918000000000002</c:v>
                </c:pt>
                <c:pt idx="2439">
                  <c:v>2.6915</c:v>
                </c:pt>
                <c:pt idx="2440">
                  <c:v>2.5996000000000001</c:v>
                </c:pt>
                <c:pt idx="2441">
                  <c:v>2.6125000000000003</c:v>
                </c:pt>
                <c:pt idx="2442">
                  <c:v>2.5700000000000003</c:v>
                </c:pt>
                <c:pt idx="2443">
                  <c:v>2.59</c:v>
                </c:pt>
                <c:pt idx="2444">
                  <c:v>2.5887000000000002</c:v>
                </c:pt>
                <c:pt idx="2445">
                  <c:v>2.6221999999999999</c:v>
                </c:pt>
                <c:pt idx="2446">
                  <c:v>2.6665000000000001</c:v>
                </c:pt>
                <c:pt idx="2447">
                  <c:v>2.6326000000000005</c:v>
                </c:pt>
                <c:pt idx="2448">
                  <c:v>2.5419999999999998</c:v>
                </c:pt>
                <c:pt idx="2449">
                  <c:v>2.5510999999999999</c:v>
                </c:pt>
                <c:pt idx="2450">
                  <c:v>2.5234999999999999</c:v>
                </c:pt>
                <c:pt idx="2451">
                  <c:v>2.4872000000000001</c:v>
                </c:pt>
                <c:pt idx="2452">
                  <c:v>2.4586999999999999</c:v>
                </c:pt>
                <c:pt idx="2453">
                  <c:v>2.4385000000000003</c:v>
                </c:pt>
                <c:pt idx="2454">
                  <c:v>2.3134000000000001</c:v>
                </c:pt>
                <c:pt idx="2455">
                  <c:v>2.2106000000000003</c:v>
                </c:pt>
                <c:pt idx="2456">
                  <c:v>2.2339000000000002</c:v>
                </c:pt>
                <c:pt idx="2457">
                  <c:v>2.2021000000000002</c:v>
                </c:pt>
                <c:pt idx="2458">
                  <c:v>2.1920000000000002</c:v>
                </c:pt>
                <c:pt idx="2459">
                  <c:v>2.1506999999999996</c:v>
                </c:pt>
                <c:pt idx="2460">
                  <c:v>2.2332000000000001</c:v>
                </c:pt>
                <c:pt idx="2461">
                  <c:v>2.2435</c:v>
                </c:pt>
                <c:pt idx="2462">
                  <c:v>2.2020000000000004</c:v>
                </c:pt>
                <c:pt idx="2463">
                  <c:v>2.1379999999999999</c:v>
                </c:pt>
                <c:pt idx="2464">
                  <c:v>2.1331000000000002</c:v>
                </c:pt>
                <c:pt idx="2465">
                  <c:v>2.1805000000000003</c:v>
                </c:pt>
                <c:pt idx="2466">
                  <c:v>2.1421000000000001</c:v>
                </c:pt>
                <c:pt idx="2467">
                  <c:v>2.0598999999999998</c:v>
                </c:pt>
                <c:pt idx="2468">
                  <c:v>2.0478000000000001</c:v>
                </c:pt>
                <c:pt idx="2469">
                  <c:v>2.0672000000000001</c:v>
                </c:pt>
                <c:pt idx="2470">
                  <c:v>2.0106999999999999</c:v>
                </c:pt>
                <c:pt idx="2471">
                  <c:v>1.9883999999999999</c:v>
                </c:pt>
                <c:pt idx="2472">
                  <c:v>2.0705</c:v>
                </c:pt>
                <c:pt idx="2473">
                  <c:v>2.0425</c:v>
                </c:pt>
                <c:pt idx="2474">
                  <c:v>2.052</c:v>
                </c:pt>
                <c:pt idx="2475">
                  <c:v>2.0728999999999997</c:v>
                </c:pt>
                <c:pt idx="2476">
                  <c:v>2.0424000000000002</c:v>
                </c:pt>
                <c:pt idx="2477">
                  <c:v>2.0219999999999998</c:v>
                </c:pt>
                <c:pt idx="2478">
                  <c:v>2.0099999999999998</c:v>
                </c:pt>
                <c:pt idx="2479">
                  <c:v>2.1219999999999999</c:v>
                </c:pt>
                <c:pt idx="2480">
                  <c:v>2.1318999999999999</c:v>
                </c:pt>
                <c:pt idx="2481">
                  <c:v>2.1479999999999997</c:v>
                </c:pt>
                <c:pt idx="2482">
                  <c:v>2.1394000000000002</c:v>
                </c:pt>
                <c:pt idx="2483">
                  <c:v>2.2359999999999998</c:v>
                </c:pt>
                <c:pt idx="2484">
                  <c:v>2.2385000000000002</c:v>
                </c:pt>
                <c:pt idx="2485">
                  <c:v>2.1873000000000005</c:v>
                </c:pt>
                <c:pt idx="2486">
                  <c:v>2.2137000000000002</c:v>
                </c:pt>
                <c:pt idx="2487">
                  <c:v>2.1590000000000003</c:v>
                </c:pt>
                <c:pt idx="2488">
                  <c:v>2.0787</c:v>
                </c:pt>
                <c:pt idx="2489">
                  <c:v>2.1311</c:v>
                </c:pt>
                <c:pt idx="2490">
                  <c:v>2.1206999999999998</c:v>
                </c:pt>
                <c:pt idx="2491">
                  <c:v>2.1285000000000003</c:v>
                </c:pt>
                <c:pt idx="2492">
                  <c:v>2.1005000000000003</c:v>
                </c:pt>
                <c:pt idx="2493">
                  <c:v>2.1412</c:v>
                </c:pt>
                <c:pt idx="2494">
                  <c:v>2.1284000000000001</c:v>
                </c:pt>
                <c:pt idx="2495">
                  <c:v>2.093</c:v>
                </c:pt>
                <c:pt idx="2496">
                  <c:v>2.0782000000000003</c:v>
                </c:pt>
                <c:pt idx="2497">
                  <c:v>2.0826000000000002</c:v>
                </c:pt>
                <c:pt idx="2498">
                  <c:v>1.9645000000000001</c:v>
                </c:pt>
                <c:pt idx="2499">
                  <c:v>1.8937999999999999</c:v>
                </c:pt>
                <c:pt idx="2500">
                  <c:v>1.7409999999999999</c:v>
                </c:pt>
                <c:pt idx="2501">
                  <c:v>1.7449999999999999</c:v>
                </c:pt>
                <c:pt idx="2502">
                  <c:v>1.7017</c:v>
                </c:pt>
                <c:pt idx="2503">
                  <c:v>1.7406000000000001</c:v>
                </c:pt>
                <c:pt idx="2504">
                  <c:v>1.7530000000000001</c:v>
                </c:pt>
                <c:pt idx="2505">
                  <c:v>1.6936999999999998</c:v>
                </c:pt>
                <c:pt idx="2506">
                  <c:v>1.7332000000000001</c:v>
                </c:pt>
                <c:pt idx="2507">
                  <c:v>1.6503999999999999</c:v>
                </c:pt>
              </c:numCache>
            </c:numRef>
          </c:val>
          <c:smooth val="0"/>
          <c:extLst>
            <c:ext xmlns:c16="http://schemas.microsoft.com/office/drawing/2014/chart" uri="{C3380CC4-5D6E-409C-BE32-E72D297353CC}">
              <c16:uniqueId val="{00000002-55B9-4633-88F9-DB0036318AF7}"/>
            </c:ext>
          </c:extLst>
        </c:ser>
        <c:dLbls>
          <c:showLegendKey val="0"/>
          <c:showVal val="0"/>
          <c:showCatName val="0"/>
          <c:showSerName val="0"/>
          <c:showPercent val="0"/>
          <c:showBubbleSize val="0"/>
        </c:dLbls>
        <c:smooth val="0"/>
        <c:axId val="952496"/>
        <c:axId val="635982464"/>
      </c:lineChart>
      <c:dateAx>
        <c:axId val="952496"/>
        <c:scaling>
          <c:orientation val="minMax"/>
        </c:scaling>
        <c:delete val="0"/>
        <c:axPos val="b"/>
        <c:numFmt formatCode="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5982464"/>
        <c:crosses val="autoZero"/>
        <c:auto val="1"/>
        <c:lblOffset val="100"/>
        <c:baseTimeUnit val="days"/>
        <c:majorUnit val="1"/>
        <c:majorTimeUnit val="years"/>
      </c:dateAx>
      <c:valAx>
        <c:axId val="635982464"/>
        <c:scaling>
          <c:orientation val="minMax"/>
          <c:max val="4"/>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2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149570096841334E-2"/>
          <c:y val="0.10937849263257877"/>
          <c:w val="0.86942499773735182"/>
          <c:h val="0.76127660108841699"/>
        </c:manualLayout>
      </c:layout>
      <c:areaChart>
        <c:grouping val="standard"/>
        <c:varyColors val="0"/>
        <c:ser>
          <c:idx val="0"/>
          <c:order val="0"/>
          <c:tx>
            <c:v>Duitse overheidsschuld (%BBP, links)</c:v>
          </c:tx>
          <c:spPr>
            <a:solidFill>
              <a:schemeClr val="accent1"/>
            </a:solidFill>
            <a:ln>
              <a:noFill/>
            </a:ln>
            <a:effectLst/>
          </c:spPr>
          <c:cat>
            <c:numRef>
              <c:f>Sheet1!$A$12:$A$35</c:f>
              <c:numCache>
                <c:formatCode>m/d/yyyy</c:formatCode>
                <c:ptCount val="24"/>
                <c:pt idx="0">
                  <c:v>35064</c:v>
                </c:pt>
                <c:pt idx="1">
                  <c:v>35430</c:v>
                </c:pt>
                <c:pt idx="2">
                  <c:v>35795</c:v>
                </c:pt>
                <c:pt idx="3">
                  <c:v>36160</c:v>
                </c:pt>
                <c:pt idx="4">
                  <c:v>36525</c:v>
                </c:pt>
                <c:pt idx="5">
                  <c:v>36891</c:v>
                </c:pt>
                <c:pt idx="6">
                  <c:v>37256</c:v>
                </c:pt>
                <c:pt idx="7">
                  <c:v>37621</c:v>
                </c:pt>
                <c:pt idx="8">
                  <c:v>37986</c:v>
                </c:pt>
                <c:pt idx="9">
                  <c:v>38352</c:v>
                </c:pt>
                <c:pt idx="10">
                  <c:v>38717</c:v>
                </c:pt>
                <c:pt idx="11">
                  <c:v>39082</c:v>
                </c:pt>
                <c:pt idx="12">
                  <c:v>39447</c:v>
                </c:pt>
                <c:pt idx="13">
                  <c:v>39813</c:v>
                </c:pt>
                <c:pt idx="14">
                  <c:v>40178</c:v>
                </c:pt>
                <c:pt idx="15">
                  <c:v>40543</c:v>
                </c:pt>
                <c:pt idx="16">
                  <c:v>40908</c:v>
                </c:pt>
                <c:pt idx="17">
                  <c:v>41274</c:v>
                </c:pt>
                <c:pt idx="18">
                  <c:v>41639</c:v>
                </c:pt>
                <c:pt idx="19">
                  <c:v>42004</c:v>
                </c:pt>
                <c:pt idx="20">
                  <c:v>42369</c:v>
                </c:pt>
                <c:pt idx="21">
                  <c:v>42735</c:v>
                </c:pt>
                <c:pt idx="22">
                  <c:v>43100</c:v>
                </c:pt>
                <c:pt idx="23">
                  <c:v>43465</c:v>
                </c:pt>
              </c:numCache>
            </c:numRef>
          </c:cat>
          <c:val>
            <c:numRef>
              <c:f>Sheet1!$B$12:$B$35</c:f>
              <c:numCache>
                <c:formatCode>General</c:formatCode>
                <c:ptCount val="24"/>
                <c:pt idx="0">
                  <c:v>54.8</c:v>
                </c:pt>
                <c:pt idx="1">
                  <c:v>57.6</c:v>
                </c:pt>
                <c:pt idx="2">
                  <c:v>58.7</c:v>
                </c:pt>
                <c:pt idx="3">
                  <c:v>59.4</c:v>
                </c:pt>
                <c:pt idx="4">
                  <c:v>60</c:v>
                </c:pt>
                <c:pt idx="5">
                  <c:v>58.9</c:v>
                </c:pt>
                <c:pt idx="6">
                  <c:v>57.7</c:v>
                </c:pt>
                <c:pt idx="7">
                  <c:v>59.4</c:v>
                </c:pt>
                <c:pt idx="8">
                  <c:v>63.1</c:v>
                </c:pt>
                <c:pt idx="9">
                  <c:v>64.8</c:v>
                </c:pt>
                <c:pt idx="10">
                  <c:v>67</c:v>
                </c:pt>
                <c:pt idx="11">
                  <c:v>66.5</c:v>
                </c:pt>
                <c:pt idx="12">
                  <c:v>63.7</c:v>
                </c:pt>
                <c:pt idx="13">
                  <c:v>65.2</c:v>
                </c:pt>
                <c:pt idx="14">
                  <c:v>72.599999999999994</c:v>
                </c:pt>
                <c:pt idx="15">
                  <c:v>81.8</c:v>
                </c:pt>
                <c:pt idx="16">
                  <c:v>79.400000000000006</c:v>
                </c:pt>
                <c:pt idx="17">
                  <c:v>80.7</c:v>
                </c:pt>
                <c:pt idx="18">
                  <c:v>78.2</c:v>
                </c:pt>
                <c:pt idx="19">
                  <c:v>75.3</c:v>
                </c:pt>
                <c:pt idx="20">
                  <c:v>71.599999999999994</c:v>
                </c:pt>
                <c:pt idx="21">
                  <c:v>68.5</c:v>
                </c:pt>
                <c:pt idx="22">
                  <c:v>64.5</c:v>
                </c:pt>
                <c:pt idx="23">
                  <c:v>60.9</c:v>
                </c:pt>
              </c:numCache>
            </c:numRef>
          </c:val>
          <c:extLst>
            <c:ext xmlns:c16="http://schemas.microsoft.com/office/drawing/2014/chart" uri="{C3380CC4-5D6E-409C-BE32-E72D297353CC}">
              <c16:uniqueId val="{00000000-A9FE-4668-9BCC-E03D6F912A6B}"/>
            </c:ext>
          </c:extLst>
        </c:ser>
        <c:dLbls>
          <c:showLegendKey val="0"/>
          <c:showVal val="0"/>
          <c:showCatName val="0"/>
          <c:showSerName val="0"/>
          <c:showPercent val="0"/>
          <c:showBubbleSize val="0"/>
        </c:dLbls>
        <c:axId val="528075760"/>
        <c:axId val="673403584"/>
      </c:areaChart>
      <c:lineChart>
        <c:grouping val="standard"/>
        <c:varyColors val="0"/>
        <c:ser>
          <c:idx val="1"/>
          <c:order val="1"/>
          <c:tx>
            <c:v>Duitse overheidsschuld (EUR 1000 miljard, rechts)</c:v>
          </c:tx>
          <c:spPr>
            <a:ln w="28575" cap="rnd">
              <a:solidFill>
                <a:schemeClr val="accent2"/>
              </a:solidFill>
              <a:round/>
            </a:ln>
            <a:effectLst/>
          </c:spPr>
          <c:marker>
            <c:symbol val="none"/>
          </c:marker>
          <c:cat>
            <c:numRef>
              <c:f>Sheet1!$A$12:$A$35</c:f>
              <c:numCache>
                <c:formatCode>m/d/yyyy</c:formatCode>
                <c:ptCount val="24"/>
                <c:pt idx="0">
                  <c:v>35064</c:v>
                </c:pt>
                <c:pt idx="1">
                  <c:v>35430</c:v>
                </c:pt>
                <c:pt idx="2">
                  <c:v>35795</c:v>
                </c:pt>
                <c:pt idx="3">
                  <c:v>36160</c:v>
                </c:pt>
                <c:pt idx="4">
                  <c:v>36525</c:v>
                </c:pt>
                <c:pt idx="5">
                  <c:v>36891</c:v>
                </c:pt>
                <c:pt idx="6">
                  <c:v>37256</c:v>
                </c:pt>
                <c:pt idx="7">
                  <c:v>37621</c:v>
                </c:pt>
                <c:pt idx="8">
                  <c:v>37986</c:v>
                </c:pt>
                <c:pt idx="9">
                  <c:v>38352</c:v>
                </c:pt>
                <c:pt idx="10">
                  <c:v>38717</c:v>
                </c:pt>
                <c:pt idx="11">
                  <c:v>39082</c:v>
                </c:pt>
                <c:pt idx="12">
                  <c:v>39447</c:v>
                </c:pt>
                <c:pt idx="13">
                  <c:v>39813</c:v>
                </c:pt>
                <c:pt idx="14">
                  <c:v>40178</c:v>
                </c:pt>
                <c:pt idx="15">
                  <c:v>40543</c:v>
                </c:pt>
                <c:pt idx="16">
                  <c:v>40908</c:v>
                </c:pt>
                <c:pt idx="17">
                  <c:v>41274</c:v>
                </c:pt>
                <c:pt idx="18">
                  <c:v>41639</c:v>
                </c:pt>
                <c:pt idx="19">
                  <c:v>42004</c:v>
                </c:pt>
                <c:pt idx="20">
                  <c:v>42369</c:v>
                </c:pt>
                <c:pt idx="21">
                  <c:v>42735</c:v>
                </c:pt>
                <c:pt idx="22">
                  <c:v>43100</c:v>
                </c:pt>
                <c:pt idx="23">
                  <c:v>43465</c:v>
                </c:pt>
              </c:numCache>
            </c:numRef>
          </c:cat>
          <c:val>
            <c:numRef>
              <c:f>Sheet1!$D$12:$D$35</c:f>
              <c:numCache>
                <c:formatCode>General</c:formatCode>
                <c:ptCount val="24"/>
                <c:pt idx="0">
                  <c:v>1.0798629</c:v>
                </c:pt>
                <c:pt idx="1">
                  <c:v>1.1157465</c:v>
                </c:pt>
                <c:pt idx="2">
                  <c:v>1.1424941000000002</c:v>
                </c:pt>
                <c:pt idx="3">
                  <c:v>1.1992837000000001</c:v>
                </c:pt>
                <c:pt idx="4">
                  <c:v>1.2385681000000002</c:v>
                </c:pt>
                <c:pt idx="5">
                  <c:v>1.2457849999999999</c:v>
                </c:pt>
                <c:pt idx="6">
                  <c:v>1.2587489999999999</c:v>
                </c:pt>
                <c:pt idx="7">
                  <c:v>1.3124466000000001</c:v>
                </c:pt>
                <c:pt idx="8">
                  <c:v>1.4002608999999999</c:v>
                </c:pt>
                <c:pt idx="9">
                  <c:v>1.4705861</c:v>
                </c:pt>
                <c:pt idx="10">
                  <c:v>1.5413998999999998</c:v>
                </c:pt>
                <c:pt idx="11">
                  <c:v>1.5913343999999998</c:v>
                </c:pt>
                <c:pt idx="12">
                  <c:v>1.6000162</c:v>
                </c:pt>
                <c:pt idx="13">
                  <c:v>1.669035</c:v>
                </c:pt>
                <c:pt idx="14">
                  <c:v>1.7856843999999998</c:v>
                </c:pt>
                <c:pt idx="15">
                  <c:v>2.1106685000000001</c:v>
                </c:pt>
                <c:pt idx="16">
                  <c:v>2.1475492999999997</c:v>
                </c:pt>
                <c:pt idx="17">
                  <c:v>2.2252037999999996</c:v>
                </c:pt>
                <c:pt idx="18">
                  <c:v>2.2107389</c:v>
                </c:pt>
                <c:pt idx="19">
                  <c:v>2.2122804</c:v>
                </c:pt>
                <c:pt idx="20">
                  <c:v>2.1819718999999997</c:v>
                </c:pt>
                <c:pt idx="21">
                  <c:v>2.1658911000000001</c:v>
                </c:pt>
                <c:pt idx="22">
                  <c:v>2.1153967000000002</c:v>
                </c:pt>
                <c:pt idx="23">
                  <c:v>2.0631715000000002</c:v>
                </c:pt>
              </c:numCache>
            </c:numRef>
          </c:val>
          <c:smooth val="0"/>
          <c:extLst>
            <c:ext xmlns:c16="http://schemas.microsoft.com/office/drawing/2014/chart" uri="{C3380CC4-5D6E-409C-BE32-E72D297353CC}">
              <c16:uniqueId val="{00000001-A9FE-4668-9BCC-E03D6F912A6B}"/>
            </c:ext>
          </c:extLst>
        </c:ser>
        <c:dLbls>
          <c:showLegendKey val="0"/>
          <c:showVal val="0"/>
          <c:showCatName val="0"/>
          <c:showSerName val="0"/>
          <c:showPercent val="0"/>
          <c:showBubbleSize val="0"/>
        </c:dLbls>
        <c:marker val="1"/>
        <c:smooth val="0"/>
        <c:axId val="233261520"/>
        <c:axId val="241055696"/>
      </c:lineChart>
      <c:dateAx>
        <c:axId val="528075760"/>
        <c:scaling>
          <c:orientation val="minMax"/>
        </c:scaling>
        <c:delete val="0"/>
        <c:axPos val="b"/>
        <c:numFmt formatCode="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3403584"/>
        <c:crosses val="autoZero"/>
        <c:auto val="1"/>
        <c:lblOffset val="100"/>
        <c:baseTimeUnit val="years"/>
        <c:majorUnit val="5"/>
        <c:majorTimeUnit val="years"/>
      </c:dateAx>
      <c:valAx>
        <c:axId val="673403584"/>
        <c:scaling>
          <c:orientation val="minMax"/>
          <c:min val="4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8075760"/>
        <c:crosses val="autoZero"/>
        <c:crossBetween val="between"/>
      </c:valAx>
      <c:valAx>
        <c:axId val="241055696"/>
        <c:scaling>
          <c:orientation val="minMax"/>
          <c:min val="1"/>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3261520"/>
        <c:crosses val="max"/>
        <c:crossBetween val="between"/>
      </c:valAx>
      <c:dateAx>
        <c:axId val="233261520"/>
        <c:scaling>
          <c:orientation val="minMax"/>
        </c:scaling>
        <c:delete val="1"/>
        <c:axPos val="b"/>
        <c:numFmt formatCode="m/d/yyyy" sourceLinked="1"/>
        <c:majorTickMark val="out"/>
        <c:minorTickMark val="none"/>
        <c:tickLblPos val="nextTo"/>
        <c:crossAx val="241055696"/>
        <c:crosses val="autoZero"/>
        <c:auto val="1"/>
        <c:lblOffset val="100"/>
        <c:baseTimeUnit val="year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0.17675</cdr:x>
      <cdr:y>0.33153</cdr:y>
    </cdr:from>
    <cdr:to>
      <cdr:x>0.23037</cdr:x>
      <cdr:y>0.46245</cdr:y>
    </cdr:to>
    <cdr:cxnSp macro="">
      <cdr:nvCxnSpPr>
        <cdr:cNvPr id="3" name="Straight Arrow Connector 2">
          <a:extLst xmlns:a="http://schemas.openxmlformats.org/drawingml/2006/main">
            <a:ext uri="{FF2B5EF4-FFF2-40B4-BE49-F238E27FC236}">
              <a16:creationId xmlns:a16="http://schemas.microsoft.com/office/drawing/2014/main" id="{7DA5F59C-36DF-4EC8-AE89-1D784FFD7490}"/>
            </a:ext>
          </a:extLst>
        </cdr:cNvPr>
        <cdr:cNvCxnSpPr/>
      </cdr:nvCxnSpPr>
      <cdr:spPr>
        <a:xfrm xmlns:a="http://schemas.openxmlformats.org/drawingml/2006/main">
          <a:off x="1768913" y="1399879"/>
          <a:ext cx="536620" cy="552812"/>
        </a:xfrm>
        <a:prstGeom xmlns:a="http://schemas.openxmlformats.org/drawingml/2006/main" prst="straightConnector1">
          <a:avLst/>
        </a:prstGeom>
        <a:ln xmlns:a="http://schemas.openxmlformats.org/drawingml/2006/main" w="12700">
          <a:solidFill>
            <a:schemeClr val="tx1"/>
          </a:solidFill>
          <a:headEnd w="lg" len="lg"/>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0.18434</cdr:x>
      <cdr:y>0.55704</cdr:y>
    </cdr:from>
    <cdr:to>
      <cdr:x>0.23255</cdr:x>
      <cdr:y>0.68963</cdr:y>
    </cdr:to>
    <cdr:cxnSp macro="">
      <cdr:nvCxnSpPr>
        <cdr:cNvPr id="4" name="Straight Arrow Connector 3">
          <a:extLst xmlns:a="http://schemas.openxmlformats.org/drawingml/2006/main">
            <a:ext uri="{FF2B5EF4-FFF2-40B4-BE49-F238E27FC236}">
              <a16:creationId xmlns:a16="http://schemas.microsoft.com/office/drawing/2014/main" id="{963202F1-C2C4-4E2F-AF5A-F40E976F0B22}"/>
            </a:ext>
          </a:extLst>
        </cdr:cNvPr>
        <cdr:cNvCxnSpPr/>
      </cdr:nvCxnSpPr>
      <cdr:spPr>
        <a:xfrm xmlns:a="http://schemas.openxmlformats.org/drawingml/2006/main" flipV="1">
          <a:off x="1844796" y="2352098"/>
          <a:ext cx="482477" cy="559864"/>
        </a:xfrm>
        <a:prstGeom xmlns:a="http://schemas.openxmlformats.org/drawingml/2006/main" prst="straightConnector1">
          <a:avLst/>
        </a:prstGeom>
        <a:ln xmlns:a="http://schemas.openxmlformats.org/drawingml/2006/main" w="12700">
          <a:solidFill>
            <a:schemeClr val="tx1"/>
          </a:solidFill>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0.45012</cdr:x>
      <cdr:y>0.52551</cdr:y>
    </cdr:from>
    <cdr:to>
      <cdr:x>0.5187</cdr:x>
      <cdr:y>0.57385</cdr:y>
    </cdr:to>
    <cdr:cxnSp macro="">
      <cdr:nvCxnSpPr>
        <cdr:cNvPr id="6" name="Straight Arrow Connector 5">
          <a:extLst xmlns:a="http://schemas.openxmlformats.org/drawingml/2006/main">
            <a:ext uri="{FF2B5EF4-FFF2-40B4-BE49-F238E27FC236}">
              <a16:creationId xmlns:a16="http://schemas.microsoft.com/office/drawing/2014/main" id="{1B2DE248-ECD3-408A-97B5-56EB3E07057E}"/>
            </a:ext>
          </a:extLst>
        </cdr:cNvPr>
        <cdr:cNvCxnSpPr/>
      </cdr:nvCxnSpPr>
      <cdr:spPr>
        <a:xfrm xmlns:a="http://schemas.openxmlformats.org/drawingml/2006/main">
          <a:off x="4504723" y="2218983"/>
          <a:ext cx="686336" cy="204117"/>
        </a:xfrm>
        <a:prstGeom xmlns:a="http://schemas.openxmlformats.org/drawingml/2006/main" prst="straightConnector1">
          <a:avLst/>
        </a:prstGeom>
        <a:ln xmlns:a="http://schemas.openxmlformats.org/drawingml/2006/main" w="12700">
          <a:solidFill>
            <a:schemeClr val="tx1"/>
          </a:solidFill>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0.4577</cdr:x>
      <cdr:y>0.75923</cdr:y>
    </cdr:from>
    <cdr:to>
      <cdr:x>0.52462</cdr:x>
      <cdr:y>0.81126</cdr:y>
    </cdr:to>
    <cdr:cxnSp macro="">
      <cdr:nvCxnSpPr>
        <cdr:cNvPr id="9" name="Straight Arrow Connector 8">
          <a:extLst xmlns:a="http://schemas.openxmlformats.org/drawingml/2006/main">
            <a:ext uri="{FF2B5EF4-FFF2-40B4-BE49-F238E27FC236}">
              <a16:creationId xmlns:a16="http://schemas.microsoft.com/office/drawing/2014/main" id="{C771C298-9FB8-468C-9FDD-7B5B2C6A9132}"/>
            </a:ext>
          </a:extLst>
        </cdr:cNvPr>
        <cdr:cNvCxnSpPr/>
      </cdr:nvCxnSpPr>
      <cdr:spPr>
        <a:xfrm xmlns:a="http://schemas.openxmlformats.org/drawingml/2006/main" flipV="1">
          <a:off x="4580606" y="3205846"/>
          <a:ext cx="669723" cy="219697"/>
        </a:xfrm>
        <a:prstGeom xmlns:a="http://schemas.openxmlformats.org/drawingml/2006/main" prst="straightConnector1">
          <a:avLst/>
        </a:prstGeom>
        <a:ln xmlns:a="http://schemas.openxmlformats.org/drawingml/2006/main" w="12700">
          <a:solidFill>
            <a:schemeClr val="tx1"/>
          </a:solidFill>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0.59329</cdr:x>
      <cdr:y>0.42408</cdr:y>
    </cdr:from>
    <cdr:to>
      <cdr:x>0.67267</cdr:x>
      <cdr:y>0.53519</cdr:y>
    </cdr:to>
    <cdr:cxnSp macro="">
      <cdr:nvCxnSpPr>
        <cdr:cNvPr id="11" name="Straight Arrow Connector 10">
          <a:extLst xmlns:a="http://schemas.openxmlformats.org/drawingml/2006/main">
            <a:ext uri="{FF2B5EF4-FFF2-40B4-BE49-F238E27FC236}">
              <a16:creationId xmlns:a16="http://schemas.microsoft.com/office/drawing/2014/main" id="{C771C298-9FB8-468C-9FDD-7B5B2C6A9132}"/>
            </a:ext>
          </a:extLst>
        </cdr:cNvPr>
        <cdr:cNvCxnSpPr/>
      </cdr:nvCxnSpPr>
      <cdr:spPr>
        <a:xfrm xmlns:a="http://schemas.openxmlformats.org/drawingml/2006/main">
          <a:off x="5937583" y="1790696"/>
          <a:ext cx="794422" cy="469164"/>
        </a:xfrm>
        <a:prstGeom xmlns:a="http://schemas.openxmlformats.org/drawingml/2006/main" prst="straightConnector1">
          <a:avLst/>
        </a:prstGeom>
        <a:ln xmlns:a="http://schemas.openxmlformats.org/drawingml/2006/main" w="12700">
          <a:solidFill>
            <a:schemeClr val="tx1"/>
          </a:solidFill>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0.60641</cdr:x>
      <cdr:y>0.74077</cdr:y>
    </cdr:from>
    <cdr:to>
      <cdr:x>0.68206</cdr:x>
      <cdr:y>0.74111</cdr:y>
    </cdr:to>
    <cdr:cxnSp macro="">
      <cdr:nvCxnSpPr>
        <cdr:cNvPr id="13" name="Straight Arrow Connector 12">
          <a:extLst xmlns:a="http://schemas.openxmlformats.org/drawingml/2006/main">
            <a:ext uri="{FF2B5EF4-FFF2-40B4-BE49-F238E27FC236}">
              <a16:creationId xmlns:a16="http://schemas.microsoft.com/office/drawing/2014/main" id="{C771C298-9FB8-468C-9FDD-7B5B2C6A9132}"/>
            </a:ext>
          </a:extLst>
        </cdr:cNvPr>
        <cdr:cNvCxnSpPr/>
      </cdr:nvCxnSpPr>
      <cdr:spPr>
        <a:xfrm xmlns:a="http://schemas.openxmlformats.org/drawingml/2006/main">
          <a:off x="6068852" y="3127897"/>
          <a:ext cx="757092" cy="1436"/>
        </a:xfrm>
        <a:prstGeom xmlns:a="http://schemas.openxmlformats.org/drawingml/2006/main" prst="straightConnector1">
          <a:avLst/>
        </a:prstGeom>
        <a:ln xmlns:a="http://schemas.openxmlformats.org/drawingml/2006/main" w="12700">
          <a:solidFill>
            <a:schemeClr val="tx1"/>
          </a:solidFill>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0.90459</cdr:x>
      <cdr:y>0.5</cdr:y>
    </cdr:from>
    <cdr:to>
      <cdr:x>0.9659</cdr:x>
      <cdr:y>0.57591</cdr:y>
    </cdr:to>
    <cdr:cxnSp macro="">
      <cdr:nvCxnSpPr>
        <cdr:cNvPr id="15" name="Straight Arrow Connector 14">
          <a:extLst xmlns:a="http://schemas.openxmlformats.org/drawingml/2006/main">
            <a:ext uri="{FF2B5EF4-FFF2-40B4-BE49-F238E27FC236}">
              <a16:creationId xmlns:a16="http://schemas.microsoft.com/office/drawing/2014/main" id="{77E18CD6-3FB9-4EBA-9052-BDFC2B718FA3}"/>
            </a:ext>
          </a:extLst>
        </cdr:cNvPr>
        <cdr:cNvCxnSpPr/>
      </cdr:nvCxnSpPr>
      <cdr:spPr>
        <a:xfrm xmlns:a="http://schemas.openxmlformats.org/drawingml/2006/main">
          <a:off x="9053020" y="2111259"/>
          <a:ext cx="613495" cy="320511"/>
        </a:xfrm>
        <a:prstGeom xmlns:a="http://schemas.openxmlformats.org/drawingml/2006/main" prst="straightConnector1">
          <a:avLst/>
        </a:prstGeom>
        <a:ln xmlns:a="http://schemas.openxmlformats.org/drawingml/2006/main" w="12700">
          <a:solidFill>
            <a:schemeClr val="tx1"/>
          </a:solidFill>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0.90251</cdr:x>
      <cdr:y>0.76175</cdr:y>
    </cdr:from>
    <cdr:to>
      <cdr:x>0.9632</cdr:x>
      <cdr:y>0.78021</cdr:y>
    </cdr:to>
    <cdr:cxnSp macro="">
      <cdr:nvCxnSpPr>
        <cdr:cNvPr id="17" name="Straight Arrow Connector 16">
          <a:extLst xmlns:a="http://schemas.openxmlformats.org/drawingml/2006/main">
            <a:ext uri="{FF2B5EF4-FFF2-40B4-BE49-F238E27FC236}">
              <a16:creationId xmlns:a16="http://schemas.microsoft.com/office/drawing/2014/main" id="{84FE552D-4F31-4243-9129-078DF888BC91}"/>
            </a:ext>
          </a:extLst>
        </cdr:cNvPr>
        <cdr:cNvCxnSpPr/>
      </cdr:nvCxnSpPr>
      <cdr:spPr>
        <a:xfrm xmlns:a="http://schemas.openxmlformats.org/drawingml/2006/main">
          <a:off x="9032203" y="3216492"/>
          <a:ext cx="607375" cy="77948"/>
        </a:xfrm>
        <a:prstGeom xmlns:a="http://schemas.openxmlformats.org/drawingml/2006/main" prst="straightConnector1">
          <a:avLst/>
        </a:prstGeom>
        <a:ln xmlns:a="http://schemas.openxmlformats.org/drawingml/2006/main" w="12700">
          <a:solidFill>
            <a:schemeClr val="tx1"/>
          </a:solidFill>
          <a:prstDash val="lgDash"/>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0.90275</cdr:x>
      <cdr:y>0.76751</cdr:y>
    </cdr:from>
    <cdr:to>
      <cdr:x>0.94889</cdr:x>
      <cdr:y>0.838</cdr:y>
    </cdr:to>
    <cdr:sp macro="" textlink="">
      <cdr:nvSpPr>
        <cdr:cNvPr id="20" name="TextBox 19">
          <a:extLst xmlns:a="http://schemas.openxmlformats.org/drawingml/2006/main">
            <a:ext uri="{FF2B5EF4-FFF2-40B4-BE49-F238E27FC236}">
              <a16:creationId xmlns:a16="http://schemas.microsoft.com/office/drawing/2014/main" id="{B2B7B71E-5352-4CC6-AAB7-1D260B68241B}"/>
            </a:ext>
          </a:extLst>
        </cdr:cNvPr>
        <cdr:cNvSpPr txBox="1"/>
      </cdr:nvSpPr>
      <cdr:spPr>
        <a:xfrm xmlns:a="http://schemas.openxmlformats.org/drawingml/2006/main">
          <a:off x="9034572" y="3240813"/>
          <a:ext cx="461761" cy="297645"/>
        </a:xfrm>
        <a:prstGeom xmlns:a="http://schemas.openxmlformats.org/drawingml/2006/main" prst="rect">
          <a:avLst/>
        </a:prstGeom>
        <a:noFill xmlns:a="http://schemas.openxmlformats.org/drawingml/2006/main"/>
      </cdr:spPr>
      <cdr:txBody>
        <a:bodyPr xmlns:a="http://schemas.openxmlformats.org/drawingml/2006/main" vertOverflow="clip" horzOverflow="clip" wrap="square" lIns="0" tIns="0" rIns="0" bIns="0" rtlCol="0" anchor="ctr">
          <a:noAutofit/>
        </a:bodyPr>
        <a:lstStyle xmlns:a="http://schemas.openxmlformats.org/drawingml/2006/main"/>
        <a:p xmlns:a="http://schemas.openxmlformats.org/drawingml/2006/main">
          <a:pPr marL="0" indent="0" algn="ctr">
            <a:buClr>
              <a:schemeClr val="tx1"/>
            </a:buClr>
            <a:buSzPct val="110000"/>
            <a:buFont typeface="Arial" panose="020B0604020202020204" pitchFamily="34" charset="0"/>
            <a:buNone/>
          </a:pPr>
          <a:r>
            <a:rPr lang="en-GB" sz="1800" dirty="0" err="1"/>
            <a:t>?</a:t>
          </a:r>
        </a:p>
      </cdr:txBody>
    </cdr:sp>
  </cdr:relSizeAnchor>
</c:userShapes>
</file>

<file path=ppt/drawings/drawing2.xml><?xml version="1.0" encoding="utf-8"?>
<c:userShapes xmlns:c="http://schemas.openxmlformats.org/drawingml/2006/chart">
  <cdr:relSizeAnchor xmlns:cdr="http://schemas.openxmlformats.org/drawingml/2006/chartDrawing">
    <cdr:from>
      <cdr:x>0.89684</cdr:x>
      <cdr:y>0.61939</cdr:y>
    </cdr:from>
    <cdr:to>
      <cdr:x>0.94705</cdr:x>
      <cdr:y>0.67325</cdr:y>
    </cdr:to>
    <cdr:sp macro="" textlink="">
      <cdr:nvSpPr>
        <cdr:cNvPr id="2" name="TextBox 1">
          <a:extLst xmlns:a="http://schemas.openxmlformats.org/drawingml/2006/main">
            <a:ext uri="{FF2B5EF4-FFF2-40B4-BE49-F238E27FC236}">
              <a16:creationId xmlns:a16="http://schemas.microsoft.com/office/drawing/2014/main" id="{62E5DE1A-0329-4E10-BFCB-1A8E33B55BC7}"/>
            </a:ext>
          </a:extLst>
        </cdr:cNvPr>
        <cdr:cNvSpPr txBox="1"/>
      </cdr:nvSpPr>
      <cdr:spPr>
        <a:xfrm xmlns:a="http://schemas.openxmlformats.org/drawingml/2006/main">
          <a:off x="9924659" y="2831866"/>
          <a:ext cx="555724" cy="246221"/>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vertOverflow="clip" horzOverflow="clip" wrap="square" rtlCol="0" anchor="ctr">
          <a:spAutoFit/>
        </a:bodyPr>
        <a:lstStyle xmlns:a="http://schemas.openxmlformats.org/drawingml/2006/main"/>
        <a:p xmlns:a="http://schemas.openxmlformats.org/drawingml/2006/main">
          <a:pPr marL="0" indent="0" algn="ctr">
            <a:buClr>
              <a:schemeClr val="tx2"/>
            </a:buClr>
            <a:buSzPct val="110000"/>
            <a:buFontTx/>
            <a:buNone/>
          </a:pPr>
          <a:r>
            <a:rPr lang="en-GB" sz="1000" dirty="0">
              <a:solidFill>
                <a:schemeClr val="tx2"/>
              </a:solidFill>
            </a:rPr>
            <a:t>1,2%</a:t>
          </a:r>
        </a:p>
      </cdr:txBody>
    </cdr:sp>
  </cdr:relSizeAnchor>
  <cdr:relSizeAnchor xmlns:cdr="http://schemas.openxmlformats.org/drawingml/2006/chartDrawing">
    <cdr:from>
      <cdr:x>0.89245</cdr:x>
      <cdr:y>0.49926</cdr:y>
    </cdr:from>
    <cdr:to>
      <cdr:x>0.94465</cdr:x>
      <cdr:y>0.55312</cdr:y>
    </cdr:to>
    <cdr:sp macro="" textlink="">
      <cdr:nvSpPr>
        <cdr:cNvPr id="3" name="TextBox 1">
          <a:extLst xmlns:a="http://schemas.openxmlformats.org/drawingml/2006/main">
            <a:ext uri="{FF2B5EF4-FFF2-40B4-BE49-F238E27FC236}">
              <a16:creationId xmlns:a16="http://schemas.microsoft.com/office/drawing/2014/main" id="{2DB89061-C17C-4D0D-98E5-EB5C6F9760D8}"/>
            </a:ext>
          </a:extLst>
        </cdr:cNvPr>
        <cdr:cNvSpPr txBox="1"/>
      </cdr:nvSpPr>
      <cdr:spPr>
        <a:xfrm xmlns:a="http://schemas.openxmlformats.org/drawingml/2006/main">
          <a:off x="9876150" y="2282630"/>
          <a:ext cx="577599" cy="246221"/>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buClr>
              <a:schemeClr val="tx2"/>
            </a:buClr>
            <a:buSzPct val="110000"/>
            <a:buFontTx/>
            <a:buNone/>
          </a:pPr>
          <a:r>
            <a:rPr lang="en-GB" sz="1000">
              <a:solidFill>
                <a:schemeClr val="tx2"/>
              </a:solidFill>
            </a:rPr>
            <a:t>1,9%</a:t>
          </a:r>
        </a:p>
      </cdr:txBody>
    </cdr:sp>
  </cdr:relSizeAnchor>
  <cdr:relSizeAnchor xmlns:cdr="http://schemas.openxmlformats.org/drawingml/2006/chartDrawing">
    <cdr:from>
      <cdr:x>0.89349</cdr:x>
      <cdr:y>0.13983</cdr:y>
    </cdr:from>
    <cdr:to>
      <cdr:x>0.95106</cdr:x>
      <cdr:y>0.19368</cdr:y>
    </cdr:to>
    <cdr:sp macro="" textlink="">
      <cdr:nvSpPr>
        <cdr:cNvPr id="6" name="TextBox 1">
          <a:extLst xmlns:a="http://schemas.openxmlformats.org/drawingml/2006/main">
            <a:ext uri="{FF2B5EF4-FFF2-40B4-BE49-F238E27FC236}">
              <a16:creationId xmlns:a16="http://schemas.microsoft.com/office/drawing/2014/main" id="{B462ADCC-9313-4D7F-BC65-AF5E0731A836}"/>
            </a:ext>
          </a:extLst>
        </cdr:cNvPr>
        <cdr:cNvSpPr txBox="1"/>
      </cdr:nvSpPr>
      <cdr:spPr>
        <a:xfrm xmlns:a="http://schemas.openxmlformats.org/drawingml/2006/main">
          <a:off x="9887647" y="639292"/>
          <a:ext cx="637123" cy="246221"/>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buClr>
              <a:schemeClr val="tx2"/>
            </a:buClr>
            <a:buSzPct val="110000"/>
            <a:buFontTx/>
            <a:buNone/>
          </a:pPr>
          <a:r>
            <a:rPr lang="en-GB" sz="1000" dirty="0">
              <a:solidFill>
                <a:schemeClr val="tx2"/>
              </a:solidFill>
            </a:rPr>
            <a:t>3,7%</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0.01695</cdr:y>
    </cdr:from>
    <cdr:to>
      <cdr:x>0.12138</cdr:x>
      <cdr:y>0.0626</cdr:y>
    </cdr:to>
    <cdr:sp macro="" textlink="">
      <cdr:nvSpPr>
        <cdr:cNvPr id="2" name="TextBox 1">
          <a:extLst xmlns:a="http://schemas.openxmlformats.org/drawingml/2006/main">
            <a:ext uri="{FF2B5EF4-FFF2-40B4-BE49-F238E27FC236}">
              <a16:creationId xmlns:a16="http://schemas.microsoft.com/office/drawing/2014/main" id="{6EE4517B-A501-4A55-8CC3-CF37107F9362}"/>
            </a:ext>
          </a:extLst>
        </cdr:cNvPr>
        <cdr:cNvSpPr txBox="1"/>
      </cdr:nvSpPr>
      <cdr:spPr>
        <a:xfrm xmlns:a="http://schemas.openxmlformats.org/drawingml/2006/main">
          <a:off x="0" y="100013"/>
          <a:ext cx="838200" cy="269369"/>
        </a:xfrm>
        <a:prstGeom xmlns:a="http://schemas.openxmlformats.org/drawingml/2006/main" prst="rect">
          <a:avLst/>
        </a:prstGeom>
        <a:noFill xmlns:a="http://schemas.openxmlformats.org/drawingml/2006/main"/>
      </cdr:spPr>
      <cdr:txBody>
        <a:bodyPr xmlns:a="http://schemas.openxmlformats.org/drawingml/2006/main" vertOverflow="clip" horzOverflow="clip" wrap="square" rtlCol="0" anchor="t">
          <a:spAutoFit/>
        </a:bodyPr>
        <a:lstStyle xmlns:a="http://schemas.openxmlformats.org/drawingml/2006/main"/>
        <a:p xmlns:a="http://schemas.openxmlformats.org/drawingml/2006/main">
          <a:pPr marL="0" indent="0" algn="l">
            <a:buClr>
              <a:schemeClr val="tx2"/>
            </a:buClr>
            <a:buSzPct val="110000"/>
            <a:buFontTx/>
            <a:buNone/>
          </a:pPr>
          <a:r>
            <a:rPr lang="en-GB" sz="1200">
              <a:solidFill>
                <a:schemeClr val="tx2"/>
              </a:solidFill>
            </a:rPr>
            <a:t>% GDP</a:t>
          </a:r>
        </a:p>
      </cdr:txBody>
    </cdr:sp>
  </cdr:relSizeAnchor>
  <cdr:relSizeAnchor xmlns:cdr="http://schemas.openxmlformats.org/drawingml/2006/chartDrawing">
    <cdr:from>
      <cdr:x>0.87862</cdr:x>
      <cdr:y>0.01507</cdr:y>
    </cdr:from>
    <cdr:to>
      <cdr:x>1</cdr:x>
      <cdr:y>0.06072</cdr:y>
    </cdr:to>
    <cdr:sp macro="" textlink="">
      <cdr:nvSpPr>
        <cdr:cNvPr id="3" name="TextBox 1">
          <a:extLst xmlns:a="http://schemas.openxmlformats.org/drawingml/2006/main">
            <a:ext uri="{FF2B5EF4-FFF2-40B4-BE49-F238E27FC236}">
              <a16:creationId xmlns:a16="http://schemas.microsoft.com/office/drawing/2014/main" id="{6CC58E38-72FD-4C70-B361-E0817BF17AD9}"/>
            </a:ext>
          </a:extLst>
        </cdr:cNvPr>
        <cdr:cNvSpPr txBox="1"/>
      </cdr:nvSpPr>
      <cdr:spPr>
        <a:xfrm xmlns:a="http://schemas.openxmlformats.org/drawingml/2006/main">
          <a:off x="6067425" y="88900"/>
          <a:ext cx="838200" cy="269369"/>
        </a:xfrm>
        <a:prstGeom xmlns:a="http://schemas.openxmlformats.org/drawingml/2006/main" prst="rect">
          <a:avLst/>
        </a:prstGeom>
        <a:noFill xmlns:a="http://schemas.openxmlformats.org/drawingml/2006/main"/>
      </cdr:spPr>
      <cdr:txBody>
        <a:bodyPr xmlns:a="http://schemas.openxmlformats.org/drawingml/2006/main" wrap="square" rtlCol="0" anchor="t">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l">
            <a:buClr>
              <a:schemeClr val="tx2"/>
            </a:buClr>
            <a:buSzPct val="110000"/>
            <a:buFontTx/>
            <a:buNone/>
          </a:pPr>
          <a:r>
            <a:rPr lang="en-GB" sz="1200">
              <a:solidFill>
                <a:schemeClr val="tx2"/>
              </a:solidFill>
            </a:rPr>
            <a:t>EUR</a:t>
          </a:r>
          <a:r>
            <a:rPr lang="en-GB" sz="1200" baseline="0">
              <a:solidFill>
                <a:schemeClr val="tx2"/>
              </a:solidFill>
            </a:rPr>
            <a:t> bln</a:t>
          </a:r>
          <a:endParaRPr lang="en-GB" sz="1200">
            <a:solidFill>
              <a:schemeClr val="tx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9"/>
            <a:ext cx="3004821" cy="460791"/>
          </a:xfrm>
          <a:prstGeom prst="rect">
            <a:avLst/>
          </a:prstGeom>
        </p:spPr>
        <p:txBody>
          <a:bodyPr vert="horz" lIns="88092" tIns="44045" rIns="88092" bIns="44045" rtlCol="0"/>
          <a:lstStyle>
            <a:lvl1pPr algn="l">
              <a:defRPr sz="1200"/>
            </a:lvl1pPr>
          </a:lstStyle>
          <a:p>
            <a:endParaRPr/>
          </a:p>
        </p:txBody>
      </p:sp>
      <p:sp>
        <p:nvSpPr>
          <p:cNvPr id="4" name="Footer Placeholder 3"/>
          <p:cNvSpPr>
            <a:spLocks noGrp="1"/>
          </p:cNvSpPr>
          <p:nvPr>
            <p:ph type="ftr" sz="quarter" idx="2"/>
          </p:nvPr>
        </p:nvSpPr>
        <p:spPr>
          <a:xfrm>
            <a:off x="6" y="8757944"/>
            <a:ext cx="3004821" cy="460790"/>
          </a:xfrm>
          <a:prstGeom prst="rect">
            <a:avLst/>
          </a:prstGeom>
        </p:spPr>
        <p:txBody>
          <a:bodyPr vert="horz" lIns="88092" tIns="44045" rIns="88092" bIns="44045" rtlCol="0" anchor="b"/>
          <a:lstStyle>
            <a:lvl1pPr algn="l">
              <a:defRPr sz="1200"/>
            </a:lvl1pPr>
          </a:lstStyle>
          <a:p>
            <a:endParaRPr/>
          </a:p>
        </p:txBody>
      </p:sp>
    </p:spTree>
    <p:extLst>
      <p:ext uri="{BB962C8B-B14F-4D97-AF65-F5344CB8AC3E}">
        <p14:creationId xmlns:p14="http://schemas.microsoft.com/office/powerpoint/2010/main" val="58507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9"/>
            <a:ext cx="3004821" cy="460791"/>
          </a:xfrm>
          <a:prstGeom prst="rect">
            <a:avLst/>
          </a:prstGeom>
        </p:spPr>
        <p:txBody>
          <a:bodyPr vert="horz" lIns="88092" tIns="44045" rIns="88092" bIns="44045" rtlCol="0"/>
          <a:lstStyle>
            <a:lvl1pPr algn="l">
              <a:defRPr sz="1200"/>
            </a:lvl1pPr>
          </a:lstStyle>
          <a:p>
            <a:endParaRPr/>
          </a:p>
        </p:txBody>
      </p:sp>
      <p:sp>
        <p:nvSpPr>
          <p:cNvPr id="3" name="Date Placeholder 2"/>
          <p:cNvSpPr>
            <a:spLocks noGrp="1"/>
          </p:cNvSpPr>
          <p:nvPr>
            <p:ph type="dt" idx="1"/>
          </p:nvPr>
        </p:nvSpPr>
        <p:spPr>
          <a:xfrm>
            <a:off x="3927770" y="9"/>
            <a:ext cx="3004821" cy="460791"/>
          </a:xfrm>
          <a:prstGeom prst="rect">
            <a:avLst/>
          </a:prstGeom>
        </p:spPr>
        <p:txBody>
          <a:bodyPr vert="horz" lIns="88092" tIns="44045" rIns="88092" bIns="44045" rtlCol="0"/>
          <a:lstStyle>
            <a:lvl1pPr algn="r">
              <a:defRPr sz="1200"/>
            </a:lvl1pPr>
          </a:lstStyle>
          <a:p>
            <a:fld id="{CA7B17E1-9691-4CF0-8878-002E44B3FE99}" type="datetimeFigureOut">
              <a:rPr lang="en-US"/>
              <a:t>9/19/2019</a:t>
            </a:fld>
            <a:endParaRPr/>
          </a:p>
        </p:txBody>
      </p:sp>
      <p:sp>
        <p:nvSpPr>
          <p:cNvPr id="4" name="Slide Image Placeholder 3"/>
          <p:cNvSpPr>
            <a:spLocks noGrp="1" noRot="1" noChangeAspect="1"/>
          </p:cNvSpPr>
          <p:nvPr>
            <p:ph type="sldImg" idx="2"/>
          </p:nvPr>
        </p:nvSpPr>
        <p:spPr>
          <a:xfrm>
            <a:off x="395288" y="692150"/>
            <a:ext cx="6143625" cy="3455988"/>
          </a:xfrm>
          <a:prstGeom prst="rect">
            <a:avLst/>
          </a:prstGeom>
          <a:noFill/>
          <a:ln w="12700">
            <a:solidFill>
              <a:prstClr val="black"/>
            </a:solidFill>
          </a:ln>
        </p:spPr>
        <p:txBody>
          <a:bodyPr vert="horz" lIns="88092" tIns="44045" rIns="88092" bIns="44045" rtlCol="0" anchor="ctr"/>
          <a:lstStyle/>
          <a:p>
            <a:endParaRPr/>
          </a:p>
        </p:txBody>
      </p:sp>
      <p:sp>
        <p:nvSpPr>
          <p:cNvPr id="5" name="Notes Placeholder 4"/>
          <p:cNvSpPr>
            <a:spLocks noGrp="1"/>
          </p:cNvSpPr>
          <p:nvPr>
            <p:ph type="body" sz="quarter" idx="3"/>
          </p:nvPr>
        </p:nvSpPr>
        <p:spPr>
          <a:xfrm>
            <a:off x="693424" y="4379715"/>
            <a:ext cx="5547359" cy="4148576"/>
          </a:xfrm>
          <a:prstGeom prst="rect">
            <a:avLst/>
          </a:prstGeom>
        </p:spPr>
        <p:txBody>
          <a:bodyPr vert="horz" lIns="88092" tIns="44045" rIns="88092" bIns="44045"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6" y="8757944"/>
            <a:ext cx="3004821" cy="460790"/>
          </a:xfrm>
          <a:prstGeom prst="rect">
            <a:avLst/>
          </a:prstGeom>
        </p:spPr>
        <p:txBody>
          <a:bodyPr vert="horz" lIns="88092" tIns="44045" rIns="88092" bIns="44045" rtlCol="0" anchor="b"/>
          <a:lstStyle>
            <a:lvl1pPr algn="l">
              <a:defRPr sz="1200"/>
            </a:lvl1pPr>
          </a:lstStyle>
          <a:p>
            <a:endParaRPr/>
          </a:p>
        </p:txBody>
      </p:sp>
      <p:sp>
        <p:nvSpPr>
          <p:cNvPr id="7" name="Slide Number Placeholder 6"/>
          <p:cNvSpPr>
            <a:spLocks noGrp="1"/>
          </p:cNvSpPr>
          <p:nvPr>
            <p:ph type="sldNum" sz="quarter" idx="5"/>
          </p:nvPr>
        </p:nvSpPr>
        <p:spPr>
          <a:xfrm>
            <a:off x="3927770" y="8757944"/>
            <a:ext cx="3004821" cy="460790"/>
          </a:xfrm>
          <a:prstGeom prst="rect">
            <a:avLst/>
          </a:prstGeom>
        </p:spPr>
        <p:txBody>
          <a:bodyPr vert="horz" lIns="88092" tIns="44045" rIns="88092" bIns="44045" rtlCol="0" anchor="b"/>
          <a:lstStyle>
            <a:lvl1pPr algn="r">
              <a:defRPr sz="1200"/>
            </a:lvl1pPr>
          </a:lstStyle>
          <a:p>
            <a:fld id="{DC7191D3-4E4B-42E3-96E0-819975A3A0A6}" type="slidenum">
              <a:rPr/>
              <a:t>‹#›</a:t>
            </a:fld>
            <a:endParaRPr/>
          </a:p>
        </p:txBody>
      </p:sp>
    </p:spTree>
    <p:extLst>
      <p:ext uri="{BB962C8B-B14F-4D97-AF65-F5344CB8AC3E}">
        <p14:creationId xmlns:p14="http://schemas.microsoft.com/office/powerpoint/2010/main" val="2864956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43625" cy="3455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1</a:t>
            </a:fld>
            <a:endParaRPr lang="en-US" dirty="0"/>
          </a:p>
        </p:txBody>
      </p:sp>
    </p:spTree>
    <p:extLst>
      <p:ext uri="{BB962C8B-B14F-4D97-AF65-F5344CB8AC3E}">
        <p14:creationId xmlns:p14="http://schemas.microsoft.com/office/powerpoint/2010/main" val="75944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7191D3-4E4B-42E3-96E0-819975A3A0A6}" type="slidenum">
              <a:rPr lang="en-US" smtClean="0"/>
              <a:pPr/>
              <a:t>2</a:t>
            </a:fld>
            <a:endParaRPr lang="en-US" dirty="0"/>
          </a:p>
        </p:txBody>
      </p:sp>
    </p:spTree>
    <p:extLst>
      <p:ext uri="{BB962C8B-B14F-4D97-AF65-F5344CB8AC3E}">
        <p14:creationId xmlns:p14="http://schemas.microsoft.com/office/powerpoint/2010/main" val="356243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GB" sz="1200" b="0" i="0" kern="0" dirty="0">
                <a:solidFill>
                  <a:schemeClr val="accent3"/>
                </a:solidFill>
              </a:rPr>
              <a:t>Our confidence has increased that the economy can remain in the late-cycle phase, avoiding recession throughout 2019. With U.S. growth moderating, we see little sign of economic overheating or inflationary pressures. Financial imbalances are not yet at stretched levels, and we see a turnaround in Chinese growth ahead. </a:t>
            </a:r>
          </a:p>
        </p:txBody>
      </p:sp>
      <p:sp>
        <p:nvSpPr>
          <p:cNvPr id="4" name="Slide Number Placeholder 3"/>
          <p:cNvSpPr>
            <a:spLocks noGrp="1"/>
          </p:cNvSpPr>
          <p:nvPr>
            <p:ph type="sldNum" sz="quarter" idx="10"/>
          </p:nvPr>
        </p:nvSpPr>
        <p:spPr/>
        <p:txBody>
          <a:bodyPr/>
          <a:lstStyle/>
          <a:p>
            <a:fld id="{DC7191D3-4E4B-42E3-96E0-819975A3A0A6}" type="slidenum">
              <a:rPr lang="en-GB" smtClean="0"/>
              <a:t>5</a:t>
            </a:fld>
            <a:endParaRPr lang="en-GB"/>
          </a:p>
        </p:txBody>
      </p:sp>
    </p:spTree>
    <p:extLst>
      <p:ext uri="{BB962C8B-B14F-4D97-AF65-F5344CB8AC3E}">
        <p14:creationId xmlns:p14="http://schemas.microsoft.com/office/powerpoint/2010/main" val="2294596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GB" sz="1200" b="0" i="0" kern="0" dirty="0">
                <a:solidFill>
                  <a:schemeClr val="accent3"/>
                </a:solidFill>
              </a:rPr>
              <a:t>Our confidence has increased that the economy can remain in the late-cycle phase, avoiding recession throughout 2019. With U.S. growth moderating, we see little sign of economic overheating or inflationary pressures. Financial imbalances are not yet at stretched levels, and we see a turnaround in Chinese growth ahead. </a:t>
            </a:r>
          </a:p>
        </p:txBody>
      </p:sp>
      <p:sp>
        <p:nvSpPr>
          <p:cNvPr id="4" name="Slide Number Placeholder 3"/>
          <p:cNvSpPr>
            <a:spLocks noGrp="1"/>
          </p:cNvSpPr>
          <p:nvPr>
            <p:ph type="sldNum" sz="quarter" idx="10"/>
          </p:nvPr>
        </p:nvSpPr>
        <p:spPr/>
        <p:txBody>
          <a:bodyPr/>
          <a:lstStyle/>
          <a:p>
            <a:fld id="{DC7191D3-4E4B-42E3-96E0-819975A3A0A6}" type="slidenum">
              <a:rPr lang="en-GB" smtClean="0"/>
              <a:t>10</a:t>
            </a:fld>
            <a:endParaRPr lang="en-GB"/>
          </a:p>
        </p:txBody>
      </p:sp>
    </p:spTree>
    <p:extLst>
      <p:ext uri="{BB962C8B-B14F-4D97-AF65-F5344CB8AC3E}">
        <p14:creationId xmlns:p14="http://schemas.microsoft.com/office/powerpoint/2010/main" val="741653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GB" sz="1200" b="0" i="0" kern="0" dirty="0">
                <a:solidFill>
                  <a:schemeClr val="accent3"/>
                </a:solidFill>
              </a:rPr>
              <a:t>Our confidence has increased that the economy can remain in the late-cycle phase, avoiding recession throughout 2019. With U.S. growth moderating, we see little sign of economic overheating or inflationary pressures. Financial imbalances are not yet at stretched levels, and we see a turnaround in Chinese growth ahead. </a:t>
            </a:r>
          </a:p>
        </p:txBody>
      </p:sp>
      <p:sp>
        <p:nvSpPr>
          <p:cNvPr id="4" name="Slide Number Placeholder 3"/>
          <p:cNvSpPr>
            <a:spLocks noGrp="1"/>
          </p:cNvSpPr>
          <p:nvPr>
            <p:ph type="sldNum" sz="quarter" idx="10"/>
          </p:nvPr>
        </p:nvSpPr>
        <p:spPr/>
        <p:txBody>
          <a:bodyPr/>
          <a:lstStyle/>
          <a:p>
            <a:fld id="{DC7191D3-4E4B-42E3-96E0-819975A3A0A6}" type="slidenum">
              <a:rPr lang="en-GB" smtClean="0"/>
              <a:t>11</a:t>
            </a:fld>
            <a:endParaRPr lang="en-GB"/>
          </a:p>
        </p:txBody>
      </p:sp>
    </p:spTree>
    <p:extLst>
      <p:ext uri="{BB962C8B-B14F-4D97-AF65-F5344CB8AC3E}">
        <p14:creationId xmlns:p14="http://schemas.microsoft.com/office/powerpoint/2010/main" val="1016325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GB" sz="1200" b="0" i="0" kern="0" dirty="0">
                <a:solidFill>
                  <a:schemeClr val="accent3"/>
                </a:solidFill>
              </a:rPr>
              <a:t>Our confidence has increased that the economy can remain in the late-cycle phase, avoiding recession throughout 2019. With U.S. growth moderating, we see little sign of economic overheating or inflationary pressures. Financial imbalances are not yet at stretched levels, and we see a turnaround in Chinese growth ahead. </a:t>
            </a:r>
          </a:p>
        </p:txBody>
      </p:sp>
      <p:sp>
        <p:nvSpPr>
          <p:cNvPr id="4" name="Slide Number Placeholder 3"/>
          <p:cNvSpPr>
            <a:spLocks noGrp="1"/>
          </p:cNvSpPr>
          <p:nvPr>
            <p:ph type="sldNum" sz="quarter" idx="10"/>
          </p:nvPr>
        </p:nvSpPr>
        <p:spPr/>
        <p:txBody>
          <a:bodyPr/>
          <a:lstStyle/>
          <a:p>
            <a:fld id="{DC7191D3-4E4B-42E3-96E0-819975A3A0A6}" type="slidenum">
              <a:rPr lang="en-GB" smtClean="0"/>
              <a:t>12</a:t>
            </a:fld>
            <a:endParaRPr lang="en-GB"/>
          </a:p>
        </p:txBody>
      </p:sp>
    </p:spTree>
    <p:extLst>
      <p:ext uri="{BB962C8B-B14F-4D97-AF65-F5344CB8AC3E}">
        <p14:creationId xmlns:p14="http://schemas.microsoft.com/office/powerpoint/2010/main" val="3105008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GB" sz="1200" b="0" i="0" kern="0" dirty="0">
                <a:solidFill>
                  <a:schemeClr val="accent3"/>
                </a:solidFill>
              </a:rPr>
              <a:t>Our confidence has increased that the economy can remain in the late-cycle phase, avoiding recession throughout 2019. With U.S. growth moderating, we see little sign of economic overheating or inflationary pressures. Financial imbalances are not yet at stretched levels, and we see a turnaround in Chinese growth ahead. </a:t>
            </a:r>
          </a:p>
        </p:txBody>
      </p:sp>
      <p:sp>
        <p:nvSpPr>
          <p:cNvPr id="4" name="Slide Number Placeholder 3"/>
          <p:cNvSpPr>
            <a:spLocks noGrp="1"/>
          </p:cNvSpPr>
          <p:nvPr>
            <p:ph type="sldNum" sz="quarter" idx="10"/>
          </p:nvPr>
        </p:nvSpPr>
        <p:spPr/>
        <p:txBody>
          <a:bodyPr/>
          <a:lstStyle/>
          <a:p>
            <a:fld id="{DC7191D3-4E4B-42E3-96E0-819975A3A0A6}" type="slidenum">
              <a:rPr lang="en-GB" smtClean="0"/>
              <a:t>13</a:t>
            </a:fld>
            <a:endParaRPr lang="en-GB"/>
          </a:p>
        </p:txBody>
      </p:sp>
    </p:spTree>
    <p:extLst>
      <p:ext uri="{BB962C8B-B14F-4D97-AF65-F5344CB8AC3E}">
        <p14:creationId xmlns:p14="http://schemas.microsoft.com/office/powerpoint/2010/main" val="1196073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GB" sz="1200" b="0" i="0" kern="0" dirty="0">
                <a:solidFill>
                  <a:schemeClr val="accent3"/>
                </a:solidFill>
              </a:rPr>
              <a:t>Our confidence has increased that the economy can remain in the late-cycle phase, avoiding recession throughout 2019. With U.S. growth moderating, we see little sign of economic overheating or inflationary pressures. Financial imbalances are not yet at stretched levels, and we see a turnaround in Chinese growth ahead. </a:t>
            </a:r>
          </a:p>
        </p:txBody>
      </p:sp>
      <p:sp>
        <p:nvSpPr>
          <p:cNvPr id="4" name="Slide Number Placeholder 3"/>
          <p:cNvSpPr>
            <a:spLocks noGrp="1"/>
          </p:cNvSpPr>
          <p:nvPr>
            <p:ph type="sldNum" sz="quarter" idx="10"/>
          </p:nvPr>
        </p:nvSpPr>
        <p:spPr/>
        <p:txBody>
          <a:bodyPr/>
          <a:lstStyle/>
          <a:p>
            <a:fld id="{DC7191D3-4E4B-42E3-96E0-819975A3A0A6}" type="slidenum">
              <a:rPr lang="en-GB" smtClean="0"/>
              <a:t>14</a:t>
            </a:fld>
            <a:endParaRPr lang="en-GB"/>
          </a:p>
        </p:txBody>
      </p:sp>
    </p:spTree>
    <p:extLst>
      <p:ext uri="{BB962C8B-B14F-4D97-AF65-F5344CB8AC3E}">
        <p14:creationId xmlns:p14="http://schemas.microsoft.com/office/powerpoint/2010/main" val="249003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FFDC1-57CD-4468-A202-DEBAA39BA6D9}" type="slidenum">
              <a:rPr lang="en-US" smtClean="0"/>
              <a:pPr/>
              <a:t>16</a:t>
            </a:fld>
            <a:endParaRPr lang="en-US" dirty="0"/>
          </a:p>
        </p:txBody>
      </p:sp>
    </p:spTree>
    <p:extLst>
      <p:ext uri="{BB962C8B-B14F-4D97-AF65-F5344CB8AC3E}">
        <p14:creationId xmlns:p14="http://schemas.microsoft.com/office/powerpoint/2010/main" val="2377131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ckRock Title Slide">
    <p:spTree>
      <p:nvGrpSpPr>
        <p:cNvPr id="1" name=""/>
        <p:cNvGrpSpPr/>
        <p:nvPr/>
      </p:nvGrpSpPr>
      <p:grpSpPr>
        <a:xfrm>
          <a:off x="0" y="0"/>
          <a:ext cx="0" cy="0"/>
          <a:chOff x="0" y="0"/>
          <a:chExt cx="0" cy="0"/>
        </a:xfrm>
      </p:grpSpPr>
      <p:sp>
        <p:nvSpPr>
          <p:cNvPr id="15" name="Text Placeholder 4"/>
          <p:cNvSpPr>
            <a:spLocks noGrp="1"/>
          </p:cNvSpPr>
          <p:nvPr>
            <p:ph type="body" sz="quarter" idx="11" hasCustomPrompt="1"/>
          </p:nvPr>
        </p:nvSpPr>
        <p:spPr>
          <a:xfrm>
            <a:off x="3512017" y="468923"/>
            <a:ext cx="8229600" cy="320040"/>
          </a:xfrm>
          <a:prstGeom prst="rect">
            <a:avLst/>
          </a:prstGeom>
        </p:spPr>
        <p:txBody>
          <a:bodyPr lIns="0" tIns="0" rIns="0" bIns="0" anchor="b" anchorCtr="0">
            <a:noAutofit/>
          </a:bodyPr>
          <a:lstStyle>
            <a:lvl1pPr algn="r">
              <a:spcBef>
                <a:spcPts val="300"/>
              </a:spcBef>
              <a:defRPr sz="1600" b="1">
                <a:solidFill>
                  <a:schemeClr val="tx1"/>
                </a:solidFill>
                <a:latin typeface="+mn-lt"/>
              </a:defRPr>
            </a:lvl1pPr>
          </a:lstStyle>
          <a:p>
            <a:pPr lvl="0"/>
            <a:r>
              <a:rPr dirty="0"/>
              <a:t>Presenter name (1</a:t>
            </a:r>
            <a:r>
              <a:rPr lang="en-US" dirty="0"/>
              <a:t>6</a:t>
            </a:r>
            <a:r>
              <a:rPr dirty="0"/>
              <a:t>pt BLK Fort Bold)</a:t>
            </a:r>
          </a:p>
        </p:txBody>
      </p:sp>
      <p:sp>
        <p:nvSpPr>
          <p:cNvPr id="12" name="Text Placeholder 4">
            <a:extLst>
              <a:ext uri="{FF2B5EF4-FFF2-40B4-BE49-F238E27FC236}">
                <a16:creationId xmlns:a16="http://schemas.microsoft.com/office/drawing/2014/main" id="{E932F4A9-3F9C-47DB-876F-2B86D788C6F3}"/>
              </a:ext>
            </a:extLst>
          </p:cNvPr>
          <p:cNvSpPr>
            <a:spLocks noGrp="1"/>
          </p:cNvSpPr>
          <p:nvPr>
            <p:ph type="body" sz="quarter" idx="14" hasCustomPrompt="1"/>
          </p:nvPr>
        </p:nvSpPr>
        <p:spPr>
          <a:xfrm>
            <a:off x="3512017" y="864752"/>
            <a:ext cx="8229600" cy="320040"/>
          </a:xfrm>
        </p:spPr>
        <p:txBody>
          <a:bodyPr/>
          <a:lstStyle>
            <a:lvl1pPr marL="0" indent="0" algn="r">
              <a:spcBef>
                <a:spcPts val="0"/>
              </a:spcBef>
              <a:spcAft>
                <a:spcPts val="0"/>
              </a:spcAft>
              <a:buFontTx/>
              <a:buNone/>
              <a:defRPr sz="1600" b="0">
                <a:solidFill>
                  <a:schemeClr val="tx1"/>
                </a:solidFill>
              </a:defRPr>
            </a:lvl1pPr>
            <a:lvl2pPr marL="0" indent="0" algn="r">
              <a:spcBef>
                <a:spcPts val="0"/>
              </a:spcBef>
              <a:spcAft>
                <a:spcPts val="0"/>
              </a:spcAft>
              <a:buFontTx/>
              <a:buNone/>
              <a:defRPr sz="1400" b="0"/>
            </a:lvl2pPr>
            <a:lvl3pPr marL="0" indent="0" algn="r">
              <a:spcBef>
                <a:spcPts val="0"/>
              </a:spcBef>
              <a:spcAft>
                <a:spcPts val="0"/>
              </a:spcAft>
              <a:buFontTx/>
              <a:buNone/>
              <a:defRPr sz="1400" b="0"/>
            </a:lvl3pPr>
            <a:lvl4pPr marL="0" indent="0" algn="r">
              <a:spcBef>
                <a:spcPts val="0"/>
              </a:spcBef>
              <a:spcAft>
                <a:spcPts val="0"/>
              </a:spcAft>
              <a:buFontTx/>
              <a:buNone/>
              <a:defRPr sz="1400" b="0"/>
            </a:lvl4pPr>
            <a:lvl5pPr marL="0" indent="0" algn="r">
              <a:spcBef>
                <a:spcPts val="0"/>
              </a:spcBef>
              <a:spcAft>
                <a:spcPts val="0"/>
              </a:spcAft>
              <a:buFontTx/>
              <a:buNone/>
              <a:defRPr sz="1400" b="0"/>
            </a:lvl5pPr>
            <a:lvl6pPr marL="0" indent="0" algn="r">
              <a:spcBef>
                <a:spcPts val="0"/>
              </a:spcBef>
              <a:spcAft>
                <a:spcPts val="0"/>
              </a:spcAft>
              <a:buFontTx/>
              <a:buNone/>
              <a:defRPr sz="1400" b="0"/>
            </a:lvl6pPr>
            <a:lvl7pPr marL="0" indent="0" algn="r">
              <a:spcBef>
                <a:spcPts val="0"/>
              </a:spcBef>
              <a:spcAft>
                <a:spcPts val="0"/>
              </a:spcAft>
              <a:buFontTx/>
              <a:buNone/>
              <a:defRPr sz="1400" b="0"/>
            </a:lvl7pPr>
            <a:lvl8pPr marL="0" indent="0" algn="r">
              <a:spcBef>
                <a:spcPts val="0"/>
              </a:spcBef>
              <a:spcAft>
                <a:spcPts val="0"/>
              </a:spcAft>
              <a:buFontTx/>
              <a:buNone/>
              <a:defRPr sz="1400" b="0"/>
            </a:lvl8pPr>
            <a:lvl9pPr marL="0" indent="0" algn="r">
              <a:spcBef>
                <a:spcPts val="0"/>
              </a:spcBef>
              <a:spcAft>
                <a:spcPts val="0"/>
              </a:spcAft>
              <a:buFontTx/>
              <a:buNone/>
              <a:defRPr sz="1400" b="0"/>
            </a:lvl9pPr>
          </a:lstStyle>
          <a:p>
            <a:pPr lvl="0"/>
            <a:r>
              <a:rPr dirty="0"/>
              <a:t>Presenter title (1</a:t>
            </a:r>
            <a:r>
              <a:rPr lang="en-US" dirty="0"/>
              <a:t>6</a:t>
            </a:r>
            <a:r>
              <a:rPr dirty="0"/>
              <a:t>pt BLK Fort)</a:t>
            </a:r>
          </a:p>
        </p:txBody>
      </p:sp>
      <p:sp>
        <p:nvSpPr>
          <p:cNvPr id="10" name="Footer Placeholder 3"/>
          <p:cNvSpPr>
            <a:spLocks noGrp="1"/>
          </p:cNvSpPr>
          <p:nvPr>
            <p:ph type="ftr" sz="quarter" idx="10"/>
          </p:nvPr>
        </p:nvSpPr>
        <p:spPr>
          <a:xfrm>
            <a:off x="458724" y="6309360"/>
            <a:ext cx="11274552" cy="548640"/>
          </a:xfrm>
          <a:prstGeom prst="rect">
            <a:avLst/>
          </a:prstGeom>
        </p:spPr>
        <p:txBody>
          <a:bodyPr lIns="0" rIns="0" anchor="t" anchorCtr="0"/>
          <a:lstStyle>
            <a:lvl1pPr algn="r">
              <a:defRPr>
                <a:solidFill>
                  <a:schemeClr val="tx1"/>
                </a:solidFill>
              </a:defRPr>
            </a:lvl1pPr>
          </a:lstStyle>
          <a:p>
            <a:r>
              <a:rPr lang="en-US"/>
              <a:t>Limited Distribution</a:t>
            </a:r>
            <a:endParaRPr/>
          </a:p>
        </p:txBody>
      </p:sp>
      <p:sp>
        <p:nvSpPr>
          <p:cNvPr id="9" name="Text Placeholder 3"/>
          <p:cNvSpPr>
            <a:spLocks noGrp="1"/>
          </p:cNvSpPr>
          <p:nvPr>
            <p:ph type="body" sz="quarter" idx="12" hasCustomPrompt="1"/>
          </p:nvPr>
        </p:nvSpPr>
        <p:spPr>
          <a:xfrm>
            <a:off x="3512017" y="1266624"/>
            <a:ext cx="8229600" cy="320040"/>
          </a:xfrm>
        </p:spPr>
        <p:txBody>
          <a:bodyPr>
            <a:noAutofit/>
          </a:bodyPr>
          <a:lstStyle>
            <a:lvl1pPr algn="r">
              <a:defRPr sz="1200" b="0">
                <a:solidFill>
                  <a:schemeClr val="tx1"/>
                </a:solidFill>
                <a:latin typeface="+mn-lt"/>
              </a:defRPr>
            </a:lvl1pPr>
          </a:lstStyle>
          <a:p>
            <a:pPr lvl="0"/>
            <a:r>
              <a:rPr dirty="0"/>
              <a:t>Date or other detail (12pt BLK Fort)</a:t>
            </a:r>
          </a:p>
        </p:txBody>
      </p:sp>
      <p:pic>
        <p:nvPicPr>
          <p:cNvPr id="14" name="Picture 13">
            <a:extLst>
              <a:ext uri="{FF2B5EF4-FFF2-40B4-BE49-F238E27FC236}">
                <a16:creationId xmlns:a16="http://schemas.microsoft.com/office/drawing/2014/main" id="{CEAD1040-0C2E-481D-9644-43F6E700F54E}"/>
              </a:ext>
            </a:extLst>
          </p:cNvPr>
          <p:cNvPicPr>
            <a:picLocks noChangeAspect="1"/>
          </p:cNvPicPr>
          <p:nvPr userDrawn="1"/>
        </p:nvPicPr>
        <p:blipFill>
          <a:blip r:embed="rId2"/>
          <a:stretch>
            <a:fillRect/>
          </a:stretch>
        </p:blipFill>
        <p:spPr>
          <a:xfrm>
            <a:off x="457200" y="2374140"/>
            <a:ext cx="2261621" cy="323089"/>
          </a:xfrm>
          <a:prstGeom prst="rect">
            <a:avLst/>
          </a:prstGeom>
        </p:spPr>
      </p:pic>
      <p:sp>
        <p:nvSpPr>
          <p:cNvPr id="17" name="Title 1">
            <a:extLst>
              <a:ext uri="{FF2B5EF4-FFF2-40B4-BE49-F238E27FC236}">
                <a16:creationId xmlns:a16="http://schemas.microsoft.com/office/drawing/2014/main" id="{DF941D7D-5EEE-4DA5-B21E-5FDD04BA89DC}"/>
              </a:ext>
            </a:extLst>
          </p:cNvPr>
          <p:cNvSpPr>
            <a:spLocks noGrp="1"/>
          </p:cNvSpPr>
          <p:nvPr>
            <p:ph type="ctrTitle" hasCustomPrompt="1"/>
          </p:nvPr>
        </p:nvSpPr>
        <p:spPr>
          <a:xfrm>
            <a:off x="407106" y="3127270"/>
            <a:ext cx="11274552" cy="1600200"/>
          </a:xfrm>
        </p:spPr>
        <p:txBody>
          <a:bodyPr lIns="0" tIns="0" rIns="0" bIns="0" anchor="t" anchorCtr="0">
            <a:noAutofit/>
          </a:bodyPr>
          <a:lstStyle>
            <a:lvl1pPr>
              <a:lnSpc>
                <a:spcPct val="85000"/>
              </a:lnSpc>
              <a:defRPr sz="5000" b="0" baseline="0">
                <a:solidFill>
                  <a:schemeClr val="accent1"/>
                </a:solidFill>
                <a:latin typeface="+mj-lt"/>
                <a:ea typeface="Tahoma" pitchFamily="34" charset="0"/>
                <a:cs typeface="Tahoma" pitchFamily="34" charset="0"/>
              </a:defRPr>
            </a:lvl1pPr>
          </a:lstStyle>
          <a:p>
            <a:r>
              <a:rPr lang="en-US" dirty="0"/>
              <a:t>Presentation title here </a:t>
            </a:r>
            <a:br>
              <a:rPr lang="en-US" dirty="0"/>
            </a:br>
            <a:r>
              <a:rPr lang="en-US" dirty="0"/>
              <a:t>(50pt BLK Fort Extrabold)</a:t>
            </a:r>
            <a:endParaRPr dirty="0"/>
          </a:p>
        </p:txBody>
      </p:sp>
    </p:spTree>
    <p:extLst>
      <p:ext uri="{BB962C8B-B14F-4D97-AF65-F5344CB8AC3E}">
        <p14:creationId xmlns:p14="http://schemas.microsoft.com/office/powerpoint/2010/main" val="4234703522"/>
      </p:ext>
    </p:extLst>
  </p:cSld>
  <p:clrMapOvr>
    <a:masterClrMapping/>
  </p:clrMapOvr>
  <p:extLst mod="1">
    <p:ext uri="{DCECCB84-F9BA-43D5-87BE-67443E8EF086}">
      <p15:sldGuideLst xmlns:p15="http://schemas.microsoft.com/office/powerpoint/2012/main">
        <p15:guide id="1" orient="horz" pos="2280"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dirty="0"/>
          </a:p>
        </p:txBody>
      </p:sp>
      <p:sp>
        <p:nvSpPr>
          <p:cNvPr id="2" name="Slide Number Placeholder 1"/>
          <p:cNvSpPr>
            <a:spLocks noGrp="1"/>
          </p:cNvSpPr>
          <p:nvPr>
            <p:ph type="sldNum" sz="quarter" idx="13"/>
          </p:nvPr>
        </p:nvSpPr>
        <p:spPr/>
        <p:txBody>
          <a:bodyPr/>
          <a:lstStyle/>
          <a:p>
            <a:fld id="{C0531ADF-2191-45C5-9D71-08764BF86A6F}" type="slidenum">
              <a:rPr/>
              <a:pPr/>
              <a:t>‹#›</a:t>
            </a:fld>
            <a:endParaRPr/>
          </a:p>
        </p:txBody>
      </p:sp>
      <p:sp>
        <p:nvSpPr>
          <p:cNvPr id="6" name="Text Placeholder 5"/>
          <p:cNvSpPr>
            <a:spLocks noGrp="1"/>
          </p:cNvSpPr>
          <p:nvPr>
            <p:ph type="body" sz="quarter" idx="15" hasCustomPrompt="1"/>
          </p:nvPr>
        </p:nvSpPr>
        <p:spPr>
          <a:xfrm>
            <a:off x="458724" y="1254072"/>
            <a:ext cx="11274552" cy="4846320"/>
          </a:xfrm>
        </p:spPr>
        <p:txBody>
          <a:bodyPr/>
          <a:lstStyle>
            <a:lvl1pPr>
              <a:defRPr/>
            </a:lvl1pPr>
          </a:lstStyle>
          <a:p>
            <a:pPr lvl="0"/>
            <a:r>
              <a:rPr dirty="0"/>
              <a:t>Click to add text – (14pt BLK Fort Bold). To apply bullets go to the increase/decrease list level button on the home tab.</a:t>
            </a:r>
          </a:p>
          <a:p>
            <a:pPr lvl="1"/>
            <a:r>
              <a:rPr dirty="0"/>
              <a:t>Second level</a:t>
            </a:r>
          </a:p>
          <a:p>
            <a:pPr lvl="2"/>
            <a:r>
              <a:rPr dirty="0"/>
              <a:t>Third level</a:t>
            </a:r>
          </a:p>
          <a:p>
            <a:pPr lvl="3"/>
            <a:r>
              <a:rPr dirty="0"/>
              <a:t>Fourth level</a:t>
            </a:r>
          </a:p>
          <a:p>
            <a:pPr lvl="4"/>
            <a:r>
              <a:rPr dirty="0"/>
              <a:t>Fifth level</a:t>
            </a:r>
          </a:p>
        </p:txBody>
      </p:sp>
      <p:sp>
        <p:nvSpPr>
          <p:cNvPr id="4" name="Footer Placeholder 3"/>
          <p:cNvSpPr>
            <a:spLocks noGrp="1"/>
          </p:cNvSpPr>
          <p:nvPr>
            <p:ph type="ftr" sz="quarter" idx="14"/>
          </p:nvPr>
        </p:nvSpPr>
        <p:spPr/>
        <p:txBody>
          <a:bodyPr/>
          <a:lstStyle/>
          <a:p>
            <a:r>
              <a:rPr lang="en-US"/>
              <a:t>Limited Distribution</a:t>
            </a:r>
            <a:endParaRPr/>
          </a:p>
        </p:txBody>
      </p:sp>
    </p:spTree>
    <p:extLst>
      <p:ext uri="{BB962C8B-B14F-4D97-AF65-F5344CB8AC3E}">
        <p14:creationId xmlns:p14="http://schemas.microsoft.com/office/powerpoint/2010/main" val="340382204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408" userDrawn="1">
          <p15:clr>
            <a:srgbClr val="C35E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E72C0EE4-69B6-46A9-A546-A20AEB7DC873}"/>
              </a:ext>
            </a:extLst>
          </p:cNvPr>
          <p:cNvSpPr/>
          <p:nvPr userDrawn="1">
            <p:custDataLst>
              <p:tags r:id="rId1"/>
            </p:custDataLst>
          </p:nvPr>
        </p:nvSpPr>
        <p:spPr>
          <a:xfrm>
            <a:off x="0" y="0"/>
            <a:ext cx="12700" cy="12700"/>
          </a:xfrm>
          <a:prstGeom prst="octagon">
            <a:avLst/>
          </a:prstGeom>
          <a:noFill/>
          <a:ln w="9525" cap="flat" cmpd="sng" algn="ctr">
            <a:noFill/>
            <a:prstDash val="solid"/>
          </a:ln>
          <a:effectLst/>
          <a:extLst>
            <a:ext uri="{909E8E84-426E-40DD-AFC4-6F175D3DCCD1}">
              <a14:hiddenFill xmlns:a14="http://schemas.microsoft.com/office/drawing/2010/main">
                <a:solidFill>
                  <a:srgbClr val="D9D9D9"/>
                </a:solidFill>
              </a14:hiddenFill>
            </a:ext>
          </a:ex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lang="en-US" sz="1000" b="1" kern="0" dirty="0" err="1"/>
          </a:p>
        </p:txBody>
      </p:sp>
      <p:sp>
        <p:nvSpPr>
          <p:cNvPr id="5" name="Title 4"/>
          <p:cNvSpPr>
            <a:spLocks noGrp="1"/>
          </p:cNvSpPr>
          <p:nvPr>
            <p:ph type="title"/>
          </p:nvPr>
        </p:nvSpPr>
        <p:spPr/>
        <p:txBody>
          <a:bodyPr/>
          <a:lstStyle/>
          <a:p>
            <a:r>
              <a:rPr lang="en-US"/>
              <a:t>Click to edit Master title style</a:t>
            </a:r>
            <a:endParaRPr/>
          </a:p>
        </p:txBody>
      </p:sp>
      <p:sp>
        <p:nvSpPr>
          <p:cNvPr id="2" name="Slide Number Placeholder 1"/>
          <p:cNvSpPr>
            <a:spLocks noGrp="1"/>
          </p:cNvSpPr>
          <p:nvPr>
            <p:ph type="sldNum" sz="quarter" idx="13"/>
          </p:nvPr>
        </p:nvSpPr>
        <p:spPr/>
        <p:txBody>
          <a:bodyPr/>
          <a:lstStyle/>
          <a:p>
            <a:fld id="{C0531ADF-2191-45C5-9D71-08764BF86A6F}" type="slidenum">
              <a:rPr/>
              <a:pPr/>
              <a:t>‹#›</a:t>
            </a:fld>
            <a:endParaRPr/>
          </a:p>
        </p:txBody>
      </p:sp>
      <p:sp>
        <p:nvSpPr>
          <p:cNvPr id="6" name="Footer Placeholder 5"/>
          <p:cNvSpPr>
            <a:spLocks noGrp="1"/>
          </p:cNvSpPr>
          <p:nvPr>
            <p:ph type="ftr" sz="quarter" idx="14"/>
          </p:nvPr>
        </p:nvSpPr>
        <p:spPr/>
        <p:txBody>
          <a:bodyPr/>
          <a:lstStyle/>
          <a:p>
            <a:r>
              <a:rPr lang="en-US"/>
              <a:t>Limited Distribution</a:t>
            </a:r>
            <a:endParaRPr/>
          </a:p>
        </p:txBody>
      </p:sp>
    </p:spTree>
    <p:extLst>
      <p:ext uri="{BB962C8B-B14F-4D97-AF65-F5344CB8AC3E}">
        <p14:creationId xmlns:p14="http://schemas.microsoft.com/office/powerpoint/2010/main" val="14952547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408" userDrawn="1">
          <p15:clr>
            <a:srgbClr val="C35E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2" name="Slide Number Placeholder 1"/>
          <p:cNvSpPr>
            <a:spLocks noGrp="1"/>
          </p:cNvSpPr>
          <p:nvPr>
            <p:ph type="sldNum" sz="quarter" idx="18"/>
          </p:nvPr>
        </p:nvSpPr>
        <p:spPr/>
        <p:txBody>
          <a:bodyPr/>
          <a:lstStyle/>
          <a:p>
            <a:fld id="{C0531ADF-2191-45C5-9D71-08764BF86A6F}" type="slidenum">
              <a:rPr/>
              <a:pPr/>
              <a:t>‹#›</a:t>
            </a:fld>
            <a:endParaRPr/>
          </a:p>
        </p:txBody>
      </p:sp>
      <p:sp>
        <p:nvSpPr>
          <p:cNvPr id="4" name="Footer Placeholder 3"/>
          <p:cNvSpPr>
            <a:spLocks noGrp="1"/>
          </p:cNvSpPr>
          <p:nvPr>
            <p:ph type="ftr" sz="quarter" idx="19"/>
          </p:nvPr>
        </p:nvSpPr>
        <p:spPr/>
        <p:txBody>
          <a:bodyPr/>
          <a:lstStyle/>
          <a:p>
            <a:r>
              <a:rPr lang="en-US"/>
              <a:t>Limited Distribution</a:t>
            </a:r>
            <a:endParaRPr/>
          </a:p>
        </p:txBody>
      </p:sp>
      <p:sp>
        <p:nvSpPr>
          <p:cNvPr id="15" name="Content Placeholder 2"/>
          <p:cNvSpPr>
            <a:spLocks noGrp="1"/>
          </p:cNvSpPr>
          <p:nvPr>
            <p:ph sz="quarter" idx="16" hasCustomPrompt="1"/>
          </p:nvPr>
        </p:nvSpPr>
        <p:spPr>
          <a:xfrm>
            <a:off x="6293376" y="1249628"/>
            <a:ext cx="5437632" cy="4846320"/>
          </a:xfrm>
        </p:spPr>
        <p:txBody>
          <a:bodyPr/>
          <a:lstStyle>
            <a:lvl1pPr>
              <a:defRPr/>
            </a:lvl1pPr>
          </a:lstStyle>
          <a:p>
            <a:pPr lvl="0"/>
            <a:r>
              <a:rPr dirty="0"/>
              <a:t>Click to add text – (14pt BLK Fort Bold). To apply bullets go to the increase / decrease list level button on the home tab.</a:t>
            </a:r>
          </a:p>
          <a:p>
            <a:pPr lvl="1"/>
            <a:r>
              <a:rPr dirty="0"/>
              <a:t>Second level</a:t>
            </a:r>
          </a:p>
          <a:p>
            <a:pPr lvl="2"/>
            <a:r>
              <a:rPr dirty="0"/>
              <a:t>Third level</a:t>
            </a:r>
          </a:p>
          <a:p>
            <a:pPr lvl="3"/>
            <a:r>
              <a:rPr dirty="0"/>
              <a:t>Fourth level</a:t>
            </a:r>
          </a:p>
          <a:p>
            <a:pPr lvl="4"/>
            <a:r>
              <a:rPr dirty="0"/>
              <a:t>Fifth level</a:t>
            </a:r>
          </a:p>
        </p:txBody>
      </p:sp>
      <p:sp>
        <p:nvSpPr>
          <p:cNvPr id="13" name="Content Placeholder 1"/>
          <p:cNvSpPr>
            <a:spLocks noGrp="1"/>
          </p:cNvSpPr>
          <p:nvPr>
            <p:ph sz="quarter" idx="15" hasCustomPrompt="1"/>
          </p:nvPr>
        </p:nvSpPr>
        <p:spPr>
          <a:xfrm>
            <a:off x="474640" y="1249628"/>
            <a:ext cx="5443067" cy="4846320"/>
          </a:xfrm>
        </p:spPr>
        <p:txBody>
          <a:bodyPr/>
          <a:lstStyle>
            <a:lvl1pPr>
              <a:defRPr/>
            </a:lvl1pPr>
          </a:lstStyle>
          <a:p>
            <a:pPr lvl="0"/>
            <a:r>
              <a:rPr dirty="0"/>
              <a:t>Click to add text – (14pt BLK Fort Bold). To apply bullets go to the increase / decrease list level button on the home tab.</a:t>
            </a:r>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1036659995"/>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408" userDrawn="1">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 Table Layout">
    <p:spTree>
      <p:nvGrpSpPr>
        <p:cNvPr id="1" name=""/>
        <p:cNvGrpSpPr/>
        <p:nvPr/>
      </p:nvGrpSpPr>
      <p:grpSpPr>
        <a:xfrm>
          <a:off x="0" y="0"/>
          <a:ext cx="0" cy="0"/>
          <a:chOff x="0" y="0"/>
          <a:chExt cx="0" cy="0"/>
        </a:xfrm>
      </p:grpSpPr>
      <p:sp>
        <p:nvSpPr>
          <p:cNvPr id="4" name="Content Placeholder 3"/>
          <p:cNvSpPr>
            <a:spLocks noGrp="1"/>
          </p:cNvSpPr>
          <p:nvPr>
            <p:ph sz="quarter" idx="13" hasCustomPrompt="1"/>
          </p:nvPr>
        </p:nvSpPr>
        <p:spPr>
          <a:xfrm>
            <a:off x="915924" y="1895475"/>
            <a:ext cx="10360152" cy="4206240"/>
          </a:xfrm>
        </p:spPr>
        <p:txBody>
          <a:bodyPr/>
          <a:lstStyle>
            <a:lvl1pPr>
              <a:defRPr/>
            </a:lvl1pPr>
          </a:lstStyle>
          <a:p>
            <a:pPr lvl="0"/>
            <a:r>
              <a:rPr dirty="0"/>
              <a:t>Click on the icon to insert content</a:t>
            </a:r>
          </a:p>
        </p:txBody>
      </p:sp>
      <p:sp>
        <p:nvSpPr>
          <p:cNvPr id="2" name="Slide Number Placeholder 1"/>
          <p:cNvSpPr>
            <a:spLocks noGrp="1"/>
          </p:cNvSpPr>
          <p:nvPr>
            <p:ph type="sldNum" sz="quarter" idx="15"/>
          </p:nvPr>
        </p:nvSpPr>
        <p:spPr/>
        <p:txBody>
          <a:bodyPr/>
          <a:lstStyle/>
          <a:p>
            <a:fld id="{C0531ADF-2191-45C5-9D71-08764BF86A6F}" type="slidenum">
              <a:rPr/>
              <a:pPr/>
              <a:t>‹#›</a:t>
            </a:fld>
            <a:endParaRPr/>
          </a:p>
        </p:txBody>
      </p:sp>
      <p:sp>
        <p:nvSpPr>
          <p:cNvPr id="5" name="Footer Placeholder 4"/>
          <p:cNvSpPr>
            <a:spLocks noGrp="1"/>
          </p:cNvSpPr>
          <p:nvPr>
            <p:ph type="ftr" sz="quarter" idx="16"/>
          </p:nvPr>
        </p:nvSpPr>
        <p:spPr/>
        <p:txBody>
          <a:bodyPr/>
          <a:lstStyle/>
          <a:p>
            <a:r>
              <a:rPr lang="en-US"/>
              <a:t>Limited Distribution</a:t>
            </a:r>
            <a:endParaRPr/>
          </a:p>
        </p:txBody>
      </p:sp>
      <p:sp>
        <p:nvSpPr>
          <p:cNvPr id="3" name="Title 2">
            <a:extLst>
              <a:ext uri="{FF2B5EF4-FFF2-40B4-BE49-F238E27FC236}">
                <a16:creationId xmlns:a16="http://schemas.microsoft.com/office/drawing/2014/main" id="{FF6EB3B5-5CFF-49B1-9838-8D723AD7F83A}"/>
              </a:ext>
            </a:extLst>
          </p:cNvPr>
          <p:cNvSpPr>
            <a:spLocks noGrp="1"/>
          </p:cNvSpPr>
          <p:nvPr>
            <p:ph type="title"/>
          </p:nvPr>
        </p:nvSpPr>
        <p:spPr/>
        <p:txBody>
          <a:bodyPr/>
          <a:lstStyle/>
          <a:p>
            <a:r>
              <a:rPr lang="en-US"/>
              <a:t>Click to edit Master title style</a:t>
            </a:r>
            <a:endParaRPr/>
          </a:p>
        </p:txBody>
      </p:sp>
      <p:sp>
        <p:nvSpPr>
          <p:cNvPr id="7" name="Text Placeholder 6">
            <a:extLst>
              <a:ext uri="{FF2B5EF4-FFF2-40B4-BE49-F238E27FC236}">
                <a16:creationId xmlns:a16="http://schemas.microsoft.com/office/drawing/2014/main" id="{8B680B1D-834A-49D5-93EC-B8CA6E3EEAFE}"/>
              </a:ext>
            </a:extLst>
          </p:cNvPr>
          <p:cNvSpPr>
            <a:spLocks noGrp="1"/>
          </p:cNvSpPr>
          <p:nvPr>
            <p:ph type="body" sz="quarter" idx="14" hasCustomPrompt="1"/>
          </p:nvPr>
        </p:nvSpPr>
        <p:spPr>
          <a:xfrm>
            <a:off x="458724" y="1112547"/>
            <a:ext cx="11274552" cy="307777"/>
          </a:xfrm>
          <a:solidFill>
            <a:schemeClr val="bg1"/>
          </a:solidFill>
          <a:effectLst>
            <a:outerShdw dist="38100" dir="5400000" algn="t" rotWithShape="0">
              <a:schemeClr val="tx1"/>
            </a:outerShdw>
          </a:effectLst>
        </p:spPr>
        <p:txBody>
          <a:bodyPr lIns="13716" tIns="45720" rIns="13716" bIns="45720" anchor="b" anchorCtr="0">
            <a:spAutoFit/>
          </a:bodyPr>
          <a:lstStyle>
            <a:lvl1pPr>
              <a:spcBef>
                <a:spcPts val="0"/>
              </a:spcBef>
              <a:defRPr b="0" baseline="0">
                <a:latin typeface="BLK Fort Extrabold" panose="020B0903030202060203" pitchFamily="34" charset="0"/>
              </a:defRPr>
            </a:lvl1pPr>
          </a:lstStyle>
          <a:p>
            <a:pPr lvl="0"/>
            <a:r>
              <a:rPr lang="en-US" dirty="0"/>
              <a:t>C</a:t>
            </a:r>
            <a:r>
              <a:rPr dirty="0"/>
              <a:t>hart/table title here (14pt BLK Fort Extrabold)</a:t>
            </a:r>
          </a:p>
        </p:txBody>
      </p:sp>
      <p:sp>
        <p:nvSpPr>
          <p:cNvPr id="8" name="Text Placeholder 6">
            <a:extLst>
              <a:ext uri="{FF2B5EF4-FFF2-40B4-BE49-F238E27FC236}">
                <a16:creationId xmlns:a16="http://schemas.microsoft.com/office/drawing/2014/main" id="{9D5F5918-B629-450A-AABA-78B86E050822}"/>
              </a:ext>
            </a:extLst>
          </p:cNvPr>
          <p:cNvSpPr>
            <a:spLocks noGrp="1"/>
          </p:cNvSpPr>
          <p:nvPr>
            <p:ph type="body" sz="quarter" idx="17" hasCustomPrompt="1"/>
          </p:nvPr>
        </p:nvSpPr>
        <p:spPr>
          <a:xfrm>
            <a:off x="458724" y="1494078"/>
            <a:ext cx="11274552" cy="320040"/>
          </a:xfrm>
        </p:spPr>
        <p:txBody>
          <a:bodyPr lIns="13716" tIns="0" rIns="13716" bIns="0"/>
          <a:lstStyle>
            <a:lvl1pPr marL="0" indent="0">
              <a:lnSpc>
                <a:spcPct val="100000"/>
              </a:lnSpc>
              <a:spcBef>
                <a:spcPts val="0"/>
              </a:spcBef>
              <a:spcAft>
                <a:spcPts val="0"/>
              </a:spcAft>
              <a:buFont typeface="Arial" panose="020B0604020202020204" pitchFamily="34" charset="0"/>
              <a:buNone/>
              <a:defRPr sz="1200" b="0">
                <a:latin typeface="BLK Fort" panose="020B0503030202060203" pitchFamily="34" charset="0"/>
              </a:defRPr>
            </a:lvl1pPr>
            <a:lvl2pPr marL="0" indent="0">
              <a:lnSpc>
                <a:spcPct val="100000"/>
              </a:lnSpc>
              <a:spcBef>
                <a:spcPts val="0"/>
              </a:spcBef>
              <a:spcAft>
                <a:spcPts val="0"/>
              </a:spcAft>
              <a:buNone/>
              <a:defRPr sz="1200" b="0">
                <a:latin typeface="BLK Fort" panose="020B0503030202060203" pitchFamily="34" charset="0"/>
              </a:defRPr>
            </a:lvl2pPr>
            <a:lvl3pPr marL="0" indent="0">
              <a:lnSpc>
                <a:spcPct val="100000"/>
              </a:lnSpc>
              <a:spcBef>
                <a:spcPts val="0"/>
              </a:spcBef>
              <a:spcAft>
                <a:spcPts val="0"/>
              </a:spcAft>
              <a:buNone/>
              <a:defRPr sz="1200" b="0">
                <a:latin typeface="BLK Fort" panose="020B0503030202060203" pitchFamily="34" charset="0"/>
              </a:defRPr>
            </a:lvl3pPr>
            <a:lvl4pPr marL="0" indent="0">
              <a:lnSpc>
                <a:spcPct val="100000"/>
              </a:lnSpc>
              <a:spcBef>
                <a:spcPts val="0"/>
              </a:spcBef>
              <a:spcAft>
                <a:spcPts val="0"/>
              </a:spcAft>
              <a:buNone/>
              <a:defRPr sz="1200" b="0">
                <a:latin typeface="BLK Fort" panose="020B0503030202060203" pitchFamily="34" charset="0"/>
              </a:defRPr>
            </a:lvl4pPr>
            <a:lvl5pPr marL="0" indent="0">
              <a:lnSpc>
                <a:spcPct val="100000"/>
              </a:lnSpc>
              <a:spcBef>
                <a:spcPts val="0"/>
              </a:spcBef>
              <a:spcAft>
                <a:spcPts val="0"/>
              </a:spcAft>
              <a:buNone/>
              <a:defRPr sz="1200" b="0">
                <a:latin typeface="BLK Fort" panose="020B0503030202060203" pitchFamily="34" charset="0"/>
              </a:defRPr>
            </a:lvl5pPr>
            <a:lvl6pPr marL="0" indent="0">
              <a:lnSpc>
                <a:spcPct val="100000"/>
              </a:lnSpc>
              <a:spcBef>
                <a:spcPts val="0"/>
              </a:spcBef>
              <a:spcAft>
                <a:spcPts val="0"/>
              </a:spcAft>
              <a:buNone/>
              <a:defRPr sz="1200" b="0">
                <a:latin typeface="BLK Fort" panose="020B0503030202060203" pitchFamily="34" charset="0"/>
              </a:defRPr>
            </a:lvl6pPr>
            <a:lvl7pPr marL="0" indent="0">
              <a:lnSpc>
                <a:spcPct val="100000"/>
              </a:lnSpc>
              <a:spcBef>
                <a:spcPts val="0"/>
              </a:spcBef>
              <a:spcAft>
                <a:spcPts val="0"/>
              </a:spcAft>
              <a:buNone/>
              <a:defRPr sz="1200" b="0">
                <a:latin typeface="BLK Fort" panose="020B0503030202060203" pitchFamily="34" charset="0"/>
              </a:defRPr>
            </a:lvl7pPr>
            <a:lvl8pPr marL="0" indent="0">
              <a:lnSpc>
                <a:spcPct val="100000"/>
              </a:lnSpc>
              <a:spcBef>
                <a:spcPts val="0"/>
              </a:spcBef>
              <a:spcAft>
                <a:spcPts val="0"/>
              </a:spcAft>
              <a:buNone/>
              <a:defRPr sz="1200" b="0">
                <a:latin typeface="BLK Fort" panose="020B0503030202060203" pitchFamily="34" charset="0"/>
              </a:defRPr>
            </a:lvl8pPr>
            <a:lvl9pPr marL="0" indent="0">
              <a:lnSpc>
                <a:spcPct val="100000"/>
              </a:lnSpc>
              <a:spcBef>
                <a:spcPts val="0"/>
              </a:spcBef>
              <a:spcAft>
                <a:spcPts val="0"/>
              </a:spcAft>
              <a:buNone/>
              <a:defRPr sz="1200" b="0">
                <a:latin typeface="BLK Fort" panose="020B0503030202060203" pitchFamily="34" charset="0"/>
              </a:defRPr>
            </a:lvl9pPr>
          </a:lstStyle>
          <a:p>
            <a:pPr lvl="0"/>
            <a:r>
              <a:rPr dirty="0"/>
              <a:t>Chart subtitle (12pt BLK Fort)</a:t>
            </a:r>
          </a:p>
        </p:txBody>
      </p:sp>
    </p:spTree>
    <p:extLst>
      <p:ext uri="{BB962C8B-B14F-4D97-AF65-F5344CB8AC3E}">
        <p14:creationId xmlns:p14="http://schemas.microsoft.com/office/powerpoint/2010/main" val="844223049"/>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408" userDrawn="1">
          <p15:clr>
            <a:srgbClr val="C35E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hart / Table Layout With Subtitle">
    <p:spTree>
      <p:nvGrpSpPr>
        <p:cNvPr id="1" name=""/>
        <p:cNvGrpSpPr/>
        <p:nvPr/>
      </p:nvGrpSpPr>
      <p:grpSpPr>
        <a:xfrm>
          <a:off x="0" y="0"/>
          <a:ext cx="0" cy="0"/>
          <a:chOff x="0" y="0"/>
          <a:chExt cx="0" cy="0"/>
        </a:xfrm>
      </p:grpSpPr>
      <p:sp>
        <p:nvSpPr>
          <p:cNvPr id="4" name="Content Placeholder 3"/>
          <p:cNvSpPr>
            <a:spLocks noGrp="1"/>
          </p:cNvSpPr>
          <p:nvPr>
            <p:ph sz="quarter" idx="13" hasCustomPrompt="1"/>
          </p:nvPr>
        </p:nvSpPr>
        <p:spPr>
          <a:xfrm>
            <a:off x="915924" y="1895476"/>
            <a:ext cx="10360152" cy="4206240"/>
          </a:xfrm>
        </p:spPr>
        <p:txBody>
          <a:bodyPr/>
          <a:lstStyle>
            <a:lvl1pPr>
              <a:defRPr/>
            </a:lvl1pPr>
          </a:lstStyle>
          <a:p>
            <a:pPr lvl="0"/>
            <a:r>
              <a:rPr dirty="0"/>
              <a:t>Click on the icon to insert content</a:t>
            </a:r>
          </a:p>
        </p:txBody>
      </p:sp>
      <p:sp>
        <p:nvSpPr>
          <p:cNvPr id="11" name="Text Placeholder 6"/>
          <p:cNvSpPr>
            <a:spLocks noGrp="1"/>
          </p:cNvSpPr>
          <p:nvPr>
            <p:ph type="body" sz="quarter" idx="14" hasCustomPrompt="1"/>
          </p:nvPr>
        </p:nvSpPr>
        <p:spPr>
          <a:xfrm>
            <a:off x="458724" y="1112547"/>
            <a:ext cx="11274552" cy="307777"/>
          </a:xfrm>
          <a:solidFill>
            <a:schemeClr val="bg1"/>
          </a:solidFill>
          <a:effectLst>
            <a:outerShdw dist="38100" dir="5400000" algn="t" rotWithShape="0">
              <a:schemeClr val="tx1"/>
            </a:outerShdw>
          </a:effectLst>
        </p:spPr>
        <p:txBody>
          <a:bodyPr lIns="13716" tIns="45720" rIns="13716" bIns="45720" anchor="b" anchorCtr="0">
            <a:spAutoFit/>
          </a:bodyPr>
          <a:lstStyle>
            <a:lvl1pPr>
              <a:spcBef>
                <a:spcPts val="0"/>
              </a:spcBef>
              <a:defRPr b="0" baseline="0">
                <a:latin typeface="BLK Fort Extrabold" panose="020B0903030202060203" pitchFamily="34" charset="0"/>
              </a:defRPr>
            </a:lvl1pPr>
          </a:lstStyle>
          <a:p>
            <a:pPr lvl="0"/>
            <a:r>
              <a:rPr lang="en-US" dirty="0"/>
              <a:t>C</a:t>
            </a:r>
            <a:r>
              <a:rPr dirty="0"/>
              <a:t>hart/table title here (14pt BLK Fort Extrabold)</a:t>
            </a:r>
          </a:p>
        </p:txBody>
      </p:sp>
      <p:sp>
        <p:nvSpPr>
          <p:cNvPr id="2" name="Slide Number Placeholder 1"/>
          <p:cNvSpPr>
            <a:spLocks noGrp="1"/>
          </p:cNvSpPr>
          <p:nvPr>
            <p:ph type="sldNum" sz="quarter" idx="15"/>
          </p:nvPr>
        </p:nvSpPr>
        <p:spPr/>
        <p:txBody>
          <a:bodyPr/>
          <a:lstStyle/>
          <a:p>
            <a:fld id="{C0531ADF-2191-45C5-9D71-08764BF86A6F}" type="slidenum">
              <a:rPr/>
              <a:pPr/>
              <a:t>‹#›</a:t>
            </a:fld>
            <a:endParaRPr/>
          </a:p>
        </p:txBody>
      </p:sp>
      <p:sp>
        <p:nvSpPr>
          <p:cNvPr id="5" name="Footer Placeholder 4"/>
          <p:cNvSpPr>
            <a:spLocks noGrp="1"/>
          </p:cNvSpPr>
          <p:nvPr>
            <p:ph type="ftr" sz="quarter" idx="16"/>
          </p:nvPr>
        </p:nvSpPr>
        <p:spPr/>
        <p:txBody>
          <a:bodyPr/>
          <a:lstStyle/>
          <a:p>
            <a:r>
              <a:rPr lang="en-US"/>
              <a:t>Limited Distribution</a:t>
            </a:r>
            <a:endParaRPr/>
          </a:p>
        </p:txBody>
      </p:sp>
      <p:sp>
        <p:nvSpPr>
          <p:cNvPr id="7" name="Text Placeholder 6">
            <a:extLst>
              <a:ext uri="{FF2B5EF4-FFF2-40B4-BE49-F238E27FC236}">
                <a16:creationId xmlns:a16="http://schemas.microsoft.com/office/drawing/2014/main" id="{F48334F3-57F3-4235-ABCF-14031CAA661D}"/>
              </a:ext>
            </a:extLst>
          </p:cNvPr>
          <p:cNvSpPr>
            <a:spLocks noGrp="1"/>
          </p:cNvSpPr>
          <p:nvPr>
            <p:ph type="body" sz="quarter" idx="17" hasCustomPrompt="1"/>
          </p:nvPr>
        </p:nvSpPr>
        <p:spPr>
          <a:xfrm>
            <a:off x="458724" y="1494078"/>
            <a:ext cx="11274552" cy="320040"/>
          </a:xfrm>
        </p:spPr>
        <p:txBody>
          <a:bodyPr lIns="13716" tIns="0" rIns="13716" bIns="0"/>
          <a:lstStyle>
            <a:lvl1pPr marL="0" indent="0">
              <a:lnSpc>
                <a:spcPct val="100000"/>
              </a:lnSpc>
              <a:spcBef>
                <a:spcPts val="0"/>
              </a:spcBef>
              <a:spcAft>
                <a:spcPts val="0"/>
              </a:spcAft>
              <a:buFont typeface="Arial" panose="020B0604020202020204" pitchFamily="34" charset="0"/>
              <a:buNone/>
              <a:defRPr sz="1200" b="0">
                <a:latin typeface="BLK Fort" panose="020B0503030202060203" pitchFamily="34" charset="0"/>
              </a:defRPr>
            </a:lvl1pPr>
            <a:lvl2pPr marL="0" indent="0">
              <a:lnSpc>
                <a:spcPct val="100000"/>
              </a:lnSpc>
              <a:spcBef>
                <a:spcPts val="0"/>
              </a:spcBef>
              <a:spcAft>
                <a:spcPts val="0"/>
              </a:spcAft>
              <a:buNone/>
              <a:defRPr sz="1200" b="0">
                <a:latin typeface="BLK Fort" panose="020B0503030202060203" pitchFamily="34" charset="0"/>
              </a:defRPr>
            </a:lvl2pPr>
            <a:lvl3pPr marL="0" indent="0">
              <a:lnSpc>
                <a:spcPct val="100000"/>
              </a:lnSpc>
              <a:spcBef>
                <a:spcPts val="0"/>
              </a:spcBef>
              <a:spcAft>
                <a:spcPts val="0"/>
              </a:spcAft>
              <a:buNone/>
              <a:defRPr sz="1200" b="0">
                <a:latin typeface="BLK Fort" panose="020B0503030202060203" pitchFamily="34" charset="0"/>
              </a:defRPr>
            </a:lvl3pPr>
            <a:lvl4pPr marL="0" indent="0">
              <a:lnSpc>
                <a:spcPct val="100000"/>
              </a:lnSpc>
              <a:spcBef>
                <a:spcPts val="0"/>
              </a:spcBef>
              <a:spcAft>
                <a:spcPts val="0"/>
              </a:spcAft>
              <a:buNone/>
              <a:defRPr sz="1200" b="0">
                <a:latin typeface="BLK Fort" panose="020B0503030202060203" pitchFamily="34" charset="0"/>
              </a:defRPr>
            </a:lvl4pPr>
            <a:lvl5pPr marL="0" indent="0">
              <a:lnSpc>
                <a:spcPct val="100000"/>
              </a:lnSpc>
              <a:spcBef>
                <a:spcPts val="0"/>
              </a:spcBef>
              <a:spcAft>
                <a:spcPts val="0"/>
              </a:spcAft>
              <a:buNone/>
              <a:defRPr sz="1200" b="0">
                <a:latin typeface="BLK Fort" panose="020B0503030202060203" pitchFamily="34" charset="0"/>
              </a:defRPr>
            </a:lvl5pPr>
            <a:lvl6pPr marL="0" indent="0">
              <a:lnSpc>
                <a:spcPct val="100000"/>
              </a:lnSpc>
              <a:spcBef>
                <a:spcPts val="0"/>
              </a:spcBef>
              <a:spcAft>
                <a:spcPts val="0"/>
              </a:spcAft>
              <a:buNone/>
              <a:defRPr sz="1200" b="0">
                <a:latin typeface="BLK Fort" panose="020B0503030202060203" pitchFamily="34" charset="0"/>
              </a:defRPr>
            </a:lvl6pPr>
            <a:lvl7pPr marL="0" indent="0">
              <a:lnSpc>
                <a:spcPct val="100000"/>
              </a:lnSpc>
              <a:spcBef>
                <a:spcPts val="0"/>
              </a:spcBef>
              <a:spcAft>
                <a:spcPts val="0"/>
              </a:spcAft>
              <a:buNone/>
              <a:defRPr sz="1200" b="0">
                <a:latin typeface="BLK Fort" panose="020B0503030202060203" pitchFamily="34" charset="0"/>
              </a:defRPr>
            </a:lvl7pPr>
            <a:lvl8pPr marL="0" indent="0">
              <a:lnSpc>
                <a:spcPct val="100000"/>
              </a:lnSpc>
              <a:spcBef>
                <a:spcPts val="0"/>
              </a:spcBef>
              <a:spcAft>
                <a:spcPts val="0"/>
              </a:spcAft>
              <a:buNone/>
              <a:defRPr sz="1200" b="0">
                <a:latin typeface="BLK Fort" panose="020B0503030202060203" pitchFamily="34" charset="0"/>
              </a:defRPr>
            </a:lvl8pPr>
            <a:lvl9pPr marL="0" indent="0">
              <a:lnSpc>
                <a:spcPct val="100000"/>
              </a:lnSpc>
              <a:spcBef>
                <a:spcPts val="0"/>
              </a:spcBef>
              <a:spcAft>
                <a:spcPts val="0"/>
              </a:spcAft>
              <a:buNone/>
              <a:defRPr sz="1200" b="0">
                <a:latin typeface="BLK Fort" panose="020B0503030202060203" pitchFamily="34" charset="0"/>
              </a:defRPr>
            </a:lvl9pPr>
          </a:lstStyle>
          <a:p>
            <a:pPr lvl="0"/>
            <a:r>
              <a:rPr dirty="0"/>
              <a:t>Chart subtitle (12pt BLK Fort)</a:t>
            </a:r>
          </a:p>
        </p:txBody>
      </p:sp>
      <p:sp>
        <p:nvSpPr>
          <p:cNvPr id="9" name="source 2">
            <a:extLst>
              <a:ext uri="{FF2B5EF4-FFF2-40B4-BE49-F238E27FC236}">
                <a16:creationId xmlns:a16="http://schemas.microsoft.com/office/drawing/2014/main" id="{ABDBE43A-1C2A-42AB-A6CE-5E80026A9BB2}"/>
              </a:ext>
            </a:extLst>
          </p:cNvPr>
          <p:cNvSpPr>
            <a:spLocks noGrp="1"/>
          </p:cNvSpPr>
          <p:nvPr>
            <p:ph type="body" sz="quarter" idx="12" hasCustomPrompt="1"/>
          </p:nvPr>
        </p:nvSpPr>
        <p:spPr>
          <a:xfrm>
            <a:off x="458724" y="6275093"/>
            <a:ext cx="11274552" cy="110800"/>
          </a:xfrm>
        </p:spPr>
        <p:txBody>
          <a:bodyPr anchor="b" anchorCtr="0">
            <a:spAutoFit/>
          </a:bodyPr>
          <a:lstStyle>
            <a:lvl1pPr>
              <a:lnSpc>
                <a:spcPct val="90000"/>
              </a:lnSpc>
              <a:spcBef>
                <a:spcPts val="0"/>
              </a:spcBef>
              <a:defRPr sz="800" b="0">
                <a:latin typeface="BLK Fort Cond Light" panose="020B0306030202060103" pitchFamily="34" charset="0"/>
              </a:defRPr>
            </a:lvl1pPr>
          </a:lstStyle>
          <a:p>
            <a:pPr lvl="0"/>
            <a:r>
              <a:rPr dirty="0"/>
              <a:t>Insert source or footnote </a:t>
            </a:r>
            <a:r>
              <a:rPr dirty="0" err="1"/>
              <a:t>tet</a:t>
            </a:r>
            <a:r>
              <a:rPr dirty="0"/>
              <a:t> here</a:t>
            </a:r>
          </a:p>
        </p:txBody>
      </p:sp>
      <p:sp>
        <p:nvSpPr>
          <p:cNvPr id="3" name="Title 2">
            <a:extLst>
              <a:ext uri="{FF2B5EF4-FFF2-40B4-BE49-F238E27FC236}">
                <a16:creationId xmlns:a16="http://schemas.microsoft.com/office/drawing/2014/main" id="{1D3BCCA4-06A8-4678-9EA4-D012DB1B13C7}"/>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59312922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408" userDrawn="1">
          <p15:clr>
            <a:srgbClr val="C35E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Chart / Table">
    <p:spTree>
      <p:nvGrpSpPr>
        <p:cNvPr id="1" name=""/>
        <p:cNvGrpSpPr/>
        <p:nvPr/>
      </p:nvGrpSpPr>
      <p:grpSpPr>
        <a:xfrm>
          <a:off x="0" y="0"/>
          <a:ext cx="0" cy="0"/>
          <a:chOff x="0" y="0"/>
          <a:chExt cx="0" cy="0"/>
        </a:xfrm>
      </p:grpSpPr>
      <p:sp>
        <p:nvSpPr>
          <p:cNvPr id="15" name="Content Placeholder 2"/>
          <p:cNvSpPr>
            <a:spLocks noGrp="1"/>
          </p:cNvSpPr>
          <p:nvPr>
            <p:ph sz="quarter" idx="16" hasCustomPrompt="1"/>
          </p:nvPr>
        </p:nvSpPr>
        <p:spPr>
          <a:xfrm>
            <a:off x="6299270" y="1491305"/>
            <a:ext cx="5437632" cy="4572000"/>
          </a:xfrm>
        </p:spPr>
        <p:txBody>
          <a:bodyPr lIns="13716" rIns="13716"/>
          <a:lstStyle>
            <a:lvl1pPr>
              <a:defRPr sz="1400"/>
            </a:lvl1pPr>
          </a:lstStyle>
          <a:p>
            <a:pPr lvl="0"/>
            <a:r>
              <a:rPr dirty="0"/>
              <a:t>Click on the icon to insert content</a:t>
            </a:r>
          </a:p>
          <a:p>
            <a:pPr lvl="1"/>
            <a:r>
              <a:rPr dirty="0"/>
              <a:t>Second level</a:t>
            </a:r>
          </a:p>
        </p:txBody>
      </p:sp>
      <p:sp>
        <p:nvSpPr>
          <p:cNvPr id="2" name="Slide Number Placeholder 1"/>
          <p:cNvSpPr>
            <a:spLocks noGrp="1"/>
          </p:cNvSpPr>
          <p:nvPr>
            <p:ph type="sldNum" sz="quarter" idx="34"/>
          </p:nvPr>
        </p:nvSpPr>
        <p:spPr/>
        <p:txBody>
          <a:bodyPr/>
          <a:lstStyle/>
          <a:p>
            <a:fld id="{C0531ADF-2191-45C5-9D71-08764BF86A6F}" type="slidenum">
              <a:rPr/>
              <a:pPr/>
              <a:t>‹#›</a:t>
            </a:fld>
            <a:endParaRPr/>
          </a:p>
        </p:txBody>
      </p:sp>
      <p:sp>
        <p:nvSpPr>
          <p:cNvPr id="5" name="Footer Placeholder 4"/>
          <p:cNvSpPr>
            <a:spLocks noGrp="1"/>
          </p:cNvSpPr>
          <p:nvPr>
            <p:ph type="ftr" sz="quarter" idx="35"/>
          </p:nvPr>
        </p:nvSpPr>
        <p:spPr/>
        <p:txBody>
          <a:bodyPr/>
          <a:lstStyle/>
          <a:p>
            <a:r>
              <a:rPr lang="en-US"/>
              <a:t>Limited Distribution</a:t>
            </a:r>
            <a:endParaRPr/>
          </a:p>
        </p:txBody>
      </p:sp>
      <p:sp>
        <p:nvSpPr>
          <p:cNvPr id="10" name="source 2"/>
          <p:cNvSpPr>
            <a:spLocks noGrp="1"/>
          </p:cNvSpPr>
          <p:nvPr>
            <p:ph type="body" sz="quarter" idx="17" hasCustomPrompt="1"/>
          </p:nvPr>
        </p:nvSpPr>
        <p:spPr>
          <a:xfrm>
            <a:off x="6293376" y="6203014"/>
            <a:ext cx="5437632"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rPr dirty="0"/>
              <a:t>Insert source or footnote text here</a:t>
            </a:r>
          </a:p>
        </p:txBody>
      </p:sp>
      <p:sp>
        <p:nvSpPr>
          <p:cNvPr id="13" name="Content Placeholder 1"/>
          <p:cNvSpPr>
            <a:spLocks noGrp="1"/>
          </p:cNvSpPr>
          <p:nvPr>
            <p:ph sz="quarter" idx="15" hasCustomPrompt="1"/>
          </p:nvPr>
        </p:nvSpPr>
        <p:spPr>
          <a:xfrm>
            <a:off x="474640" y="1153491"/>
            <a:ext cx="5443067" cy="4937760"/>
          </a:xfrm>
        </p:spPr>
        <p:txBody>
          <a:bodyPr/>
          <a:lstStyle>
            <a:lvl1pPr>
              <a:defRPr/>
            </a:lvl1pPr>
          </a:lstStyle>
          <a:p>
            <a:pPr lvl="0"/>
            <a:r>
              <a:rPr dirty="0"/>
              <a:t>Click to add text – (14pt BLK Fort Bold). To apply bullets go to the increase / decrease list level button on the home tab.</a:t>
            </a:r>
          </a:p>
          <a:p>
            <a:pPr lvl="1"/>
            <a:r>
              <a:rPr dirty="0"/>
              <a:t>Second level</a:t>
            </a:r>
          </a:p>
          <a:p>
            <a:pPr lvl="2"/>
            <a:r>
              <a:rPr dirty="0"/>
              <a:t>Third level</a:t>
            </a:r>
          </a:p>
          <a:p>
            <a:pPr lvl="3"/>
            <a:r>
              <a:rPr dirty="0"/>
              <a:t>Fourth level</a:t>
            </a:r>
          </a:p>
          <a:p>
            <a:pPr lvl="4"/>
            <a:r>
              <a:rPr dirty="0"/>
              <a:t>Fifth level</a:t>
            </a:r>
          </a:p>
        </p:txBody>
      </p:sp>
      <p:sp>
        <p:nvSpPr>
          <p:cNvPr id="6" name="Title 5">
            <a:extLst>
              <a:ext uri="{FF2B5EF4-FFF2-40B4-BE49-F238E27FC236}">
                <a16:creationId xmlns:a16="http://schemas.microsoft.com/office/drawing/2014/main" id="{97E85AA2-2A42-4DC6-89C0-4CCC66F3C8A4}"/>
              </a:ext>
            </a:extLst>
          </p:cNvPr>
          <p:cNvSpPr>
            <a:spLocks noGrp="1"/>
          </p:cNvSpPr>
          <p:nvPr>
            <p:ph type="title"/>
          </p:nvPr>
        </p:nvSpPr>
        <p:spPr/>
        <p:txBody>
          <a:bodyPr/>
          <a:lstStyle/>
          <a:p>
            <a:r>
              <a:rPr lang="en-US"/>
              <a:t>Click to edit Master title style</a:t>
            </a:r>
            <a:endParaRPr/>
          </a:p>
        </p:txBody>
      </p:sp>
      <p:sp>
        <p:nvSpPr>
          <p:cNvPr id="9" name="Text Placeholder 6">
            <a:extLst>
              <a:ext uri="{FF2B5EF4-FFF2-40B4-BE49-F238E27FC236}">
                <a16:creationId xmlns:a16="http://schemas.microsoft.com/office/drawing/2014/main" id="{B3B27882-0E68-4679-A4B4-41DA656EBF81}"/>
              </a:ext>
            </a:extLst>
          </p:cNvPr>
          <p:cNvSpPr>
            <a:spLocks noGrp="1"/>
          </p:cNvSpPr>
          <p:nvPr>
            <p:ph type="body" sz="quarter" idx="14" hasCustomPrompt="1"/>
          </p:nvPr>
        </p:nvSpPr>
        <p:spPr>
          <a:xfrm>
            <a:off x="6290328" y="1112547"/>
            <a:ext cx="5440680" cy="307777"/>
          </a:xfrm>
          <a:solidFill>
            <a:schemeClr val="bg1"/>
          </a:solidFill>
          <a:effectLst>
            <a:outerShdw dist="38100" dir="5400000" algn="t" rotWithShape="0">
              <a:schemeClr val="tx1"/>
            </a:outerShdw>
          </a:effectLst>
        </p:spPr>
        <p:txBody>
          <a:bodyPr lIns="13716" tIns="45720" rIns="13716" bIns="45720" anchor="b" anchorCtr="0">
            <a:spAutoFit/>
          </a:bodyPr>
          <a:lstStyle>
            <a:lvl1pPr>
              <a:spcBef>
                <a:spcPts val="0"/>
              </a:spcBef>
              <a:defRPr b="0" baseline="0">
                <a:latin typeface="BLK Fort Extrabold" panose="020B0903030202060203" pitchFamily="34" charset="0"/>
              </a:defRPr>
            </a:lvl1pPr>
          </a:lstStyle>
          <a:p>
            <a:pPr lvl="0"/>
            <a:r>
              <a:rPr lang="en-US" dirty="0"/>
              <a:t>C</a:t>
            </a:r>
            <a:r>
              <a:rPr dirty="0"/>
              <a:t>hart/table title (14pt BLK Fort Extrabold)</a:t>
            </a:r>
          </a:p>
        </p:txBody>
      </p:sp>
    </p:spTree>
    <p:extLst>
      <p:ext uri="{BB962C8B-B14F-4D97-AF65-F5344CB8AC3E}">
        <p14:creationId xmlns:p14="http://schemas.microsoft.com/office/powerpoint/2010/main" val="399822237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408" userDrawn="1">
          <p15:clr>
            <a:srgbClr val="C35EA4"/>
          </p15:clr>
        </p15:guide>
        <p15:guide id="2" orient="horz" pos="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and Chart / Table">
    <p:spTree>
      <p:nvGrpSpPr>
        <p:cNvPr id="1" name=""/>
        <p:cNvGrpSpPr/>
        <p:nvPr/>
      </p:nvGrpSpPr>
      <p:grpSpPr>
        <a:xfrm>
          <a:off x="0" y="0"/>
          <a:ext cx="0" cy="0"/>
          <a:chOff x="0" y="0"/>
          <a:chExt cx="0" cy="0"/>
        </a:xfrm>
      </p:grpSpPr>
      <p:sp>
        <p:nvSpPr>
          <p:cNvPr id="2" name="Slide Number Placeholder 1"/>
          <p:cNvSpPr>
            <a:spLocks noGrp="1"/>
          </p:cNvSpPr>
          <p:nvPr>
            <p:ph type="sldNum" sz="quarter" idx="34"/>
          </p:nvPr>
        </p:nvSpPr>
        <p:spPr/>
        <p:txBody>
          <a:bodyPr/>
          <a:lstStyle/>
          <a:p>
            <a:fld id="{C0531ADF-2191-45C5-9D71-08764BF86A6F}" type="slidenum">
              <a:rPr/>
              <a:pPr/>
              <a:t>‹#›</a:t>
            </a:fld>
            <a:endParaRPr/>
          </a:p>
        </p:txBody>
      </p:sp>
      <p:sp>
        <p:nvSpPr>
          <p:cNvPr id="5" name="Footer Placeholder 4"/>
          <p:cNvSpPr>
            <a:spLocks noGrp="1"/>
          </p:cNvSpPr>
          <p:nvPr>
            <p:ph type="ftr" sz="quarter" idx="35"/>
          </p:nvPr>
        </p:nvSpPr>
        <p:spPr/>
        <p:txBody>
          <a:bodyPr/>
          <a:lstStyle/>
          <a:p>
            <a:r>
              <a:rPr lang="en-US"/>
              <a:t>Limited Distribution</a:t>
            </a:r>
            <a:endParaRPr/>
          </a:p>
        </p:txBody>
      </p:sp>
      <p:sp>
        <p:nvSpPr>
          <p:cNvPr id="3" name="Title 2">
            <a:extLst>
              <a:ext uri="{FF2B5EF4-FFF2-40B4-BE49-F238E27FC236}">
                <a16:creationId xmlns:a16="http://schemas.microsoft.com/office/drawing/2014/main" id="{B8049F9A-F6AC-4599-B569-E938DA9E4AA1}"/>
              </a:ext>
            </a:extLst>
          </p:cNvPr>
          <p:cNvSpPr>
            <a:spLocks noGrp="1"/>
          </p:cNvSpPr>
          <p:nvPr>
            <p:ph type="title"/>
          </p:nvPr>
        </p:nvSpPr>
        <p:spPr/>
        <p:txBody>
          <a:bodyPr/>
          <a:lstStyle/>
          <a:p>
            <a:r>
              <a:rPr lang="en-US"/>
              <a:t>Click to edit Master title style</a:t>
            </a:r>
            <a:endParaRPr/>
          </a:p>
        </p:txBody>
      </p:sp>
      <p:sp>
        <p:nvSpPr>
          <p:cNvPr id="11" name="source 3">
            <a:extLst>
              <a:ext uri="{FF2B5EF4-FFF2-40B4-BE49-F238E27FC236}">
                <a16:creationId xmlns:a16="http://schemas.microsoft.com/office/drawing/2014/main" id="{64AB789C-B0A2-4799-A4AC-5CE2D5C59D5C}"/>
              </a:ext>
            </a:extLst>
          </p:cNvPr>
          <p:cNvSpPr>
            <a:spLocks noGrp="1"/>
          </p:cNvSpPr>
          <p:nvPr>
            <p:ph type="body" sz="quarter" idx="17" hasCustomPrompt="1"/>
          </p:nvPr>
        </p:nvSpPr>
        <p:spPr>
          <a:xfrm>
            <a:off x="6293376" y="6203014"/>
            <a:ext cx="5437632"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t>Insert source or footnote text here</a:t>
            </a:r>
          </a:p>
        </p:txBody>
      </p:sp>
      <p:sp>
        <p:nvSpPr>
          <p:cNvPr id="12" name="Content Placeholder 3">
            <a:extLst>
              <a:ext uri="{FF2B5EF4-FFF2-40B4-BE49-F238E27FC236}">
                <a16:creationId xmlns:a16="http://schemas.microsoft.com/office/drawing/2014/main" id="{9E62E52F-1C11-4137-A92C-22A4D20FD38B}"/>
              </a:ext>
            </a:extLst>
          </p:cNvPr>
          <p:cNvSpPr>
            <a:spLocks noGrp="1"/>
          </p:cNvSpPr>
          <p:nvPr>
            <p:ph sz="quarter" idx="16" hasCustomPrompt="1"/>
          </p:nvPr>
        </p:nvSpPr>
        <p:spPr>
          <a:xfrm>
            <a:off x="6293376" y="1491304"/>
            <a:ext cx="5437632" cy="4572000"/>
          </a:xfrm>
        </p:spPr>
        <p:txBody>
          <a:bodyPr lIns="13716" rIns="13716"/>
          <a:lstStyle>
            <a:lvl1pPr>
              <a:defRPr sz="1400"/>
            </a:lvl1pPr>
            <a:lvl2pPr>
              <a:defRPr/>
            </a:lvl2pPr>
          </a:lstStyle>
          <a:p>
            <a:pPr lvl="0"/>
            <a:r>
              <a:rPr dirty="0"/>
              <a:t>Click on the icon to insert content</a:t>
            </a:r>
          </a:p>
          <a:p>
            <a:pPr lvl="1"/>
            <a:r>
              <a:rPr dirty="0"/>
              <a:t>Second level</a:t>
            </a:r>
          </a:p>
        </p:txBody>
      </p:sp>
      <p:sp>
        <p:nvSpPr>
          <p:cNvPr id="13" name="Text Placeholder 3">
            <a:extLst>
              <a:ext uri="{FF2B5EF4-FFF2-40B4-BE49-F238E27FC236}">
                <a16:creationId xmlns:a16="http://schemas.microsoft.com/office/drawing/2014/main" id="{B666D635-6BE8-4DB6-A83A-B07A72427087}"/>
              </a:ext>
            </a:extLst>
          </p:cNvPr>
          <p:cNvSpPr>
            <a:spLocks noGrp="1"/>
          </p:cNvSpPr>
          <p:nvPr>
            <p:ph type="body" sz="quarter" idx="33" hasCustomPrompt="1"/>
          </p:nvPr>
        </p:nvSpPr>
        <p:spPr>
          <a:xfrm>
            <a:off x="6293376" y="1112547"/>
            <a:ext cx="5437632" cy="307777"/>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400" b="1" baseline="0">
                <a:latin typeface="+mj-lt"/>
              </a:defRPr>
            </a:lvl1pPr>
          </a:lstStyle>
          <a:p>
            <a:pPr lvl="0"/>
            <a:r>
              <a:rPr lang="en-US" dirty="0"/>
              <a:t>Chart/table title (14pt BLK Fort Extrabold)</a:t>
            </a:r>
          </a:p>
        </p:txBody>
      </p:sp>
      <p:sp>
        <p:nvSpPr>
          <p:cNvPr id="14" name="source 2">
            <a:extLst>
              <a:ext uri="{FF2B5EF4-FFF2-40B4-BE49-F238E27FC236}">
                <a16:creationId xmlns:a16="http://schemas.microsoft.com/office/drawing/2014/main" id="{C693CC62-CDF0-4144-80D1-96E1ABC29CFC}"/>
              </a:ext>
            </a:extLst>
          </p:cNvPr>
          <p:cNvSpPr>
            <a:spLocks noGrp="1"/>
          </p:cNvSpPr>
          <p:nvPr>
            <p:ph type="body" sz="quarter" idx="12" hasCustomPrompt="1"/>
          </p:nvPr>
        </p:nvSpPr>
        <p:spPr>
          <a:xfrm>
            <a:off x="474640" y="6203014"/>
            <a:ext cx="5437632"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t>Insert source or footnote text here</a:t>
            </a:r>
          </a:p>
        </p:txBody>
      </p:sp>
      <p:sp>
        <p:nvSpPr>
          <p:cNvPr id="15" name="Content Placeholder 2">
            <a:extLst>
              <a:ext uri="{FF2B5EF4-FFF2-40B4-BE49-F238E27FC236}">
                <a16:creationId xmlns:a16="http://schemas.microsoft.com/office/drawing/2014/main" id="{5FBE33E3-E6BE-4D02-8B32-54F90EFEA098}"/>
              </a:ext>
            </a:extLst>
          </p:cNvPr>
          <p:cNvSpPr>
            <a:spLocks noGrp="1"/>
          </p:cNvSpPr>
          <p:nvPr>
            <p:ph sz="quarter" idx="15" hasCustomPrompt="1"/>
          </p:nvPr>
        </p:nvSpPr>
        <p:spPr>
          <a:xfrm>
            <a:off x="474640" y="1491304"/>
            <a:ext cx="5443067" cy="4572000"/>
          </a:xfrm>
        </p:spPr>
        <p:txBody>
          <a:bodyPr vert="horz" lIns="13716" tIns="0" rIns="13716" bIns="0" rtlCol="0">
            <a:noAutofit/>
          </a:bodyPr>
          <a:lstStyle>
            <a:lvl1pPr>
              <a:defRPr sz="1400"/>
            </a:lvl1pPr>
            <a:lvl2pPr>
              <a:defRPr/>
            </a:lvl2pPr>
            <a:lvl3pPr>
              <a:defRPr/>
            </a:lvl3pPr>
            <a:lvl4pPr>
              <a:defRPr/>
            </a:lvl4pPr>
            <a:lvl5pPr>
              <a:defRPr/>
            </a:lvl5pPr>
          </a:lstStyle>
          <a:p>
            <a:pPr lvl="0"/>
            <a:r>
              <a:rPr dirty="0"/>
              <a:t>Click on the icon to insert content.</a:t>
            </a:r>
          </a:p>
          <a:p>
            <a:pPr lvl="1"/>
            <a:r>
              <a:rPr dirty="0"/>
              <a:t>Second level</a:t>
            </a:r>
          </a:p>
        </p:txBody>
      </p:sp>
      <p:sp>
        <p:nvSpPr>
          <p:cNvPr id="16" name="Text Placeholder 2">
            <a:extLst>
              <a:ext uri="{FF2B5EF4-FFF2-40B4-BE49-F238E27FC236}">
                <a16:creationId xmlns:a16="http://schemas.microsoft.com/office/drawing/2014/main" id="{42480EAF-75DB-4561-94A9-55DC096BFEBC}"/>
              </a:ext>
            </a:extLst>
          </p:cNvPr>
          <p:cNvSpPr>
            <a:spLocks noGrp="1"/>
          </p:cNvSpPr>
          <p:nvPr>
            <p:ph type="body" sz="quarter" idx="36" hasCustomPrompt="1"/>
          </p:nvPr>
        </p:nvSpPr>
        <p:spPr>
          <a:xfrm>
            <a:off x="474640" y="1112547"/>
            <a:ext cx="5437632" cy="307777"/>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400" b="1" baseline="0">
                <a:latin typeface="+mj-lt"/>
              </a:defRPr>
            </a:lvl1pPr>
          </a:lstStyle>
          <a:p>
            <a:pPr lvl="0"/>
            <a:r>
              <a:rPr lang="en-US" dirty="0"/>
              <a:t>C</a:t>
            </a:r>
            <a:r>
              <a:rPr dirty="0"/>
              <a:t>hart/table title (1</a:t>
            </a:r>
            <a:r>
              <a:rPr lang="en-US" dirty="0"/>
              <a:t>4</a:t>
            </a:r>
            <a:r>
              <a:rPr dirty="0"/>
              <a:t>pt BLK Fort </a:t>
            </a:r>
            <a:r>
              <a:rPr lang="en-US" dirty="0"/>
              <a:t>Extrabold</a:t>
            </a:r>
            <a:r>
              <a:rPr dirty="0"/>
              <a:t>)</a:t>
            </a:r>
          </a:p>
        </p:txBody>
      </p:sp>
    </p:spTree>
    <p:extLst>
      <p:ext uri="{BB962C8B-B14F-4D97-AF65-F5344CB8AC3E}">
        <p14:creationId xmlns:p14="http://schemas.microsoft.com/office/powerpoint/2010/main" val="392410581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408" userDrawn="1">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Slide Number Placeholder 1"/>
          <p:cNvSpPr>
            <a:spLocks noGrp="1"/>
          </p:cNvSpPr>
          <p:nvPr>
            <p:ph type="sldNum" sz="quarter" idx="41"/>
          </p:nvPr>
        </p:nvSpPr>
        <p:spPr/>
        <p:txBody>
          <a:bodyPr/>
          <a:lstStyle/>
          <a:p>
            <a:fld id="{C0531ADF-2191-45C5-9D71-08764BF86A6F}" type="slidenum">
              <a:rPr/>
              <a:pPr/>
              <a:t>‹#›</a:t>
            </a:fld>
            <a:endParaRPr/>
          </a:p>
        </p:txBody>
      </p:sp>
      <p:sp>
        <p:nvSpPr>
          <p:cNvPr id="3" name="Footer Placeholder 2"/>
          <p:cNvSpPr>
            <a:spLocks noGrp="1"/>
          </p:cNvSpPr>
          <p:nvPr>
            <p:ph type="ftr" sz="quarter" idx="42"/>
          </p:nvPr>
        </p:nvSpPr>
        <p:spPr>
          <a:xfrm>
            <a:off x="1981200" y="6446520"/>
            <a:ext cx="8229600" cy="411480"/>
          </a:xfrm>
        </p:spPr>
        <p:txBody>
          <a:bodyPr/>
          <a:lstStyle/>
          <a:p>
            <a:r>
              <a:rPr lang="en-US"/>
              <a:t>Limited Distribution</a:t>
            </a:r>
            <a:endParaRPr/>
          </a:p>
        </p:txBody>
      </p:sp>
      <p:sp>
        <p:nvSpPr>
          <p:cNvPr id="17" name="source 4">
            <a:extLst>
              <a:ext uri="{FF2B5EF4-FFF2-40B4-BE49-F238E27FC236}">
                <a16:creationId xmlns:a16="http://schemas.microsoft.com/office/drawing/2014/main" id="{543CD977-88BE-4B27-91E5-A62F8A9B22B8}"/>
              </a:ext>
            </a:extLst>
          </p:cNvPr>
          <p:cNvSpPr>
            <a:spLocks noGrp="1"/>
          </p:cNvSpPr>
          <p:nvPr>
            <p:ph type="body" sz="quarter" idx="17" hasCustomPrompt="1"/>
          </p:nvPr>
        </p:nvSpPr>
        <p:spPr>
          <a:xfrm>
            <a:off x="6293376" y="6120122"/>
            <a:ext cx="5437632"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rPr dirty="0"/>
              <a:t>Insert source or footnote text here</a:t>
            </a:r>
          </a:p>
        </p:txBody>
      </p:sp>
      <p:sp>
        <p:nvSpPr>
          <p:cNvPr id="19" name="Content Placeholder 4">
            <a:extLst>
              <a:ext uri="{FF2B5EF4-FFF2-40B4-BE49-F238E27FC236}">
                <a16:creationId xmlns:a16="http://schemas.microsoft.com/office/drawing/2014/main" id="{057BFC6C-374D-4DAD-8D66-0BD9A4039A66}"/>
              </a:ext>
            </a:extLst>
          </p:cNvPr>
          <p:cNvSpPr>
            <a:spLocks noGrp="1"/>
          </p:cNvSpPr>
          <p:nvPr>
            <p:ph sz="quarter" idx="40" hasCustomPrompt="1"/>
          </p:nvPr>
        </p:nvSpPr>
        <p:spPr>
          <a:xfrm>
            <a:off x="6293376" y="4145245"/>
            <a:ext cx="5437632" cy="1796365"/>
          </a:xfrm>
        </p:spPr>
        <p:txBody>
          <a:bodyPr lIns="13716" rIns="13716"/>
          <a:lstStyle>
            <a:lvl1pPr>
              <a:defRPr sz="1200" b="1" baseline="0"/>
            </a:lvl1pPr>
          </a:lstStyle>
          <a:p>
            <a:pPr lvl="0"/>
            <a:r>
              <a:rPr dirty="0"/>
              <a:t>Click on the icon to insert content</a:t>
            </a:r>
          </a:p>
          <a:p>
            <a:pPr lvl="1"/>
            <a:r>
              <a:rPr dirty="0"/>
              <a:t>Second level</a:t>
            </a:r>
          </a:p>
        </p:txBody>
      </p:sp>
      <p:sp>
        <p:nvSpPr>
          <p:cNvPr id="20" name="Text Placeholder 4">
            <a:extLst>
              <a:ext uri="{FF2B5EF4-FFF2-40B4-BE49-F238E27FC236}">
                <a16:creationId xmlns:a16="http://schemas.microsoft.com/office/drawing/2014/main" id="{A5350256-463D-4D72-B2EC-3EBCD9DC26E1}"/>
              </a:ext>
            </a:extLst>
          </p:cNvPr>
          <p:cNvSpPr>
            <a:spLocks noGrp="1"/>
          </p:cNvSpPr>
          <p:nvPr>
            <p:ph type="body" sz="quarter" idx="39" hasCustomPrompt="1"/>
          </p:nvPr>
        </p:nvSpPr>
        <p:spPr>
          <a:xfrm>
            <a:off x="6293376" y="3766487"/>
            <a:ext cx="5437632" cy="307777"/>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400" baseline="0">
                <a:latin typeface="+mj-lt"/>
              </a:defRPr>
            </a:lvl1pPr>
          </a:lstStyle>
          <a:p>
            <a:pPr lvl="0"/>
            <a:r>
              <a:rPr lang="en-US" dirty="0"/>
              <a:t>Chart/table title (14pt BLK Fort Extrabold)</a:t>
            </a:r>
          </a:p>
        </p:txBody>
      </p:sp>
      <p:sp>
        <p:nvSpPr>
          <p:cNvPr id="21" name="source 3">
            <a:extLst>
              <a:ext uri="{FF2B5EF4-FFF2-40B4-BE49-F238E27FC236}">
                <a16:creationId xmlns:a16="http://schemas.microsoft.com/office/drawing/2014/main" id="{E0F50B39-32FE-42CD-815E-E68CCAA093C0}"/>
              </a:ext>
            </a:extLst>
          </p:cNvPr>
          <p:cNvSpPr>
            <a:spLocks noGrp="1"/>
          </p:cNvSpPr>
          <p:nvPr>
            <p:ph type="body" sz="quarter" idx="12" hasCustomPrompt="1"/>
          </p:nvPr>
        </p:nvSpPr>
        <p:spPr>
          <a:xfrm>
            <a:off x="474640" y="6120122"/>
            <a:ext cx="5437632"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t>Insert source or footnote text here</a:t>
            </a:r>
          </a:p>
        </p:txBody>
      </p:sp>
      <p:sp>
        <p:nvSpPr>
          <p:cNvPr id="22" name="Content Placeholder 3">
            <a:extLst>
              <a:ext uri="{FF2B5EF4-FFF2-40B4-BE49-F238E27FC236}">
                <a16:creationId xmlns:a16="http://schemas.microsoft.com/office/drawing/2014/main" id="{54E88002-B8A6-496C-89FC-22BB99C593D0}"/>
              </a:ext>
            </a:extLst>
          </p:cNvPr>
          <p:cNvSpPr>
            <a:spLocks noGrp="1"/>
          </p:cNvSpPr>
          <p:nvPr>
            <p:ph sz="quarter" idx="37" hasCustomPrompt="1"/>
          </p:nvPr>
        </p:nvSpPr>
        <p:spPr>
          <a:xfrm>
            <a:off x="474640" y="4145245"/>
            <a:ext cx="5437632" cy="1796365"/>
          </a:xfrm>
        </p:spPr>
        <p:txBody>
          <a:bodyPr lIns="13716" rIns="13716"/>
          <a:lstStyle>
            <a:lvl1pPr>
              <a:defRPr sz="1200" b="1" baseline="0"/>
            </a:lvl1pPr>
          </a:lstStyle>
          <a:p>
            <a:pPr lvl="0"/>
            <a:r>
              <a:t>Click on the icon to insert content</a:t>
            </a:r>
          </a:p>
          <a:p>
            <a:pPr lvl="1"/>
            <a:r>
              <a:t>Second level</a:t>
            </a:r>
          </a:p>
        </p:txBody>
      </p:sp>
      <p:sp>
        <p:nvSpPr>
          <p:cNvPr id="23" name="Text Placeholder 3">
            <a:extLst>
              <a:ext uri="{FF2B5EF4-FFF2-40B4-BE49-F238E27FC236}">
                <a16:creationId xmlns:a16="http://schemas.microsoft.com/office/drawing/2014/main" id="{9AC59C3B-2AD8-4614-B9EB-375562F9DC98}"/>
              </a:ext>
            </a:extLst>
          </p:cNvPr>
          <p:cNvSpPr>
            <a:spLocks noGrp="1"/>
          </p:cNvSpPr>
          <p:nvPr>
            <p:ph type="body" sz="quarter" idx="36" hasCustomPrompt="1"/>
          </p:nvPr>
        </p:nvSpPr>
        <p:spPr>
          <a:xfrm>
            <a:off x="474640" y="3766487"/>
            <a:ext cx="5437632" cy="307777"/>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400" baseline="0">
                <a:latin typeface="+mj-lt"/>
              </a:defRPr>
            </a:lvl1pPr>
          </a:lstStyle>
          <a:p>
            <a:pPr lvl="0"/>
            <a:r>
              <a:rPr lang="en-US" dirty="0"/>
              <a:t>Chart/table title (14pt BLK Fort Extrabold)</a:t>
            </a:r>
          </a:p>
        </p:txBody>
      </p:sp>
      <p:sp>
        <p:nvSpPr>
          <p:cNvPr id="32" name="source 2">
            <a:extLst>
              <a:ext uri="{FF2B5EF4-FFF2-40B4-BE49-F238E27FC236}">
                <a16:creationId xmlns:a16="http://schemas.microsoft.com/office/drawing/2014/main" id="{D89C8286-67DE-4190-A478-66493977DB77}"/>
              </a:ext>
            </a:extLst>
          </p:cNvPr>
          <p:cNvSpPr>
            <a:spLocks noGrp="1"/>
          </p:cNvSpPr>
          <p:nvPr>
            <p:ph type="body" sz="quarter" idx="32" hasCustomPrompt="1"/>
          </p:nvPr>
        </p:nvSpPr>
        <p:spPr>
          <a:xfrm>
            <a:off x="6293376" y="3466182"/>
            <a:ext cx="5437632"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t>Insert source or footnote text here</a:t>
            </a:r>
          </a:p>
        </p:txBody>
      </p:sp>
      <p:sp>
        <p:nvSpPr>
          <p:cNvPr id="36" name="Content Placeholder 2">
            <a:extLst>
              <a:ext uri="{FF2B5EF4-FFF2-40B4-BE49-F238E27FC236}">
                <a16:creationId xmlns:a16="http://schemas.microsoft.com/office/drawing/2014/main" id="{E39D088E-4A15-4C82-A7C5-37570FEA793C}"/>
              </a:ext>
            </a:extLst>
          </p:cNvPr>
          <p:cNvSpPr>
            <a:spLocks noGrp="1"/>
          </p:cNvSpPr>
          <p:nvPr>
            <p:ph sz="quarter" idx="34" hasCustomPrompt="1"/>
          </p:nvPr>
        </p:nvSpPr>
        <p:spPr>
          <a:xfrm>
            <a:off x="6293376" y="1491305"/>
            <a:ext cx="5437632" cy="1796400"/>
          </a:xfrm>
        </p:spPr>
        <p:txBody>
          <a:bodyPr lIns="13716" rIns="13716"/>
          <a:lstStyle>
            <a:lvl1pPr>
              <a:defRPr sz="1200" b="1" baseline="0"/>
            </a:lvl1pPr>
          </a:lstStyle>
          <a:p>
            <a:pPr lvl="0"/>
            <a:r>
              <a:t>Click on the icon to insert content</a:t>
            </a:r>
          </a:p>
          <a:p>
            <a:pPr lvl="1"/>
            <a:r>
              <a:t>Second level</a:t>
            </a:r>
          </a:p>
        </p:txBody>
      </p:sp>
      <p:sp>
        <p:nvSpPr>
          <p:cNvPr id="37" name="Text Placeholder 2">
            <a:extLst>
              <a:ext uri="{FF2B5EF4-FFF2-40B4-BE49-F238E27FC236}">
                <a16:creationId xmlns:a16="http://schemas.microsoft.com/office/drawing/2014/main" id="{FE95037C-D829-427F-91C3-87AA9C016094}"/>
              </a:ext>
            </a:extLst>
          </p:cNvPr>
          <p:cNvSpPr>
            <a:spLocks noGrp="1"/>
          </p:cNvSpPr>
          <p:nvPr>
            <p:ph type="body" sz="quarter" idx="33" hasCustomPrompt="1"/>
          </p:nvPr>
        </p:nvSpPr>
        <p:spPr>
          <a:xfrm>
            <a:off x="6293376" y="1112547"/>
            <a:ext cx="5437632" cy="307777"/>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400" baseline="0">
                <a:latin typeface="+mj-lt"/>
              </a:defRPr>
            </a:lvl1pPr>
          </a:lstStyle>
          <a:p>
            <a:pPr lvl="0"/>
            <a:r>
              <a:rPr lang="en-US" dirty="0"/>
              <a:t>Chart/table title (14pt BLK Fort Extrabold)</a:t>
            </a:r>
          </a:p>
        </p:txBody>
      </p:sp>
      <p:sp>
        <p:nvSpPr>
          <p:cNvPr id="38" name="source 1">
            <a:extLst>
              <a:ext uri="{FF2B5EF4-FFF2-40B4-BE49-F238E27FC236}">
                <a16:creationId xmlns:a16="http://schemas.microsoft.com/office/drawing/2014/main" id="{47F6E18B-6CA8-4A4C-A097-4ACB5CC5C77F}"/>
              </a:ext>
            </a:extLst>
          </p:cNvPr>
          <p:cNvSpPr>
            <a:spLocks noGrp="1"/>
          </p:cNvSpPr>
          <p:nvPr>
            <p:ph type="body" sz="quarter" idx="16" hasCustomPrompt="1"/>
          </p:nvPr>
        </p:nvSpPr>
        <p:spPr>
          <a:xfrm>
            <a:off x="474640" y="3466182"/>
            <a:ext cx="5437632"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t>Insert source or footnote text here</a:t>
            </a:r>
          </a:p>
        </p:txBody>
      </p:sp>
      <p:sp>
        <p:nvSpPr>
          <p:cNvPr id="39" name="Content Placeholder 1">
            <a:extLst>
              <a:ext uri="{FF2B5EF4-FFF2-40B4-BE49-F238E27FC236}">
                <a16:creationId xmlns:a16="http://schemas.microsoft.com/office/drawing/2014/main" id="{8648968E-E85A-4941-8E53-008987541FD6}"/>
              </a:ext>
            </a:extLst>
          </p:cNvPr>
          <p:cNvSpPr>
            <a:spLocks noGrp="1"/>
          </p:cNvSpPr>
          <p:nvPr>
            <p:ph sz="quarter" idx="24" hasCustomPrompt="1"/>
          </p:nvPr>
        </p:nvSpPr>
        <p:spPr>
          <a:xfrm>
            <a:off x="474640" y="1491305"/>
            <a:ext cx="5437632" cy="1796400"/>
          </a:xfrm>
        </p:spPr>
        <p:txBody>
          <a:bodyPr lIns="13716" rIns="13716"/>
          <a:lstStyle>
            <a:lvl1pPr>
              <a:defRPr sz="1200" b="1" baseline="0"/>
            </a:lvl1pPr>
          </a:lstStyle>
          <a:p>
            <a:pPr lvl="0"/>
            <a:r>
              <a:t>Click on the icon to insert content</a:t>
            </a:r>
          </a:p>
          <a:p>
            <a:pPr lvl="1"/>
            <a:r>
              <a:t>Second level</a:t>
            </a:r>
          </a:p>
        </p:txBody>
      </p:sp>
      <p:sp>
        <p:nvSpPr>
          <p:cNvPr id="40" name="Text Placeholder 1">
            <a:extLst>
              <a:ext uri="{FF2B5EF4-FFF2-40B4-BE49-F238E27FC236}">
                <a16:creationId xmlns:a16="http://schemas.microsoft.com/office/drawing/2014/main" id="{21B8E433-747A-4270-B396-D624FA809865}"/>
              </a:ext>
            </a:extLst>
          </p:cNvPr>
          <p:cNvSpPr>
            <a:spLocks noGrp="1"/>
          </p:cNvSpPr>
          <p:nvPr>
            <p:ph type="body" sz="quarter" idx="23" hasCustomPrompt="1"/>
          </p:nvPr>
        </p:nvSpPr>
        <p:spPr>
          <a:xfrm>
            <a:off x="474640" y="1112547"/>
            <a:ext cx="5437632" cy="307777"/>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400" baseline="0">
                <a:latin typeface="+mj-lt"/>
              </a:defRPr>
            </a:lvl1pPr>
          </a:lstStyle>
          <a:p>
            <a:pPr lvl="0"/>
            <a:r>
              <a:rPr lang="en-US" dirty="0"/>
              <a:t>Chart</a:t>
            </a:r>
            <a:r>
              <a:rPr dirty="0"/>
              <a:t>/table title (1</a:t>
            </a:r>
            <a:r>
              <a:rPr lang="en-US" dirty="0"/>
              <a:t>4</a:t>
            </a:r>
            <a:r>
              <a:rPr dirty="0"/>
              <a:t>pt BLK Fort </a:t>
            </a:r>
            <a:r>
              <a:rPr lang="en-US" dirty="0"/>
              <a:t>Extrabold</a:t>
            </a:r>
            <a:r>
              <a:rPr dirty="0"/>
              <a:t>)</a:t>
            </a:r>
          </a:p>
        </p:txBody>
      </p:sp>
      <p:sp>
        <p:nvSpPr>
          <p:cNvPr id="42" name="Title 2">
            <a:extLst>
              <a:ext uri="{FF2B5EF4-FFF2-40B4-BE49-F238E27FC236}">
                <a16:creationId xmlns:a16="http://schemas.microsoft.com/office/drawing/2014/main" id="{9EB6E8D1-216A-4996-9601-ECA1829AA4A9}"/>
              </a:ext>
            </a:extLst>
          </p:cNvPr>
          <p:cNvSpPr>
            <a:spLocks noGrp="1"/>
          </p:cNvSpPr>
          <p:nvPr>
            <p:ph type="title"/>
          </p:nvPr>
        </p:nvSpPr>
        <p:spPr>
          <a:xfrm>
            <a:off x="458724" y="386132"/>
            <a:ext cx="11274552" cy="603179"/>
          </a:xfrm>
        </p:spPr>
        <p:txBody>
          <a:bodyPr/>
          <a:lstStyle/>
          <a:p>
            <a:r>
              <a:rPr lang="en-US"/>
              <a:t>Click to edit Master title style</a:t>
            </a:r>
            <a:endParaRPr/>
          </a:p>
        </p:txBody>
      </p:sp>
    </p:spTree>
    <p:extLst>
      <p:ext uri="{BB962C8B-B14F-4D97-AF65-F5344CB8AC3E}">
        <p14:creationId xmlns:p14="http://schemas.microsoft.com/office/powerpoint/2010/main" val="2317157975"/>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408" userDrawn="1">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Limited Distribution</a:t>
            </a:r>
            <a:endParaRPr/>
          </a:p>
        </p:txBody>
      </p:sp>
      <p:sp>
        <p:nvSpPr>
          <p:cNvPr id="6" name="Text Placeholder 5">
            <a:extLst>
              <a:ext uri="{FF2B5EF4-FFF2-40B4-BE49-F238E27FC236}">
                <a16:creationId xmlns:a16="http://schemas.microsoft.com/office/drawing/2014/main" id="{EFB21076-AEC5-4B30-853F-17584F9CF54E}"/>
              </a:ext>
            </a:extLst>
          </p:cNvPr>
          <p:cNvSpPr>
            <a:spLocks noGrp="1"/>
          </p:cNvSpPr>
          <p:nvPr>
            <p:ph type="body" sz="quarter" idx="13" hasCustomPrompt="1"/>
          </p:nvPr>
        </p:nvSpPr>
        <p:spPr>
          <a:xfrm>
            <a:off x="2385349" y="1222207"/>
            <a:ext cx="2286000" cy="2286000"/>
          </a:xfrm>
          <a:solidFill>
            <a:schemeClr val="accent1"/>
          </a:solidFill>
        </p:spPr>
        <p:txBody>
          <a:bodyPr lIns="182880" tIns="182880" rIns="182880" bIns="182880" anchor="ctr"/>
          <a:lstStyle>
            <a:lvl1pPr marL="0" indent="0">
              <a:lnSpc>
                <a:spcPct val="90000"/>
              </a:lnSpc>
              <a:spcBef>
                <a:spcPts val="700"/>
              </a:spcBef>
              <a:spcAft>
                <a:spcPts val="0"/>
              </a:spcAft>
              <a:buFont typeface="BLK Fort" panose="020B0503030202060203" pitchFamily="34" charset="0"/>
              <a:buChar char="​"/>
              <a:defRPr sz="1800" b="0">
                <a:solidFill>
                  <a:schemeClr val="tx1"/>
                </a:solidFill>
                <a:latin typeface="BLK Fort Extrabold" panose="020B0903030202060203" pitchFamily="34" charset="0"/>
              </a:defRPr>
            </a:lvl1pPr>
            <a:lvl2pPr marL="0" indent="0">
              <a:lnSpc>
                <a:spcPct val="90000"/>
              </a:lnSpc>
              <a:spcBef>
                <a:spcPts val="700"/>
              </a:spcBef>
              <a:spcAft>
                <a:spcPts val="0"/>
              </a:spcAft>
              <a:buNone/>
              <a:defRPr b="0">
                <a:solidFill>
                  <a:schemeClr val="bg1"/>
                </a:solidFill>
              </a:defRPr>
            </a:lvl2pPr>
            <a:lvl3pPr marL="0" indent="0">
              <a:lnSpc>
                <a:spcPct val="90000"/>
              </a:lnSpc>
              <a:spcBef>
                <a:spcPts val="700"/>
              </a:spcBef>
              <a:spcAft>
                <a:spcPts val="0"/>
              </a:spcAft>
              <a:buNone/>
              <a:defRPr b="0">
                <a:solidFill>
                  <a:schemeClr val="bg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rPr dirty="0"/>
              <a:t>Key point: Type text, Enter, Tab</a:t>
            </a:r>
          </a:p>
          <a:p>
            <a:pPr lvl="1"/>
            <a:r>
              <a:rPr dirty="0"/>
              <a:t>Second level</a:t>
            </a:r>
          </a:p>
          <a:p>
            <a:pPr lvl="2"/>
            <a:r>
              <a:rPr dirty="0"/>
              <a:t>Third level</a:t>
            </a:r>
          </a:p>
        </p:txBody>
      </p:sp>
      <p:sp>
        <p:nvSpPr>
          <p:cNvPr id="7" name="Text Placeholder 5">
            <a:extLst>
              <a:ext uri="{FF2B5EF4-FFF2-40B4-BE49-F238E27FC236}">
                <a16:creationId xmlns:a16="http://schemas.microsoft.com/office/drawing/2014/main" id="{FDFC0879-D543-4133-B82D-56BD66DAAFA3}"/>
              </a:ext>
            </a:extLst>
          </p:cNvPr>
          <p:cNvSpPr>
            <a:spLocks noGrp="1"/>
          </p:cNvSpPr>
          <p:nvPr>
            <p:ph type="body" sz="quarter" idx="14" hasCustomPrompt="1"/>
          </p:nvPr>
        </p:nvSpPr>
        <p:spPr>
          <a:xfrm>
            <a:off x="4953000" y="1222207"/>
            <a:ext cx="2286000" cy="2286000"/>
          </a:xfrm>
          <a:solidFill>
            <a:schemeClr val="accent1"/>
          </a:solidFill>
        </p:spPr>
        <p:txBody>
          <a:bodyPr lIns="182880" tIns="182880" rIns="182880" bIns="182880" anchor="ctr"/>
          <a:lstStyle>
            <a:lvl1pPr marL="0" indent="0">
              <a:lnSpc>
                <a:spcPct val="90000"/>
              </a:lnSpc>
              <a:spcBef>
                <a:spcPts val="700"/>
              </a:spcBef>
              <a:spcAft>
                <a:spcPts val="0"/>
              </a:spcAft>
              <a:buFont typeface="BLK Fort" panose="020B0503030202060203" pitchFamily="34" charset="0"/>
              <a:buChar char="​"/>
              <a:defRPr sz="1800" b="0">
                <a:solidFill>
                  <a:schemeClr val="tx1"/>
                </a:solidFill>
                <a:latin typeface="BLK Fort Extrabold" panose="020B0903030202060203" pitchFamily="34" charset="0"/>
              </a:defRPr>
            </a:lvl1pPr>
            <a:lvl2pPr marL="0" indent="0">
              <a:lnSpc>
                <a:spcPct val="90000"/>
              </a:lnSpc>
              <a:spcBef>
                <a:spcPts val="700"/>
              </a:spcBef>
              <a:spcAft>
                <a:spcPts val="0"/>
              </a:spcAft>
              <a:buNone/>
              <a:defRPr b="0">
                <a:solidFill>
                  <a:schemeClr val="bg1"/>
                </a:solidFill>
              </a:defRPr>
            </a:lvl2pPr>
            <a:lvl3pPr marL="0" indent="0">
              <a:lnSpc>
                <a:spcPct val="90000"/>
              </a:lnSpc>
              <a:spcBef>
                <a:spcPts val="700"/>
              </a:spcBef>
              <a:spcAft>
                <a:spcPts val="0"/>
              </a:spcAft>
              <a:buNone/>
              <a:defRPr b="0">
                <a:solidFill>
                  <a:schemeClr val="bg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t>Key point: Type text, Enter, Tab</a:t>
            </a:r>
          </a:p>
          <a:p>
            <a:pPr lvl="1"/>
            <a:r>
              <a:t>Second level</a:t>
            </a:r>
          </a:p>
          <a:p>
            <a:pPr lvl="2"/>
            <a:r>
              <a:t>Third level</a:t>
            </a:r>
          </a:p>
        </p:txBody>
      </p:sp>
      <p:sp>
        <p:nvSpPr>
          <p:cNvPr id="8" name="Text Placeholder 5">
            <a:extLst>
              <a:ext uri="{FF2B5EF4-FFF2-40B4-BE49-F238E27FC236}">
                <a16:creationId xmlns:a16="http://schemas.microsoft.com/office/drawing/2014/main" id="{5B93ECC6-D873-405D-A8AC-52DA3F59BBAC}"/>
              </a:ext>
            </a:extLst>
          </p:cNvPr>
          <p:cNvSpPr>
            <a:spLocks noGrp="1"/>
          </p:cNvSpPr>
          <p:nvPr>
            <p:ph type="body" sz="quarter" idx="15" hasCustomPrompt="1"/>
          </p:nvPr>
        </p:nvSpPr>
        <p:spPr>
          <a:xfrm>
            <a:off x="7520651" y="1222207"/>
            <a:ext cx="2286000" cy="2286000"/>
          </a:xfrm>
          <a:solidFill>
            <a:schemeClr val="accent1"/>
          </a:solidFill>
        </p:spPr>
        <p:txBody>
          <a:bodyPr lIns="182880" tIns="182880" rIns="182880" bIns="182880" anchor="ctr"/>
          <a:lstStyle>
            <a:lvl1pPr marL="0" indent="0">
              <a:lnSpc>
                <a:spcPct val="90000"/>
              </a:lnSpc>
              <a:spcBef>
                <a:spcPts val="700"/>
              </a:spcBef>
              <a:spcAft>
                <a:spcPts val="0"/>
              </a:spcAft>
              <a:buFont typeface="BLK Fort" panose="020B0503030202060203" pitchFamily="34" charset="0"/>
              <a:buChar char="​"/>
              <a:defRPr sz="1800" b="0">
                <a:solidFill>
                  <a:schemeClr val="tx1"/>
                </a:solidFill>
                <a:latin typeface="BLK Fort Extrabold" panose="020B0903030202060203" pitchFamily="34" charset="0"/>
              </a:defRPr>
            </a:lvl1pPr>
            <a:lvl2pPr marL="0" indent="0">
              <a:lnSpc>
                <a:spcPct val="90000"/>
              </a:lnSpc>
              <a:spcBef>
                <a:spcPts val="700"/>
              </a:spcBef>
              <a:spcAft>
                <a:spcPts val="0"/>
              </a:spcAft>
              <a:buNone/>
              <a:defRPr b="0">
                <a:solidFill>
                  <a:schemeClr val="bg1"/>
                </a:solidFill>
              </a:defRPr>
            </a:lvl2pPr>
            <a:lvl3pPr marL="0" indent="0">
              <a:lnSpc>
                <a:spcPct val="90000"/>
              </a:lnSpc>
              <a:spcBef>
                <a:spcPts val="700"/>
              </a:spcBef>
              <a:spcAft>
                <a:spcPts val="0"/>
              </a:spcAft>
              <a:buNone/>
              <a:defRPr b="0">
                <a:solidFill>
                  <a:schemeClr val="bg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rPr dirty="0"/>
              <a:t>Key point: Type text, Enter, Tab</a:t>
            </a:r>
          </a:p>
          <a:p>
            <a:pPr lvl="1"/>
            <a:r>
              <a:rPr dirty="0"/>
              <a:t>Second level</a:t>
            </a:r>
          </a:p>
          <a:p>
            <a:pPr lvl="2"/>
            <a:r>
              <a:rPr dirty="0"/>
              <a:t>Third level</a:t>
            </a:r>
          </a:p>
        </p:txBody>
      </p:sp>
      <p:sp>
        <p:nvSpPr>
          <p:cNvPr id="9" name="Text Placeholder 5">
            <a:extLst>
              <a:ext uri="{FF2B5EF4-FFF2-40B4-BE49-F238E27FC236}">
                <a16:creationId xmlns:a16="http://schemas.microsoft.com/office/drawing/2014/main" id="{A1FFFCC5-8A24-4926-8510-7A895FC47572}"/>
              </a:ext>
            </a:extLst>
          </p:cNvPr>
          <p:cNvSpPr>
            <a:spLocks noGrp="1"/>
          </p:cNvSpPr>
          <p:nvPr>
            <p:ph type="body" sz="quarter" idx="16" hasCustomPrompt="1"/>
          </p:nvPr>
        </p:nvSpPr>
        <p:spPr>
          <a:xfrm>
            <a:off x="2385349" y="3631922"/>
            <a:ext cx="2286000" cy="2286000"/>
          </a:xfrm>
          <a:solidFill>
            <a:schemeClr val="accent1"/>
          </a:solidFill>
        </p:spPr>
        <p:txBody>
          <a:bodyPr lIns="182880" tIns="182880" rIns="182880" bIns="182880" anchor="ctr"/>
          <a:lstStyle>
            <a:lvl1pPr marL="0" indent="0">
              <a:lnSpc>
                <a:spcPct val="90000"/>
              </a:lnSpc>
              <a:spcBef>
                <a:spcPts val="700"/>
              </a:spcBef>
              <a:spcAft>
                <a:spcPts val="0"/>
              </a:spcAft>
              <a:buFont typeface="BLK Fort" panose="020B0503030202060203" pitchFamily="34" charset="0"/>
              <a:buChar char="​"/>
              <a:defRPr sz="1800" b="0">
                <a:solidFill>
                  <a:schemeClr val="tx1"/>
                </a:solidFill>
                <a:latin typeface="BLK Fort Extrabold" panose="020B0903030202060203" pitchFamily="34" charset="0"/>
              </a:defRPr>
            </a:lvl1pPr>
            <a:lvl2pPr marL="0" indent="0">
              <a:lnSpc>
                <a:spcPct val="90000"/>
              </a:lnSpc>
              <a:spcBef>
                <a:spcPts val="700"/>
              </a:spcBef>
              <a:spcAft>
                <a:spcPts val="0"/>
              </a:spcAft>
              <a:buNone/>
              <a:defRPr b="0">
                <a:solidFill>
                  <a:schemeClr val="bg1"/>
                </a:solidFill>
              </a:defRPr>
            </a:lvl2pPr>
            <a:lvl3pPr marL="0" indent="0">
              <a:lnSpc>
                <a:spcPct val="90000"/>
              </a:lnSpc>
              <a:spcBef>
                <a:spcPts val="700"/>
              </a:spcBef>
              <a:spcAft>
                <a:spcPts val="0"/>
              </a:spcAft>
              <a:buNone/>
              <a:defRPr b="0">
                <a:solidFill>
                  <a:schemeClr val="bg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t>Key point: Type text, Enter, Tab</a:t>
            </a:r>
          </a:p>
          <a:p>
            <a:pPr lvl="1"/>
            <a:r>
              <a:t>Second level</a:t>
            </a:r>
          </a:p>
          <a:p>
            <a:pPr lvl="2"/>
            <a:r>
              <a:t>Third level</a:t>
            </a:r>
          </a:p>
        </p:txBody>
      </p:sp>
      <p:sp>
        <p:nvSpPr>
          <p:cNvPr id="10" name="Text Placeholder 5">
            <a:extLst>
              <a:ext uri="{FF2B5EF4-FFF2-40B4-BE49-F238E27FC236}">
                <a16:creationId xmlns:a16="http://schemas.microsoft.com/office/drawing/2014/main" id="{9339DBC3-3434-42ED-8E2D-D2713F3A684A}"/>
              </a:ext>
            </a:extLst>
          </p:cNvPr>
          <p:cNvSpPr>
            <a:spLocks noGrp="1"/>
          </p:cNvSpPr>
          <p:nvPr>
            <p:ph type="body" sz="quarter" idx="17" hasCustomPrompt="1"/>
          </p:nvPr>
        </p:nvSpPr>
        <p:spPr>
          <a:xfrm>
            <a:off x="4953000" y="3631922"/>
            <a:ext cx="2286000" cy="2286000"/>
          </a:xfrm>
          <a:solidFill>
            <a:schemeClr val="accent1"/>
          </a:solidFill>
        </p:spPr>
        <p:txBody>
          <a:bodyPr lIns="182880" tIns="182880" rIns="182880" bIns="182880" anchor="ctr"/>
          <a:lstStyle>
            <a:lvl1pPr marL="0" indent="0">
              <a:lnSpc>
                <a:spcPct val="90000"/>
              </a:lnSpc>
              <a:spcBef>
                <a:spcPts val="700"/>
              </a:spcBef>
              <a:spcAft>
                <a:spcPts val="0"/>
              </a:spcAft>
              <a:buFont typeface="BLK Fort" panose="020B0503030202060203" pitchFamily="34" charset="0"/>
              <a:buChar char="​"/>
              <a:defRPr sz="1800" b="0">
                <a:solidFill>
                  <a:schemeClr val="tx1"/>
                </a:solidFill>
                <a:latin typeface="BLK Fort Extrabold" panose="020B0903030202060203" pitchFamily="34" charset="0"/>
              </a:defRPr>
            </a:lvl1pPr>
            <a:lvl2pPr marL="0" indent="0">
              <a:lnSpc>
                <a:spcPct val="90000"/>
              </a:lnSpc>
              <a:spcBef>
                <a:spcPts val="700"/>
              </a:spcBef>
              <a:spcAft>
                <a:spcPts val="0"/>
              </a:spcAft>
              <a:buNone/>
              <a:defRPr b="0">
                <a:solidFill>
                  <a:schemeClr val="bg1"/>
                </a:solidFill>
              </a:defRPr>
            </a:lvl2pPr>
            <a:lvl3pPr marL="0" indent="0">
              <a:lnSpc>
                <a:spcPct val="90000"/>
              </a:lnSpc>
              <a:spcBef>
                <a:spcPts val="700"/>
              </a:spcBef>
              <a:spcAft>
                <a:spcPts val="0"/>
              </a:spcAft>
              <a:buNone/>
              <a:defRPr b="0">
                <a:solidFill>
                  <a:schemeClr val="bg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t>Key point: Type text, Enter, Tab</a:t>
            </a:r>
          </a:p>
          <a:p>
            <a:pPr lvl="1"/>
            <a:r>
              <a:t>Second level</a:t>
            </a:r>
          </a:p>
          <a:p>
            <a:pPr lvl="2"/>
            <a:r>
              <a:t>Third level</a:t>
            </a:r>
          </a:p>
        </p:txBody>
      </p:sp>
      <p:sp>
        <p:nvSpPr>
          <p:cNvPr id="11" name="Text Placeholder 5">
            <a:extLst>
              <a:ext uri="{FF2B5EF4-FFF2-40B4-BE49-F238E27FC236}">
                <a16:creationId xmlns:a16="http://schemas.microsoft.com/office/drawing/2014/main" id="{E972FA5B-C33C-4AEF-87BD-6A212030A0D3}"/>
              </a:ext>
            </a:extLst>
          </p:cNvPr>
          <p:cNvSpPr>
            <a:spLocks noGrp="1"/>
          </p:cNvSpPr>
          <p:nvPr>
            <p:ph type="body" sz="quarter" idx="18" hasCustomPrompt="1"/>
          </p:nvPr>
        </p:nvSpPr>
        <p:spPr>
          <a:xfrm>
            <a:off x="7520651" y="3631922"/>
            <a:ext cx="2286000" cy="2286000"/>
          </a:xfrm>
          <a:solidFill>
            <a:schemeClr val="accent1"/>
          </a:solidFill>
        </p:spPr>
        <p:txBody>
          <a:bodyPr lIns="182880" tIns="182880" rIns="182880" bIns="182880" anchor="ctr"/>
          <a:lstStyle>
            <a:lvl1pPr marL="0" indent="0">
              <a:lnSpc>
                <a:spcPct val="90000"/>
              </a:lnSpc>
              <a:spcBef>
                <a:spcPts val="700"/>
              </a:spcBef>
              <a:spcAft>
                <a:spcPts val="0"/>
              </a:spcAft>
              <a:buFont typeface="BLK Fort" panose="020B0503030202060203" pitchFamily="34" charset="0"/>
              <a:buChar char="​"/>
              <a:defRPr sz="1800" b="0">
                <a:solidFill>
                  <a:schemeClr val="tx1"/>
                </a:solidFill>
                <a:latin typeface="BLK Fort Extrabold" panose="020B0903030202060203" pitchFamily="34" charset="0"/>
              </a:defRPr>
            </a:lvl1pPr>
            <a:lvl2pPr marL="0" indent="0">
              <a:lnSpc>
                <a:spcPct val="90000"/>
              </a:lnSpc>
              <a:spcBef>
                <a:spcPts val="700"/>
              </a:spcBef>
              <a:spcAft>
                <a:spcPts val="0"/>
              </a:spcAft>
              <a:buNone/>
              <a:defRPr b="0">
                <a:solidFill>
                  <a:schemeClr val="bg1"/>
                </a:solidFill>
              </a:defRPr>
            </a:lvl2pPr>
            <a:lvl3pPr marL="0" indent="0">
              <a:lnSpc>
                <a:spcPct val="90000"/>
              </a:lnSpc>
              <a:spcBef>
                <a:spcPts val="700"/>
              </a:spcBef>
              <a:spcAft>
                <a:spcPts val="0"/>
              </a:spcAft>
              <a:buNone/>
              <a:defRPr b="0">
                <a:solidFill>
                  <a:schemeClr val="bg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t>Key point: Type text, Enter, Tab</a:t>
            </a:r>
          </a:p>
          <a:p>
            <a:pPr lvl="1"/>
            <a:r>
              <a:t>Second level</a:t>
            </a:r>
          </a:p>
          <a:p>
            <a:pPr lvl="2"/>
            <a:r>
              <a:t>Third level</a:t>
            </a:r>
          </a:p>
        </p:txBody>
      </p:sp>
      <p:sp>
        <p:nvSpPr>
          <p:cNvPr id="4" name="Title 3">
            <a:extLst>
              <a:ext uri="{FF2B5EF4-FFF2-40B4-BE49-F238E27FC236}">
                <a16:creationId xmlns:a16="http://schemas.microsoft.com/office/drawing/2014/main" id="{96213AAF-F267-4DA3-9991-07E7E3F7EDCC}"/>
              </a:ext>
            </a:extLst>
          </p:cNvPr>
          <p:cNvSpPr>
            <a:spLocks noGrp="1"/>
          </p:cNvSpPr>
          <p:nvPr>
            <p:ph type="title"/>
          </p:nvPr>
        </p:nvSpPr>
        <p:spPr>
          <a:xfrm>
            <a:off x="458724" y="386132"/>
            <a:ext cx="11274552" cy="603179"/>
          </a:xfrm>
        </p:spPr>
        <p:txBody>
          <a:bodyPr/>
          <a:lstStyle/>
          <a:p>
            <a:r>
              <a:rPr lang="en-US"/>
              <a:t>Click to edit Master title style</a:t>
            </a:r>
          </a:p>
        </p:txBody>
      </p:sp>
    </p:spTree>
    <p:extLst>
      <p:ext uri="{BB962C8B-B14F-4D97-AF65-F5344CB8AC3E}">
        <p14:creationId xmlns:p14="http://schemas.microsoft.com/office/powerpoint/2010/main" val="2144944287"/>
      </p:ext>
    </p:extLst>
  </p:cSld>
  <p:clrMapOvr>
    <a:masterClrMapping/>
  </p:clrMapOvr>
  <p:extLst mod="1">
    <p:ext uri="{DCECCB84-F9BA-43D5-87BE-67443E8EF086}">
      <p15:sldGuideLst xmlns:p15="http://schemas.microsoft.com/office/powerpoint/2012/main">
        <p15:guide id="1" orient="horz" pos="408" userDrawn="1">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CF1D26-BD58-43A1-B983-02B5ECF8FB75}"/>
              </a:ext>
            </a:extLst>
          </p:cNvPr>
          <p:cNvSpPr>
            <a:spLocks noGrp="1"/>
          </p:cNvSpPr>
          <p:nvPr>
            <p:ph type="title" hasCustomPrompt="1"/>
          </p:nvPr>
        </p:nvSpPr>
        <p:spPr>
          <a:xfrm>
            <a:off x="458724" y="1740273"/>
            <a:ext cx="11274552" cy="1691640"/>
          </a:xfrm>
          <a:ln>
            <a:noFill/>
          </a:ln>
        </p:spPr>
        <p:txBody>
          <a:bodyPr lIns="0" tIns="0" rIns="0" bIns="0" anchor="b" anchorCtr="0"/>
          <a:lstStyle>
            <a:lvl1pPr algn="l" defTabSz="914400" rtl="0" eaLnBrk="1" latinLnBrk="0" hangingPunct="1">
              <a:lnSpc>
                <a:spcPct val="85000"/>
              </a:lnSpc>
              <a:spcBef>
                <a:spcPct val="0"/>
              </a:spcBef>
              <a:buNone/>
              <a:defRPr sz="5000" b="0" kern="1200" baseline="0">
                <a:solidFill>
                  <a:schemeClr val="tx1"/>
                </a:solidFill>
                <a:latin typeface="+mj-lt"/>
                <a:ea typeface="Tahoma" pitchFamily="34" charset="0"/>
                <a:cs typeface="Tahoma" pitchFamily="34" charset="0"/>
              </a:defRPr>
            </a:lvl1pPr>
          </a:lstStyle>
          <a:p>
            <a:r>
              <a:rPr lang="en-US" dirty="0"/>
              <a:t>Divider title</a:t>
            </a:r>
            <a:br>
              <a:rPr lang="en-US" dirty="0"/>
            </a:br>
            <a:r>
              <a:rPr lang="en-US" dirty="0"/>
              <a:t>(50pt BLK Fort Extrabold)</a:t>
            </a:r>
            <a:endParaRPr dirty="0"/>
          </a:p>
        </p:txBody>
      </p:sp>
      <p:sp>
        <p:nvSpPr>
          <p:cNvPr id="5" name="Text Placeholder 2">
            <a:extLst>
              <a:ext uri="{FF2B5EF4-FFF2-40B4-BE49-F238E27FC236}">
                <a16:creationId xmlns:a16="http://schemas.microsoft.com/office/drawing/2014/main" id="{FEB8C6F1-0BCD-44C5-A3AC-DAB1EA8F544B}"/>
              </a:ext>
            </a:extLst>
          </p:cNvPr>
          <p:cNvSpPr>
            <a:spLocks noGrp="1"/>
          </p:cNvSpPr>
          <p:nvPr>
            <p:ph type="body" idx="1" hasCustomPrompt="1"/>
          </p:nvPr>
        </p:nvSpPr>
        <p:spPr>
          <a:xfrm>
            <a:off x="458724" y="3571542"/>
            <a:ext cx="11274552" cy="457200"/>
          </a:xfrm>
          <a:prstGeom prst="rect">
            <a:avLst/>
          </a:prstGeom>
        </p:spPr>
        <p:txBody>
          <a:bodyPr lIns="0" tIns="0" rIns="0" bIns="0" anchor="t" anchorCtr="0"/>
          <a:lstStyle>
            <a:lvl1pPr marL="0" indent="0">
              <a:buNone/>
              <a:defRPr kumimoji="0" sz="1800" b="1" i="0" u="none" strike="noStrike" kern="1200" cap="none" spc="0" normalizeH="0" baseline="0">
                <a:ln>
                  <a:noFill/>
                </a:ln>
                <a:solidFill>
                  <a:schemeClr val="tx1"/>
                </a:solidFill>
                <a:effectLst/>
                <a:uLnTx/>
                <a:uFillTx/>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400"/>
              </a:spcAft>
              <a:buSzTx/>
              <a:buFont typeface="Arial" pitchFamily="34" charset="0"/>
              <a:buNone/>
              <a:tabLst/>
            </a:pPr>
            <a:r>
              <a:rPr dirty="0"/>
              <a:t>Subtitle here</a:t>
            </a:r>
            <a:r>
              <a:rPr lang="en-US" dirty="0"/>
              <a:t>,</a:t>
            </a:r>
            <a:r>
              <a:rPr dirty="0"/>
              <a:t> if required (18pt BLK Fort Bold)</a:t>
            </a:r>
          </a:p>
        </p:txBody>
      </p:sp>
    </p:spTree>
    <p:extLst>
      <p:ext uri="{BB962C8B-B14F-4D97-AF65-F5344CB8AC3E}">
        <p14:creationId xmlns:p14="http://schemas.microsoft.com/office/powerpoint/2010/main" val="141231956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1584" userDrawn="1">
          <p15:clr>
            <a:srgbClr val="C35E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ckRock Title Slide - Orange">
    <p:bg>
      <p:bgPr>
        <a:solidFill>
          <a:schemeClr val="accent1"/>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945E2C4A-21C4-4E1A-AC3A-42668FD8938A}"/>
              </a:ext>
            </a:extLst>
          </p:cNvPr>
          <p:cNvSpPr>
            <a:spLocks noGrp="1"/>
          </p:cNvSpPr>
          <p:nvPr>
            <p:ph type="body" sz="quarter" idx="11" hasCustomPrompt="1"/>
          </p:nvPr>
        </p:nvSpPr>
        <p:spPr>
          <a:xfrm>
            <a:off x="3512017" y="468923"/>
            <a:ext cx="8229600" cy="320040"/>
          </a:xfrm>
          <a:prstGeom prst="rect">
            <a:avLst/>
          </a:prstGeom>
        </p:spPr>
        <p:txBody>
          <a:bodyPr lIns="0" tIns="0" rIns="0" bIns="0" anchor="b" anchorCtr="0">
            <a:noAutofit/>
          </a:bodyPr>
          <a:lstStyle>
            <a:lvl1pPr algn="r">
              <a:spcBef>
                <a:spcPts val="300"/>
              </a:spcBef>
              <a:defRPr sz="1600" b="1">
                <a:solidFill>
                  <a:schemeClr val="tx1"/>
                </a:solidFill>
                <a:latin typeface="+mn-lt"/>
              </a:defRPr>
            </a:lvl1pPr>
          </a:lstStyle>
          <a:p>
            <a:pPr lvl="0"/>
            <a:r>
              <a:rPr dirty="0"/>
              <a:t>Presenter name (1</a:t>
            </a:r>
            <a:r>
              <a:rPr lang="en-US" dirty="0"/>
              <a:t>6</a:t>
            </a:r>
            <a:r>
              <a:rPr dirty="0"/>
              <a:t>pt BLK Fort Bold)</a:t>
            </a:r>
          </a:p>
        </p:txBody>
      </p:sp>
      <p:sp>
        <p:nvSpPr>
          <p:cNvPr id="12" name="Text Placeholder 4">
            <a:extLst>
              <a:ext uri="{FF2B5EF4-FFF2-40B4-BE49-F238E27FC236}">
                <a16:creationId xmlns:a16="http://schemas.microsoft.com/office/drawing/2014/main" id="{DFBAB30D-160D-4695-9DAA-CCD6A1E44D53}"/>
              </a:ext>
            </a:extLst>
          </p:cNvPr>
          <p:cNvSpPr>
            <a:spLocks noGrp="1"/>
          </p:cNvSpPr>
          <p:nvPr>
            <p:ph type="body" sz="quarter" idx="14" hasCustomPrompt="1"/>
          </p:nvPr>
        </p:nvSpPr>
        <p:spPr>
          <a:xfrm>
            <a:off x="3512017" y="864752"/>
            <a:ext cx="8229600" cy="320040"/>
          </a:xfrm>
        </p:spPr>
        <p:txBody>
          <a:bodyPr/>
          <a:lstStyle>
            <a:lvl1pPr marL="0" indent="0" algn="r">
              <a:spcBef>
                <a:spcPts val="0"/>
              </a:spcBef>
              <a:spcAft>
                <a:spcPts val="0"/>
              </a:spcAft>
              <a:buFontTx/>
              <a:buNone/>
              <a:defRPr sz="1600" b="0">
                <a:solidFill>
                  <a:schemeClr val="tx1"/>
                </a:solidFill>
              </a:defRPr>
            </a:lvl1pPr>
            <a:lvl2pPr marL="0" indent="0" algn="r">
              <a:spcBef>
                <a:spcPts val="0"/>
              </a:spcBef>
              <a:spcAft>
                <a:spcPts val="0"/>
              </a:spcAft>
              <a:buFontTx/>
              <a:buNone/>
              <a:defRPr sz="1400" b="0"/>
            </a:lvl2pPr>
            <a:lvl3pPr marL="0" indent="0" algn="r">
              <a:spcBef>
                <a:spcPts val="0"/>
              </a:spcBef>
              <a:spcAft>
                <a:spcPts val="0"/>
              </a:spcAft>
              <a:buFontTx/>
              <a:buNone/>
              <a:defRPr sz="1400" b="0"/>
            </a:lvl3pPr>
            <a:lvl4pPr marL="0" indent="0" algn="r">
              <a:spcBef>
                <a:spcPts val="0"/>
              </a:spcBef>
              <a:spcAft>
                <a:spcPts val="0"/>
              </a:spcAft>
              <a:buFontTx/>
              <a:buNone/>
              <a:defRPr sz="1400" b="0"/>
            </a:lvl4pPr>
            <a:lvl5pPr marL="0" indent="0" algn="r">
              <a:spcBef>
                <a:spcPts val="0"/>
              </a:spcBef>
              <a:spcAft>
                <a:spcPts val="0"/>
              </a:spcAft>
              <a:buFontTx/>
              <a:buNone/>
              <a:defRPr sz="1400" b="0"/>
            </a:lvl5pPr>
            <a:lvl6pPr marL="0" indent="0" algn="r">
              <a:spcBef>
                <a:spcPts val="0"/>
              </a:spcBef>
              <a:spcAft>
                <a:spcPts val="0"/>
              </a:spcAft>
              <a:buFontTx/>
              <a:buNone/>
              <a:defRPr sz="1400" b="0"/>
            </a:lvl6pPr>
            <a:lvl7pPr marL="0" indent="0" algn="r">
              <a:spcBef>
                <a:spcPts val="0"/>
              </a:spcBef>
              <a:spcAft>
                <a:spcPts val="0"/>
              </a:spcAft>
              <a:buFontTx/>
              <a:buNone/>
              <a:defRPr sz="1400" b="0"/>
            </a:lvl7pPr>
            <a:lvl8pPr marL="0" indent="0" algn="r">
              <a:spcBef>
                <a:spcPts val="0"/>
              </a:spcBef>
              <a:spcAft>
                <a:spcPts val="0"/>
              </a:spcAft>
              <a:buFontTx/>
              <a:buNone/>
              <a:defRPr sz="1400" b="0"/>
            </a:lvl8pPr>
            <a:lvl9pPr marL="0" indent="0" algn="r">
              <a:spcBef>
                <a:spcPts val="0"/>
              </a:spcBef>
              <a:spcAft>
                <a:spcPts val="0"/>
              </a:spcAft>
              <a:buFontTx/>
              <a:buNone/>
              <a:defRPr sz="1400" b="0"/>
            </a:lvl9pPr>
          </a:lstStyle>
          <a:p>
            <a:pPr lvl="0"/>
            <a:r>
              <a:rPr dirty="0"/>
              <a:t>Presenter title (1</a:t>
            </a:r>
            <a:r>
              <a:rPr lang="en-US" dirty="0"/>
              <a:t>6</a:t>
            </a:r>
            <a:r>
              <a:rPr dirty="0"/>
              <a:t>pt BLK Fort)</a:t>
            </a:r>
          </a:p>
        </p:txBody>
      </p:sp>
      <p:sp>
        <p:nvSpPr>
          <p:cNvPr id="14" name="Text Placeholder 3">
            <a:extLst>
              <a:ext uri="{FF2B5EF4-FFF2-40B4-BE49-F238E27FC236}">
                <a16:creationId xmlns:a16="http://schemas.microsoft.com/office/drawing/2014/main" id="{BCB1B6EB-DB44-4F71-964E-7A3B5D3662CF}"/>
              </a:ext>
            </a:extLst>
          </p:cNvPr>
          <p:cNvSpPr>
            <a:spLocks noGrp="1"/>
          </p:cNvSpPr>
          <p:nvPr>
            <p:ph type="body" sz="quarter" idx="12" hasCustomPrompt="1"/>
          </p:nvPr>
        </p:nvSpPr>
        <p:spPr>
          <a:xfrm>
            <a:off x="3512017" y="1266624"/>
            <a:ext cx="8229600" cy="320040"/>
          </a:xfrm>
        </p:spPr>
        <p:txBody>
          <a:bodyPr>
            <a:noAutofit/>
          </a:bodyPr>
          <a:lstStyle>
            <a:lvl1pPr algn="r">
              <a:defRPr sz="1200" b="0">
                <a:solidFill>
                  <a:schemeClr val="tx1"/>
                </a:solidFill>
                <a:latin typeface="+mn-lt"/>
              </a:defRPr>
            </a:lvl1pPr>
          </a:lstStyle>
          <a:p>
            <a:pPr lvl="0"/>
            <a:r>
              <a:rPr dirty="0"/>
              <a:t>Date or other detail (12pt BLK Fort)</a:t>
            </a:r>
          </a:p>
        </p:txBody>
      </p:sp>
      <p:pic>
        <p:nvPicPr>
          <p:cNvPr id="16" name="Picture 15">
            <a:extLst>
              <a:ext uri="{FF2B5EF4-FFF2-40B4-BE49-F238E27FC236}">
                <a16:creationId xmlns:a16="http://schemas.microsoft.com/office/drawing/2014/main" id="{47ABBAC6-FB99-416A-AD83-C4CB305A5515}"/>
              </a:ext>
            </a:extLst>
          </p:cNvPr>
          <p:cNvPicPr>
            <a:picLocks noChangeAspect="1"/>
          </p:cNvPicPr>
          <p:nvPr userDrawn="1"/>
        </p:nvPicPr>
        <p:blipFill>
          <a:blip r:embed="rId2"/>
          <a:stretch>
            <a:fillRect/>
          </a:stretch>
        </p:blipFill>
        <p:spPr>
          <a:xfrm>
            <a:off x="457200" y="2374140"/>
            <a:ext cx="2261621" cy="323089"/>
          </a:xfrm>
          <a:prstGeom prst="rect">
            <a:avLst/>
          </a:prstGeom>
        </p:spPr>
      </p:pic>
      <p:sp>
        <p:nvSpPr>
          <p:cNvPr id="18" name="Footer Placeholder 3">
            <a:extLst>
              <a:ext uri="{FF2B5EF4-FFF2-40B4-BE49-F238E27FC236}">
                <a16:creationId xmlns:a16="http://schemas.microsoft.com/office/drawing/2014/main" id="{7F1F7A82-6D6A-49C1-B611-0CBD68E3B818}"/>
              </a:ext>
            </a:extLst>
          </p:cNvPr>
          <p:cNvSpPr>
            <a:spLocks noGrp="1"/>
          </p:cNvSpPr>
          <p:nvPr>
            <p:ph type="ftr" sz="quarter" idx="10"/>
          </p:nvPr>
        </p:nvSpPr>
        <p:spPr>
          <a:xfrm>
            <a:off x="458724" y="6309360"/>
            <a:ext cx="11274552" cy="548640"/>
          </a:xfrm>
          <a:prstGeom prst="rect">
            <a:avLst/>
          </a:prstGeom>
        </p:spPr>
        <p:txBody>
          <a:bodyPr lIns="0" rIns="0" anchor="t" anchorCtr="0"/>
          <a:lstStyle>
            <a:lvl1pPr algn="r">
              <a:defRPr>
                <a:solidFill>
                  <a:schemeClr val="tx1"/>
                </a:solidFill>
              </a:defRPr>
            </a:lvl1pPr>
          </a:lstStyle>
          <a:p>
            <a:r>
              <a:rPr lang="en-US" dirty="0"/>
              <a:t>Limited Distribution</a:t>
            </a:r>
            <a:endParaRPr dirty="0"/>
          </a:p>
        </p:txBody>
      </p:sp>
      <p:sp>
        <p:nvSpPr>
          <p:cNvPr id="9" name="Title 1">
            <a:extLst>
              <a:ext uri="{FF2B5EF4-FFF2-40B4-BE49-F238E27FC236}">
                <a16:creationId xmlns:a16="http://schemas.microsoft.com/office/drawing/2014/main" id="{01305258-6100-49C1-9675-57F560C7A49E}"/>
              </a:ext>
            </a:extLst>
          </p:cNvPr>
          <p:cNvSpPr>
            <a:spLocks noGrp="1"/>
          </p:cNvSpPr>
          <p:nvPr>
            <p:ph type="ctrTitle" hasCustomPrompt="1"/>
          </p:nvPr>
        </p:nvSpPr>
        <p:spPr>
          <a:xfrm>
            <a:off x="407106" y="3127270"/>
            <a:ext cx="11274552" cy="1600200"/>
          </a:xfrm>
        </p:spPr>
        <p:txBody>
          <a:bodyPr lIns="0" tIns="0" rIns="0" bIns="0" anchor="t" anchorCtr="0">
            <a:noAutofit/>
          </a:bodyPr>
          <a:lstStyle>
            <a:lvl1pPr>
              <a:lnSpc>
                <a:spcPct val="85000"/>
              </a:lnSpc>
              <a:defRPr sz="5000" b="0" baseline="0">
                <a:solidFill>
                  <a:schemeClr val="bg1"/>
                </a:solidFill>
                <a:latin typeface="+mj-lt"/>
                <a:ea typeface="Tahoma" pitchFamily="34" charset="0"/>
                <a:cs typeface="Tahoma" pitchFamily="34" charset="0"/>
              </a:defRPr>
            </a:lvl1pPr>
          </a:lstStyle>
          <a:p>
            <a:r>
              <a:rPr lang="en-US" dirty="0"/>
              <a:t>Presentation title here </a:t>
            </a:r>
            <a:br>
              <a:rPr lang="en-US" dirty="0"/>
            </a:br>
            <a:r>
              <a:rPr lang="en-US" dirty="0"/>
              <a:t>(50pt BLK Fort Extrabold)</a:t>
            </a:r>
            <a:endParaRPr dirty="0"/>
          </a:p>
        </p:txBody>
      </p:sp>
    </p:spTree>
    <p:extLst>
      <p:ext uri="{BB962C8B-B14F-4D97-AF65-F5344CB8AC3E}">
        <p14:creationId xmlns:p14="http://schemas.microsoft.com/office/powerpoint/2010/main" val="439713821"/>
      </p:ext>
    </p:extLst>
  </p:cSld>
  <p:clrMapOvr>
    <a:masterClrMapping/>
  </p:clrMapOvr>
  <p:extLst mod="1">
    <p:ext uri="{DCECCB84-F9BA-43D5-87BE-67443E8EF086}">
      <p15:sldGuideLst xmlns:p15="http://schemas.microsoft.com/office/powerpoint/2012/main">
        <p15:guide id="1" orient="horz" pos="2280"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 Black">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8AB26E-EE94-4464-ADEE-9430A839E282}"/>
              </a:ext>
            </a:extLst>
          </p:cNvPr>
          <p:cNvSpPr>
            <a:spLocks noGrp="1"/>
          </p:cNvSpPr>
          <p:nvPr>
            <p:ph type="title" hasCustomPrompt="1"/>
          </p:nvPr>
        </p:nvSpPr>
        <p:spPr>
          <a:xfrm>
            <a:off x="458724" y="1740273"/>
            <a:ext cx="11274552" cy="1691640"/>
          </a:xfrm>
          <a:ln>
            <a:noFill/>
          </a:ln>
        </p:spPr>
        <p:txBody>
          <a:bodyPr lIns="0" tIns="0" rIns="0" bIns="0" anchor="b" anchorCtr="0"/>
          <a:lstStyle>
            <a:lvl1pPr algn="l" defTabSz="914400" rtl="0" eaLnBrk="1" latinLnBrk="0" hangingPunct="1">
              <a:lnSpc>
                <a:spcPct val="85000"/>
              </a:lnSpc>
              <a:spcBef>
                <a:spcPct val="0"/>
              </a:spcBef>
              <a:buNone/>
              <a:defRPr sz="5000" b="0" kern="1200" baseline="0">
                <a:solidFill>
                  <a:schemeClr val="tx1"/>
                </a:solidFill>
                <a:latin typeface="+mj-lt"/>
                <a:ea typeface="Tahoma" pitchFamily="34" charset="0"/>
                <a:cs typeface="Tahoma" pitchFamily="34" charset="0"/>
              </a:defRPr>
            </a:lvl1pPr>
          </a:lstStyle>
          <a:p>
            <a:r>
              <a:rPr lang="en-US" dirty="0"/>
              <a:t>Divider title</a:t>
            </a:r>
            <a:br>
              <a:rPr lang="en-US" dirty="0"/>
            </a:br>
            <a:r>
              <a:rPr lang="en-US" dirty="0"/>
              <a:t>(50pt BLK Fort Extrabold)</a:t>
            </a:r>
            <a:endParaRPr dirty="0"/>
          </a:p>
        </p:txBody>
      </p:sp>
      <p:sp>
        <p:nvSpPr>
          <p:cNvPr id="6" name="Text Placeholder 2">
            <a:extLst>
              <a:ext uri="{FF2B5EF4-FFF2-40B4-BE49-F238E27FC236}">
                <a16:creationId xmlns:a16="http://schemas.microsoft.com/office/drawing/2014/main" id="{74660A14-20D1-48D3-B226-A75B22B4300C}"/>
              </a:ext>
            </a:extLst>
          </p:cNvPr>
          <p:cNvSpPr>
            <a:spLocks noGrp="1"/>
          </p:cNvSpPr>
          <p:nvPr>
            <p:ph type="body" idx="1" hasCustomPrompt="1"/>
          </p:nvPr>
        </p:nvSpPr>
        <p:spPr>
          <a:xfrm>
            <a:off x="458724" y="3571542"/>
            <a:ext cx="11274552" cy="457200"/>
          </a:xfrm>
          <a:prstGeom prst="rect">
            <a:avLst/>
          </a:prstGeom>
        </p:spPr>
        <p:txBody>
          <a:bodyPr lIns="0" tIns="0" rIns="0" bIns="0" anchor="t" anchorCtr="0"/>
          <a:lstStyle>
            <a:lvl1pPr marL="0" indent="0">
              <a:buNone/>
              <a:defRPr kumimoji="0" sz="1800" b="1" i="0" u="none" strike="noStrike" kern="1200" cap="none" spc="0" normalizeH="0" baseline="0">
                <a:ln>
                  <a:noFill/>
                </a:ln>
                <a:solidFill>
                  <a:schemeClr val="tx1"/>
                </a:solidFill>
                <a:effectLst/>
                <a:uLnTx/>
                <a:uFillTx/>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400"/>
              </a:spcAft>
              <a:buSzTx/>
              <a:buFont typeface="Arial" pitchFamily="34" charset="0"/>
              <a:buNone/>
              <a:tabLst/>
            </a:pPr>
            <a:r>
              <a:rPr dirty="0"/>
              <a:t>Subtitle here</a:t>
            </a:r>
            <a:r>
              <a:rPr lang="en-US" dirty="0"/>
              <a:t>,</a:t>
            </a:r>
            <a:r>
              <a:rPr dirty="0"/>
              <a:t> if required (18pt BLK Fort Bold)</a:t>
            </a:r>
          </a:p>
        </p:txBody>
      </p:sp>
    </p:spTree>
    <p:extLst>
      <p:ext uri="{BB962C8B-B14F-4D97-AF65-F5344CB8AC3E}">
        <p14:creationId xmlns:p14="http://schemas.microsoft.com/office/powerpoint/2010/main" val="3070490655"/>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1584" userDrawn="1">
          <p15:clr>
            <a:srgbClr val="C35E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 Yellow">
    <p:bg>
      <p:bgPr>
        <a:solidFill>
          <a:schemeClr val="accent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059FEE-621C-4A78-BD73-33A64646838E}"/>
              </a:ext>
            </a:extLst>
          </p:cNvPr>
          <p:cNvSpPr>
            <a:spLocks noGrp="1"/>
          </p:cNvSpPr>
          <p:nvPr>
            <p:ph type="title" hasCustomPrompt="1"/>
          </p:nvPr>
        </p:nvSpPr>
        <p:spPr>
          <a:xfrm>
            <a:off x="458724" y="1740273"/>
            <a:ext cx="11274552" cy="1691640"/>
          </a:xfrm>
          <a:ln>
            <a:noFill/>
          </a:ln>
        </p:spPr>
        <p:txBody>
          <a:bodyPr lIns="0" tIns="0" rIns="0" bIns="0" anchor="b" anchorCtr="0"/>
          <a:lstStyle>
            <a:lvl1pPr algn="l" defTabSz="914400" rtl="0" eaLnBrk="1" latinLnBrk="0" hangingPunct="1">
              <a:lnSpc>
                <a:spcPct val="85000"/>
              </a:lnSpc>
              <a:spcBef>
                <a:spcPct val="0"/>
              </a:spcBef>
              <a:buNone/>
              <a:defRPr sz="5000" b="0" kern="1200" baseline="0">
                <a:solidFill>
                  <a:schemeClr val="tx1"/>
                </a:solidFill>
                <a:latin typeface="+mj-lt"/>
                <a:ea typeface="Tahoma" pitchFamily="34" charset="0"/>
                <a:cs typeface="Tahoma" pitchFamily="34" charset="0"/>
              </a:defRPr>
            </a:lvl1pPr>
          </a:lstStyle>
          <a:p>
            <a:r>
              <a:rPr lang="en-US" dirty="0"/>
              <a:t>Divider title</a:t>
            </a:r>
            <a:br>
              <a:rPr lang="en-US" dirty="0"/>
            </a:br>
            <a:r>
              <a:rPr lang="en-US" dirty="0"/>
              <a:t>(50pt BLK Fort Extrabold)</a:t>
            </a:r>
            <a:endParaRPr dirty="0"/>
          </a:p>
        </p:txBody>
      </p:sp>
      <p:sp>
        <p:nvSpPr>
          <p:cNvPr id="6" name="Text Placeholder 2">
            <a:extLst>
              <a:ext uri="{FF2B5EF4-FFF2-40B4-BE49-F238E27FC236}">
                <a16:creationId xmlns:a16="http://schemas.microsoft.com/office/drawing/2014/main" id="{66F58ECC-6F7F-4BE3-A829-A7F5680AA007}"/>
              </a:ext>
            </a:extLst>
          </p:cNvPr>
          <p:cNvSpPr>
            <a:spLocks noGrp="1"/>
          </p:cNvSpPr>
          <p:nvPr>
            <p:ph type="body" idx="1" hasCustomPrompt="1"/>
          </p:nvPr>
        </p:nvSpPr>
        <p:spPr>
          <a:xfrm>
            <a:off x="458724" y="3571542"/>
            <a:ext cx="11274552" cy="457200"/>
          </a:xfrm>
          <a:prstGeom prst="rect">
            <a:avLst/>
          </a:prstGeom>
        </p:spPr>
        <p:txBody>
          <a:bodyPr lIns="0" tIns="0" rIns="0" bIns="0" anchor="t" anchorCtr="0"/>
          <a:lstStyle>
            <a:lvl1pPr marL="0" indent="0">
              <a:buNone/>
              <a:defRPr kumimoji="0" sz="1800" b="1" i="0" u="none" strike="noStrike" kern="1200" cap="none" spc="0" normalizeH="0" baseline="0">
                <a:ln>
                  <a:noFill/>
                </a:ln>
                <a:solidFill>
                  <a:schemeClr val="tx1"/>
                </a:solidFill>
                <a:effectLst/>
                <a:uLnTx/>
                <a:uFillTx/>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400"/>
              </a:spcAft>
              <a:buSzTx/>
              <a:buFont typeface="Arial" pitchFamily="34" charset="0"/>
              <a:buNone/>
              <a:tabLst/>
            </a:pPr>
            <a:r>
              <a:rPr dirty="0"/>
              <a:t>Subtitle here</a:t>
            </a:r>
            <a:r>
              <a:rPr lang="en-US" dirty="0"/>
              <a:t>,</a:t>
            </a:r>
            <a:r>
              <a:rPr dirty="0"/>
              <a:t> if required (18pt BLK Fort Bold)</a:t>
            </a:r>
          </a:p>
        </p:txBody>
      </p:sp>
    </p:spTree>
    <p:extLst>
      <p:ext uri="{BB962C8B-B14F-4D97-AF65-F5344CB8AC3E}">
        <p14:creationId xmlns:p14="http://schemas.microsoft.com/office/powerpoint/2010/main" val="361720512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1584" userDrawn="1">
          <p15:clr>
            <a:srgbClr val="C35E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 - Pink">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24" y="1740273"/>
            <a:ext cx="11274552" cy="1691640"/>
          </a:xfrm>
          <a:ln>
            <a:noFill/>
          </a:ln>
        </p:spPr>
        <p:txBody>
          <a:bodyPr lIns="0" tIns="0" rIns="0" bIns="0" anchor="b" anchorCtr="0"/>
          <a:lstStyle>
            <a:lvl1pPr algn="l" defTabSz="914400" rtl="0" eaLnBrk="1" latinLnBrk="0" hangingPunct="1">
              <a:lnSpc>
                <a:spcPct val="85000"/>
              </a:lnSpc>
              <a:spcBef>
                <a:spcPct val="0"/>
              </a:spcBef>
              <a:buNone/>
              <a:defRPr sz="5000" b="0" kern="1200" baseline="0">
                <a:solidFill>
                  <a:schemeClr val="tx1"/>
                </a:solidFill>
                <a:latin typeface="+mj-lt"/>
                <a:ea typeface="Tahoma" pitchFamily="34" charset="0"/>
                <a:cs typeface="Tahoma" pitchFamily="34" charset="0"/>
              </a:defRPr>
            </a:lvl1pPr>
          </a:lstStyle>
          <a:p>
            <a:r>
              <a:rPr dirty="0"/>
              <a:t>Divider title</a:t>
            </a:r>
            <a:br>
              <a:rPr lang="en-US" dirty="0"/>
            </a:br>
            <a:r>
              <a:rPr dirty="0"/>
              <a:t>(5</a:t>
            </a:r>
            <a:r>
              <a:rPr lang="en-US" dirty="0"/>
              <a:t>0</a:t>
            </a:r>
            <a:r>
              <a:rPr dirty="0"/>
              <a:t>pt BLK Fort Extrabold)</a:t>
            </a:r>
          </a:p>
        </p:txBody>
      </p:sp>
      <p:sp>
        <p:nvSpPr>
          <p:cNvPr id="4" name="Text Placeholder 2">
            <a:extLst>
              <a:ext uri="{FF2B5EF4-FFF2-40B4-BE49-F238E27FC236}">
                <a16:creationId xmlns:a16="http://schemas.microsoft.com/office/drawing/2014/main" id="{40646DF6-971C-4E4E-9CDE-788561828706}"/>
              </a:ext>
            </a:extLst>
          </p:cNvPr>
          <p:cNvSpPr>
            <a:spLocks noGrp="1"/>
          </p:cNvSpPr>
          <p:nvPr>
            <p:ph type="body" idx="1" hasCustomPrompt="1"/>
          </p:nvPr>
        </p:nvSpPr>
        <p:spPr>
          <a:xfrm>
            <a:off x="458724" y="3571542"/>
            <a:ext cx="11274552" cy="457200"/>
          </a:xfrm>
          <a:prstGeom prst="rect">
            <a:avLst/>
          </a:prstGeom>
        </p:spPr>
        <p:txBody>
          <a:bodyPr lIns="0" tIns="0" rIns="0" bIns="0" anchor="t" anchorCtr="0"/>
          <a:lstStyle>
            <a:lvl1pPr marL="0" indent="0">
              <a:buNone/>
              <a:defRPr kumimoji="0" sz="1800" b="1" i="0" u="none" strike="noStrike" kern="1200" cap="none" spc="0" normalizeH="0" baseline="0">
                <a:ln>
                  <a:noFill/>
                </a:ln>
                <a:solidFill>
                  <a:schemeClr val="tx1"/>
                </a:solidFill>
                <a:effectLst/>
                <a:uLnTx/>
                <a:uFillTx/>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400"/>
              </a:spcAft>
              <a:buSzTx/>
              <a:buFont typeface="Arial" pitchFamily="34" charset="0"/>
              <a:buNone/>
              <a:tabLst/>
            </a:pPr>
            <a:r>
              <a:rPr dirty="0"/>
              <a:t>Subtitle here</a:t>
            </a:r>
            <a:r>
              <a:rPr lang="en-US" dirty="0"/>
              <a:t>,</a:t>
            </a:r>
            <a:r>
              <a:rPr dirty="0"/>
              <a:t> if required (18pt BLK Fort Bold)</a:t>
            </a:r>
          </a:p>
        </p:txBody>
      </p:sp>
    </p:spTree>
    <p:extLst>
      <p:ext uri="{BB962C8B-B14F-4D97-AF65-F5344CB8AC3E}">
        <p14:creationId xmlns:p14="http://schemas.microsoft.com/office/powerpoint/2010/main" val="1518471685"/>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1584" userDrawn="1">
          <p15:clr>
            <a:srgbClr val="C35E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dirty="0"/>
              <a:t>Limited Distribution</a:t>
            </a:r>
            <a:endParaRPr dirty="0"/>
          </a:p>
        </p:txBody>
      </p:sp>
    </p:spTree>
    <p:extLst>
      <p:ext uri="{BB962C8B-B14F-4D97-AF65-F5344CB8AC3E}">
        <p14:creationId xmlns:p14="http://schemas.microsoft.com/office/powerpoint/2010/main" val="1089335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 Black">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dirty="0"/>
              <a:t>Limited Distribution</a:t>
            </a:r>
            <a:endParaRPr dirty="0"/>
          </a:p>
        </p:txBody>
      </p:sp>
    </p:spTree>
    <p:extLst>
      <p:ext uri="{BB962C8B-B14F-4D97-AF65-F5344CB8AC3E}">
        <p14:creationId xmlns:p14="http://schemas.microsoft.com/office/powerpoint/2010/main" val="2173990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 Orange">
    <p:bg>
      <p:bgPr>
        <a:solidFill>
          <a:schemeClr val="accent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dirty="0"/>
              <a:t>Limited Distribution</a:t>
            </a:r>
            <a:endParaRPr dirty="0"/>
          </a:p>
        </p:txBody>
      </p:sp>
    </p:spTree>
    <p:extLst>
      <p:ext uri="{BB962C8B-B14F-4D97-AF65-F5344CB8AC3E}">
        <p14:creationId xmlns:p14="http://schemas.microsoft.com/office/powerpoint/2010/main" val="287048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 Yellow">
    <p:bg>
      <p:bgPr>
        <a:solidFill>
          <a:schemeClr val="accent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Limited Distribution</a:t>
            </a:r>
            <a:endParaRPr/>
          </a:p>
        </p:txBody>
      </p:sp>
    </p:spTree>
    <p:extLst>
      <p:ext uri="{BB962C8B-B14F-4D97-AF65-F5344CB8AC3E}">
        <p14:creationId xmlns:p14="http://schemas.microsoft.com/office/powerpoint/2010/main" val="3895219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 Pink">
    <p:bg>
      <p:bgPr>
        <a:solidFill>
          <a:schemeClr val="accent4"/>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Limited Distribution</a:t>
            </a:r>
            <a:endParaRPr/>
          </a:p>
        </p:txBody>
      </p:sp>
    </p:spTree>
    <p:extLst>
      <p:ext uri="{BB962C8B-B14F-4D97-AF65-F5344CB8AC3E}">
        <p14:creationId xmlns:p14="http://schemas.microsoft.com/office/powerpoint/2010/main" val="2158859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dirty="0"/>
          </a:p>
        </p:txBody>
      </p:sp>
      <p:sp>
        <p:nvSpPr>
          <p:cNvPr id="2" name="Slide Number Placeholder 1"/>
          <p:cNvSpPr>
            <a:spLocks noGrp="1"/>
          </p:cNvSpPr>
          <p:nvPr>
            <p:ph type="sldNum" sz="quarter" idx="12"/>
          </p:nvPr>
        </p:nvSpPr>
        <p:spPr/>
        <p:txBody>
          <a:bodyPr/>
          <a:lstStyle/>
          <a:p>
            <a:fld id="{C0531ADF-2191-45C5-9D71-08764BF86A6F}" type="slidenum">
              <a:rPr/>
              <a:pPr/>
              <a:t>‹#›</a:t>
            </a:fld>
            <a:endParaRPr/>
          </a:p>
        </p:txBody>
      </p:sp>
      <p:sp>
        <p:nvSpPr>
          <p:cNvPr id="4" name="Footer Placeholder 3"/>
          <p:cNvSpPr>
            <a:spLocks noGrp="1"/>
          </p:cNvSpPr>
          <p:nvPr>
            <p:ph type="ftr" sz="quarter" idx="13"/>
          </p:nvPr>
        </p:nvSpPr>
        <p:spPr/>
        <p:txBody>
          <a:bodyPr/>
          <a:lstStyle/>
          <a:p>
            <a:r>
              <a:rPr lang="en-US"/>
              <a:t>Limited Distribution</a:t>
            </a:r>
            <a:endParaRPr/>
          </a:p>
        </p:txBody>
      </p:sp>
      <p:sp>
        <p:nvSpPr>
          <p:cNvPr id="15" name="Content Placeholder 14"/>
          <p:cNvSpPr>
            <a:spLocks noGrp="1"/>
          </p:cNvSpPr>
          <p:nvPr>
            <p:ph sz="quarter" idx="11" hasCustomPrompt="1"/>
          </p:nvPr>
        </p:nvSpPr>
        <p:spPr>
          <a:xfrm>
            <a:off x="458724" y="1090285"/>
            <a:ext cx="11274552" cy="5029200"/>
          </a:xfrm>
        </p:spPr>
        <p:txBody>
          <a:bodyPr/>
          <a:lstStyle>
            <a:lvl1pPr marL="274320" indent="-274320">
              <a:buClrTx/>
              <a:buFont typeface="+mj-lt"/>
              <a:buAutoNum type="arabicPeriod"/>
              <a:defRPr baseline="0"/>
            </a:lvl1pPr>
          </a:lstStyle>
          <a:p>
            <a:pPr lvl="0"/>
            <a:r>
              <a:rPr dirty="0"/>
              <a:t>Click to add text (14pt BLK Fort Bold) – each line has automatic numbering on this Table of Contents layout.</a:t>
            </a:r>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265912895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408" userDrawn="1">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liance ">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531ADF-2191-45C5-9D71-08764BF86A6F}" type="slidenum">
              <a:rPr/>
              <a:pPr/>
              <a:t>‹#›</a:t>
            </a:fld>
            <a:endParaRPr/>
          </a:p>
        </p:txBody>
      </p:sp>
      <p:sp>
        <p:nvSpPr>
          <p:cNvPr id="4" name="Footer Placeholder 3"/>
          <p:cNvSpPr>
            <a:spLocks noGrp="1"/>
          </p:cNvSpPr>
          <p:nvPr>
            <p:ph type="ftr" sz="quarter" idx="13"/>
          </p:nvPr>
        </p:nvSpPr>
        <p:spPr/>
        <p:txBody>
          <a:bodyPr/>
          <a:lstStyle/>
          <a:p>
            <a:r>
              <a:rPr lang="en-US"/>
              <a:t>Limited Distribution</a:t>
            </a:r>
            <a:endParaRPr/>
          </a:p>
        </p:txBody>
      </p:sp>
      <p:sp>
        <p:nvSpPr>
          <p:cNvPr id="15" name="Content Placeholder 14"/>
          <p:cNvSpPr>
            <a:spLocks noGrp="1"/>
          </p:cNvSpPr>
          <p:nvPr>
            <p:ph sz="quarter" idx="11" hasCustomPrompt="1"/>
          </p:nvPr>
        </p:nvSpPr>
        <p:spPr>
          <a:xfrm>
            <a:off x="458724" y="1164563"/>
            <a:ext cx="11274552" cy="4937760"/>
          </a:xfrm>
        </p:spPr>
        <p:txBody>
          <a:bodyPr>
            <a:noAutofit/>
          </a:bodyPr>
          <a:lstStyle>
            <a:lvl1pPr>
              <a:defRPr sz="800" b="0" baseline="0"/>
            </a:lvl1pPr>
            <a:lvl2pPr>
              <a:defRPr sz="800"/>
            </a:lvl2pPr>
            <a:lvl3pPr>
              <a:defRPr sz="800"/>
            </a:lvl3pPr>
            <a:lvl4pPr>
              <a:defRPr sz="800"/>
            </a:lvl4pPr>
            <a:lvl5pPr>
              <a:defRPr sz="800"/>
            </a:lvl5pPr>
            <a:lvl6pPr marL="685800">
              <a:defRPr sz="800"/>
            </a:lvl6pPr>
            <a:lvl7pPr marL="822960">
              <a:defRPr sz="800"/>
            </a:lvl7pPr>
            <a:lvl8pPr marL="960120">
              <a:defRPr sz="800"/>
            </a:lvl8pPr>
            <a:lvl9pPr marL="1097280">
              <a:defRPr sz="800"/>
            </a:lvl9pPr>
          </a:lstStyle>
          <a:p>
            <a:pPr lvl="0"/>
            <a:r>
              <a:rPr dirty="0"/>
              <a:t>Click to add text – (8pt). To apply bullets go to the increase / decrease list level button on the home tab.</a:t>
            </a:r>
          </a:p>
          <a:p>
            <a:pPr lvl="1"/>
            <a:r>
              <a:rPr dirty="0"/>
              <a:t>Second level</a:t>
            </a:r>
          </a:p>
          <a:p>
            <a:pPr lvl="2"/>
            <a:r>
              <a:rPr dirty="0"/>
              <a:t>Third level</a:t>
            </a:r>
          </a:p>
          <a:p>
            <a:pPr lvl="3"/>
            <a:r>
              <a:rPr dirty="0"/>
              <a:t>Fourth level</a:t>
            </a:r>
          </a:p>
          <a:p>
            <a:pPr lvl="4"/>
            <a:r>
              <a:rPr dirty="0"/>
              <a:t>Fifth level</a:t>
            </a:r>
          </a:p>
          <a:p>
            <a:pPr lvl="5"/>
            <a:r>
              <a:rPr lang="en-US" dirty="0"/>
              <a:t>Sixth level</a:t>
            </a:r>
            <a:endParaRPr dirty="0"/>
          </a:p>
          <a:p>
            <a:pPr lvl="6"/>
            <a:r>
              <a:rPr dirty="0"/>
              <a:t>Seven</a:t>
            </a:r>
            <a:r>
              <a:rPr lang="en-US" dirty="0"/>
              <a:t>th level</a:t>
            </a:r>
            <a:endParaRPr dirty="0"/>
          </a:p>
          <a:p>
            <a:pPr lvl="7"/>
            <a:r>
              <a:rPr dirty="0"/>
              <a:t>Eight</a:t>
            </a:r>
            <a:r>
              <a:rPr lang="en-US" dirty="0"/>
              <a:t>h level</a:t>
            </a:r>
            <a:endParaRPr dirty="0"/>
          </a:p>
          <a:p>
            <a:pPr lvl="8"/>
            <a:r>
              <a:rPr lang="en-US" dirty="0"/>
              <a:t>Ni</a:t>
            </a:r>
            <a:r>
              <a:rPr dirty="0"/>
              <a:t>n</a:t>
            </a:r>
            <a:r>
              <a:rPr lang="en-US" dirty="0"/>
              <a:t>th level</a:t>
            </a:r>
            <a:endParaRPr dirty="0"/>
          </a:p>
        </p:txBody>
      </p:sp>
      <p:sp>
        <p:nvSpPr>
          <p:cNvPr id="5" name="Title 4"/>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65912895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408" userDrawn="1">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ckRock Title Slide - Black">
    <p:bg>
      <p:bgRef idx="1001">
        <a:schemeClr val="bg1"/>
      </p:bgRef>
    </p:bg>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202F2AA1-A37B-49ED-B5C3-D4AEE7D0561A}"/>
              </a:ext>
            </a:extLst>
          </p:cNvPr>
          <p:cNvSpPr>
            <a:spLocks noGrp="1"/>
          </p:cNvSpPr>
          <p:nvPr>
            <p:ph type="body" sz="quarter" idx="11" hasCustomPrompt="1"/>
          </p:nvPr>
        </p:nvSpPr>
        <p:spPr>
          <a:xfrm>
            <a:off x="3512017" y="468923"/>
            <a:ext cx="8229600" cy="320040"/>
          </a:xfrm>
          <a:prstGeom prst="rect">
            <a:avLst/>
          </a:prstGeom>
        </p:spPr>
        <p:txBody>
          <a:bodyPr lIns="0" tIns="0" rIns="0" bIns="0" anchor="b" anchorCtr="0">
            <a:noAutofit/>
          </a:bodyPr>
          <a:lstStyle>
            <a:lvl1pPr algn="r">
              <a:spcBef>
                <a:spcPts val="300"/>
              </a:spcBef>
              <a:defRPr sz="1600" b="1">
                <a:solidFill>
                  <a:schemeClr val="tx1"/>
                </a:solidFill>
                <a:latin typeface="+mn-lt"/>
              </a:defRPr>
            </a:lvl1pPr>
          </a:lstStyle>
          <a:p>
            <a:pPr lvl="0"/>
            <a:r>
              <a:rPr dirty="0"/>
              <a:t>Presenter name (1</a:t>
            </a:r>
            <a:r>
              <a:rPr lang="en-US" dirty="0"/>
              <a:t>6</a:t>
            </a:r>
            <a:r>
              <a:rPr dirty="0"/>
              <a:t>pt BLK Fort Bold)</a:t>
            </a:r>
          </a:p>
        </p:txBody>
      </p:sp>
      <p:sp>
        <p:nvSpPr>
          <p:cNvPr id="12" name="Text Placeholder 4">
            <a:extLst>
              <a:ext uri="{FF2B5EF4-FFF2-40B4-BE49-F238E27FC236}">
                <a16:creationId xmlns:a16="http://schemas.microsoft.com/office/drawing/2014/main" id="{0D0606FE-B540-4583-90DA-E6C9CEFC8F1D}"/>
              </a:ext>
            </a:extLst>
          </p:cNvPr>
          <p:cNvSpPr>
            <a:spLocks noGrp="1"/>
          </p:cNvSpPr>
          <p:nvPr>
            <p:ph type="body" sz="quarter" idx="14" hasCustomPrompt="1"/>
          </p:nvPr>
        </p:nvSpPr>
        <p:spPr>
          <a:xfrm>
            <a:off x="3512017" y="864752"/>
            <a:ext cx="8229600" cy="320040"/>
          </a:xfrm>
        </p:spPr>
        <p:txBody>
          <a:bodyPr/>
          <a:lstStyle>
            <a:lvl1pPr marL="0" indent="0" algn="r">
              <a:spcBef>
                <a:spcPts val="0"/>
              </a:spcBef>
              <a:spcAft>
                <a:spcPts val="0"/>
              </a:spcAft>
              <a:buFontTx/>
              <a:buNone/>
              <a:defRPr sz="1600" b="0">
                <a:solidFill>
                  <a:schemeClr val="tx1"/>
                </a:solidFill>
              </a:defRPr>
            </a:lvl1pPr>
            <a:lvl2pPr marL="0" indent="0" algn="r">
              <a:spcBef>
                <a:spcPts val="0"/>
              </a:spcBef>
              <a:spcAft>
                <a:spcPts val="0"/>
              </a:spcAft>
              <a:buFontTx/>
              <a:buNone/>
              <a:defRPr sz="1400" b="0"/>
            </a:lvl2pPr>
            <a:lvl3pPr marL="0" indent="0" algn="r">
              <a:spcBef>
                <a:spcPts val="0"/>
              </a:spcBef>
              <a:spcAft>
                <a:spcPts val="0"/>
              </a:spcAft>
              <a:buFontTx/>
              <a:buNone/>
              <a:defRPr sz="1400" b="0"/>
            </a:lvl3pPr>
            <a:lvl4pPr marL="0" indent="0" algn="r">
              <a:spcBef>
                <a:spcPts val="0"/>
              </a:spcBef>
              <a:spcAft>
                <a:spcPts val="0"/>
              </a:spcAft>
              <a:buFontTx/>
              <a:buNone/>
              <a:defRPr sz="1400" b="0"/>
            </a:lvl4pPr>
            <a:lvl5pPr marL="0" indent="0" algn="r">
              <a:spcBef>
                <a:spcPts val="0"/>
              </a:spcBef>
              <a:spcAft>
                <a:spcPts val="0"/>
              </a:spcAft>
              <a:buFontTx/>
              <a:buNone/>
              <a:defRPr sz="1400" b="0"/>
            </a:lvl5pPr>
            <a:lvl6pPr marL="0" indent="0" algn="r">
              <a:spcBef>
                <a:spcPts val="0"/>
              </a:spcBef>
              <a:spcAft>
                <a:spcPts val="0"/>
              </a:spcAft>
              <a:buFontTx/>
              <a:buNone/>
              <a:defRPr sz="1400" b="0"/>
            </a:lvl6pPr>
            <a:lvl7pPr marL="0" indent="0" algn="r">
              <a:spcBef>
                <a:spcPts val="0"/>
              </a:spcBef>
              <a:spcAft>
                <a:spcPts val="0"/>
              </a:spcAft>
              <a:buFontTx/>
              <a:buNone/>
              <a:defRPr sz="1400" b="0"/>
            </a:lvl7pPr>
            <a:lvl8pPr marL="0" indent="0" algn="r">
              <a:spcBef>
                <a:spcPts val="0"/>
              </a:spcBef>
              <a:spcAft>
                <a:spcPts val="0"/>
              </a:spcAft>
              <a:buFontTx/>
              <a:buNone/>
              <a:defRPr sz="1400" b="0"/>
            </a:lvl8pPr>
            <a:lvl9pPr marL="0" indent="0" algn="r">
              <a:spcBef>
                <a:spcPts val="0"/>
              </a:spcBef>
              <a:spcAft>
                <a:spcPts val="0"/>
              </a:spcAft>
              <a:buFontTx/>
              <a:buNone/>
              <a:defRPr sz="1400" b="0"/>
            </a:lvl9pPr>
          </a:lstStyle>
          <a:p>
            <a:pPr lvl="0"/>
            <a:r>
              <a:rPr dirty="0"/>
              <a:t>Presenter title (1</a:t>
            </a:r>
            <a:r>
              <a:rPr lang="en-US" dirty="0"/>
              <a:t>6</a:t>
            </a:r>
            <a:r>
              <a:rPr dirty="0"/>
              <a:t>pt BLK Fort)</a:t>
            </a:r>
          </a:p>
        </p:txBody>
      </p:sp>
      <p:sp>
        <p:nvSpPr>
          <p:cNvPr id="14" name="Text Placeholder 3">
            <a:extLst>
              <a:ext uri="{FF2B5EF4-FFF2-40B4-BE49-F238E27FC236}">
                <a16:creationId xmlns:a16="http://schemas.microsoft.com/office/drawing/2014/main" id="{94867B8F-03C6-49BB-A378-6A9ACDBC1D99}"/>
              </a:ext>
            </a:extLst>
          </p:cNvPr>
          <p:cNvSpPr>
            <a:spLocks noGrp="1"/>
          </p:cNvSpPr>
          <p:nvPr>
            <p:ph type="body" sz="quarter" idx="12" hasCustomPrompt="1"/>
          </p:nvPr>
        </p:nvSpPr>
        <p:spPr>
          <a:xfrm>
            <a:off x="3512017" y="1266624"/>
            <a:ext cx="8229600" cy="320040"/>
          </a:xfrm>
        </p:spPr>
        <p:txBody>
          <a:bodyPr>
            <a:noAutofit/>
          </a:bodyPr>
          <a:lstStyle>
            <a:lvl1pPr algn="r">
              <a:defRPr sz="1200" b="0">
                <a:solidFill>
                  <a:schemeClr val="tx1"/>
                </a:solidFill>
                <a:latin typeface="+mn-lt"/>
              </a:defRPr>
            </a:lvl1pPr>
          </a:lstStyle>
          <a:p>
            <a:pPr lvl="0"/>
            <a:r>
              <a:rPr dirty="0"/>
              <a:t>Date or other detail (12pt BLK Fort)</a:t>
            </a:r>
          </a:p>
        </p:txBody>
      </p:sp>
      <p:pic>
        <p:nvPicPr>
          <p:cNvPr id="16" name="Picture 15">
            <a:extLst>
              <a:ext uri="{FF2B5EF4-FFF2-40B4-BE49-F238E27FC236}">
                <a16:creationId xmlns:a16="http://schemas.microsoft.com/office/drawing/2014/main" id="{9FA20778-123E-4ABD-89B7-125D9056387C}"/>
              </a:ext>
            </a:extLst>
          </p:cNvPr>
          <p:cNvPicPr>
            <a:picLocks noChangeAspect="1"/>
          </p:cNvPicPr>
          <p:nvPr userDrawn="1"/>
        </p:nvPicPr>
        <p:blipFill>
          <a:blip r:embed="rId2"/>
          <a:stretch>
            <a:fillRect/>
          </a:stretch>
        </p:blipFill>
        <p:spPr>
          <a:xfrm>
            <a:off x="457200" y="2374140"/>
            <a:ext cx="2261621" cy="323089"/>
          </a:xfrm>
          <a:prstGeom prst="rect">
            <a:avLst/>
          </a:prstGeom>
        </p:spPr>
      </p:pic>
      <p:sp>
        <p:nvSpPr>
          <p:cNvPr id="18" name="Footer Placeholder 3">
            <a:extLst>
              <a:ext uri="{FF2B5EF4-FFF2-40B4-BE49-F238E27FC236}">
                <a16:creationId xmlns:a16="http://schemas.microsoft.com/office/drawing/2014/main" id="{95AFE181-C8F4-4ACF-A8C4-8BF127A4F468}"/>
              </a:ext>
            </a:extLst>
          </p:cNvPr>
          <p:cNvSpPr>
            <a:spLocks noGrp="1"/>
          </p:cNvSpPr>
          <p:nvPr>
            <p:ph type="ftr" sz="quarter" idx="10"/>
          </p:nvPr>
        </p:nvSpPr>
        <p:spPr>
          <a:xfrm>
            <a:off x="458724" y="6309360"/>
            <a:ext cx="11274552" cy="548640"/>
          </a:xfrm>
          <a:prstGeom prst="rect">
            <a:avLst/>
          </a:prstGeom>
        </p:spPr>
        <p:txBody>
          <a:bodyPr lIns="0" rIns="0" anchor="t" anchorCtr="0"/>
          <a:lstStyle>
            <a:lvl1pPr algn="r">
              <a:defRPr>
                <a:solidFill>
                  <a:schemeClr val="tx1"/>
                </a:solidFill>
              </a:defRPr>
            </a:lvl1pPr>
          </a:lstStyle>
          <a:p>
            <a:r>
              <a:rPr lang="en-US" dirty="0"/>
              <a:t>Limited Distribution</a:t>
            </a:r>
            <a:endParaRPr dirty="0"/>
          </a:p>
        </p:txBody>
      </p:sp>
      <p:sp>
        <p:nvSpPr>
          <p:cNvPr id="8" name="Title 1">
            <a:extLst>
              <a:ext uri="{FF2B5EF4-FFF2-40B4-BE49-F238E27FC236}">
                <a16:creationId xmlns:a16="http://schemas.microsoft.com/office/drawing/2014/main" id="{2E18293C-0E4F-41CF-957C-9A4D3BBAF842}"/>
              </a:ext>
            </a:extLst>
          </p:cNvPr>
          <p:cNvSpPr>
            <a:spLocks noGrp="1"/>
          </p:cNvSpPr>
          <p:nvPr>
            <p:ph type="ctrTitle" hasCustomPrompt="1"/>
          </p:nvPr>
        </p:nvSpPr>
        <p:spPr>
          <a:xfrm>
            <a:off x="407106" y="3127270"/>
            <a:ext cx="11274552" cy="1600200"/>
          </a:xfrm>
        </p:spPr>
        <p:txBody>
          <a:bodyPr lIns="0" tIns="0" rIns="0" bIns="0" anchor="t" anchorCtr="0">
            <a:noAutofit/>
          </a:bodyPr>
          <a:lstStyle>
            <a:lvl1pPr>
              <a:lnSpc>
                <a:spcPct val="85000"/>
              </a:lnSpc>
              <a:defRPr sz="5000" b="0" baseline="0">
                <a:solidFill>
                  <a:schemeClr val="accent1"/>
                </a:solidFill>
                <a:latin typeface="+mj-lt"/>
                <a:ea typeface="Tahoma" pitchFamily="34" charset="0"/>
                <a:cs typeface="Tahoma" pitchFamily="34" charset="0"/>
              </a:defRPr>
            </a:lvl1pPr>
          </a:lstStyle>
          <a:p>
            <a:r>
              <a:rPr lang="en-US" dirty="0"/>
              <a:t>Presentation title here </a:t>
            </a:r>
            <a:br>
              <a:rPr lang="en-US" dirty="0"/>
            </a:br>
            <a:r>
              <a:rPr lang="en-US" dirty="0"/>
              <a:t>(50pt BLK Fort Extrabold)</a:t>
            </a:r>
            <a:endParaRPr dirty="0"/>
          </a:p>
        </p:txBody>
      </p:sp>
    </p:spTree>
    <p:extLst>
      <p:ext uri="{BB962C8B-B14F-4D97-AF65-F5344CB8AC3E}">
        <p14:creationId xmlns:p14="http://schemas.microsoft.com/office/powerpoint/2010/main" val="181769843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280"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hart / Table Layout">
    <p:spTree>
      <p:nvGrpSpPr>
        <p:cNvPr id="1" name=""/>
        <p:cNvGrpSpPr/>
        <p:nvPr/>
      </p:nvGrpSpPr>
      <p:grpSpPr>
        <a:xfrm>
          <a:off x="0" y="0"/>
          <a:ext cx="0" cy="0"/>
          <a:chOff x="0" y="0"/>
          <a:chExt cx="0" cy="0"/>
        </a:xfrm>
      </p:grpSpPr>
      <p:sp>
        <p:nvSpPr>
          <p:cNvPr id="4" name="Content Placeholder 3"/>
          <p:cNvSpPr>
            <a:spLocks noGrp="1"/>
          </p:cNvSpPr>
          <p:nvPr>
            <p:ph sz="quarter" idx="13" hasCustomPrompt="1"/>
          </p:nvPr>
        </p:nvSpPr>
        <p:spPr>
          <a:xfrm>
            <a:off x="1005840" y="1895475"/>
            <a:ext cx="10180320" cy="4023360"/>
          </a:xfrm>
        </p:spPr>
        <p:txBody>
          <a:bodyPr/>
          <a:lstStyle>
            <a:lvl1pPr>
              <a:defRPr/>
            </a:lvl1pPr>
          </a:lstStyle>
          <a:p>
            <a:pPr lvl="0"/>
            <a:r>
              <a:rPr dirty="0"/>
              <a:t>Click on the icon to insert content</a:t>
            </a:r>
          </a:p>
        </p:txBody>
      </p:sp>
      <p:sp>
        <p:nvSpPr>
          <p:cNvPr id="2" name="Slide Number Placeholder 1"/>
          <p:cNvSpPr>
            <a:spLocks noGrp="1"/>
          </p:cNvSpPr>
          <p:nvPr>
            <p:ph type="sldNum" sz="quarter" idx="15"/>
          </p:nvPr>
        </p:nvSpPr>
        <p:spPr/>
        <p:txBody>
          <a:bodyPr/>
          <a:lstStyle/>
          <a:p>
            <a:fld id="{C0531ADF-2191-45C5-9D71-08764BF86A6F}" type="slidenum">
              <a:rPr/>
              <a:pPr/>
              <a:t>‹#›</a:t>
            </a:fld>
            <a:endParaRPr/>
          </a:p>
        </p:txBody>
      </p:sp>
      <p:sp>
        <p:nvSpPr>
          <p:cNvPr id="5" name="Footer Placeholder 4"/>
          <p:cNvSpPr>
            <a:spLocks noGrp="1"/>
          </p:cNvSpPr>
          <p:nvPr>
            <p:ph type="ftr" sz="quarter" idx="16"/>
          </p:nvPr>
        </p:nvSpPr>
        <p:spPr/>
        <p:txBody>
          <a:bodyPr/>
          <a:lstStyle/>
          <a:p>
            <a:r>
              <a:rPr lang="en-GB"/>
              <a:t>FOR PUBLIC DISTRIBUTION IN THE U.S., HONG KONG, SINGAPORE AND AUSTRALIA. FOR INSTITUTIONAL, PROFESSIONAL, QUALIFIED INVESTORS AND QUALIFIED CLIENTS IN OTHER PERMITTED COUNTRIES</a:t>
            </a:r>
            <a:endParaRPr/>
          </a:p>
        </p:txBody>
      </p:sp>
      <p:sp>
        <p:nvSpPr>
          <p:cNvPr id="3" name="Title 2">
            <a:extLst>
              <a:ext uri="{FF2B5EF4-FFF2-40B4-BE49-F238E27FC236}">
                <a16:creationId xmlns:a16="http://schemas.microsoft.com/office/drawing/2014/main" id="{FF6EB3B5-5CFF-49B1-9838-8D723AD7F83A}"/>
              </a:ext>
            </a:extLst>
          </p:cNvPr>
          <p:cNvSpPr>
            <a:spLocks noGrp="1"/>
          </p:cNvSpPr>
          <p:nvPr>
            <p:ph type="title"/>
          </p:nvPr>
        </p:nvSpPr>
        <p:spPr/>
        <p:txBody>
          <a:bodyPr/>
          <a:lstStyle/>
          <a:p>
            <a:r>
              <a:rPr lang="en-US"/>
              <a:t>Click to edit Master title style</a:t>
            </a:r>
            <a:endParaRPr dirty="0"/>
          </a:p>
        </p:txBody>
      </p:sp>
      <p:sp>
        <p:nvSpPr>
          <p:cNvPr id="7" name="Text Placeholder 3">
            <a:extLst>
              <a:ext uri="{FF2B5EF4-FFF2-40B4-BE49-F238E27FC236}">
                <a16:creationId xmlns:a16="http://schemas.microsoft.com/office/drawing/2014/main" id="{836F176C-CA8C-47A6-8073-5710F65C498B}"/>
              </a:ext>
            </a:extLst>
          </p:cNvPr>
          <p:cNvSpPr>
            <a:spLocks noGrp="1"/>
          </p:cNvSpPr>
          <p:nvPr>
            <p:ph type="body" sz="quarter" idx="33" hasCustomPrompt="1"/>
          </p:nvPr>
        </p:nvSpPr>
        <p:spPr>
          <a:xfrm>
            <a:off x="408432" y="1155810"/>
            <a:ext cx="11375136" cy="307777"/>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400" b="0" baseline="0">
                <a:latin typeface="+mj-lt"/>
              </a:defRPr>
            </a:lvl1pPr>
          </a:lstStyle>
          <a:p>
            <a:pPr lvl="0"/>
            <a:r>
              <a:rPr lang="en-US" dirty="0"/>
              <a:t>C</a:t>
            </a:r>
            <a:r>
              <a:rPr dirty="0"/>
              <a:t>hart/table title (1</a:t>
            </a:r>
            <a:r>
              <a:rPr lang="en-US" dirty="0"/>
              <a:t>4</a:t>
            </a:r>
            <a:r>
              <a:rPr dirty="0"/>
              <a:t>pt BLK Fort </a:t>
            </a:r>
            <a:r>
              <a:rPr lang="en-US" dirty="0"/>
              <a:t>Extrab</a:t>
            </a:r>
            <a:r>
              <a:rPr dirty="0"/>
              <a:t>old)</a:t>
            </a:r>
          </a:p>
        </p:txBody>
      </p:sp>
      <p:sp>
        <p:nvSpPr>
          <p:cNvPr id="9" name="source 2">
            <a:extLst>
              <a:ext uri="{FF2B5EF4-FFF2-40B4-BE49-F238E27FC236}">
                <a16:creationId xmlns:a16="http://schemas.microsoft.com/office/drawing/2014/main" id="{4C3A996E-21E2-455D-81E4-2053103DFC6E}"/>
              </a:ext>
            </a:extLst>
          </p:cNvPr>
          <p:cNvSpPr>
            <a:spLocks noGrp="1"/>
          </p:cNvSpPr>
          <p:nvPr>
            <p:ph type="body" sz="quarter" idx="12" hasCustomPrompt="1"/>
          </p:nvPr>
        </p:nvSpPr>
        <p:spPr>
          <a:xfrm>
            <a:off x="406400" y="6174544"/>
            <a:ext cx="11375136" cy="142347"/>
          </a:xfrm>
        </p:spPr>
        <p:txBody>
          <a:bodyPr anchor="b" anchorCtr="0">
            <a:spAutoFit/>
          </a:bodyPr>
          <a:lstStyle>
            <a:lvl1pPr>
              <a:lnSpc>
                <a:spcPct val="90000"/>
              </a:lnSpc>
              <a:spcBef>
                <a:spcPts val="0"/>
              </a:spcBef>
              <a:defRPr sz="1000" b="0">
                <a:latin typeface="BLK Fort Cond Light" panose="020B0306030202060103" pitchFamily="34" charset="0"/>
              </a:defRPr>
            </a:lvl1pPr>
          </a:lstStyle>
          <a:p>
            <a:pPr lvl="0"/>
            <a:r>
              <a:t>Insert source or footnote text here</a:t>
            </a:r>
          </a:p>
        </p:txBody>
      </p:sp>
    </p:spTree>
    <p:extLst>
      <p:ext uri="{BB962C8B-B14F-4D97-AF65-F5344CB8AC3E}">
        <p14:creationId xmlns:p14="http://schemas.microsoft.com/office/powerpoint/2010/main" val="369784934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4056">
          <p15:clr>
            <a:srgbClr val="000000"/>
          </p15:clr>
        </p15:guide>
        <p15:guide id="2" orient="horz" pos="360">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ckRock Title Slide - Short Title">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46B4AE9A-2AEF-4762-9C3B-99CC96DE8B6D}"/>
              </a:ext>
            </a:extLst>
          </p:cNvPr>
          <p:cNvSpPr>
            <a:spLocks noGrp="1"/>
          </p:cNvSpPr>
          <p:nvPr>
            <p:ph type="body" sz="quarter" idx="11" hasCustomPrompt="1"/>
          </p:nvPr>
        </p:nvSpPr>
        <p:spPr>
          <a:xfrm>
            <a:off x="3512017" y="468923"/>
            <a:ext cx="8229600" cy="320040"/>
          </a:xfrm>
          <a:prstGeom prst="rect">
            <a:avLst/>
          </a:prstGeom>
        </p:spPr>
        <p:txBody>
          <a:bodyPr lIns="0" tIns="0" rIns="0" bIns="0" anchor="b" anchorCtr="0">
            <a:noAutofit/>
          </a:bodyPr>
          <a:lstStyle>
            <a:lvl1pPr algn="r">
              <a:spcBef>
                <a:spcPts val="300"/>
              </a:spcBef>
              <a:defRPr sz="1600" b="1">
                <a:solidFill>
                  <a:schemeClr val="tx1"/>
                </a:solidFill>
                <a:latin typeface="+mn-lt"/>
              </a:defRPr>
            </a:lvl1pPr>
          </a:lstStyle>
          <a:p>
            <a:pPr lvl="0"/>
            <a:r>
              <a:rPr dirty="0"/>
              <a:t>Presenter name (1</a:t>
            </a:r>
            <a:r>
              <a:rPr lang="en-US" dirty="0"/>
              <a:t>6</a:t>
            </a:r>
            <a:r>
              <a:rPr dirty="0"/>
              <a:t>pt BLK Fort Bold)</a:t>
            </a:r>
          </a:p>
        </p:txBody>
      </p:sp>
      <p:sp>
        <p:nvSpPr>
          <p:cNvPr id="12" name="Text Placeholder 4">
            <a:extLst>
              <a:ext uri="{FF2B5EF4-FFF2-40B4-BE49-F238E27FC236}">
                <a16:creationId xmlns:a16="http://schemas.microsoft.com/office/drawing/2014/main" id="{71B74091-00B2-48D9-ACE6-C893F3BBFDAF}"/>
              </a:ext>
            </a:extLst>
          </p:cNvPr>
          <p:cNvSpPr>
            <a:spLocks noGrp="1"/>
          </p:cNvSpPr>
          <p:nvPr>
            <p:ph type="body" sz="quarter" idx="14" hasCustomPrompt="1"/>
          </p:nvPr>
        </p:nvSpPr>
        <p:spPr>
          <a:xfrm>
            <a:off x="3512017" y="864752"/>
            <a:ext cx="8229600" cy="320040"/>
          </a:xfrm>
        </p:spPr>
        <p:txBody>
          <a:bodyPr/>
          <a:lstStyle>
            <a:lvl1pPr marL="0" indent="0" algn="r">
              <a:spcBef>
                <a:spcPts val="0"/>
              </a:spcBef>
              <a:spcAft>
                <a:spcPts val="0"/>
              </a:spcAft>
              <a:buFontTx/>
              <a:buNone/>
              <a:defRPr sz="1600" b="0">
                <a:solidFill>
                  <a:schemeClr val="tx1"/>
                </a:solidFill>
              </a:defRPr>
            </a:lvl1pPr>
            <a:lvl2pPr marL="0" indent="0" algn="r">
              <a:spcBef>
                <a:spcPts val="0"/>
              </a:spcBef>
              <a:spcAft>
                <a:spcPts val="0"/>
              </a:spcAft>
              <a:buFontTx/>
              <a:buNone/>
              <a:defRPr sz="1400" b="0"/>
            </a:lvl2pPr>
            <a:lvl3pPr marL="0" indent="0" algn="r">
              <a:spcBef>
                <a:spcPts val="0"/>
              </a:spcBef>
              <a:spcAft>
                <a:spcPts val="0"/>
              </a:spcAft>
              <a:buFontTx/>
              <a:buNone/>
              <a:defRPr sz="1400" b="0"/>
            </a:lvl3pPr>
            <a:lvl4pPr marL="0" indent="0" algn="r">
              <a:spcBef>
                <a:spcPts val="0"/>
              </a:spcBef>
              <a:spcAft>
                <a:spcPts val="0"/>
              </a:spcAft>
              <a:buFontTx/>
              <a:buNone/>
              <a:defRPr sz="1400" b="0"/>
            </a:lvl4pPr>
            <a:lvl5pPr marL="0" indent="0" algn="r">
              <a:spcBef>
                <a:spcPts val="0"/>
              </a:spcBef>
              <a:spcAft>
                <a:spcPts val="0"/>
              </a:spcAft>
              <a:buFontTx/>
              <a:buNone/>
              <a:defRPr sz="1400" b="0"/>
            </a:lvl5pPr>
            <a:lvl6pPr marL="0" indent="0" algn="r">
              <a:spcBef>
                <a:spcPts val="0"/>
              </a:spcBef>
              <a:spcAft>
                <a:spcPts val="0"/>
              </a:spcAft>
              <a:buFontTx/>
              <a:buNone/>
              <a:defRPr sz="1400" b="0"/>
            </a:lvl6pPr>
            <a:lvl7pPr marL="0" indent="0" algn="r">
              <a:spcBef>
                <a:spcPts val="0"/>
              </a:spcBef>
              <a:spcAft>
                <a:spcPts val="0"/>
              </a:spcAft>
              <a:buFontTx/>
              <a:buNone/>
              <a:defRPr sz="1400" b="0"/>
            </a:lvl7pPr>
            <a:lvl8pPr marL="0" indent="0" algn="r">
              <a:spcBef>
                <a:spcPts val="0"/>
              </a:spcBef>
              <a:spcAft>
                <a:spcPts val="0"/>
              </a:spcAft>
              <a:buFontTx/>
              <a:buNone/>
              <a:defRPr sz="1400" b="0"/>
            </a:lvl8pPr>
            <a:lvl9pPr marL="0" indent="0" algn="r">
              <a:spcBef>
                <a:spcPts val="0"/>
              </a:spcBef>
              <a:spcAft>
                <a:spcPts val="0"/>
              </a:spcAft>
              <a:buFontTx/>
              <a:buNone/>
              <a:defRPr sz="1400" b="0"/>
            </a:lvl9pPr>
          </a:lstStyle>
          <a:p>
            <a:pPr lvl="0"/>
            <a:r>
              <a:rPr dirty="0"/>
              <a:t>Presenter title (1</a:t>
            </a:r>
            <a:r>
              <a:rPr lang="en-US" dirty="0"/>
              <a:t>6</a:t>
            </a:r>
            <a:r>
              <a:rPr dirty="0"/>
              <a:t>pt BLK Fort)</a:t>
            </a:r>
          </a:p>
        </p:txBody>
      </p:sp>
      <p:sp>
        <p:nvSpPr>
          <p:cNvPr id="14" name="Text Placeholder 3">
            <a:extLst>
              <a:ext uri="{FF2B5EF4-FFF2-40B4-BE49-F238E27FC236}">
                <a16:creationId xmlns:a16="http://schemas.microsoft.com/office/drawing/2014/main" id="{818567CC-D34E-4FB8-8C3E-7A1FC30C280C}"/>
              </a:ext>
            </a:extLst>
          </p:cNvPr>
          <p:cNvSpPr>
            <a:spLocks noGrp="1"/>
          </p:cNvSpPr>
          <p:nvPr>
            <p:ph type="body" sz="quarter" idx="12" hasCustomPrompt="1"/>
          </p:nvPr>
        </p:nvSpPr>
        <p:spPr>
          <a:xfrm>
            <a:off x="3512017" y="1266624"/>
            <a:ext cx="8229600" cy="320040"/>
          </a:xfrm>
        </p:spPr>
        <p:txBody>
          <a:bodyPr>
            <a:noAutofit/>
          </a:bodyPr>
          <a:lstStyle>
            <a:lvl1pPr algn="r">
              <a:defRPr sz="1200" b="0">
                <a:solidFill>
                  <a:schemeClr val="tx1"/>
                </a:solidFill>
                <a:latin typeface="+mn-lt"/>
              </a:defRPr>
            </a:lvl1pPr>
          </a:lstStyle>
          <a:p>
            <a:pPr lvl="0"/>
            <a:r>
              <a:rPr dirty="0"/>
              <a:t>Date or other detail (12pt BLK Fort)</a:t>
            </a:r>
          </a:p>
        </p:txBody>
      </p:sp>
      <p:pic>
        <p:nvPicPr>
          <p:cNvPr id="16" name="Picture 15">
            <a:extLst>
              <a:ext uri="{FF2B5EF4-FFF2-40B4-BE49-F238E27FC236}">
                <a16:creationId xmlns:a16="http://schemas.microsoft.com/office/drawing/2014/main" id="{07E6276F-6A16-49AB-B8A9-A7B59A109BF7}"/>
              </a:ext>
            </a:extLst>
          </p:cNvPr>
          <p:cNvPicPr>
            <a:picLocks noChangeAspect="1"/>
          </p:cNvPicPr>
          <p:nvPr userDrawn="1"/>
        </p:nvPicPr>
        <p:blipFill>
          <a:blip r:embed="rId2"/>
          <a:stretch>
            <a:fillRect/>
          </a:stretch>
        </p:blipFill>
        <p:spPr>
          <a:xfrm>
            <a:off x="457200" y="2374140"/>
            <a:ext cx="2261621" cy="323089"/>
          </a:xfrm>
          <a:prstGeom prst="rect">
            <a:avLst/>
          </a:prstGeom>
        </p:spPr>
      </p:pic>
      <p:sp>
        <p:nvSpPr>
          <p:cNvPr id="18" name="Footer Placeholder 3">
            <a:extLst>
              <a:ext uri="{FF2B5EF4-FFF2-40B4-BE49-F238E27FC236}">
                <a16:creationId xmlns:a16="http://schemas.microsoft.com/office/drawing/2014/main" id="{A8D75FB3-7348-4E70-99E2-13F309C17E1C}"/>
              </a:ext>
            </a:extLst>
          </p:cNvPr>
          <p:cNvSpPr>
            <a:spLocks noGrp="1"/>
          </p:cNvSpPr>
          <p:nvPr>
            <p:ph type="ftr" sz="quarter" idx="10"/>
          </p:nvPr>
        </p:nvSpPr>
        <p:spPr>
          <a:xfrm>
            <a:off x="458724" y="6309360"/>
            <a:ext cx="11274552" cy="548640"/>
          </a:xfrm>
          <a:prstGeom prst="rect">
            <a:avLst/>
          </a:prstGeom>
        </p:spPr>
        <p:txBody>
          <a:bodyPr lIns="0" rIns="0" anchor="t" anchorCtr="0"/>
          <a:lstStyle>
            <a:lvl1pPr algn="r">
              <a:defRPr>
                <a:solidFill>
                  <a:schemeClr val="tx1"/>
                </a:solidFill>
              </a:defRPr>
            </a:lvl1pPr>
          </a:lstStyle>
          <a:p>
            <a:r>
              <a:rPr lang="en-US" dirty="0"/>
              <a:t>Limited Distribution</a:t>
            </a:r>
            <a:endParaRPr dirty="0"/>
          </a:p>
        </p:txBody>
      </p:sp>
      <p:sp>
        <p:nvSpPr>
          <p:cNvPr id="19" name="Title 1">
            <a:extLst>
              <a:ext uri="{FF2B5EF4-FFF2-40B4-BE49-F238E27FC236}">
                <a16:creationId xmlns:a16="http://schemas.microsoft.com/office/drawing/2014/main" id="{5293C255-0F5B-487F-88FB-426A1E589BF9}"/>
              </a:ext>
            </a:extLst>
          </p:cNvPr>
          <p:cNvSpPr>
            <a:spLocks noGrp="1"/>
          </p:cNvSpPr>
          <p:nvPr>
            <p:ph type="ctrTitle" hasCustomPrompt="1"/>
          </p:nvPr>
        </p:nvSpPr>
        <p:spPr>
          <a:xfrm>
            <a:off x="434820" y="3127270"/>
            <a:ext cx="11274552" cy="1600200"/>
          </a:xfrm>
        </p:spPr>
        <p:txBody>
          <a:bodyPr lIns="0" tIns="0" rIns="0" bIns="0" anchor="t" anchorCtr="0">
            <a:noAutofit/>
          </a:bodyPr>
          <a:lstStyle>
            <a:lvl1pPr>
              <a:lnSpc>
                <a:spcPct val="85000"/>
              </a:lnSpc>
              <a:defRPr sz="6500" b="0" baseline="0">
                <a:solidFill>
                  <a:schemeClr val="accent1"/>
                </a:solidFill>
                <a:latin typeface="+mj-lt"/>
                <a:ea typeface="Tahoma" pitchFamily="34" charset="0"/>
                <a:cs typeface="Tahoma" pitchFamily="34" charset="0"/>
              </a:defRPr>
            </a:lvl1pPr>
          </a:lstStyle>
          <a:p>
            <a:r>
              <a:rPr lang="en-US" dirty="0"/>
              <a:t>Short title here </a:t>
            </a:r>
            <a:br>
              <a:rPr lang="en-US" dirty="0"/>
            </a:br>
            <a:r>
              <a:rPr lang="en-US" dirty="0"/>
              <a:t>(65pt BLK Fort Extrabold)</a:t>
            </a:r>
            <a:endParaRPr dirty="0"/>
          </a:p>
        </p:txBody>
      </p:sp>
    </p:spTree>
    <p:extLst>
      <p:ext uri="{BB962C8B-B14F-4D97-AF65-F5344CB8AC3E}">
        <p14:creationId xmlns:p14="http://schemas.microsoft.com/office/powerpoint/2010/main" val="3633838060"/>
      </p:ext>
    </p:extLst>
  </p:cSld>
  <p:clrMapOvr>
    <a:masterClrMapping/>
  </p:clrMapOvr>
  <p:extLst mod="1">
    <p:ext uri="{DCECCB84-F9BA-43D5-87BE-67443E8EF086}">
      <p15:sldGuideLst xmlns:p15="http://schemas.microsoft.com/office/powerpoint/2012/main">
        <p15:guide id="1" orient="horz" pos="2376" userDrawn="1">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ckRock Title Slide - Orange - Short Title">
    <p:bg>
      <p:bgPr>
        <a:solidFill>
          <a:schemeClr val="accent1"/>
        </a:solidFill>
        <a:effectLst/>
      </p:bgPr>
    </p:bg>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E65180D8-7231-4B14-930A-84A4962BB971}"/>
              </a:ext>
            </a:extLst>
          </p:cNvPr>
          <p:cNvSpPr>
            <a:spLocks noGrp="1"/>
          </p:cNvSpPr>
          <p:nvPr>
            <p:ph type="body" sz="quarter" idx="11" hasCustomPrompt="1"/>
          </p:nvPr>
        </p:nvSpPr>
        <p:spPr>
          <a:xfrm>
            <a:off x="3512017" y="468923"/>
            <a:ext cx="8229600" cy="320040"/>
          </a:xfrm>
          <a:prstGeom prst="rect">
            <a:avLst/>
          </a:prstGeom>
        </p:spPr>
        <p:txBody>
          <a:bodyPr lIns="0" tIns="0" rIns="0" bIns="0" anchor="b" anchorCtr="0">
            <a:noAutofit/>
          </a:bodyPr>
          <a:lstStyle>
            <a:lvl1pPr algn="r">
              <a:spcBef>
                <a:spcPts val="300"/>
              </a:spcBef>
              <a:defRPr sz="1600" b="1">
                <a:solidFill>
                  <a:schemeClr val="tx1"/>
                </a:solidFill>
                <a:latin typeface="+mn-lt"/>
              </a:defRPr>
            </a:lvl1pPr>
          </a:lstStyle>
          <a:p>
            <a:pPr lvl="0"/>
            <a:r>
              <a:rPr dirty="0"/>
              <a:t>Presenter name (1</a:t>
            </a:r>
            <a:r>
              <a:rPr lang="en-US" dirty="0"/>
              <a:t>6</a:t>
            </a:r>
            <a:r>
              <a:rPr dirty="0"/>
              <a:t>pt BLK Fort Bold)</a:t>
            </a:r>
          </a:p>
        </p:txBody>
      </p:sp>
      <p:sp>
        <p:nvSpPr>
          <p:cNvPr id="12" name="Text Placeholder 4">
            <a:extLst>
              <a:ext uri="{FF2B5EF4-FFF2-40B4-BE49-F238E27FC236}">
                <a16:creationId xmlns:a16="http://schemas.microsoft.com/office/drawing/2014/main" id="{9612388C-4A6E-4117-BC73-ABE9D80CD000}"/>
              </a:ext>
            </a:extLst>
          </p:cNvPr>
          <p:cNvSpPr>
            <a:spLocks noGrp="1"/>
          </p:cNvSpPr>
          <p:nvPr>
            <p:ph type="body" sz="quarter" idx="14" hasCustomPrompt="1"/>
          </p:nvPr>
        </p:nvSpPr>
        <p:spPr>
          <a:xfrm>
            <a:off x="3512017" y="864752"/>
            <a:ext cx="8229600" cy="320040"/>
          </a:xfrm>
        </p:spPr>
        <p:txBody>
          <a:bodyPr/>
          <a:lstStyle>
            <a:lvl1pPr marL="0" indent="0" algn="r">
              <a:spcBef>
                <a:spcPts val="0"/>
              </a:spcBef>
              <a:spcAft>
                <a:spcPts val="0"/>
              </a:spcAft>
              <a:buFontTx/>
              <a:buNone/>
              <a:defRPr sz="1600" b="0">
                <a:solidFill>
                  <a:schemeClr val="tx1"/>
                </a:solidFill>
              </a:defRPr>
            </a:lvl1pPr>
            <a:lvl2pPr marL="0" indent="0" algn="r">
              <a:spcBef>
                <a:spcPts val="0"/>
              </a:spcBef>
              <a:spcAft>
                <a:spcPts val="0"/>
              </a:spcAft>
              <a:buFontTx/>
              <a:buNone/>
              <a:defRPr sz="1400" b="0"/>
            </a:lvl2pPr>
            <a:lvl3pPr marL="0" indent="0" algn="r">
              <a:spcBef>
                <a:spcPts val="0"/>
              </a:spcBef>
              <a:spcAft>
                <a:spcPts val="0"/>
              </a:spcAft>
              <a:buFontTx/>
              <a:buNone/>
              <a:defRPr sz="1400" b="0"/>
            </a:lvl3pPr>
            <a:lvl4pPr marL="0" indent="0" algn="r">
              <a:spcBef>
                <a:spcPts val="0"/>
              </a:spcBef>
              <a:spcAft>
                <a:spcPts val="0"/>
              </a:spcAft>
              <a:buFontTx/>
              <a:buNone/>
              <a:defRPr sz="1400" b="0"/>
            </a:lvl4pPr>
            <a:lvl5pPr marL="0" indent="0" algn="r">
              <a:spcBef>
                <a:spcPts val="0"/>
              </a:spcBef>
              <a:spcAft>
                <a:spcPts val="0"/>
              </a:spcAft>
              <a:buFontTx/>
              <a:buNone/>
              <a:defRPr sz="1400" b="0"/>
            </a:lvl5pPr>
            <a:lvl6pPr marL="0" indent="0" algn="r">
              <a:spcBef>
                <a:spcPts val="0"/>
              </a:spcBef>
              <a:spcAft>
                <a:spcPts val="0"/>
              </a:spcAft>
              <a:buFontTx/>
              <a:buNone/>
              <a:defRPr sz="1400" b="0"/>
            </a:lvl6pPr>
            <a:lvl7pPr marL="0" indent="0" algn="r">
              <a:spcBef>
                <a:spcPts val="0"/>
              </a:spcBef>
              <a:spcAft>
                <a:spcPts val="0"/>
              </a:spcAft>
              <a:buFontTx/>
              <a:buNone/>
              <a:defRPr sz="1400" b="0"/>
            </a:lvl7pPr>
            <a:lvl8pPr marL="0" indent="0" algn="r">
              <a:spcBef>
                <a:spcPts val="0"/>
              </a:spcBef>
              <a:spcAft>
                <a:spcPts val="0"/>
              </a:spcAft>
              <a:buFontTx/>
              <a:buNone/>
              <a:defRPr sz="1400" b="0"/>
            </a:lvl8pPr>
            <a:lvl9pPr marL="0" indent="0" algn="r">
              <a:spcBef>
                <a:spcPts val="0"/>
              </a:spcBef>
              <a:spcAft>
                <a:spcPts val="0"/>
              </a:spcAft>
              <a:buFontTx/>
              <a:buNone/>
              <a:defRPr sz="1400" b="0"/>
            </a:lvl9pPr>
          </a:lstStyle>
          <a:p>
            <a:pPr lvl="0"/>
            <a:r>
              <a:rPr dirty="0"/>
              <a:t>Presenter title (1</a:t>
            </a:r>
            <a:r>
              <a:rPr lang="en-US" dirty="0"/>
              <a:t>6</a:t>
            </a:r>
            <a:r>
              <a:rPr dirty="0"/>
              <a:t>pt BLK Fort)</a:t>
            </a:r>
          </a:p>
        </p:txBody>
      </p:sp>
      <p:sp>
        <p:nvSpPr>
          <p:cNvPr id="14" name="Text Placeholder 3">
            <a:extLst>
              <a:ext uri="{FF2B5EF4-FFF2-40B4-BE49-F238E27FC236}">
                <a16:creationId xmlns:a16="http://schemas.microsoft.com/office/drawing/2014/main" id="{339F3BFC-6840-4B43-9C68-F322B5FFEC0A}"/>
              </a:ext>
            </a:extLst>
          </p:cNvPr>
          <p:cNvSpPr>
            <a:spLocks noGrp="1"/>
          </p:cNvSpPr>
          <p:nvPr>
            <p:ph type="body" sz="quarter" idx="12" hasCustomPrompt="1"/>
          </p:nvPr>
        </p:nvSpPr>
        <p:spPr>
          <a:xfrm>
            <a:off x="3512017" y="1266624"/>
            <a:ext cx="8229600" cy="320040"/>
          </a:xfrm>
        </p:spPr>
        <p:txBody>
          <a:bodyPr>
            <a:noAutofit/>
          </a:bodyPr>
          <a:lstStyle>
            <a:lvl1pPr algn="r">
              <a:defRPr sz="1200" b="0">
                <a:solidFill>
                  <a:schemeClr val="tx1"/>
                </a:solidFill>
                <a:latin typeface="+mn-lt"/>
              </a:defRPr>
            </a:lvl1pPr>
          </a:lstStyle>
          <a:p>
            <a:pPr lvl="0"/>
            <a:r>
              <a:rPr dirty="0"/>
              <a:t>Date or other detail (12pt BLK Fort)</a:t>
            </a:r>
          </a:p>
        </p:txBody>
      </p:sp>
      <p:pic>
        <p:nvPicPr>
          <p:cNvPr id="16" name="Picture 15">
            <a:extLst>
              <a:ext uri="{FF2B5EF4-FFF2-40B4-BE49-F238E27FC236}">
                <a16:creationId xmlns:a16="http://schemas.microsoft.com/office/drawing/2014/main" id="{1003F1CA-CF64-4F86-8791-1F0573D5379F}"/>
              </a:ext>
            </a:extLst>
          </p:cNvPr>
          <p:cNvPicPr>
            <a:picLocks noChangeAspect="1"/>
          </p:cNvPicPr>
          <p:nvPr userDrawn="1"/>
        </p:nvPicPr>
        <p:blipFill>
          <a:blip r:embed="rId2"/>
          <a:stretch>
            <a:fillRect/>
          </a:stretch>
        </p:blipFill>
        <p:spPr>
          <a:xfrm>
            <a:off x="457200" y="2374140"/>
            <a:ext cx="2261621" cy="323089"/>
          </a:xfrm>
          <a:prstGeom prst="rect">
            <a:avLst/>
          </a:prstGeom>
        </p:spPr>
      </p:pic>
      <p:sp>
        <p:nvSpPr>
          <p:cNvPr id="18" name="Footer Placeholder 3">
            <a:extLst>
              <a:ext uri="{FF2B5EF4-FFF2-40B4-BE49-F238E27FC236}">
                <a16:creationId xmlns:a16="http://schemas.microsoft.com/office/drawing/2014/main" id="{E70FCDD9-D0BC-4860-BD19-0FCD9C5B26E4}"/>
              </a:ext>
            </a:extLst>
          </p:cNvPr>
          <p:cNvSpPr>
            <a:spLocks noGrp="1"/>
          </p:cNvSpPr>
          <p:nvPr>
            <p:ph type="ftr" sz="quarter" idx="10"/>
          </p:nvPr>
        </p:nvSpPr>
        <p:spPr>
          <a:xfrm>
            <a:off x="458724" y="6309360"/>
            <a:ext cx="11274552" cy="548640"/>
          </a:xfrm>
          <a:prstGeom prst="rect">
            <a:avLst/>
          </a:prstGeom>
        </p:spPr>
        <p:txBody>
          <a:bodyPr lIns="0" rIns="0" anchor="t" anchorCtr="0"/>
          <a:lstStyle>
            <a:lvl1pPr algn="r">
              <a:defRPr>
                <a:solidFill>
                  <a:schemeClr val="tx1"/>
                </a:solidFill>
              </a:defRPr>
            </a:lvl1pPr>
          </a:lstStyle>
          <a:p>
            <a:r>
              <a:rPr lang="en-US" dirty="0"/>
              <a:t>Limited Distribution</a:t>
            </a:r>
            <a:endParaRPr dirty="0"/>
          </a:p>
        </p:txBody>
      </p:sp>
      <p:sp>
        <p:nvSpPr>
          <p:cNvPr id="8" name="Title 1">
            <a:extLst>
              <a:ext uri="{FF2B5EF4-FFF2-40B4-BE49-F238E27FC236}">
                <a16:creationId xmlns:a16="http://schemas.microsoft.com/office/drawing/2014/main" id="{2EB4BDE6-FAA3-41CF-B3D6-1A1F0E13F118}"/>
              </a:ext>
            </a:extLst>
          </p:cNvPr>
          <p:cNvSpPr>
            <a:spLocks noGrp="1"/>
          </p:cNvSpPr>
          <p:nvPr>
            <p:ph type="ctrTitle" hasCustomPrompt="1"/>
          </p:nvPr>
        </p:nvSpPr>
        <p:spPr>
          <a:xfrm>
            <a:off x="434820" y="3127270"/>
            <a:ext cx="11274552" cy="1600200"/>
          </a:xfrm>
        </p:spPr>
        <p:txBody>
          <a:bodyPr lIns="0" tIns="0" rIns="0" bIns="0" anchor="t" anchorCtr="0">
            <a:noAutofit/>
          </a:bodyPr>
          <a:lstStyle>
            <a:lvl1pPr>
              <a:lnSpc>
                <a:spcPct val="85000"/>
              </a:lnSpc>
              <a:defRPr sz="6500" b="0" baseline="0">
                <a:solidFill>
                  <a:schemeClr val="bg1"/>
                </a:solidFill>
                <a:latin typeface="+mj-lt"/>
                <a:ea typeface="Tahoma" pitchFamily="34" charset="0"/>
                <a:cs typeface="Tahoma" pitchFamily="34" charset="0"/>
              </a:defRPr>
            </a:lvl1pPr>
          </a:lstStyle>
          <a:p>
            <a:r>
              <a:rPr lang="en-US" dirty="0"/>
              <a:t>Short title here </a:t>
            </a:r>
            <a:br>
              <a:rPr lang="en-US" dirty="0"/>
            </a:br>
            <a:r>
              <a:rPr lang="en-US" dirty="0"/>
              <a:t>(65pt BLK Fort Extrabold)</a:t>
            </a:r>
            <a:endParaRPr dirty="0"/>
          </a:p>
        </p:txBody>
      </p:sp>
    </p:spTree>
    <p:extLst>
      <p:ext uri="{BB962C8B-B14F-4D97-AF65-F5344CB8AC3E}">
        <p14:creationId xmlns:p14="http://schemas.microsoft.com/office/powerpoint/2010/main" val="634760954"/>
      </p:ext>
    </p:extLst>
  </p:cSld>
  <p:clrMapOvr>
    <a:masterClrMapping/>
  </p:clrMapOvr>
  <p:extLst mod="1">
    <p:ext uri="{DCECCB84-F9BA-43D5-87BE-67443E8EF086}">
      <p15:sldGuideLst xmlns:p15="http://schemas.microsoft.com/office/powerpoint/2012/main">
        <p15:guide id="1" orient="horz" pos="2376" userDrawn="1">
          <p15:clr>
            <a:srgbClr val="C35E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ckRock Title Slide - Black - Short Title">
    <p:bg>
      <p:bgRef idx="1001">
        <a:schemeClr val="bg1"/>
      </p:bgRef>
    </p:bg>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213D9960-B282-4BFE-9D46-1D7D32A68945}"/>
              </a:ext>
            </a:extLst>
          </p:cNvPr>
          <p:cNvSpPr>
            <a:spLocks noGrp="1"/>
          </p:cNvSpPr>
          <p:nvPr>
            <p:ph type="body" sz="quarter" idx="11" hasCustomPrompt="1"/>
          </p:nvPr>
        </p:nvSpPr>
        <p:spPr>
          <a:xfrm>
            <a:off x="3512017" y="468923"/>
            <a:ext cx="8229600" cy="320040"/>
          </a:xfrm>
          <a:prstGeom prst="rect">
            <a:avLst/>
          </a:prstGeom>
        </p:spPr>
        <p:txBody>
          <a:bodyPr lIns="0" tIns="0" rIns="0" bIns="0" anchor="b" anchorCtr="0">
            <a:noAutofit/>
          </a:bodyPr>
          <a:lstStyle>
            <a:lvl1pPr algn="r">
              <a:spcBef>
                <a:spcPts val="300"/>
              </a:spcBef>
              <a:defRPr sz="1600" b="1">
                <a:solidFill>
                  <a:schemeClr val="tx1"/>
                </a:solidFill>
                <a:latin typeface="+mn-lt"/>
              </a:defRPr>
            </a:lvl1pPr>
          </a:lstStyle>
          <a:p>
            <a:pPr lvl="0"/>
            <a:r>
              <a:rPr dirty="0"/>
              <a:t>Presenter name (1</a:t>
            </a:r>
            <a:r>
              <a:rPr lang="en-US" dirty="0"/>
              <a:t>6</a:t>
            </a:r>
            <a:r>
              <a:rPr dirty="0"/>
              <a:t>pt BLK Fort Bold)</a:t>
            </a:r>
          </a:p>
        </p:txBody>
      </p:sp>
      <p:sp>
        <p:nvSpPr>
          <p:cNvPr id="12" name="Text Placeholder 4">
            <a:extLst>
              <a:ext uri="{FF2B5EF4-FFF2-40B4-BE49-F238E27FC236}">
                <a16:creationId xmlns:a16="http://schemas.microsoft.com/office/drawing/2014/main" id="{13C2E228-F2F2-4B5E-8031-0F5108E0C514}"/>
              </a:ext>
            </a:extLst>
          </p:cNvPr>
          <p:cNvSpPr>
            <a:spLocks noGrp="1"/>
          </p:cNvSpPr>
          <p:nvPr>
            <p:ph type="body" sz="quarter" idx="14" hasCustomPrompt="1"/>
          </p:nvPr>
        </p:nvSpPr>
        <p:spPr>
          <a:xfrm>
            <a:off x="3512017" y="864752"/>
            <a:ext cx="8229600" cy="320040"/>
          </a:xfrm>
        </p:spPr>
        <p:txBody>
          <a:bodyPr/>
          <a:lstStyle>
            <a:lvl1pPr marL="0" indent="0" algn="r">
              <a:spcBef>
                <a:spcPts val="0"/>
              </a:spcBef>
              <a:spcAft>
                <a:spcPts val="0"/>
              </a:spcAft>
              <a:buFontTx/>
              <a:buNone/>
              <a:defRPr sz="1600" b="0">
                <a:solidFill>
                  <a:schemeClr val="tx1"/>
                </a:solidFill>
              </a:defRPr>
            </a:lvl1pPr>
            <a:lvl2pPr marL="0" indent="0" algn="r">
              <a:spcBef>
                <a:spcPts val="0"/>
              </a:spcBef>
              <a:spcAft>
                <a:spcPts val="0"/>
              </a:spcAft>
              <a:buFontTx/>
              <a:buNone/>
              <a:defRPr sz="1400" b="0"/>
            </a:lvl2pPr>
            <a:lvl3pPr marL="0" indent="0" algn="r">
              <a:spcBef>
                <a:spcPts val="0"/>
              </a:spcBef>
              <a:spcAft>
                <a:spcPts val="0"/>
              </a:spcAft>
              <a:buFontTx/>
              <a:buNone/>
              <a:defRPr sz="1400" b="0"/>
            </a:lvl3pPr>
            <a:lvl4pPr marL="0" indent="0" algn="r">
              <a:spcBef>
                <a:spcPts val="0"/>
              </a:spcBef>
              <a:spcAft>
                <a:spcPts val="0"/>
              </a:spcAft>
              <a:buFontTx/>
              <a:buNone/>
              <a:defRPr sz="1400" b="0"/>
            </a:lvl4pPr>
            <a:lvl5pPr marL="0" indent="0" algn="r">
              <a:spcBef>
                <a:spcPts val="0"/>
              </a:spcBef>
              <a:spcAft>
                <a:spcPts val="0"/>
              </a:spcAft>
              <a:buFontTx/>
              <a:buNone/>
              <a:defRPr sz="1400" b="0"/>
            </a:lvl5pPr>
            <a:lvl6pPr marL="0" indent="0" algn="r">
              <a:spcBef>
                <a:spcPts val="0"/>
              </a:spcBef>
              <a:spcAft>
                <a:spcPts val="0"/>
              </a:spcAft>
              <a:buFontTx/>
              <a:buNone/>
              <a:defRPr sz="1400" b="0"/>
            </a:lvl6pPr>
            <a:lvl7pPr marL="0" indent="0" algn="r">
              <a:spcBef>
                <a:spcPts val="0"/>
              </a:spcBef>
              <a:spcAft>
                <a:spcPts val="0"/>
              </a:spcAft>
              <a:buFontTx/>
              <a:buNone/>
              <a:defRPr sz="1400" b="0"/>
            </a:lvl7pPr>
            <a:lvl8pPr marL="0" indent="0" algn="r">
              <a:spcBef>
                <a:spcPts val="0"/>
              </a:spcBef>
              <a:spcAft>
                <a:spcPts val="0"/>
              </a:spcAft>
              <a:buFontTx/>
              <a:buNone/>
              <a:defRPr sz="1400" b="0"/>
            </a:lvl8pPr>
            <a:lvl9pPr marL="0" indent="0" algn="r">
              <a:spcBef>
                <a:spcPts val="0"/>
              </a:spcBef>
              <a:spcAft>
                <a:spcPts val="0"/>
              </a:spcAft>
              <a:buFontTx/>
              <a:buNone/>
              <a:defRPr sz="1400" b="0"/>
            </a:lvl9pPr>
          </a:lstStyle>
          <a:p>
            <a:pPr lvl="0"/>
            <a:r>
              <a:rPr dirty="0"/>
              <a:t>Presenter title (1</a:t>
            </a:r>
            <a:r>
              <a:rPr lang="en-US" dirty="0"/>
              <a:t>6</a:t>
            </a:r>
            <a:r>
              <a:rPr dirty="0"/>
              <a:t>pt BLK Fort)</a:t>
            </a:r>
          </a:p>
        </p:txBody>
      </p:sp>
      <p:sp>
        <p:nvSpPr>
          <p:cNvPr id="14" name="Text Placeholder 3">
            <a:extLst>
              <a:ext uri="{FF2B5EF4-FFF2-40B4-BE49-F238E27FC236}">
                <a16:creationId xmlns:a16="http://schemas.microsoft.com/office/drawing/2014/main" id="{6E000B0B-DB70-42A0-AF5E-780D0A169EE2}"/>
              </a:ext>
            </a:extLst>
          </p:cNvPr>
          <p:cNvSpPr>
            <a:spLocks noGrp="1"/>
          </p:cNvSpPr>
          <p:nvPr>
            <p:ph type="body" sz="quarter" idx="12" hasCustomPrompt="1"/>
          </p:nvPr>
        </p:nvSpPr>
        <p:spPr>
          <a:xfrm>
            <a:off x="3512017" y="1266624"/>
            <a:ext cx="8229600" cy="320040"/>
          </a:xfrm>
        </p:spPr>
        <p:txBody>
          <a:bodyPr>
            <a:noAutofit/>
          </a:bodyPr>
          <a:lstStyle>
            <a:lvl1pPr algn="r">
              <a:defRPr sz="1200" b="0">
                <a:solidFill>
                  <a:schemeClr val="tx1"/>
                </a:solidFill>
                <a:latin typeface="+mn-lt"/>
              </a:defRPr>
            </a:lvl1pPr>
          </a:lstStyle>
          <a:p>
            <a:pPr lvl="0"/>
            <a:r>
              <a:rPr dirty="0"/>
              <a:t>Date or other detail (12pt BLK Fort)</a:t>
            </a:r>
          </a:p>
        </p:txBody>
      </p:sp>
      <p:pic>
        <p:nvPicPr>
          <p:cNvPr id="16" name="Picture 15">
            <a:extLst>
              <a:ext uri="{FF2B5EF4-FFF2-40B4-BE49-F238E27FC236}">
                <a16:creationId xmlns:a16="http://schemas.microsoft.com/office/drawing/2014/main" id="{9D72017C-1929-4E70-B691-2680005BE169}"/>
              </a:ext>
            </a:extLst>
          </p:cNvPr>
          <p:cNvPicPr>
            <a:picLocks noChangeAspect="1"/>
          </p:cNvPicPr>
          <p:nvPr userDrawn="1"/>
        </p:nvPicPr>
        <p:blipFill>
          <a:blip r:embed="rId2"/>
          <a:stretch>
            <a:fillRect/>
          </a:stretch>
        </p:blipFill>
        <p:spPr>
          <a:xfrm>
            <a:off x="457200" y="2374140"/>
            <a:ext cx="2261621" cy="323089"/>
          </a:xfrm>
          <a:prstGeom prst="rect">
            <a:avLst/>
          </a:prstGeom>
        </p:spPr>
      </p:pic>
      <p:sp>
        <p:nvSpPr>
          <p:cNvPr id="18" name="Footer Placeholder 3">
            <a:extLst>
              <a:ext uri="{FF2B5EF4-FFF2-40B4-BE49-F238E27FC236}">
                <a16:creationId xmlns:a16="http://schemas.microsoft.com/office/drawing/2014/main" id="{5BC4E72A-83CF-417F-9A27-63BE546C21F9}"/>
              </a:ext>
            </a:extLst>
          </p:cNvPr>
          <p:cNvSpPr>
            <a:spLocks noGrp="1"/>
          </p:cNvSpPr>
          <p:nvPr>
            <p:ph type="ftr" sz="quarter" idx="10"/>
          </p:nvPr>
        </p:nvSpPr>
        <p:spPr>
          <a:xfrm>
            <a:off x="458724" y="6309360"/>
            <a:ext cx="11274552" cy="548640"/>
          </a:xfrm>
          <a:prstGeom prst="rect">
            <a:avLst/>
          </a:prstGeom>
        </p:spPr>
        <p:txBody>
          <a:bodyPr lIns="0" rIns="0" anchor="t" anchorCtr="0"/>
          <a:lstStyle>
            <a:lvl1pPr algn="r">
              <a:defRPr>
                <a:solidFill>
                  <a:schemeClr val="tx1"/>
                </a:solidFill>
              </a:defRPr>
            </a:lvl1pPr>
          </a:lstStyle>
          <a:p>
            <a:r>
              <a:rPr lang="en-US" dirty="0"/>
              <a:t>Limited Distribution</a:t>
            </a:r>
            <a:endParaRPr dirty="0"/>
          </a:p>
        </p:txBody>
      </p:sp>
      <p:sp>
        <p:nvSpPr>
          <p:cNvPr id="8" name="Title 1">
            <a:extLst>
              <a:ext uri="{FF2B5EF4-FFF2-40B4-BE49-F238E27FC236}">
                <a16:creationId xmlns:a16="http://schemas.microsoft.com/office/drawing/2014/main" id="{FC4118EB-15F3-4B09-99D7-1B50D4D0F9B5}"/>
              </a:ext>
            </a:extLst>
          </p:cNvPr>
          <p:cNvSpPr>
            <a:spLocks noGrp="1"/>
          </p:cNvSpPr>
          <p:nvPr>
            <p:ph type="ctrTitle" hasCustomPrompt="1"/>
          </p:nvPr>
        </p:nvSpPr>
        <p:spPr>
          <a:xfrm>
            <a:off x="434820" y="3127270"/>
            <a:ext cx="11274552" cy="1600200"/>
          </a:xfrm>
        </p:spPr>
        <p:txBody>
          <a:bodyPr lIns="0" tIns="0" rIns="0" bIns="0" anchor="t" anchorCtr="0">
            <a:noAutofit/>
          </a:bodyPr>
          <a:lstStyle>
            <a:lvl1pPr>
              <a:lnSpc>
                <a:spcPct val="85000"/>
              </a:lnSpc>
              <a:defRPr sz="6500" b="0" baseline="0">
                <a:solidFill>
                  <a:schemeClr val="accent1"/>
                </a:solidFill>
                <a:latin typeface="+mj-lt"/>
                <a:ea typeface="Tahoma" pitchFamily="34" charset="0"/>
                <a:cs typeface="Tahoma" pitchFamily="34" charset="0"/>
              </a:defRPr>
            </a:lvl1pPr>
          </a:lstStyle>
          <a:p>
            <a:r>
              <a:rPr lang="en-US" dirty="0"/>
              <a:t>Short title here </a:t>
            </a:r>
            <a:br>
              <a:rPr lang="en-US" dirty="0"/>
            </a:br>
            <a:r>
              <a:rPr lang="en-US" dirty="0"/>
              <a:t>(65pt BLK Fort Extrabold)</a:t>
            </a:r>
            <a:endParaRPr dirty="0"/>
          </a:p>
        </p:txBody>
      </p:sp>
    </p:spTree>
    <p:extLst>
      <p:ext uri="{BB962C8B-B14F-4D97-AF65-F5344CB8AC3E}">
        <p14:creationId xmlns:p14="http://schemas.microsoft.com/office/powerpoint/2010/main" val="1457649600"/>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376" userDrawn="1">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ld Message - Orange">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dirty="0"/>
              <a:t>Limited Distribution</a:t>
            </a:r>
            <a:endParaRPr dirty="0"/>
          </a:p>
        </p:txBody>
      </p:sp>
      <p:sp>
        <p:nvSpPr>
          <p:cNvPr id="6" name="Content Placeholder 8">
            <a:extLst>
              <a:ext uri="{FF2B5EF4-FFF2-40B4-BE49-F238E27FC236}">
                <a16:creationId xmlns:a16="http://schemas.microsoft.com/office/drawing/2014/main" id="{A78FA7EE-D24D-449D-BC06-94B744DDAFB1}"/>
              </a:ext>
            </a:extLst>
          </p:cNvPr>
          <p:cNvSpPr>
            <a:spLocks noGrp="1"/>
          </p:cNvSpPr>
          <p:nvPr>
            <p:ph sz="quarter" idx="14"/>
          </p:nvPr>
        </p:nvSpPr>
        <p:spPr>
          <a:xfrm>
            <a:off x="5053312" y="475964"/>
            <a:ext cx="6675120" cy="5715000"/>
          </a:xfrm>
        </p:spPr>
        <p:txBody>
          <a:bodyPr anchor="ctr"/>
          <a:lstStyle>
            <a:lvl1pPr>
              <a:lnSpc>
                <a:spcPct val="100000"/>
              </a:lnSpc>
              <a:defRPr sz="2800" b="0"/>
            </a:lvl1pPr>
            <a:lvl2pPr marL="0" indent="0">
              <a:lnSpc>
                <a:spcPct val="100000"/>
              </a:lnSpc>
              <a:spcAft>
                <a:spcPts val="0"/>
              </a:spcAft>
              <a:buNone/>
              <a:defRPr sz="2000"/>
            </a:lvl2pPr>
            <a:lvl3pPr marL="0" indent="0">
              <a:lnSpc>
                <a:spcPct val="100000"/>
              </a:lnSpc>
              <a:spcAft>
                <a:spcPts val="0"/>
              </a:spcAft>
              <a:buNone/>
              <a:defRPr sz="2000"/>
            </a:lvl3pPr>
            <a:lvl4pPr marL="0" indent="0">
              <a:lnSpc>
                <a:spcPct val="100000"/>
              </a:lnSpc>
              <a:spcAft>
                <a:spcPts val="0"/>
              </a:spcAft>
              <a:buNone/>
              <a:defRPr sz="2000"/>
            </a:lvl4pPr>
            <a:lvl5pPr marL="0" indent="0">
              <a:lnSpc>
                <a:spcPct val="100000"/>
              </a:lnSpc>
              <a:spcAft>
                <a:spcPts val="0"/>
              </a:spcAft>
              <a:buNone/>
              <a:defRPr sz="2000"/>
            </a:lvl5pPr>
            <a:lvl6pPr marL="0" indent="0">
              <a:lnSpc>
                <a:spcPct val="100000"/>
              </a:lnSpc>
              <a:spcAft>
                <a:spcPts val="0"/>
              </a:spcAft>
              <a:buNone/>
              <a:defRPr sz="2000"/>
            </a:lvl6pPr>
            <a:lvl7pPr marL="0" indent="0">
              <a:lnSpc>
                <a:spcPct val="100000"/>
              </a:lnSpc>
              <a:spcAft>
                <a:spcPts val="0"/>
              </a:spcAft>
              <a:buNone/>
              <a:defRPr sz="2000"/>
            </a:lvl7pPr>
            <a:lvl8pPr marL="0" indent="0">
              <a:lnSpc>
                <a:spcPct val="100000"/>
              </a:lnSpc>
              <a:spcAft>
                <a:spcPts val="0"/>
              </a:spcAft>
              <a:buNone/>
              <a:defRPr sz="2000"/>
            </a:lvl8pPr>
            <a:lvl9pPr marL="0" indent="0">
              <a:lnSpc>
                <a:spcPct val="100000"/>
              </a:lnSpc>
              <a:spcAft>
                <a:spcPts val="0"/>
              </a:spcAft>
              <a:buNone/>
              <a:defRPr sz="2000"/>
            </a:lvl9pPr>
          </a:lstStyle>
          <a:p>
            <a:pPr lvl="0"/>
            <a:r>
              <a:rPr lang="en-US"/>
              <a:t>Edit Master text styles</a:t>
            </a:r>
          </a:p>
          <a:p>
            <a:pPr lvl="1"/>
            <a:r>
              <a:rPr lang="en-US"/>
              <a:t>Second level</a:t>
            </a:r>
          </a:p>
        </p:txBody>
      </p:sp>
      <p:sp>
        <p:nvSpPr>
          <p:cNvPr id="7" name="Rectangle 6">
            <a:extLst>
              <a:ext uri="{FF2B5EF4-FFF2-40B4-BE49-F238E27FC236}">
                <a16:creationId xmlns:a16="http://schemas.microsoft.com/office/drawing/2014/main" id="{36FADD21-E47D-4D8D-8D3B-26D55589A488}"/>
              </a:ext>
            </a:extLst>
          </p:cNvPr>
          <p:cNvSpPr/>
          <p:nvPr userDrawn="1"/>
        </p:nvSpPr>
        <p:spPr>
          <a:xfrm>
            <a:off x="0" y="0"/>
            <a:ext cx="4572000" cy="6446520"/>
          </a:xfrm>
          <a:prstGeom prst="rect">
            <a:avLst/>
          </a:prstGeom>
          <a:solidFill>
            <a:schemeClr val="accent2"/>
          </a:solidFill>
          <a:ln w="9525" cap="flat" cmpd="sng" algn="ctr">
            <a:noFill/>
            <a:prstDash val="soli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buClr>
                <a:schemeClr val="tx2"/>
              </a:buClr>
              <a:buSzPct val="110000"/>
            </a:pPr>
            <a:endParaRPr sz="1000" b="1" kern="0" dirty="0">
              <a:solidFill>
                <a:schemeClr val="bg1"/>
              </a:solidFill>
              <a:latin typeface="BLK Fort" panose="020B0503030202060203" pitchFamily="34" charset="0"/>
            </a:endParaRPr>
          </a:p>
        </p:txBody>
      </p:sp>
      <p:sp>
        <p:nvSpPr>
          <p:cNvPr id="5" name="Text Placeholder 6">
            <a:extLst>
              <a:ext uri="{FF2B5EF4-FFF2-40B4-BE49-F238E27FC236}">
                <a16:creationId xmlns:a16="http://schemas.microsoft.com/office/drawing/2014/main" id="{D5C7C050-ACF8-4385-8539-34FE1D93CFDE}"/>
              </a:ext>
            </a:extLst>
          </p:cNvPr>
          <p:cNvSpPr>
            <a:spLocks noGrp="1"/>
          </p:cNvSpPr>
          <p:nvPr>
            <p:ph type="body" sz="quarter" idx="13" hasCustomPrompt="1"/>
          </p:nvPr>
        </p:nvSpPr>
        <p:spPr>
          <a:xfrm>
            <a:off x="481312" y="475964"/>
            <a:ext cx="3657600" cy="5715000"/>
          </a:xfrm>
        </p:spPr>
        <p:txBody>
          <a:bodyPr anchor="ctr"/>
          <a:lstStyle>
            <a:lvl1pPr marL="0" indent="0" algn="l">
              <a:buFont typeface="Arial" panose="020B0604020202020204" pitchFamily="34" charset="0"/>
              <a:buNone/>
              <a:defRPr sz="3600" b="0">
                <a:solidFill>
                  <a:schemeClr val="bg1"/>
                </a:solidFill>
                <a:latin typeface="+mj-lt"/>
              </a:defRPr>
            </a:lvl1pPr>
            <a:lvl2pPr marL="0" indent="0" algn="l">
              <a:buNone/>
              <a:defRPr sz="2800">
                <a:solidFill>
                  <a:schemeClr val="bg1"/>
                </a:solidFill>
              </a:defRPr>
            </a:lvl2pPr>
            <a:lvl3pPr marL="0" indent="0">
              <a:lnSpc>
                <a:spcPct val="100000"/>
              </a:lnSpc>
              <a:spcAft>
                <a:spcPts val="0"/>
              </a:spcAft>
              <a:buNone/>
              <a:defRPr sz="2800">
                <a:solidFill>
                  <a:schemeClr val="bg1"/>
                </a:solidFill>
              </a:defRPr>
            </a:lvl3pPr>
            <a:lvl4pPr marL="0" indent="0">
              <a:lnSpc>
                <a:spcPct val="100000"/>
              </a:lnSpc>
              <a:spcAft>
                <a:spcPts val="0"/>
              </a:spcAft>
              <a:buNone/>
              <a:defRPr sz="2800">
                <a:solidFill>
                  <a:schemeClr val="bg1"/>
                </a:solidFill>
              </a:defRPr>
            </a:lvl4pPr>
            <a:lvl5pPr marL="0" indent="0">
              <a:lnSpc>
                <a:spcPct val="100000"/>
              </a:lnSpc>
              <a:spcAft>
                <a:spcPts val="0"/>
              </a:spcAft>
              <a:buNone/>
              <a:defRPr sz="2800">
                <a:solidFill>
                  <a:schemeClr val="bg1"/>
                </a:solidFill>
              </a:defRPr>
            </a:lvl5pPr>
            <a:lvl6pPr marL="0" indent="0">
              <a:lnSpc>
                <a:spcPct val="100000"/>
              </a:lnSpc>
              <a:spcAft>
                <a:spcPts val="0"/>
              </a:spcAft>
              <a:buNone/>
              <a:defRPr sz="2800">
                <a:solidFill>
                  <a:schemeClr val="bg1"/>
                </a:solidFill>
              </a:defRPr>
            </a:lvl6pPr>
            <a:lvl7pPr marL="0" indent="0">
              <a:lnSpc>
                <a:spcPct val="100000"/>
              </a:lnSpc>
              <a:spcAft>
                <a:spcPts val="0"/>
              </a:spcAft>
              <a:buNone/>
              <a:defRPr sz="2800">
                <a:solidFill>
                  <a:schemeClr val="bg1"/>
                </a:solidFill>
              </a:defRPr>
            </a:lvl7pPr>
            <a:lvl8pPr marL="0" indent="0">
              <a:lnSpc>
                <a:spcPct val="100000"/>
              </a:lnSpc>
              <a:spcAft>
                <a:spcPts val="0"/>
              </a:spcAft>
              <a:buNone/>
              <a:defRPr sz="2800">
                <a:solidFill>
                  <a:schemeClr val="bg1"/>
                </a:solidFill>
              </a:defRPr>
            </a:lvl8pPr>
            <a:lvl9pPr marL="0" indent="0">
              <a:lnSpc>
                <a:spcPct val="100000"/>
              </a:lnSpc>
              <a:spcAft>
                <a:spcPts val="0"/>
              </a:spcAft>
              <a:buNone/>
              <a:defRPr sz="2800">
                <a:solidFill>
                  <a:schemeClr val="bg1"/>
                </a:solidFill>
              </a:defRPr>
            </a:lvl9pPr>
          </a:lstStyle>
          <a:p>
            <a:pPr lvl="0"/>
            <a:r>
              <a:rPr dirty="0"/>
              <a:t>Bold message</a:t>
            </a:r>
          </a:p>
          <a:p>
            <a:pPr lvl="1"/>
            <a:r>
              <a:rPr dirty="0"/>
              <a:t>Second level</a:t>
            </a:r>
          </a:p>
        </p:txBody>
      </p:sp>
    </p:spTree>
    <p:extLst>
      <p:ext uri="{BB962C8B-B14F-4D97-AF65-F5344CB8AC3E}">
        <p14:creationId xmlns:p14="http://schemas.microsoft.com/office/powerpoint/2010/main" val="2633088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ld Message - Black">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dirty="0"/>
              <a:t>Limited Distribution</a:t>
            </a:r>
            <a:endParaRPr dirty="0"/>
          </a:p>
        </p:txBody>
      </p:sp>
      <p:sp>
        <p:nvSpPr>
          <p:cNvPr id="7" name="Content Placeholder 8">
            <a:extLst>
              <a:ext uri="{FF2B5EF4-FFF2-40B4-BE49-F238E27FC236}">
                <a16:creationId xmlns:a16="http://schemas.microsoft.com/office/drawing/2014/main" id="{3CE5B71E-BF46-4143-9276-872E12F68450}"/>
              </a:ext>
            </a:extLst>
          </p:cNvPr>
          <p:cNvSpPr>
            <a:spLocks noGrp="1"/>
          </p:cNvSpPr>
          <p:nvPr>
            <p:ph sz="quarter" idx="14"/>
          </p:nvPr>
        </p:nvSpPr>
        <p:spPr>
          <a:xfrm>
            <a:off x="5053312" y="475964"/>
            <a:ext cx="6675120" cy="5715000"/>
          </a:xfrm>
        </p:spPr>
        <p:txBody>
          <a:bodyPr anchor="ctr"/>
          <a:lstStyle>
            <a:lvl1pPr>
              <a:lnSpc>
                <a:spcPct val="100000"/>
              </a:lnSpc>
              <a:defRPr sz="2800" b="0"/>
            </a:lvl1pPr>
            <a:lvl2pPr marL="0" indent="0">
              <a:lnSpc>
                <a:spcPct val="100000"/>
              </a:lnSpc>
              <a:spcAft>
                <a:spcPts val="0"/>
              </a:spcAft>
              <a:buNone/>
              <a:defRPr sz="2000"/>
            </a:lvl2pPr>
            <a:lvl3pPr marL="0" indent="0">
              <a:lnSpc>
                <a:spcPct val="100000"/>
              </a:lnSpc>
              <a:spcAft>
                <a:spcPts val="0"/>
              </a:spcAft>
              <a:buNone/>
              <a:defRPr sz="2000"/>
            </a:lvl3pPr>
            <a:lvl4pPr marL="0" indent="0">
              <a:lnSpc>
                <a:spcPct val="100000"/>
              </a:lnSpc>
              <a:spcAft>
                <a:spcPts val="0"/>
              </a:spcAft>
              <a:buNone/>
              <a:defRPr sz="2000"/>
            </a:lvl4pPr>
            <a:lvl5pPr marL="0" indent="0">
              <a:lnSpc>
                <a:spcPct val="100000"/>
              </a:lnSpc>
              <a:spcAft>
                <a:spcPts val="0"/>
              </a:spcAft>
              <a:buNone/>
              <a:defRPr sz="2000"/>
            </a:lvl5pPr>
            <a:lvl6pPr marL="0" indent="0">
              <a:lnSpc>
                <a:spcPct val="100000"/>
              </a:lnSpc>
              <a:spcAft>
                <a:spcPts val="0"/>
              </a:spcAft>
              <a:buNone/>
              <a:defRPr sz="2000"/>
            </a:lvl6pPr>
            <a:lvl7pPr marL="0" indent="0">
              <a:lnSpc>
                <a:spcPct val="100000"/>
              </a:lnSpc>
              <a:spcAft>
                <a:spcPts val="0"/>
              </a:spcAft>
              <a:buNone/>
              <a:defRPr sz="2000"/>
            </a:lvl7pPr>
            <a:lvl8pPr marL="0" indent="0">
              <a:lnSpc>
                <a:spcPct val="100000"/>
              </a:lnSpc>
              <a:spcAft>
                <a:spcPts val="0"/>
              </a:spcAft>
              <a:buNone/>
              <a:defRPr sz="2000"/>
            </a:lvl8pPr>
            <a:lvl9pPr marL="0" indent="0">
              <a:lnSpc>
                <a:spcPct val="100000"/>
              </a:lnSpc>
              <a:spcAft>
                <a:spcPts val="0"/>
              </a:spcAft>
              <a:buNone/>
              <a:defRPr sz="2000"/>
            </a:lvl9pPr>
          </a:lstStyle>
          <a:p>
            <a:pPr lvl="0"/>
            <a:r>
              <a:rPr lang="en-US"/>
              <a:t>Edit Master text styles</a:t>
            </a:r>
          </a:p>
          <a:p>
            <a:pPr lvl="1"/>
            <a:r>
              <a:rPr lang="en-US"/>
              <a:t>Second level</a:t>
            </a:r>
          </a:p>
        </p:txBody>
      </p:sp>
      <p:sp>
        <p:nvSpPr>
          <p:cNvPr id="8" name="Rectangle 7">
            <a:extLst>
              <a:ext uri="{FF2B5EF4-FFF2-40B4-BE49-F238E27FC236}">
                <a16:creationId xmlns:a16="http://schemas.microsoft.com/office/drawing/2014/main" id="{C8D2EA18-0EDF-49B9-B9E2-DD743B056CE8}"/>
              </a:ext>
            </a:extLst>
          </p:cNvPr>
          <p:cNvSpPr/>
          <p:nvPr userDrawn="1"/>
        </p:nvSpPr>
        <p:spPr>
          <a:xfrm>
            <a:off x="0" y="0"/>
            <a:ext cx="4572000" cy="6446520"/>
          </a:xfrm>
          <a:prstGeom prst="rect">
            <a:avLst/>
          </a:prstGeom>
          <a:solidFill>
            <a:schemeClr val="tx1"/>
          </a:solidFill>
          <a:ln w="9525" cap="flat" cmpd="sng" algn="ctr">
            <a:noFill/>
            <a:prstDash val="soli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buClr>
                <a:schemeClr val="tx2"/>
              </a:buClr>
              <a:buSzPct val="110000"/>
            </a:pPr>
            <a:endParaRPr sz="1000" b="1" kern="0" dirty="0">
              <a:solidFill>
                <a:schemeClr val="bg1"/>
              </a:solidFill>
              <a:latin typeface="BLK Fort" panose="020B0503030202060203" pitchFamily="34" charset="0"/>
            </a:endParaRPr>
          </a:p>
        </p:txBody>
      </p:sp>
      <p:sp>
        <p:nvSpPr>
          <p:cNvPr id="9" name="Text Placeholder 6">
            <a:extLst>
              <a:ext uri="{FF2B5EF4-FFF2-40B4-BE49-F238E27FC236}">
                <a16:creationId xmlns:a16="http://schemas.microsoft.com/office/drawing/2014/main" id="{54059F89-D54A-477C-82EB-70BC02A13E56}"/>
              </a:ext>
            </a:extLst>
          </p:cNvPr>
          <p:cNvSpPr>
            <a:spLocks noGrp="1"/>
          </p:cNvSpPr>
          <p:nvPr>
            <p:ph type="body" sz="quarter" idx="13" hasCustomPrompt="1"/>
          </p:nvPr>
        </p:nvSpPr>
        <p:spPr>
          <a:xfrm>
            <a:off x="481312" y="475964"/>
            <a:ext cx="3657600" cy="5715000"/>
          </a:xfrm>
        </p:spPr>
        <p:txBody>
          <a:bodyPr anchor="ctr"/>
          <a:lstStyle>
            <a:lvl1pPr marL="0" indent="0" algn="l">
              <a:buFont typeface="Arial" panose="020B0604020202020204" pitchFamily="34" charset="0"/>
              <a:buNone/>
              <a:defRPr sz="3600" b="0">
                <a:solidFill>
                  <a:schemeClr val="bg1"/>
                </a:solidFill>
                <a:latin typeface="+mj-lt"/>
              </a:defRPr>
            </a:lvl1pPr>
            <a:lvl2pPr marL="0" indent="0" algn="l">
              <a:buNone/>
              <a:defRPr sz="2800">
                <a:solidFill>
                  <a:schemeClr val="bg1"/>
                </a:solidFill>
              </a:defRPr>
            </a:lvl2pPr>
            <a:lvl3pPr marL="0" indent="0">
              <a:lnSpc>
                <a:spcPct val="100000"/>
              </a:lnSpc>
              <a:spcAft>
                <a:spcPts val="0"/>
              </a:spcAft>
              <a:buNone/>
              <a:defRPr sz="2800">
                <a:solidFill>
                  <a:schemeClr val="bg1"/>
                </a:solidFill>
              </a:defRPr>
            </a:lvl3pPr>
            <a:lvl4pPr marL="0" indent="0">
              <a:lnSpc>
                <a:spcPct val="100000"/>
              </a:lnSpc>
              <a:spcAft>
                <a:spcPts val="0"/>
              </a:spcAft>
              <a:buNone/>
              <a:defRPr sz="2800">
                <a:solidFill>
                  <a:schemeClr val="bg1"/>
                </a:solidFill>
              </a:defRPr>
            </a:lvl4pPr>
            <a:lvl5pPr marL="0" indent="0">
              <a:lnSpc>
                <a:spcPct val="100000"/>
              </a:lnSpc>
              <a:spcAft>
                <a:spcPts val="0"/>
              </a:spcAft>
              <a:buNone/>
              <a:defRPr sz="2800">
                <a:solidFill>
                  <a:schemeClr val="bg1"/>
                </a:solidFill>
              </a:defRPr>
            </a:lvl5pPr>
            <a:lvl6pPr marL="0" indent="0">
              <a:lnSpc>
                <a:spcPct val="100000"/>
              </a:lnSpc>
              <a:spcAft>
                <a:spcPts val="0"/>
              </a:spcAft>
              <a:buNone/>
              <a:defRPr sz="2800">
                <a:solidFill>
                  <a:schemeClr val="bg1"/>
                </a:solidFill>
              </a:defRPr>
            </a:lvl6pPr>
            <a:lvl7pPr marL="0" indent="0">
              <a:lnSpc>
                <a:spcPct val="100000"/>
              </a:lnSpc>
              <a:spcAft>
                <a:spcPts val="0"/>
              </a:spcAft>
              <a:buNone/>
              <a:defRPr sz="2800">
                <a:solidFill>
                  <a:schemeClr val="bg1"/>
                </a:solidFill>
              </a:defRPr>
            </a:lvl7pPr>
            <a:lvl8pPr marL="0" indent="0">
              <a:lnSpc>
                <a:spcPct val="100000"/>
              </a:lnSpc>
              <a:spcAft>
                <a:spcPts val="0"/>
              </a:spcAft>
              <a:buNone/>
              <a:defRPr sz="2800">
                <a:solidFill>
                  <a:schemeClr val="bg1"/>
                </a:solidFill>
              </a:defRPr>
            </a:lvl8pPr>
            <a:lvl9pPr marL="0" indent="0">
              <a:lnSpc>
                <a:spcPct val="100000"/>
              </a:lnSpc>
              <a:spcAft>
                <a:spcPts val="0"/>
              </a:spcAft>
              <a:buNone/>
              <a:defRPr sz="2800">
                <a:solidFill>
                  <a:schemeClr val="bg1"/>
                </a:solidFill>
              </a:defRPr>
            </a:lvl9pPr>
          </a:lstStyle>
          <a:p>
            <a:pPr lvl="0"/>
            <a:r>
              <a:rPr dirty="0"/>
              <a:t>Bold message</a:t>
            </a:r>
          </a:p>
          <a:p>
            <a:pPr lvl="1"/>
            <a:r>
              <a:rPr dirty="0"/>
              <a:t>Second level</a:t>
            </a:r>
          </a:p>
        </p:txBody>
      </p:sp>
    </p:spTree>
    <p:extLst>
      <p:ext uri="{BB962C8B-B14F-4D97-AF65-F5344CB8AC3E}">
        <p14:creationId xmlns:p14="http://schemas.microsoft.com/office/powerpoint/2010/main" val="32544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ld Message - With Photo">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dirty="0"/>
              <a:t>Limited Distribution</a:t>
            </a:r>
            <a:endParaRPr dirty="0"/>
          </a:p>
        </p:txBody>
      </p:sp>
      <p:sp>
        <p:nvSpPr>
          <p:cNvPr id="4" name="Picture Placeholder 5">
            <a:extLst>
              <a:ext uri="{FF2B5EF4-FFF2-40B4-BE49-F238E27FC236}">
                <a16:creationId xmlns:a16="http://schemas.microsoft.com/office/drawing/2014/main" id="{B250A101-F0AE-4E9B-8891-ACBA8DC7CF87}"/>
              </a:ext>
            </a:extLst>
          </p:cNvPr>
          <p:cNvSpPr>
            <a:spLocks noGrp="1"/>
          </p:cNvSpPr>
          <p:nvPr>
            <p:ph type="pic" sz="quarter" idx="14"/>
          </p:nvPr>
        </p:nvSpPr>
        <p:spPr>
          <a:xfrm>
            <a:off x="0" y="0"/>
            <a:ext cx="4572000" cy="6446520"/>
          </a:xfrm>
        </p:spPr>
        <p:txBody>
          <a:bodyPr bIns="0" anchor="ctr" anchorCtr="0"/>
          <a:lstStyle>
            <a:lvl1pPr algn="ctr">
              <a:defRPr/>
            </a:lvl1pPr>
          </a:lstStyle>
          <a:p>
            <a:r>
              <a:rPr lang="en-US"/>
              <a:t>Click icon to add picture</a:t>
            </a:r>
            <a:endParaRPr/>
          </a:p>
        </p:txBody>
      </p:sp>
      <p:sp>
        <p:nvSpPr>
          <p:cNvPr id="6" name="Content Placeholder 8">
            <a:extLst>
              <a:ext uri="{FF2B5EF4-FFF2-40B4-BE49-F238E27FC236}">
                <a16:creationId xmlns:a16="http://schemas.microsoft.com/office/drawing/2014/main" id="{E13A43B3-2194-4B0B-BBAD-79FAB7806A54}"/>
              </a:ext>
            </a:extLst>
          </p:cNvPr>
          <p:cNvSpPr>
            <a:spLocks noGrp="1"/>
          </p:cNvSpPr>
          <p:nvPr>
            <p:ph sz="quarter" idx="15"/>
          </p:nvPr>
        </p:nvSpPr>
        <p:spPr>
          <a:xfrm>
            <a:off x="5053312" y="475964"/>
            <a:ext cx="6675120" cy="5715000"/>
          </a:xfrm>
        </p:spPr>
        <p:txBody>
          <a:bodyPr anchor="ctr"/>
          <a:lstStyle>
            <a:lvl1pPr>
              <a:lnSpc>
                <a:spcPct val="100000"/>
              </a:lnSpc>
              <a:defRPr sz="2800" b="0"/>
            </a:lvl1pPr>
            <a:lvl2pPr marL="0" indent="0">
              <a:lnSpc>
                <a:spcPct val="100000"/>
              </a:lnSpc>
              <a:spcAft>
                <a:spcPts val="0"/>
              </a:spcAft>
              <a:buNone/>
              <a:defRPr sz="2000"/>
            </a:lvl2pPr>
            <a:lvl3pPr marL="0" indent="0">
              <a:lnSpc>
                <a:spcPct val="100000"/>
              </a:lnSpc>
              <a:spcAft>
                <a:spcPts val="0"/>
              </a:spcAft>
              <a:buNone/>
              <a:defRPr sz="2000"/>
            </a:lvl3pPr>
            <a:lvl4pPr marL="0" indent="0">
              <a:lnSpc>
                <a:spcPct val="100000"/>
              </a:lnSpc>
              <a:spcAft>
                <a:spcPts val="0"/>
              </a:spcAft>
              <a:buNone/>
              <a:defRPr sz="2000"/>
            </a:lvl4pPr>
            <a:lvl5pPr marL="0" indent="0">
              <a:lnSpc>
                <a:spcPct val="100000"/>
              </a:lnSpc>
              <a:spcAft>
                <a:spcPts val="0"/>
              </a:spcAft>
              <a:buNone/>
              <a:defRPr sz="2000"/>
            </a:lvl5pPr>
            <a:lvl6pPr marL="0" indent="0">
              <a:lnSpc>
                <a:spcPct val="100000"/>
              </a:lnSpc>
              <a:spcAft>
                <a:spcPts val="0"/>
              </a:spcAft>
              <a:buNone/>
              <a:defRPr sz="2000"/>
            </a:lvl6pPr>
            <a:lvl7pPr marL="0" indent="0">
              <a:lnSpc>
                <a:spcPct val="100000"/>
              </a:lnSpc>
              <a:spcAft>
                <a:spcPts val="0"/>
              </a:spcAft>
              <a:buNone/>
              <a:defRPr sz="2000"/>
            </a:lvl7pPr>
            <a:lvl8pPr marL="0" indent="0">
              <a:lnSpc>
                <a:spcPct val="100000"/>
              </a:lnSpc>
              <a:spcAft>
                <a:spcPts val="0"/>
              </a:spcAft>
              <a:buNone/>
              <a:defRPr sz="2000"/>
            </a:lvl8pPr>
            <a:lvl9pPr marL="0" indent="0">
              <a:lnSpc>
                <a:spcPct val="100000"/>
              </a:lnSpc>
              <a:spcAft>
                <a:spcPts val="0"/>
              </a:spcAft>
              <a:buNone/>
              <a:defRPr sz="2000"/>
            </a:lvl9pPr>
          </a:lstStyle>
          <a:p>
            <a:pPr lvl="0"/>
            <a:r>
              <a:rPr lang="en-US"/>
              <a:t>Edit Master text styles</a:t>
            </a:r>
          </a:p>
          <a:p>
            <a:pPr lvl="1"/>
            <a:r>
              <a:rPr lang="en-US"/>
              <a:t>Second level</a:t>
            </a:r>
          </a:p>
        </p:txBody>
      </p:sp>
    </p:spTree>
    <p:extLst>
      <p:ext uri="{BB962C8B-B14F-4D97-AF65-F5344CB8AC3E}">
        <p14:creationId xmlns:p14="http://schemas.microsoft.com/office/powerpoint/2010/main" val="372029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3EED05-C24A-43E7-ADC6-A258E4297E27}"/>
              </a:ext>
            </a:extLst>
          </p:cNvPr>
          <p:cNvSpPr/>
          <p:nvPr/>
        </p:nvSpPr>
        <p:spPr>
          <a:xfrm>
            <a:off x="0" y="6446520"/>
            <a:ext cx="12192000" cy="411480"/>
          </a:xfrm>
          <a:prstGeom prst="rect">
            <a:avLst/>
          </a:prstGeom>
          <a:solidFill>
            <a:schemeClr val="tx1"/>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sz="1000" b="1" kern="0">
              <a:solidFill>
                <a:schemeClr val="tx2"/>
              </a:solidFill>
            </a:endParaRPr>
          </a:p>
        </p:txBody>
      </p:sp>
      <p:sp>
        <p:nvSpPr>
          <p:cNvPr id="14" name="Slide Number Placeholder 2"/>
          <p:cNvSpPr>
            <a:spLocks noGrp="1"/>
          </p:cNvSpPr>
          <p:nvPr>
            <p:ph type="sldNum" sz="quarter" idx="4"/>
          </p:nvPr>
        </p:nvSpPr>
        <p:spPr>
          <a:xfrm>
            <a:off x="11323306" y="6446520"/>
            <a:ext cx="411480" cy="411480"/>
          </a:xfrm>
          <a:prstGeom prst="rect">
            <a:avLst/>
          </a:prstGeom>
        </p:spPr>
        <p:txBody>
          <a:bodyPr vert="horz" lIns="0" tIns="0" rIns="0" bIns="0" rtlCol="0" anchor="ctr"/>
          <a:lstStyle>
            <a:lvl1pPr algn="r">
              <a:defRPr sz="800">
                <a:solidFill>
                  <a:schemeClr val="bg1"/>
                </a:solidFill>
              </a:defRPr>
            </a:lvl1pPr>
          </a:lstStyle>
          <a:p>
            <a:fld id="{C0531ADF-2191-45C5-9D71-08764BF86A6F}" type="slidenum">
              <a:rPr lang="en-GB"/>
              <a:pPr/>
              <a:t>‹#›</a:t>
            </a:fld>
            <a:endParaRPr lang="en-GB" dirty="0"/>
          </a:p>
        </p:txBody>
      </p:sp>
      <p:sp>
        <p:nvSpPr>
          <p:cNvPr id="8" name="Footer Placeholder 3"/>
          <p:cNvSpPr>
            <a:spLocks noGrp="1"/>
          </p:cNvSpPr>
          <p:nvPr>
            <p:ph type="ftr" sz="quarter" idx="10"/>
          </p:nvPr>
        </p:nvSpPr>
        <p:spPr>
          <a:xfrm>
            <a:off x="1981200" y="6446520"/>
            <a:ext cx="8229600" cy="411480"/>
          </a:xfrm>
          <a:prstGeom prst="rect">
            <a:avLst/>
          </a:prstGeom>
        </p:spPr>
        <p:txBody>
          <a:bodyPr anchor="ctr"/>
          <a:lstStyle>
            <a:lvl1pPr algn="ctr">
              <a:defRPr sz="800" cap="all" baseline="0">
                <a:solidFill>
                  <a:schemeClr val="bg1"/>
                </a:solidFill>
              </a:defRPr>
            </a:lvl1pPr>
          </a:lstStyle>
          <a:p>
            <a:r>
              <a:rPr lang="en-US" dirty="0"/>
              <a:t>Limited Distribution</a:t>
            </a:r>
            <a:endParaRPr lang="en-GB" dirty="0"/>
          </a:p>
        </p:txBody>
      </p:sp>
      <p:sp>
        <p:nvSpPr>
          <p:cNvPr id="5" name="Text Placeholder 4"/>
          <p:cNvSpPr>
            <a:spLocks noGrp="1"/>
          </p:cNvSpPr>
          <p:nvPr>
            <p:ph type="body" idx="1"/>
          </p:nvPr>
        </p:nvSpPr>
        <p:spPr>
          <a:xfrm>
            <a:off x="458724" y="1250988"/>
            <a:ext cx="11274552" cy="484632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Title Placeholder 1"/>
          <p:cNvSpPr>
            <a:spLocks noGrp="1"/>
          </p:cNvSpPr>
          <p:nvPr>
            <p:ph type="title"/>
          </p:nvPr>
        </p:nvSpPr>
        <p:spPr>
          <a:xfrm>
            <a:off x="458724" y="386132"/>
            <a:ext cx="11274552" cy="603179"/>
          </a:xfrm>
          <a:prstGeom prst="rect">
            <a:avLst/>
          </a:prstGeom>
        </p:spPr>
        <p:txBody>
          <a:bodyPr vert="horz" lIns="0" tIns="0" rIns="0" bIns="0" rtlCol="0" anchor="t" anchorCtr="0">
            <a:noAutofit/>
          </a:bodyPr>
          <a:lstStyle/>
          <a:p>
            <a:r>
              <a:rPr lang="en-US"/>
              <a:t>Click to edit Master title style</a:t>
            </a:r>
            <a:endParaRPr dirty="0"/>
          </a:p>
        </p:txBody>
      </p:sp>
      <p:pic>
        <p:nvPicPr>
          <p:cNvPr id="12" name="Picture 11">
            <a:extLst>
              <a:ext uri="{FF2B5EF4-FFF2-40B4-BE49-F238E27FC236}">
                <a16:creationId xmlns:a16="http://schemas.microsoft.com/office/drawing/2014/main" id="{3BB23103-9D16-4CDE-B0E4-0A1FCDB46D98}"/>
              </a:ext>
            </a:extLst>
          </p:cNvPr>
          <p:cNvPicPr>
            <a:picLocks noChangeAspect="1"/>
          </p:cNvPicPr>
          <p:nvPr userDrawn="1"/>
        </p:nvPicPr>
        <p:blipFill>
          <a:blip r:embed="rId32"/>
          <a:stretch>
            <a:fillRect/>
          </a:stretch>
        </p:blipFill>
        <p:spPr>
          <a:xfrm>
            <a:off x="157024" y="6443471"/>
            <a:ext cx="1609347" cy="414529"/>
          </a:xfrm>
          <a:prstGeom prst="rect">
            <a:avLst/>
          </a:prstGeom>
        </p:spPr>
      </p:pic>
    </p:spTree>
    <p:extLst>
      <p:ext uri="{BB962C8B-B14F-4D97-AF65-F5344CB8AC3E}">
        <p14:creationId xmlns:p14="http://schemas.microsoft.com/office/powerpoint/2010/main" val="4119439785"/>
      </p:ext>
    </p:extLst>
  </p:cSld>
  <p:clrMap bg1="lt1" tx1="dk1" bg2="lt2" tx2="dk2" accent1="accent1" accent2="accent2" accent3="accent3" accent4="accent4" accent5="accent5" accent6="accent6" hlink="hlink" folHlink="folHlink"/>
  <p:sldLayoutIdLst>
    <p:sldLayoutId id="2147484063" r:id="rId1"/>
    <p:sldLayoutId id="2147484066" r:id="rId2"/>
    <p:sldLayoutId id="2147484067" r:id="rId3"/>
    <p:sldLayoutId id="2147484068" r:id="rId4"/>
    <p:sldLayoutId id="2147484069" r:id="rId5"/>
    <p:sldLayoutId id="2147484070" r:id="rId6"/>
    <p:sldLayoutId id="2147484088" r:id="rId7"/>
    <p:sldLayoutId id="2147484087" r:id="rId8"/>
    <p:sldLayoutId id="2147484086" r:id="rId9"/>
    <p:sldLayoutId id="2147484020" r:id="rId10"/>
    <p:sldLayoutId id="2147484021" r:id="rId11"/>
    <p:sldLayoutId id="2147484024" r:id="rId12"/>
    <p:sldLayoutId id="2147484061" r:id="rId13"/>
    <p:sldLayoutId id="2147484065" r:id="rId14"/>
    <p:sldLayoutId id="2147484062" r:id="rId15"/>
    <p:sldLayoutId id="2147484064" r:id="rId16"/>
    <p:sldLayoutId id="2147484025" r:id="rId17"/>
    <p:sldLayoutId id="2147484082" r:id="rId18"/>
    <p:sldLayoutId id="2147484022" r:id="rId19"/>
    <p:sldLayoutId id="2147484075" r:id="rId20"/>
    <p:sldLayoutId id="2147484076" r:id="rId21"/>
    <p:sldLayoutId id="2147484083" r:id="rId22"/>
    <p:sldLayoutId id="2147484026" r:id="rId23"/>
    <p:sldLayoutId id="2147484084" r:id="rId24"/>
    <p:sldLayoutId id="2147484085" r:id="rId25"/>
    <p:sldLayoutId id="2147484079" r:id="rId26"/>
    <p:sldLayoutId id="2147484081" r:id="rId27"/>
    <p:sldLayoutId id="2147484027" r:id="rId28"/>
    <p:sldLayoutId id="2147484028" r:id="rId29"/>
    <p:sldLayoutId id="2147484089" r:id="rId30"/>
  </p:sldLayoutIdLst>
  <p:hf hdr="0" dt="0"/>
  <p:txStyles>
    <p:titleStyle>
      <a:lvl1pPr algn="l" defTabSz="914400" rtl="0" eaLnBrk="1" latinLnBrk="0" hangingPunct="1">
        <a:spcBef>
          <a:spcPct val="0"/>
        </a:spcBef>
        <a:buNone/>
        <a:defRPr sz="2200" b="0" kern="120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BLK Fort" panose="020B0503030202060203" pitchFamily="34" charset="0"/>
          <a:ea typeface="+mn-ea"/>
          <a:cs typeface="+mn-cs"/>
        </a:defRPr>
      </a:lvl1pPr>
      <a:lvl2pPr marL="137160" marR="0" indent="-137160" algn="l" defTabSz="914400" rtl="0" eaLnBrk="1" fontAlgn="auto" latinLnBrk="0" hangingPunct="1">
        <a:lnSpc>
          <a:spcPct val="100000"/>
        </a:lnSpc>
        <a:spcBef>
          <a:spcPts val="700"/>
        </a:spcBef>
        <a:spcAft>
          <a:spcPts val="0"/>
        </a:spcAft>
        <a:buClrTx/>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2pPr>
      <a:lvl3pPr marL="274320" marR="0" indent="-137160" algn="l" defTabSz="914400" rtl="0" eaLnBrk="1" fontAlgn="auto" latinLnBrk="0" hangingPunct="1">
        <a:lnSpc>
          <a:spcPct val="100000"/>
        </a:lnSpc>
        <a:spcBef>
          <a:spcPts val="700"/>
        </a:spcBef>
        <a:spcAft>
          <a:spcPts val="0"/>
        </a:spcAft>
        <a:buClrTx/>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3pPr>
      <a:lvl4pPr marL="411480" marR="0" indent="-137160" algn="l" defTabSz="914400" rtl="0" eaLnBrk="1" fontAlgn="auto" latinLnBrk="0" hangingPunct="1">
        <a:lnSpc>
          <a:spcPct val="100000"/>
        </a:lnSpc>
        <a:spcBef>
          <a:spcPts val="700"/>
        </a:spcBef>
        <a:spcAft>
          <a:spcPts val="0"/>
        </a:spcAft>
        <a:buClrTx/>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4pPr>
      <a:lvl5pPr marL="548640" marR="0" indent="-137160" algn="l" defTabSz="914400" rtl="0" eaLnBrk="1" fontAlgn="auto" latinLnBrk="0" hangingPunct="1">
        <a:lnSpc>
          <a:spcPct val="100000"/>
        </a:lnSpc>
        <a:spcBef>
          <a:spcPts val="700"/>
        </a:spcBef>
        <a:spcAft>
          <a:spcPts val="0"/>
        </a:spcAft>
        <a:buClrTx/>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5pPr>
      <a:lvl6pPr marL="886968" indent="-137160" algn="l" defTabSz="914400" rtl="0" eaLnBrk="1" latinLnBrk="0" hangingPunct="1">
        <a:spcBef>
          <a:spcPts val="700"/>
        </a:spcBef>
        <a:buClr>
          <a:schemeClr val="tx1"/>
        </a:buClr>
        <a:buFont typeface="Arial" pitchFamily="34" charset="0"/>
        <a:buChar char="•"/>
        <a:defRPr sz="1200" kern="1200">
          <a:solidFill>
            <a:schemeClr val="tx1"/>
          </a:solidFill>
          <a:latin typeface="BLK Fort" panose="020B0503030202060203" pitchFamily="34" charset="0"/>
          <a:ea typeface="+mn-ea"/>
          <a:cs typeface="+mn-cs"/>
        </a:defRPr>
      </a:lvl6pPr>
      <a:lvl7pPr marL="1078992" indent="-137160" algn="l" defTabSz="914400" rtl="0" eaLnBrk="1" latinLnBrk="0" hangingPunct="1">
        <a:spcBef>
          <a:spcPts val="700"/>
        </a:spcBef>
        <a:buClr>
          <a:schemeClr val="tx1"/>
        </a:buClr>
        <a:buFont typeface="Arial" panose="020B0604020202020204" pitchFamily="34" charset="0"/>
        <a:buChar char="–"/>
        <a:defRPr sz="1200" kern="1200">
          <a:solidFill>
            <a:schemeClr val="tx1"/>
          </a:solidFill>
          <a:latin typeface="BLK Fort" panose="020B0503030202060203" pitchFamily="34" charset="0"/>
          <a:ea typeface="+mn-ea"/>
          <a:cs typeface="+mn-cs"/>
        </a:defRPr>
      </a:lvl7pPr>
      <a:lvl8pPr marL="1271016" indent="-137160" algn="l" defTabSz="914400" rtl="0" eaLnBrk="1" latinLnBrk="0" hangingPunct="1">
        <a:spcBef>
          <a:spcPts val="700"/>
        </a:spcBef>
        <a:buClr>
          <a:schemeClr val="tx1"/>
        </a:buClr>
        <a:buFont typeface="Arial" pitchFamily="34" charset="0"/>
        <a:buChar char="•"/>
        <a:defRPr sz="1200" kern="1200">
          <a:solidFill>
            <a:schemeClr val="tx1"/>
          </a:solidFill>
          <a:latin typeface="BLK Fort" panose="020B0503030202060203" pitchFamily="34" charset="0"/>
          <a:ea typeface="+mn-ea"/>
          <a:cs typeface="+mn-cs"/>
        </a:defRPr>
      </a:lvl8pPr>
      <a:lvl9pPr marL="1463040" indent="-137160" algn="l" defTabSz="914400" rtl="0" eaLnBrk="1" latinLnBrk="0" hangingPunct="1">
        <a:spcBef>
          <a:spcPts val="700"/>
        </a:spcBef>
        <a:buClr>
          <a:schemeClr val="tx1"/>
        </a:buClr>
        <a:buFont typeface="Arial" panose="020B0604020202020204" pitchFamily="34" charset="0"/>
        <a:buChar char="–"/>
        <a:defRPr sz="1200" kern="1200">
          <a:solidFill>
            <a:schemeClr val="tx1"/>
          </a:solidFill>
          <a:latin typeface="BLK Fort" panose="020B0503030202060203" pitchFamily="34" charset="0"/>
          <a:ea typeface="+mn-ea"/>
          <a:cs typeface="+mn-cs"/>
        </a:defRPr>
      </a:lvl9pPr>
    </p:bodyStyle>
    <p:otherStyle>
      <a:defPPr>
        <a:defRPr/>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100" kern="1200">
          <a:solidFill>
            <a:schemeClr val="tx1"/>
          </a:solidFill>
          <a:latin typeface="+mn-lt"/>
          <a:ea typeface="+mn-ea"/>
          <a:cs typeface="+mn-cs"/>
        </a:defRPr>
      </a:lvl6pPr>
      <a:lvl7pPr marL="2743200" algn="l" defTabSz="914400" rtl="0" eaLnBrk="1" latinLnBrk="0" hangingPunct="1">
        <a:defRPr sz="1100" kern="1200">
          <a:solidFill>
            <a:schemeClr val="tx1"/>
          </a:solidFill>
          <a:latin typeface="+mn-lt"/>
          <a:ea typeface="+mn-ea"/>
          <a:cs typeface="+mn-cs"/>
        </a:defRPr>
      </a:lvl7pPr>
      <a:lvl8pPr marL="3200400" algn="l" defTabSz="914400" rtl="0" eaLnBrk="1" latinLnBrk="0" hangingPunct="1">
        <a:defRPr sz="1100" kern="1200">
          <a:solidFill>
            <a:schemeClr val="tx1"/>
          </a:solidFill>
          <a:latin typeface="+mn-lt"/>
          <a:ea typeface="+mn-ea"/>
          <a:cs typeface="+mn-cs"/>
        </a:defRPr>
      </a:lvl8pPr>
      <a:lvl9pPr marL="3657600" algn="l" defTabSz="914400" rtl="0" eaLnBrk="1" latinLnBrk="0" hangingPunct="1">
        <a:defRPr sz="11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8" userDrawn="1">
          <p15:clr>
            <a:srgbClr val="5ACBF0"/>
          </p15:clr>
        </p15:guide>
        <p15:guide id="2" pos="288" userDrawn="1">
          <p15:clr>
            <a:srgbClr val="5ACBF0"/>
          </p15:clr>
        </p15:guide>
        <p15:guide id="3" pos="7392" userDrawn="1">
          <p15:clr>
            <a:srgbClr val="5ACBF0"/>
          </p15:clr>
        </p15:guide>
        <p15:guide id="4" orient="horz" pos="4056" userDrawn="1">
          <p15:clr>
            <a:srgbClr val="0000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clio-infra.eu/Countries/Germany.html"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hyperlink" Target="https://www.ecb.europa.eu/press/key/date/2019/html/ecb.sp190618~ec4cd2443b.en.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nl-NL" dirty="0"/>
              <a:t>Lukas Daalder</a:t>
            </a:r>
          </a:p>
        </p:txBody>
      </p:sp>
      <p:sp>
        <p:nvSpPr>
          <p:cNvPr id="9" name="Text Placeholder 8">
            <a:extLst>
              <a:ext uri="{FF2B5EF4-FFF2-40B4-BE49-F238E27FC236}">
                <a16:creationId xmlns:a16="http://schemas.microsoft.com/office/drawing/2014/main" id="{F598DBD5-CF77-464A-86D3-53D9F0E08777}"/>
              </a:ext>
            </a:extLst>
          </p:cNvPr>
          <p:cNvSpPr>
            <a:spLocks noGrp="1"/>
          </p:cNvSpPr>
          <p:nvPr>
            <p:ph type="body" sz="quarter" idx="14"/>
          </p:nvPr>
        </p:nvSpPr>
        <p:spPr/>
        <p:txBody>
          <a:bodyPr/>
          <a:lstStyle/>
          <a:p>
            <a:r>
              <a:rPr lang="nl-NL" dirty="0"/>
              <a:t>Chief Investment Strategist</a:t>
            </a:r>
          </a:p>
        </p:txBody>
      </p:sp>
      <p:sp>
        <p:nvSpPr>
          <p:cNvPr id="4" name="Text Placeholder 3"/>
          <p:cNvSpPr>
            <a:spLocks noGrp="1"/>
          </p:cNvSpPr>
          <p:nvPr>
            <p:ph type="body" sz="quarter" idx="12"/>
          </p:nvPr>
        </p:nvSpPr>
        <p:spPr/>
        <p:txBody>
          <a:bodyPr/>
          <a:lstStyle/>
          <a:p>
            <a:r>
              <a:rPr lang="nl-NL" dirty="0"/>
              <a:t>2 september 2019</a:t>
            </a:r>
          </a:p>
        </p:txBody>
      </p:sp>
      <p:sp>
        <p:nvSpPr>
          <p:cNvPr id="17" name="Title 16"/>
          <p:cNvSpPr>
            <a:spLocks noGrp="1"/>
          </p:cNvSpPr>
          <p:nvPr>
            <p:ph type="ctrTitle"/>
          </p:nvPr>
        </p:nvSpPr>
        <p:spPr/>
        <p:txBody>
          <a:bodyPr/>
          <a:lstStyle/>
          <a:p>
            <a:r>
              <a:rPr lang="nl-NL" dirty="0"/>
              <a:t>Oorzaken negatieve rentes</a:t>
            </a:r>
          </a:p>
        </p:txBody>
      </p:sp>
      <p:sp>
        <p:nvSpPr>
          <p:cNvPr id="7" name="Footer Placeholder 4">
            <a:extLst>
              <a:ext uri="{FF2B5EF4-FFF2-40B4-BE49-F238E27FC236}">
                <a16:creationId xmlns:a16="http://schemas.microsoft.com/office/drawing/2014/main" id="{E9730C00-BA10-4F3E-92D6-7E4494CBEAFA}"/>
              </a:ext>
            </a:extLst>
          </p:cNvPr>
          <p:cNvSpPr>
            <a:spLocks noGrp="1"/>
          </p:cNvSpPr>
          <p:nvPr>
            <p:ph type="ftr" sz="quarter" idx="10"/>
          </p:nvPr>
        </p:nvSpPr>
        <p:spPr>
          <a:xfrm>
            <a:off x="458724" y="6309360"/>
            <a:ext cx="11274552" cy="548640"/>
          </a:xfrm>
        </p:spPr>
        <p:txBody>
          <a:bodyPr/>
          <a:lstStyle/>
          <a:p>
            <a:r>
              <a:rPr lang="nl-NL" sz="1000" dirty="0"/>
              <a:t>Uitsluitend voor professionele beleggers </a:t>
            </a:r>
          </a:p>
        </p:txBody>
      </p:sp>
      <p:sp>
        <p:nvSpPr>
          <p:cNvPr id="18" name="TextBox 17"/>
          <p:cNvSpPr txBox="1"/>
          <p:nvPr/>
        </p:nvSpPr>
        <p:spPr>
          <a:xfrm>
            <a:off x="0" y="0"/>
            <a:ext cx="0" cy="0"/>
          </a:xfrm>
          <a:prstGeom prst="rect">
            <a:avLst/>
          </a:prstGeom>
        </p:spPr>
        <p:txBody>
          <a:bodyPr rtlCol="0" anchor="t">
            <a:noAutofit/>
          </a:bodyPr>
          <a:lstStyle/>
          <a:p>
            <a:pPr algn="l"/>
            <a:endParaRPr lang="en-US" sz="1100"/>
          </a:p>
          <a:p>
            <a:r>
              <a:rPr lang="en-US" sz="100"/>
              <a:t>ADMASTER-STAMP!MKTGM0719E-888596-1/23</a:t>
            </a:r>
          </a:p>
        </p:txBody>
      </p:sp>
      <p:sp>
        <p:nvSpPr>
          <p:cNvPr id="8" name="TextBox 7">
            <a:extLst>
              <a:ext uri="{FF2B5EF4-FFF2-40B4-BE49-F238E27FC236}">
                <a16:creationId xmlns:a16="http://schemas.microsoft.com/office/drawing/2014/main" id="{C4208501-C281-40DF-9F33-5835E7AE0514}"/>
              </a:ext>
            </a:extLst>
          </p:cNvPr>
          <p:cNvSpPr txBox="1"/>
          <p:nvPr/>
        </p:nvSpPr>
        <p:spPr>
          <a:xfrm>
            <a:off x="10134600" y="6527800"/>
            <a:ext cx="3810000" cy="139700"/>
          </a:xfrm>
          <a:prstGeom prst="rect">
            <a:avLst/>
          </a:prstGeom>
        </p:spPr>
        <p:txBody>
          <a:bodyPr lIns="0" tIns="0" rIns="0" bIns="0" rtlCol="0" anchor="t" anchorCtr="0">
            <a:noAutofit/>
          </a:bodyPr>
          <a:lstStyle/>
          <a:p>
            <a:pPr algn="l"/>
            <a:r>
              <a:rPr lang="en-US" sz="800" b="0" i="0" dirty="0">
                <a:solidFill>
                  <a:srgbClr val="7C7B7F"/>
                </a:solidFill>
                <a:latin typeface="Times New Roman"/>
              </a:rPr>
              <a:t>ICBH0819E-941177-1/36</a:t>
            </a:r>
            <a:endParaRPr lang="en-US" sz="1100" dirty="0"/>
          </a:p>
        </p:txBody>
      </p:sp>
    </p:spTree>
    <p:extLst>
      <p:ext uri="{BB962C8B-B14F-4D97-AF65-F5344CB8AC3E}">
        <p14:creationId xmlns:p14="http://schemas.microsoft.com/office/powerpoint/2010/main" val="95947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7698-A621-4DF1-9BC7-6B1D8CD71636}"/>
              </a:ext>
            </a:extLst>
          </p:cNvPr>
          <p:cNvSpPr>
            <a:spLocks noGrp="1"/>
          </p:cNvSpPr>
          <p:nvPr>
            <p:ph type="title"/>
          </p:nvPr>
        </p:nvSpPr>
        <p:spPr/>
        <p:txBody>
          <a:bodyPr/>
          <a:lstStyle/>
          <a:p>
            <a:r>
              <a:rPr lang="nl-NL" sz="3200" dirty="0"/>
              <a:t>Vergrijzing = meer sparen</a:t>
            </a:r>
          </a:p>
        </p:txBody>
      </p:sp>
      <p:sp>
        <p:nvSpPr>
          <p:cNvPr id="3" name="Slide Number Placeholder 2">
            <a:extLst>
              <a:ext uri="{FF2B5EF4-FFF2-40B4-BE49-F238E27FC236}">
                <a16:creationId xmlns:a16="http://schemas.microsoft.com/office/drawing/2014/main" id="{52DF3161-FDAD-48E5-B158-58444016EB35}"/>
              </a:ext>
            </a:extLst>
          </p:cNvPr>
          <p:cNvSpPr>
            <a:spLocks noGrp="1"/>
          </p:cNvSpPr>
          <p:nvPr>
            <p:ph type="sldNum" sz="quarter" idx="34"/>
          </p:nvPr>
        </p:nvSpPr>
        <p:spPr/>
        <p:txBody>
          <a:bodyPr/>
          <a:lstStyle/>
          <a:p>
            <a:fld id="{C0531ADF-2191-45C5-9D71-08764BF86A6F}" type="slidenum">
              <a:rPr lang="nl-NL" smtClean="0"/>
              <a:pPr/>
              <a:t>10</a:t>
            </a:fld>
            <a:endParaRPr lang="nl-NL" dirty="0"/>
          </a:p>
        </p:txBody>
      </p:sp>
      <p:sp>
        <p:nvSpPr>
          <p:cNvPr id="10" name="Text Placeholder 9">
            <a:extLst>
              <a:ext uri="{FF2B5EF4-FFF2-40B4-BE49-F238E27FC236}">
                <a16:creationId xmlns:a16="http://schemas.microsoft.com/office/drawing/2014/main" id="{F58AB90E-B5D0-4BC7-87F1-3B29C4A530B8}"/>
              </a:ext>
            </a:extLst>
          </p:cNvPr>
          <p:cNvSpPr>
            <a:spLocks noGrp="1"/>
          </p:cNvSpPr>
          <p:nvPr>
            <p:ph type="body" sz="quarter" idx="36"/>
          </p:nvPr>
        </p:nvSpPr>
        <p:spPr>
          <a:xfrm>
            <a:off x="373223" y="1001922"/>
            <a:ext cx="11097807" cy="461665"/>
          </a:xfrm>
        </p:spPr>
        <p:txBody>
          <a:bodyPr/>
          <a:lstStyle/>
          <a:p>
            <a:r>
              <a:rPr lang="nl-NL" sz="2400" dirty="0"/>
              <a:t>Het percentage ‘oude’ mensen neemt gestaag toe</a:t>
            </a:r>
          </a:p>
        </p:txBody>
      </p:sp>
      <p:sp>
        <p:nvSpPr>
          <p:cNvPr id="11" name="TextBox 1">
            <a:extLst>
              <a:ext uri="{FF2B5EF4-FFF2-40B4-BE49-F238E27FC236}">
                <a16:creationId xmlns:a16="http://schemas.microsoft.com/office/drawing/2014/main" id="{66F6E3EC-40C5-47B3-8307-EA67737159DB}"/>
              </a:ext>
            </a:extLst>
          </p:cNvPr>
          <p:cNvSpPr txBox="1">
            <a:spLocks noGrp="1"/>
          </p:cNvSpPr>
          <p:nvPr>
            <p:ph type="body" sz="quarter" idx="12"/>
          </p:nvPr>
        </p:nvSpPr>
        <p:spPr>
          <a:xfrm>
            <a:off x="474640" y="5989628"/>
            <a:ext cx="9906410" cy="142347"/>
          </a:xfrm>
          <a:prstGeom prst="rect">
            <a:avLst/>
          </a:prstGeom>
          <a:noFill/>
        </p:spPr>
        <p:txBody>
          <a:bodyPr wrap="square" rtlCol="0" anchor="t">
            <a:spAutoFit/>
          </a:bodyPr>
          <a:lstStyle/>
          <a:p>
            <a:r>
              <a:rPr lang="nl-NL" sz="1000" dirty="0">
                <a:solidFill>
                  <a:srgbClr val="000000"/>
                </a:solidFill>
                <a:ea typeface="Times New Roman" panose="02020603050405020304" pitchFamily="18" charset="0"/>
                <a:cs typeface="Times New Roman" panose="02020603050405020304" pitchFamily="18" charset="0"/>
              </a:rPr>
              <a:t>Bron: BlackRock Investment </a:t>
            </a:r>
            <a:r>
              <a:rPr lang="nl-NL" sz="1000" dirty="0" err="1">
                <a:solidFill>
                  <a:srgbClr val="000000"/>
                </a:solidFill>
                <a:ea typeface="Times New Roman" panose="02020603050405020304" pitchFamily="18" charset="0"/>
                <a:cs typeface="Times New Roman" panose="02020603050405020304" pitchFamily="18" charset="0"/>
              </a:rPr>
              <a:t>Institute</a:t>
            </a:r>
            <a:r>
              <a:rPr lang="nl-NL" sz="1000" dirty="0">
                <a:solidFill>
                  <a:srgbClr val="000000"/>
                </a:solidFill>
                <a:ea typeface="Times New Roman" panose="02020603050405020304" pitchFamily="18" charset="0"/>
                <a:cs typeface="Times New Roman" panose="02020603050405020304" pitchFamily="18" charset="0"/>
              </a:rPr>
              <a:t>, World Bank. August 2019.  </a:t>
            </a:r>
          </a:p>
        </p:txBody>
      </p:sp>
      <p:sp>
        <p:nvSpPr>
          <p:cNvPr id="12" name="Footer Placeholder 1">
            <a:extLst>
              <a:ext uri="{FF2B5EF4-FFF2-40B4-BE49-F238E27FC236}">
                <a16:creationId xmlns:a16="http://schemas.microsoft.com/office/drawing/2014/main" id="{074A7F77-9D3A-46CD-BFD7-1495A8E08ACE}"/>
              </a:ext>
            </a:extLst>
          </p:cNvPr>
          <p:cNvSpPr txBox="1">
            <a:spLocks/>
          </p:cNvSpPr>
          <p:nvPr/>
        </p:nvSpPr>
        <p:spPr>
          <a:xfrm>
            <a:off x="2834231" y="6550077"/>
            <a:ext cx="6134100" cy="219709"/>
          </a:xfrm>
          <a:prstGeom prst="rect">
            <a:avLst/>
          </a:prstGeom>
        </p:spPr>
        <p:txBody>
          <a:bodyPr/>
          <a:lstStyle>
            <a:defPPr>
              <a:defRPr lang="en-US"/>
            </a:defPPr>
            <a:lvl1pPr marL="0" algn="ctr" defTabSz="914400" rtl="0" eaLnBrk="1" latinLnBrk="0" hangingPunct="1">
              <a:defRPr sz="800" kern="1200" cap="all"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solidFill>
                  <a:schemeClr val="bg1"/>
                </a:solidFill>
              </a:rPr>
              <a:t>Uitsluitend voor professionele beleggers </a:t>
            </a:r>
          </a:p>
        </p:txBody>
      </p:sp>
      <p:sp>
        <p:nvSpPr>
          <p:cNvPr id="13" name="TextBox 12"/>
          <p:cNvSpPr txBox="1"/>
          <p:nvPr/>
        </p:nvSpPr>
        <p:spPr>
          <a:xfrm>
            <a:off x="0" y="0"/>
            <a:ext cx="0" cy="0"/>
          </a:xfrm>
          <a:prstGeom prst="rect">
            <a:avLst/>
          </a:prstGeom>
        </p:spPr>
        <p:txBody>
          <a:bodyPr rtlCol="0" anchor="t">
            <a:noAutofit/>
          </a:bodyPr>
          <a:lstStyle/>
          <a:p>
            <a:pPr algn="l"/>
            <a:endParaRPr lang="en-US" sz="1100"/>
          </a:p>
          <a:p>
            <a:r>
              <a:rPr lang="en-US" sz="100"/>
              <a:t>ADMASTER-STAMP!MKTGM0719E-888596-5/23</a:t>
            </a:r>
          </a:p>
        </p:txBody>
      </p:sp>
      <p:graphicFrame>
        <p:nvGraphicFramePr>
          <p:cNvPr id="9" name="Chart 8">
            <a:extLst>
              <a:ext uri="{FF2B5EF4-FFF2-40B4-BE49-F238E27FC236}">
                <a16:creationId xmlns:a16="http://schemas.microsoft.com/office/drawing/2014/main" id="{A64E674F-678A-4BEE-9A97-3020AF20497A}"/>
              </a:ext>
            </a:extLst>
          </p:cNvPr>
          <p:cNvGraphicFramePr>
            <a:graphicFrameLocks/>
          </p:cNvGraphicFramePr>
          <p:nvPr>
            <p:extLst>
              <p:ext uri="{D42A27DB-BD31-4B8C-83A1-F6EECF244321}">
                <p14:modId xmlns:p14="http://schemas.microsoft.com/office/powerpoint/2010/main" val="2095684593"/>
              </p:ext>
            </p:extLst>
          </p:nvPr>
        </p:nvGraphicFramePr>
        <p:xfrm>
          <a:off x="373223" y="1592490"/>
          <a:ext cx="11097806" cy="427619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3B0269B9-C5FF-4625-BA3B-BFB27F8F3831}"/>
              </a:ext>
            </a:extLst>
          </p:cNvPr>
          <p:cNvSpPr txBox="1"/>
          <p:nvPr/>
        </p:nvSpPr>
        <p:spPr>
          <a:xfrm>
            <a:off x="10134600" y="6527800"/>
            <a:ext cx="3810000" cy="139700"/>
          </a:xfrm>
          <a:prstGeom prst="rect">
            <a:avLst/>
          </a:prstGeom>
        </p:spPr>
        <p:txBody>
          <a:bodyPr lIns="0" tIns="0" rIns="0" bIns="0" rtlCol="0" anchor="t" anchorCtr="0">
            <a:noAutofit/>
          </a:bodyPr>
          <a:lstStyle/>
          <a:p>
            <a:pPr algn="l"/>
            <a:r>
              <a:rPr lang="en-US" sz="800" b="0" i="0" dirty="0">
                <a:solidFill>
                  <a:srgbClr val="7C7B7F"/>
                </a:solidFill>
                <a:latin typeface="Times New Roman"/>
              </a:rPr>
              <a:t>ICBH0819E-941177-10/36</a:t>
            </a:r>
            <a:endParaRPr lang="en-US" sz="1100" dirty="0"/>
          </a:p>
        </p:txBody>
      </p:sp>
    </p:spTree>
    <p:extLst>
      <p:ext uri="{BB962C8B-B14F-4D97-AF65-F5344CB8AC3E}">
        <p14:creationId xmlns:p14="http://schemas.microsoft.com/office/powerpoint/2010/main" val="1122521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7698-A621-4DF1-9BC7-6B1D8CD71636}"/>
              </a:ext>
            </a:extLst>
          </p:cNvPr>
          <p:cNvSpPr>
            <a:spLocks noGrp="1"/>
          </p:cNvSpPr>
          <p:nvPr>
            <p:ph type="title"/>
          </p:nvPr>
        </p:nvSpPr>
        <p:spPr/>
        <p:txBody>
          <a:bodyPr/>
          <a:lstStyle/>
          <a:p>
            <a:r>
              <a:rPr lang="nl-NL" sz="3200" dirty="0"/>
              <a:t>Opkomende markten: van leners naar spaarders</a:t>
            </a:r>
          </a:p>
        </p:txBody>
      </p:sp>
      <p:sp>
        <p:nvSpPr>
          <p:cNvPr id="3" name="Slide Number Placeholder 2">
            <a:extLst>
              <a:ext uri="{FF2B5EF4-FFF2-40B4-BE49-F238E27FC236}">
                <a16:creationId xmlns:a16="http://schemas.microsoft.com/office/drawing/2014/main" id="{52DF3161-FDAD-48E5-B158-58444016EB35}"/>
              </a:ext>
            </a:extLst>
          </p:cNvPr>
          <p:cNvSpPr>
            <a:spLocks noGrp="1"/>
          </p:cNvSpPr>
          <p:nvPr>
            <p:ph type="sldNum" sz="quarter" idx="34"/>
          </p:nvPr>
        </p:nvSpPr>
        <p:spPr/>
        <p:txBody>
          <a:bodyPr/>
          <a:lstStyle/>
          <a:p>
            <a:fld id="{C0531ADF-2191-45C5-9D71-08764BF86A6F}" type="slidenum">
              <a:rPr lang="nl-NL" smtClean="0"/>
              <a:pPr/>
              <a:t>11</a:t>
            </a:fld>
            <a:endParaRPr lang="nl-NL" dirty="0"/>
          </a:p>
        </p:txBody>
      </p:sp>
      <p:sp>
        <p:nvSpPr>
          <p:cNvPr id="10" name="Text Placeholder 9">
            <a:extLst>
              <a:ext uri="{FF2B5EF4-FFF2-40B4-BE49-F238E27FC236}">
                <a16:creationId xmlns:a16="http://schemas.microsoft.com/office/drawing/2014/main" id="{F58AB90E-B5D0-4BC7-87F1-3B29C4A530B8}"/>
              </a:ext>
            </a:extLst>
          </p:cNvPr>
          <p:cNvSpPr>
            <a:spLocks noGrp="1"/>
          </p:cNvSpPr>
          <p:nvPr>
            <p:ph type="body" sz="quarter" idx="36"/>
          </p:nvPr>
        </p:nvSpPr>
        <p:spPr>
          <a:xfrm>
            <a:off x="373223" y="989311"/>
            <a:ext cx="11097807" cy="474276"/>
          </a:xfrm>
        </p:spPr>
        <p:txBody>
          <a:bodyPr/>
          <a:lstStyle/>
          <a:p>
            <a:r>
              <a:rPr lang="nl-NL" sz="2400" dirty="0"/>
              <a:t>Van netto vrager naar netto aanbieder van kapitaal</a:t>
            </a:r>
          </a:p>
        </p:txBody>
      </p:sp>
      <p:sp>
        <p:nvSpPr>
          <p:cNvPr id="11" name="TextBox 1">
            <a:extLst>
              <a:ext uri="{FF2B5EF4-FFF2-40B4-BE49-F238E27FC236}">
                <a16:creationId xmlns:a16="http://schemas.microsoft.com/office/drawing/2014/main" id="{66F6E3EC-40C5-47B3-8307-EA67737159DB}"/>
              </a:ext>
            </a:extLst>
          </p:cNvPr>
          <p:cNvSpPr txBox="1">
            <a:spLocks noGrp="1"/>
          </p:cNvSpPr>
          <p:nvPr>
            <p:ph type="body" sz="quarter" idx="12"/>
          </p:nvPr>
        </p:nvSpPr>
        <p:spPr>
          <a:xfrm>
            <a:off x="474640" y="5989628"/>
            <a:ext cx="9906410" cy="142347"/>
          </a:xfrm>
          <a:prstGeom prst="rect">
            <a:avLst/>
          </a:prstGeom>
          <a:noFill/>
        </p:spPr>
        <p:txBody>
          <a:bodyPr wrap="square" rtlCol="0" anchor="t">
            <a:spAutoFit/>
          </a:bodyPr>
          <a:lstStyle/>
          <a:p>
            <a:r>
              <a:rPr lang="nl-NL" sz="1000" dirty="0">
                <a:solidFill>
                  <a:srgbClr val="000000"/>
                </a:solidFill>
                <a:ea typeface="Times New Roman" panose="02020603050405020304" pitchFamily="18" charset="0"/>
                <a:cs typeface="Times New Roman" panose="02020603050405020304" pitchFamily="18" charset="0"/>
              </a:rPr>
              <a:t>Bron: BlackRock Investment </a:t>
            </a:r>
            <a:r>
              <a:rPr lang="nl-NL" sz="1000" dirty="0" err="1">
                <a:solidFill>
                  <a:srgbClr val="000000"/>
                </a:solidFill>
                <a:ea typeface="Times New Roman" panose="02020603050405020304" pitchFamily="18" charset="0"/>
                <a:cs typeface="Times New Roman" panose="02020603050405020304" pitchFamily="18" charset="0"/>
              </a:rPr>
              <a:t>Institute</a:t>
            </a:r>
            <a:r>
              <a:rPr lang="nl-NL" sz="1000" dirty="0">
                <a:solidFill>
                  <a:srgbClr val="000000"/>
                </a:solidFill>
                <a:ea typeface="Times New Roman" panose="02020603050405020304" pitchFamily="18" charset="0"/>
                <a:cs typeface="Times New Roman" panose="02020603050405020304" pitchFamily="18" charset="0"/>
              </a:rPr>
              <a:t>, </a:t>
            </a:r>
            <a:r>
              <a:rPr lang="nl-NL" sz="1000" dirty="0" err="1">
                <a:solidFill>
                  <a:srgbClr val="000000"/>
                </a:solidFill>
                <a:ea typeface="Times New Roman" panose="02020603050405020304" pitchFamily="18" charset="0"/>
                <a:cs typeface="Times New Roman" panose="02020603050405020304" pitchFamily="18" charset="0"/>
              </a:rPr>
              <a:t>Bloomberg</a:t>
            </a:r>
            <a:r>
              <a:rPr lang="nl-NL" sz="1000" dirty="0">
                <a:solidFill>
                  <a:srgbClr val="000000"/>
                </a:solidFill>
                <a:ea typeface="Times New Roman" panose="02020603050405020304" pitchFamily="18" charset="0"/>
                <a:cs typeface="Times New Roman" panose="02020603050405020304" pitchFamily="18" charset="0"/>
              </a:rPr>
              <a:t>. </a:t>
            </a:r>
          </a:p>
        </p:txBody>
      </p:sp>
      <p:sp>
        <p:nvSpPr>
          <p:cNvPr id="12" name="Footer Placeholder 1">
            <a:extLst>
              <a:ext uri="{FF2B5EF4-FFF2-40B4-BE49-F238E27FC236}">
                <a16:creationId xmlns:a16="http://schemas.microsoft.com/office/drawing/2014/main" id="{074A7F77-9D3A-46CD-BFD7-1495A8E08ACE}"/>
              </a:ext>
            </a:extLst>
          </p:cNvPr>
          <p:cNvSpPr txBox="1">
            <a:spLocks/>
          </p:cNvSpPr>
          <p:nvPr/>
        </p:nvSpPr>
        <p:spPr>
          <a:xfrm>
            <a:off x="2834231" y="6550077"/>
            <a:ext cx="6134100" cy="219709"/>
          </a:xfrm>
          <a:prstGeom prst="rect">
            <a:avLst/>
          </a:prstGeom>
        </p:spPr>
        <p:txBody>
          <a:bodyPr/>
          <a:lstStyle>
            <a:defPPr>
              <a:defRPr lang="en-US"/>
            </a:defPPr>
            <a:lvl1pPr marL="0" algn="ctr" defTabSz="914400" rtl="0" eaLnBrk="1" latinLnBrk="0" hangingPunct="1">
              <a:defRPr sz="800" kern="1200" cap="all"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solidFill>
                  <a:schemeClr val="bg1"/>
                </a:solidFill>
              </a:rPr>
              <a:t>Uitsluitend voor professionele beleggers </a:t>
            </a:r>
          </a:p>
        </p:txBody>
      </p:sp>
      <p:sp>
        <p:nvSpPr>
          <p:cNvPr id="13" name="TextBox 12"/>
          <p:cNvSpPr txBox="1"/>
          <p:nvPr/>
        </p:nvSpPr>
        <p:spPr>
          <a:xfrm>
            <a:off x="0" y="0"/>
            <a:ext cx="0" cy="0"/>
          </a:xfrm>
          <a:prstGeom prst="rect">
            <a:avLst/>
          </a:prstGeom>
        </p:spPr>
        <p:txBody>
          <a:bodyPr rtlCol="0" anchor="t">
            <a:noAutofit/>
          </a:bodyPr>
          <a:lstStyle/>
          <a:p>
            <a:pPr algn="l"/>
            <a:endParaRPr lang="en-US" sz="1100"/>
          </a:p>
          <a:p>
            <a:r>
              <a:rPr lang="en-US" sz="100"/>
              <a:t>ADMASTER-STAMP!MKTGM0719E-888596-5/23</a:t>
            </a:r>
          </a:p>
        </p:txBody>
      </p:sp>
      <p:graphicFrame>
        <p:nvGraphicFramePr>
          <p:cNvPr id="15" name="Chart 14">
            <a:extLst>
              <a:ext uri="{FF2B5EF4-FFF2-40B4-BE49-F238E27FC236}">
                <a16:creationId xmlns:a16="http://schemas.microsoft.com/office/drawing/2014/main" id="{4E0E2C25-15DC-4016-A7CE-CEB47F0173A2}"/>
              </a:ext>
            </a:extLst>
          </p:cNvPr>
          <p:cNvGraphicFramePr>
            <a:graphicFrameLocks/>
          </p:cNvGraphicFramePr>
          <p:nvPr>
            <p:extLst>
              <p:ext uri="{D42A27DB-BD31-4B8C-83A1-F6EECF244321}">
                <p14:modId xmlns:p14="http://schemas.microsoft.com/office/powerpoint/2010/main" val="3314597852"/>
              </p:ext>
            </p:extLst>
          </p:nvPr>
        </p:nvGraphicFramePr>
        <p:xfrm>
          <a:off x="409165" y="1592490"/>
          <a:ext cx="11061865" cy="440349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6C96CDF-75B7-4CEB-BE72-9228A694246B}"/>
              </a:ext>
            </a:extLst>
          </p:cNvPr>
          <p:cNvSpPr txBox="1"/>
          <p:nvPr/>
        </p:nvSpPr>
        <p:spPr>
          <a:xfrm>
            <a:off x="10134600" y="6527800"/>
            <a:ext cx="3810000" cy="139700"/>
          </a:xfrm>
          <a:prstGeom prst="rect">
            <a:avLst/>
          </a:prstGeom>
        </p:spPr>
        <p:txBody>
          <a:bodyPr lIns="0" tIns="0" rIns="0" bIns="0" rtlCol="0" anchor="t" anchorCtr="0">
            <a:noAutofit/>
          </a:bodyPr>
          <a:lstStyle/>
          <a:p>
            <a:pPr algn="l"/>
            <a:r>
              <a:rPr lang="en-US" sz="800" b="0" i="0">
                <a:solidFill>
                  <a:srgbClr val="7C7B7F"/>
                </a:solidFill>
                <a:latin typeface="Times New Roman"/>
              </a:rPr>
              <a:t>ICBH0819E-941177-11/36</a:t>
            </a:r>
            <a:endParaRPr lang="en-US" sz="1100"/>
          </a:p>
        </p:txBody>
      </p:sp>
    </p:spTree>
    <p:extLst>
      <p:ext uri="{BB962C8B-B14F-4D97-AF65-F5344CB8AC3E}">
        <p14:creationId xmlns:p14="http://schemas.microsoft.com/office/powerpoint/2010/main" val="25122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7698-A621-4DF1-9BC7-6B1D8CD71636}"/>
              </a:ext>
            </a:extLst>
          </p:cNvPr>
          <p:cNvSpPr>
            <a:spLocks noGrp="1"/>
          </p:cNvSpPr>
          <p:nvPr>
            <p:ph type="title"/>
          </p:nvPr>
        </p:nvSpPr>
        <p:spPr/>
        <p:txBody>
          <a:bodyPr/>
          <a:lstStyle/>
          <a:p>
            <a:r>
              <a:rPr lang="nl-NL" sz="3200" dirty="0"/>
              <a:t>Centrale bank(en) kopen ook nog steeds</a:t>
            </a:r>
          </a:p>
        </p:txBody>
      </p:sp>
      <p:sp>
        <p:nvSpPr>
          <p:cNvPr id="3" name="Slide Number Placeholder 2">
            <a:extLst>
              <a:ext uri="{FF2B5EF4-FFF2-40B4-BE49-F238E27FC236}">
                <a16:creationId xmlns:a16="http://schemas.microsoft.com/office/drawing/2014/main" id="{52DF3161-FDAD-48E5-B158-58444016EB35}"/>
              </a:ext>
            </a:extLst>
          </p:cNvPr>
          <p:cNvSpPr>
            <a:spLocks noGrp="1"/>
          </p:cNvSpPr>
          <p:nvPr>
            <p:ph type="sldNum" sz="quarter" idx="34"/>
          </p:nvPr>
        </p:nvSpPr>
        <p:spPr/>
        <p:txBody>
          <a:bodyPr/>
          <a:lstStyle/>
          <a:p>
            <a:fld id="{C0531ADF-2191-45C5-9D71-08764BF86A6F}" type="slidenum">
              <a:rPr lang="nl-NL" smtClean="0"/>
              <a:pPr/>
              <a:t>12</a:t>
            </a:fld>
            <a:endParaRPr lang="nl-NL" dirty="0"/>
          </a:p>
        </p:txBody>
      </p:sp>
      <p:sp>
        <p:nvSpPr>
          <p:cNvPr id="10" name="Text Placeholder 9">
            <a:extLst>
              <a:ext uri="{FF2B5EF4-FFF2-40B4-BE49-F238E27FC236}">
                <a16:creationId xmlns:a16="http://schemas.microsoft.com/office/drawing/2014/main" id="{F58AB90E-B5D0-4BC7-87F1-3B29C4A530B8}"/>
              </a:ext>
            </a:extLst>
          </p:cNvPr>
          <p:cNvSpPr>
            <a:spLocks noGrp="1"/>
          </p:cNvSpPr>
          <p:nvPr>
            <p:ph type="body" sz="quarter" idx="36"/>
          </p:nvPr>
        </p:nvSpPr>
        <p:spPr>
          <a:xfrm>
            <a:off x="373223" y="989311"/>
            <a:ext cx="11097807" cy="474276"/>
          </a:xfrm>
        </p:spPr>
        <p:txBody>
          <a:bodyPr/>
          <a:lstStyle/>
          <a:p>
            <a:r>
              <a:rPr lang="nl-NL" sz="2400" dirty="0"/>
              <a:t>Zelfs zonder nieuwe QE komt, koopt de ECB &gt; 25% van de Duitse uitgifte</a:t>
            </a:r>
          </a:p>
        </p:txBody>
      </p:sp>
      <p:sp>
        <p:nvSpPr>
          <p:cNvPr id="11" name="TextBox 1">
            <a:extLst>
              <a:ext uri="{FF2B5EF4-FFF2-40B4-BE49-F238E27FC236}">
                <a16:creationId xmlns:a16="http://schemas.microsoft.com/office/drawing/2014/main" id="{66F6E3EC-40C5-47B3-8307-EA67737159DB}"/>
              </a:ext>
            </a:extLst>
          </p:cNvPr>
          <p:cNvSpPr txBox="1">
            <a:spLocks noGrp="1"/>
          </p:cNvSpPr>
          <p:nvPr>
            <p:ph type="body" sz="quarter" idx="12"/>
          </p:nvPr>
        </p:nvSpPr>
        <p:spPr>
          <a:xfrm>
            <a:off x="474640" y="5989628"/>
            <a:ext cx="9906410" cy="142347"/>
          </a:xfrm>
          <a:prstGeom prst="rect">
            <a:avLst/>
          </a:prstGeom>
          <a:noFill/>
        </p:spPr>
        <p:txBody>
          <a:bodyPr wrap="square" rtlCol="0" anchor="t">
            <a:spAutoFit/>
          </a:bodyPr>
          <a:lstStyle/>
          <a:p>
            <a:r>
              <a:rPr lang="nl-NL" sz="1000" dirty="0">
                <a:solidFill>
                  <a:srgbClr val="000000"/>
                </a:solidFill>
                <a:ea typeface="Times New Roman" panose="02020603050405020304" pitchFamily="18" charset="0"/>
                <a:cs typeface="Times New Roman" panose="02020603050405020304" pitchFamily="18" charset="0"/>
              </a:rPr>
              <a:t>Bron: BlackRock Investment </a:t>
            </a:r>
            <a:r>
              <a:rPr lang="nl-NL" sz="1000" dirty="0" err="1">
                <a:solidFill>
                  <a:srgbClr val="000000"/>
                </a:solidFill>
                <a:ea typeface="Times New Roman" panose="02020603050405020304" pitchFamily="18" charset="0"/>
                <a:cs typeface="Times New Roman" panose="02020603050405020304" pitchFamily="18" charset="0"/>
              </a:rPr>
              <a:t>Institute</a:t>
            </a:r>
            <a:r>
              <a:rPr lang="nl-NL" sz="1000" dirty="0">
                <a:solidFill>
                  <a:srgbClr val="000000"/>
                </a:solidFill>
                <a:ea typeface="Times New Roman" panose="02020603050405020304" pitchFamily="18" charset="0"/>
                <a:cs typeface="Times New Roman" panose="02020603050405020304" pitchFamily="18" charset="0"/>
              </a:rPr>
              <a:t>, https://www.ecb.europa.eu/press/key/date/2019/html/ecb.sp190612_1~1a3bede969.en.html</a:t>
            </a:r>
          </a:p>
        </p:txBody>
      </p:sp>
      <p:sp>
        <p:nvSpPr>
          <p:cNvPr id="12" name="Footer Placeholder 1">
            <a:extLst>
              <a:ext uri="{FF2B5EF4-FFF2-40B4-BE49-F238E27FC236}">
                <a16:creationId xmlns:a16="http://schemas.microsoft.com/office/drawing/2014/main" id="{074A7F77-9D3A-46CD-BFD7-1495A8E08ACE}"/>
              </a:ext>
            </a:extLst>
          </p:cNvPr>
          <p:cNvSpPr txBox="1">
            <a:spLocks/>
          </p:cNvSpPr>
          <p:nvPr/>
        </p:nvSpPr>
        <p:spPr>
          <a:xfrm>
            <a:off x="2834231" y="6550077"/>
            <a:ext cx="6134100" cy="219709"/>
          </a:xfrm>
          <a:prstGeom prst="rect">
            <a:avLst/>
          </a:prstGeom>
        </p:spPr>
        <p:txBody>
          <a:bodyPr/>
          <a:lstStyle>
            <a:defPPr>
              <a:defRPr lang="en-US"/>
            </a:defPPr>
            <a:lvl1pPr marL="0" algn="ctr" defTabSz="914400" rtl="0" eaLnBrk="1" latinLnBrk="0" hangingPunct="1">
              <a:defRPr sz="800" kern="1200" cap="all"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solidFill>
                  <a:schemeClr val="bg1"/>
                </a:solidFill>
              </a:rPr>
              <a:t>Uitsluitend voor professionele beleggers </a:t>
            </a:r>
          </a:p>
        </p:txBody>
      </p:sp>
      <p:sp>
        <p:nvSpPr>
          <p:cNvPr id="13" name="TextBox 12"/>
          <p:cNvSpPr txBox="1"/>
          <p:nvPr/>
        </p:nvSpPr>
        <p:spPr>
          <a:xfrm>
            <a:off x="0" y="0"/>
            <a:ext cx="0" cy="0"/>
          </a:xfrm>
          <a:prstGeom prst="rect">
            <a:avLst/>
          </a:prstGeom>
        </p:spPr>
        <p:txBody>
          <a:bodyPr rtlCol="0" anchor="t">
            <a:noAutofit/>
          </a:bodyPr>
          <a:lstStyle/>
          <a:p>
            <a:pPr algn="l"/>
            <a:endParaRPr lang="en-US" sz="1100"/>
          </a:p>
          <a:p>
            <a:r>
              <a:rPr lang="en-US" sz="100"/>
              <a:t>ADMASTER-STAMP!MKTGM0719E-888596-5/23</a:t>
            </a:r>
          </a:p>
        </p:txBody>
      </p:sp>
      <p:graphicFrame>
        <p:nvGraphicFramePr>
          <p:cNvPr id="15" name="Chart 14">
            <a:extLst>
              <a:ext uri="{FF2B5EF4-FFF2-40B4-BE49-F238E27FC236}">
                <a16:creationId xmlns:a16="http://schemas.microsoft.com/office/drawing/2014/main" id="{7D92F42E-535A-462E-A117-6152FFB55FF2}"/>
              </a:ext>
            </a:extLst>
          </p:cNvPr>
          <p:cNvGraphicFramePr>
            <a:graphicFrameLocks/>
          </p:cNvGraphicFramePr>
          <p:nvPr>
            <p:extLst>
              <p:ext uri="{D42A27DB-BD31-4B8C-83A1-F6EECF244321}">
                <p14:modId xmlns:p14="http://schemas.microsoft.com/office/powerpoint/2010/main" val="1907245504"/>
              </p:ext>
            </p:extLst>
          </p:nvPr>
        </p:nvGraphicFramePr>
        <p:xfrm>
          <a:off x="373223" y="1592490"/>
          <a:ext cx="11097807" cy="420663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559CD4E2-04C0-4956-B65A-EBB222FED113}"/>
              </a:ext>
            </a:extLst>
          </p:cNvPr>
          <p:cNvSpPr txBox="1"/>
          <p:nvPr/>
        </p:nvSpPr>
        <p:spPr>
          <a:xfrm>
            <a:off x="10134600" y="6527800"/>
            <a:ext cx="3810000" cy="139700"/>
          </a:xfrm>
          <a:prstGeom prst="rect">
            <a:avLst/>
          </a:prstGeom>
        </p:spPr>
        <p:txBody>
          <a:bodyPr lIns="0" tIns="0" rIns="0" bIns="0" rtlCol="0" anchor="t" anchorCtr="0">
            <a:noAutofit/>
          </a:bodyPr>
          <a:lstStyle/>
          <a:p>
            <a:pPr algn="l"/>
            <a:r>
              <a:rPr lang="en-US" sz="800" b="0" i="0">
                <a:solidFill>
                  <a:srgbClr val="7C7B7F"/>
                </a:solidFill>
                <a:latin typeface="Times New Roman"/>
              </a:rPr>
              <a:t>ICBH0819E-941177-12/36</a:t>
            </a:r>
            <a:endParaRPr lang="en-US" sz="1100"/>
          </a:p>
        </p:txBody>
      </p:sp>
    </p:spTree>
    <p:extLst>
      <p:ext uri="{BB962C8B-B14F-4D97-AF65-F5344CB8AC3E}">
        <p14:creationId xmlns:p14="http://schemas.microsoft.com/office/powerpoint/2010/main" val="3520081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7698-A621-4DF1-9BC7-6B1D8CD71636}"/>
              </a:ext>
            </a:extLst>
          </p:cNvPr>
          <p:cNvSpPr>
            <a:spLocks noGrp="1"/>
          </p:cNvSpPr>
          <p:nvPr>
            <p:ph type="title"/>
          </p:nvPr>
        </p:nvSpPr>
        <p:spPr/>
        <p:txBody>
          <a:bodyPr/>
          <a:lstStyle/>
          <a:p>
            <a:r>
              <a:rPr lang="nl-NL" sz="3200" dirty="0"/>
              <a:t>Buitenlandse beleggers doen ook een duit in het zakje</a:t>
            </a:r>
          </a:p>
        </p:txBody>
      </p:sp>
      <p:sp>
        <p:nvSpPr>
          <p:cNvPr id="3" name="Slide Number Placeholder 2">
            <a:extLst>
              <a:ext uri="{FF2B5EF4-FFF2-40B4-BE49-F238E27FC236}">
                <a16:creationId xmlns:a16="http://schemas.microsoft.com/office/drawing/2014/main" id="{52DF3161-FDAD-48E5-B158-58444016EB35}"/>
              </a:ext>
            </a:extLst>
          </p:cNvPr>
          <p:cNvSpPr>
            <a:spLocks noGrp="1"/>
          </p:cNvSpPr>
          <p:nvPr>
            <p:ph type="sldNum" sz="quarter" idx="34"/>
          </p:nvPr>
        </p:nvSpPr>
        <p:spPr/>
        <p:txBody>
          <a:bodyPr/>
          <a:lstStyle/>
          <a:p>
            <a:fld id="{C0531ADF-2191-45C5-9D71-08764BF86A6F}" type="slidenum">
              <a:rPr lang="nl-NL" smtClean="0"/>
              <a:pPr/>
              <a:t>13</a:t>
            </a:fld>
            <a:endParaRPr lang="nl-NL" dirty="0"/>
          </a:p>
        </p:txBody>
      </p:sp>
      <p:sp>
        <p:nvSpPr>
          <p:cNvPr id="10" name="Text Placeholder 9">
            <a:extLst>
              <a:ext uri="{FF2B5EF4-FFF2-40B4-BE49-F238E27FC236}">
                <a16:creationId xmlns:a16="http://schemas.microsoft.com/office/drawing/2014/main" id="{F58AB90E-B5D0-4BC7-87F1-3B29C4A530B8}"/>
              </a:ext>
            </a:extLst>
          </p:cNvPr>
          <p:cNvSpPr>
            <a:spLocks noGrp="1"/>
          </p:cNvSpPr>
          <p:nvPr>
            <p:ph type="body" sz="quarter" idx="36"/>
          </p:nvPr>
        </p:nvSpPr>
        <p:spPr>
          <a:xfrm>
            <a:off x="373223" y="989311"/>
            <a:ext cx="11097807" cy="474276"/>
          </a:xfrm>
        </p:spPr>
        <p:txBody>
          <a:bodyPr/>
          <a:lstStyle/>
          <a:p>
            <a:r>
              <a:rPr lang="nl-NL" sz="2400" dirty="0"/>
              <a:t>Voor Amerikanen loont het om Duitse obligaties te kopen</a:t>
            </a:r>
          </a:p>
        </p:txBody>
      </p:sp>
      <p:sp>
        <p:nvSpPr>
          <p:cNvPr id="11" name="TextBox 1">
            <a:extLst>
              <a:ext uri="{FF2B5EF4-FFF2-40B4-BE49-F238E27FC236}">
                <a16:creationId xmlns:a16="http://schemas.microsoft.com/office/drawing/2014/main" id="{66F6E3EC-40C5-47B3-8307-EA67737159DB}"/>
              </a:ext>
            </a:extLst>
          </p:cNvPr>
          <p:cNvSpPr txBox="1">
            <a:spLocks noGrp="1"/>
          </p:cNvSpPr>
          <p:nvPr>
            <p:ph type="body" sz="quarter" idx="12"/>
          </p:nvPr>
        </p:nvSpPr>
        <p:spPr>
          <a:xfrm>
            <a:off x="474640" y="5989628"/>
            <a:ext cx="9906410" cy="280846"/>
          </a:xfrm>
          <a:prstGeom prst="rect">
            <a:avLst/>
          </a:prstGeom>
          <a:noFill/>
        </p:spPr>
        <p:txBody>
          <a:bodyPr wrap="square" rtlCol="0" anchor="t">
            <a:spAutoFit/>
          </a:bodyPr>
          <a:lstStyle/>
          <a:p>
            <a:r>
              <a:rPr lang="nl-NL" sz="1000" dirty="0">
                <a:solidFill>
                  <a:srgbClr val="000000"/>
                </a:solidFill>
                <a:ea typeface="Times New Roman" panose="02020603050405020304" pitchFamily="18" charset="0"/>
                <a:cs typeface="Times New Roman" panose="02020603050405020304" pitchFamily="18" charset="0"/>
              </a:rPr>
              <a:t>Bron: BlackRock Investment </a:t>
            </a:r>
            <a:r>
              <a:rPr lang="nl-NL" sz="1000" dirty="0" err="1">
                <a:solidFill>
                  <a:srgbClr val="000000"/>
                </a:solidFill>
                <a:ea typeface="Times New Roman" panose="02020603050405020304" pitchFamily="18" charset="0"/>
                <a:cs typeface="Times New Roman" panose="02020603050405020304" pitchFamily="18" charset="0"/>
              </a:rPr>
              <a:t>Institute</a:t>
            </a:r>
            <a:r>
              <a:rPr lang="nl-NL" sz="1000" dirty="0">
                <a:solidFill>
                  <a:srgbClr val="000000"/>
                </a:solidFill>
                <a:ea typeface="Times New Roman" panose="02020603050405020304" pitchFamily="18" charset="0"/>
                <a:cs typeface="Times New Roman" panose="02020603050405020304" pitchFamily="18" charset="0"/>
              </a:rPr>
              <a:t>, </a:t>
            </a:r>
            <a:r>
              <a:rPr lang="nl-NL" sz="1000" dirty="0" err="1">
                <a:solidFill>
                  <a:srgbClr val="000000"/>
                </a:solidFill>
                <a:ea typeface="Times New Roman" panose="02020603050405020304" pitchFamily="18" charset="0"/>
                <a:cs typeface="Times New Roman" panose="02020603050405020304" pitchFamily="18" charset="0"/>
              </a:rPr>
              <a:t>Bloomberg</a:t>
            </a:r>
            <a:r>
              <a:rPr lang="nl-NL" sz="1000" dirty="0">
                <a:solidFill>
                  <a:srgbClr val="000000"/>
                </a:solidFill>
                <a:ea typeface="Times New Roman" panose="02020603050405020304" pitchFamily="18" charset="0"/>
                <a:cs typeface="Times New Roman" panose="02020603050405020304" pitchFamily="18" charset="0"/>
              </a:rPr>
              <a:t>. Toelichting: de groene lijn geeft de Amerikaanse kapitaalmarktrente weer, de rode lijn de Duitse kapitaalmarktrente. De groene stippellijn geeft de Duitse kapitaalmarktrente weer die </a:t>
            </a:r>
            <a:r>
              <a:rPr lang="nl-NL" sz="1000" dirty="0" err="1">
                <a:solidFill>
                  <a:srgbClr val="000000"/>
                </a:solidFill>
                <a:ea typeface="Times New Roman" panose="02020603050405020304" pitchFamily="18" charset="0"/>
                <a:cs typeface="Times New Roman" panose="02020603050405020304" pitchFamily="18" charset="0"/>
              </a:rPr>
              <a:t>gehedged</a:t>
            </a:r>
            <a:r>
              <a:rPr lang="nl-NL" sz="1000" dirty="0">
                <a:solidFill>
                  <a:srgbClr val="000000"/>
                </a:solidFill>
                <a:ea typeface="Times New Roman" panose="02020603050405020304" pitchFamily="18" charset="0"/>
                <a:cs typeface="Times New Roman" panose="02020603050405020304" pitchFamily="18" charset="0"/>
              </a:rPr>
              <a:t> is naar dollars, gebruik makend van het renteverschil van de Amerikaanse en Duitse 1jaarsrente </a:t>
            </a:r>
          </a:p>
        </p:txBody>
      </p:sp>
      <p:sp>
        <p:nvSpPr>
          <p:cNvPr id="12" name="Footer Placeholder 1">
            <a:extLst>
              <a:ext uri="{FF2B5EF4-FFF2-40B4-BE49-F238E27FC236}">
                <a16:creationId xmlns:a16="http://schemas.microsoft.com/office/drawing/2014/main" id="{074A7F77-9D3A-46CD-BFD7-1495A8E08ACE}"/>
              </a:ext>
            </a:extLst>
          </p:cNvPr>
          <p:cNvSpPr txBox="1">
            <a:spLocks/>
          </p:cNvSpPr>
          <p:nvPr/>
        </p:nvSpPr>
        <p:spPr>
          <a:xfrm>
            <a:off x="2834231" y="6550077"/>
            <a:ext cx="6134100" cy="219709"/>
          </a:xfrm>
          <a:prstGeom prst="rect">
            <a:avLst/>
          </a:prstGeom>
        </p:spPr>
        <p:txBody>
          <a:bodyPr/>
          <a:lstStyle>
            <a:defPPr>
              <a:defRPr lang="en-US"/>
            </a:defPPr>
            <a:lvl1pPr marL="0" algn="ctr" defTabSz="914400" rtl="0" eaLnBrk="1" latinLnBrk="0" hangingPunct="1">
              <a:defRPr sz="800" kern="1200" cap="all"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solidFill>
                  <a:schemeClr val="bg1"/>
                </a:solidFill>
              </a:rPr>
              <a:t>Uitsluitend voor professionele beleggers </a:t>
            </a:r>
          </a:p>
        </p:txBody>
      </p:sp>
      <p:sp>
        <p:nvSpPr>
          <p:cNvPr id="13" name="TextBox 12"/>
          <p:cNvSpPr txBox="1"/>
          <p:nvPr/>
        </p:nvSpPr>
        <p:spPr>
          <a:xfrm>
            <a:off x="0" y="0"/>
            <a:ext cx="0" cy="0"/>
          </a:xfrm>
          <a:prstGeom prst="rect">
            <a:avLst/>
          </a:prstGeom>
        </p:spPr>
        <p:txBody>
          <a:bodyPr rtlCol="0" anchor="t">
            <a:noAutofit/>
          </a:bodyPr>
          <a:lstStyle/>
          <a:p>
            <a:pPr algn="l"/>
            <a:endParaRPr lang="en-US" sz="1100"/>
          </a:p>
          <a:p>
            <a:r>
              <a:rPr lang="en-US" sz="100"/>
              <a:t>ADMASTER-STAMP!MKTGM0719E-888596-5/23</a:t>
            </a:r>
          </a:p>
        </p:txBody>
      </p:sp>
      <p:graphicFrame>
        <p:nvGraphicFramePr>
          <p:cNvPr id="15" name="Chart 14">
            <a:extLst>
              <a:ext uri="{FF2B5EF4-FFF2-40B4-BE49-F238E27FC236}">
                <a16:creationId xmlns:a16="http://schemas.microsoft.com/office/drawing/2014/main" id="{10BFD9CA-2057-41A6-9F09-040FCD73775E}"/>
              </a:ext>
            </a:extLst>
          </p:cNvPr>
          <p:cNvGraphicFramePr>
            <a:graphicFrameLocks/>
          </p:cNvGraphicFramePr>
          <p:nvPr>
            <p:extLst>
              <p:ext uri="{D42A27DB-BD31-4B8C-83A1-F6EECF244321}">
                <p14:modId xmlns:p14="http://schemas.microsoft.com/office/powerpoint/2010/main" val="3209522713"/>
              </p:ext>
            </p:extLst>
          </p:nvPr>
        </p:nvGraphicFramePr>
        <p:xfrm>
          <a:off x="458724" y="1544867"/>
          <a:ext cx="10864582" cy="425426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91DAB66B-5CD0-4623-B9FB-6D77D9824020}"/>
              </a:ext>
            </a:extLst>
          </p:cNvPr>
          <p:cNvSpPr txBox="1"/>
          <p:nvPr/>
        </p:nvSpPr>
        <p:spPr>
          <a:xfrm>
            <a:off x="10134600" y="6527800"/>
            <a:ext cx="3810000" cy="139700"/>
          </a:xfrm>
          <a:prstGeom prst="rect">
            <a:avLst/>
          </a:prstGeom>
        </p:spPr>
        <p:txBody>
          <a:bodyPr lIns="0" tIns="0" rIns="0" bIns="0" rtlCol="0" anchor="t" anchorCtr="0">
            <a:noAutofit/>
          </a:bodyPr>
          <a:lstStyle/>
          <a:p>
            <a:pPr algn="l"/>
            <a:r>
              <a:rPr lang="en-US" sz="800" b="0" i="0">
                <a:solidFill>
                  <a:srgbClr val="7C7B7F"/>
                </a:solidFill>
                <a:latin typeface="Times New Roman"/>
              </a:rPr>
              <a:t>ICBH0819E-941177-13/36</a:t>
            </a:r>
            <a:endParaRPr lang="en-US" sz="1100"/>
          </a:p>
        </p:txBody>
      </p:sp>
    </p:spTree>
    <p:extLst>
      <p:ext uri="{BB962C8B-B14F-4D97-AF65-F5344CB8AC3E}">
        <p14:creationId xmlns:p14="http://schemas.microsoft.com/office/powerpoint/2010/main" val="767100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7698-A621-4DF1-9BC7-6B1D8CD71636}"/>
              </a:ext>
            </a:extLst>
          </p:cNvPr>
          <p:cNvSpPr>
            <a:spLocks noGrp="1"/>
          </p:cNvSpPr>
          <p:nvPr>
            <p:ph type="title"/>
          </p:nvPr>
        </p:nvSpPr>
        <p:spPr/>
        <p:txBody>
          <a:bodyPr/>
          <a:lstStyle/>
          <a:p>
            <a:r>
              <a:rPr lang="nl-NL" sz="3200" dirty="0"/>
              <a:t>Aanbod obligaties neemt tegelijkertijd af</a:t>
            </a:r>
          </a:p>
        </p:txBody>
      </p:sp>
      <p:sp>
        <p:nvSpPr>
          <p:cNvPr id="3" name="Slide Number Placeholder 2">
            <a:extLst>
              <a:ext uri="{FF2B5EF4-FFF2-40B4-BE49-F238E27FC236}">
                <a16:creationId xmlns:a16="http://schemas.microsoft.com/office/drawing/2014/main" id="{52DF3161-FDAD-48E5-B158-58444016EB35}"/>
              </a:ext>
            </a:extLst>
          </p:cNvPr>
          <p:cNvSpPr>
            <a:spLocks noGrp="1"/>
          </p:cNvSpPr>
          <p:nvPr>
            <p:ph type="sldNum" sz="quarter" idx="34"/>
          </p:nvPr>
        </p:nvSpPr>
        <p:spPr/>
        <p:txBody>
          <a:bodyPr/>
          <a:lstStyle/>
          <a:p>
            <a:fld id="{C0531ADF-2191-45C5-9D71-08764BF86A6F}" type="slidenum">
              <a:rPr lang="nl-NL" smtClean="0"/>
              <a:pPr/>
              <a:t>14</a:t>
            </a:fld>
            <a:endParaRPr lang="nl-NL" dirty="0"/>
          </a:p>
        </p:txBody>
      </p:sp>
      <p:sp>
        <p:nvSpPr>
          <p:cNvPr id="10" name="Text Placeholder 9">
            <a:extLst>
              <a:ext uri="{FF2B5EF4-FFF2-40B4-BE49-F238E27FC236}">
                <a16:creationId xmlns:a16="http://schemas.microsoft.com/office/drawing/2014/main" id="{F58AB90E-B5D0-4BC7-87F1-3B29C4A530B8}"/>
              </a:ext>
            </a:extLst>
          </p:cNvPr>
          <p:cNvSpPr>
            <a:spLocks noGrp="1"/>
          </p:cNvSpPr>
          <p:nvPr>
            <p:ph type="body" sz="quarter" idx="36"/>
          </p:nvPr>
        </p:nvSpPr>
        <p:spPr>
          <a:xfrm>
            <a:off x="373223" y="989311"/>
            <a:ext cx="11097807" cy="474276"/>
          </a:xfrm>
        </p:spPr>
        <p:txBody>
          <a:bodyPr/>
          <a:lstStyle/>
          <a:p>
            <a:r>
              <a:rPr lang="nl-NL" sz="2400" dirty="0"/>
              <a:t>Schuldreductie van Duitse overheid leidt tot minder aanbod</a:t>
            </a:r>
          </a:p>
        </p:txBody>
      </p:sp>
      <p:sp>
        <p:nvSpPr>
          <p:cNvPr id="11" name="TextBox 1">
            <a:extLst>
              <a:ext uri="{FF2B5EF4-FFF2-40B4-BE49-F238E27FC236}">
                <a16:creationId xmlns:a16="http://schemas.microsoft.com/office/drawing/2014/main" id="{66F6E3EC-40C5-47B3-8307-EA67737159DB}"/>
              </a:ext>
            </a:extLst>
          </p:cNvPr>
          <p:cNvSpPr txBox="1">
            <a:spLocks noGrp="1"/>
          </p:cNvSpPr>
          <p:nvPr>
            <p:ph type="body" sz="quarter" idx="12"/>
          </p:nvPr>
        </p:nvSpPr>
        <p:spPr>
          <a:xfrm>
            <a:off x="474640" y="5989628"/>
            <a:ext cx="9906410" cy="142347"/>
          </a:xfrm>
          <a:prstGeom prst="rect">
            <a:avLst/>
          </a:prstGeom>
          <a:noFill/>
        </p:spPr>
        <p:txBody>
          <a:bodyPr wrap="square" rtlCol="0" anchor="t">
            <a:spAutoFit/>
          </a:bodyPr>
          <a:lstStyle/>
          <a:p>
            <a:r>
              <a:rPr lang="nl-NL" sz="1000" dirty="0">
                <a:solidFill>
                  <a:srgbClr val="000000"/>
                </a:solidFill>
                <a:ea typeface="Times New Roman" panose="02020603050405020304" pitchFamily="18" charset="0"/>
                <a:cs typeface="Times New Roman" panose="02020603050405020304" pitchFamily="18" charset="0"/>
              </a:rPr>
              <a:t>Bron: BlackRock Investment </a:t>
            </a:r>
            <a:r>
              <a:rPr lang="nl-NL" sz="1000" dirty="0" err="1">
                <a:solidFill>
                  <a:srgbClr val="000000"/>
                </a:solidFill>
                <a:ea typeface="Times New Roman" panose="02020603050405020304" pitchFamily="18" charset="0"/>
                <a:cs typeface="Times New Roman" panose="02020603050405020304" pitchFamily="18" charset="0"/>
              </a:rPr>
              <a:t>Institute</a:t>
            </a:r>
            <a:r>
              <a:rPr lang="nl-NL" sz="1000" dirty="0">
                <a:solidFill>
                  <a:srgbClr val="000000"/>
                </a:solidFill>
                <a:ea typeface="Times New Roman" panose="02020603050405020304" pitchFamily="18" charset="0"/>
                <a:cs typeface="Times New Roman" panose="02020603050405020304" pitchFamily="18" charset="0"/>
              </a:rPr>
              <a:t>, </a:t>
            </a:r>
            <a:r>
              <a:rPr lang="nl-NL" sz="1000" dirty="0" err="1">
                <a:solidFill>
                  <a:srgbClr val="000000"/>
                </a:solidFill>
                <a:ea typeface="Times New Roman" panose="02020603050405020304" pitchFamily="18" charset="0"/>
                <a:cs typeface="Times New Roman" panose="02020603050405020304" pitchFamily="18" charset="0"/>
              </a:rPr>
              <a:t>Bloomberg</a:t>
            </a:r>
            <a:r>
              <a:rPr lang="nl-NL" sz="1000" dirty="0">
                <a:solidFill>
                  <a:srgbClr val="000000"/>
                </a:solidFill>
                <a:ea typeface="Times New Roman" panose="02020603050405020304" pitchFamily="18" charset="0"/>
                <a:cs typeface="Times New Roman" panose="02020603050405020304" pitchFamily="18" charset="0"/>
              </a:rPr>
              <a:t>. Het rode vlak geeft de Duitse overheidsschuld als percentage van BBP weer, de gele lijn de absolute omvang.</a:t>
            </a:r>
          </a:p>
        </p:txBody>
      </p:sp>
      <p:sp>
        <p:nvSpPr>
          <p:cNvPr id="12" name="Footer Placeholder 1">
            <a:extLst>
              <a:ext uri="{FF2B5EF4-FFF2-40B4-BE49-F238E27FC236}">
                <a16:creationId xmlns:a16="http://schemas.microsoft.com/office/drawing/2014/main" id="{074A7F77-9D3A-46CD-BFD7-1495A8E08ACE}"/>
              </a:ext>
            </a:extLst>
          </p:cNvPr>
          <p:cNvSpPr txBox="1">
            <a:spLocks/>
          </p:cNvSpPr>
          <p:nvPr/>
        </p:nvSpPr>
        <p:spPr>
          <a:xfrm>
            <a:off x="2834231" y="6550077"/>
            <a:ext cx="6134100" cy="219709"/>
          </a:xfrm>
          <a:prstGeom prst="rect">
            <a:avLst/>
          </a:prstGeom>
        </p:spPr>
        <p:txBody>
          <a:bodyPr/>
          <a:lstStyle>
            <a:defPPr>
              <a:defRPr lang="en-US"/>
            </a:defPPr>
            <a:lvl1pPr marL="0" algn="ctr" defTabSz="914400" rtl="0" eaLnBrk="1" latinLnBrk="0" hangingPunct="1">
              <a:defRPr sz="800" kern="1200" cap="all"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solidFill>
                  <a:schemeClr val="bg1"/>
                </a:solidFill>
              </a:rPr>
              <a:t>Uitsluitend voor professionele beleggers </a:t>
            </a:r>
          </a:p>
        </p:txBody>
      </p:sp>
      <p:sp>
        <p:nvSpPr>
          <p:cNvPr id="13" name="TextBox 12"/>
          <p:cNvSpPr txBox="1"/>
          <p:nvPr/>
        </p:nvSpPr>
        <p:spPr>
          <a:xfrm>
            <a:off x="0" y="0"/>
            <a:ext cx="0" cy="0"/>
          </a:xfrm>
          <a:prstGeom prst="rect">
            <a:avLst/>
          </a:prstGeom>
        </p:spPr>
        <p:txBody>
          <a:bodyPr rtlCol="0" anchor="t">
            <a:noAutofit/>
          </a:bodyPr>
          <a:lstStyle/>
          <a:p>
            <a:pPr algn="l"/>
            <a:endParaRPr lang="en-US" sz="1100"/>
          </a:p>
          <a:p>
            <a:r>
              <a:rPr lang="en-US" sz="100"/>
              <a:t>ADMASTER-STAMP!MKTGM0719E-888596-5/23</a:t>
            </a:r>
          </a:p>
        </p:txBody>
      </p:sp>
      <p:graphicFrame>
        <p:nvGraphicFramePr>
          <p:cNvPr id="9" name="Chart 8">
            <a:extLst>
              <a:ext uri="{FF2B5EF4-FFF2-40B4-BE49-F238E27FC236}">
                <a16:creationId xmlns:a16="http://schemas.microsoft.com/office/drawing/2014/main" id="{232BB928-FA1E-438F-B524-924BBA38269F}"/>
              </a:ext>
            </a:extLst>
          </p:cNvPr>
          <p:cNvGraphicFramePr>
            <a:graphicFrameLocks/>
          </p:cNvGraphicFramePr>
          <p:nvPr>
            <p:extLst>
              <p:ext uri="{D42A27DB-BD31-4B8C-83A1-F6EECF244321}">
                <p14:modId xmlns:p14="http://schemas.microsoft.com/office/powerpoint/2010/main" val="1321473683"/>
              </p:ext>
            </p:extLst>
          </p:nvPr>
        </p:nvGraphicFramePr>
        <p:xfrm>
          <a:off x="373223" y="1609873"/>
          <a:ext cx="11097807" cy="437975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C7C91C4F-C6E0-442E-AEAA-42E414EEAA1A}"/>
              </a:ext>
            </a:extLst>
          </p:cNvPr>
          <p:cNvSpPr txBox="1"/>
          <p:nvPr/>
        </p:nvSpPr>
        <p:spPr>
          <a:xfrm>
            <a:off x="10134600" y="6527800"/>
            <a:ext cx="3810000" cy="139700"/>
          </a:xfrm>
          <a:prstGeom prst="rect">
            <a:avLst/>
          </a:prstGeom>
        </p:spPr>
        <p:txBody>
          <a:bodyPr lIns="0" tIns="0" rIns="0" bIns="0" rtlCol="0" anchor="t" anchorCtr="0">
            <a:noAutofit/>
          </a:bodyPr>
          <a:lstStyle/>
          <a:p>
            <a:pPr algn="l"/>
            <a:r>
              <a:rPr lang="en-US" sz="800" b="0" i="0">
                <a:solidFill>
                  <a:srgbClr val="7C7B7F"/>
                </a:solidFill>
                <a:latin typeface="Times New Roman"/>
              </a:rPr>
              <a:t>ICBH0819E-941177-14/36</a:t>
            </a:r>
            <a:endParaRPr lang="en-US" sz="1100"/>
          </a:p>
        </p:txBody>
      </p:sp>
    </p:spTree>
    <p:extLst>
      <p:ext uri="{BB962C8B-B14F-4D97-AF65-F5344CB8AC3E}">
        <p14:creationId xmlns:p14="http://schemas.microsoft.com/office/powerpoint/2010/main" val="1073190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DD5839-B13E-45C2-AE42-69BFBDE4B49B}"/>
              </a:ext>
            </a:extLst>
          </p:cNvPr>
          <p:cNvSpPr/>
          <p:nvPr/>
        </p:nvSpPr>
        <p:spPr>
          <a:xfrm>
            <a:off x="0" y="0"/>
            <a:ext cx="4588778" cy="6446520"/>
          </a:xfrm>
          <a:prstGeom prst="rect">
            <a:avLst/>
          </a:prstGeom>
          <a:solidFill>
            <a:schemeClr val="tx1"/>
          </a:solidFill>
          <a:ln w="9525" cap="flat" cmpd="sng" algn="ctr">
            <a:solidFill>
              <a:schemeClr val="tx1"/>
            </a:solid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buClr>
                <a:schemeClr val="tx2"/>
              </a:buClr>
              <a:buSzPct val="110000"/>
            </a:pPr>
            <a:endParaRPr lang="nl-NL" sz="1000" b="1" kern="0" dirty="0"/>
          </a:p>
        </p:txBody>
      </p:sp>
      <p:sp>
        <p:nvSpPr>
          <p:cNvPr id="2" name="Slide Number Placeholder 1">
            <a:extLst>
              <a:ext uri="{FF2B5EF4-FFF2-40B4-BE49-F238E27FC236}">
                <a16:creationId xmlns:a16="http://schemas.microsoft.com/office/drawing/2014/main" id="{22A7AD14-B577-4453-B3B7-57A3E293F73F}"/>
              </a:ext>
            </a:extLst>
          </p:cNvPr>
          <p:cNvSpPr>
            <a:spLocks noGrp="1"/>
          </p:cNvSpPr>
          <p:nvPr>
            <p:ph type="sldNum" sz="quarter" idx="11"/>
          </p:nvPr>
        </p:nvSpPr>
        <p:spPr/>
        <p:txBody>
          <a:bodyPr/>
          <a:lstStyle/>
          <a:p>
            <a:fld id="{C0531ADF-2191-45C5-9D71-08764BF86A6F}" type="slidenum">
              <a:rPr lang="nl-NL" smtClean="0"/>
              <a:pPr/>
              <a:t>15</a:t>
            </a:fld>
            <a:endParaRPr lang="nl-NL" dirty="0"/>
          </a:p>
        </p:txBody>
      </p:sp>
      <p:sp>
        <p:nvSpPr>
          <p:cNvPr id="4" name="Content Placeholder 3">
            <a:extLst>
              <a:ext uri="{FF2B5EF4-FFF2-40B4-BE49-F238E27FC236}">
                <a16:creationId xmlns:a16="http://schemas.microsoft.com/office/drawing/2014/main" id="{34AFB6C6-FC48-4076-8A7D-19DDDC9EC538}"/>
              </a:ext>
            </a:extLst>
          </p:cNvPr>
          <p:cNvSpPr>
            <a:spLocks noGrp="1"/>
          </p:cNvSpPr>
          <p:nvPr>
            <p:ph sz="quarter" idx="14"/>
          </p:nvPr>
        </p:nvSpPr>
        <p:spPr>
          <a:xfrm>
            <a:off x="5053312" y="475964"/>
            <a:ext cx="6675120" cy="5715000"/>
          </a:xfrm>
        </p:spPr>
        <p:txBody>
          <a:bodyPr/>
          <a:lstStyle/>
          <a:p>
            <a:pPr marL="457200" indent="-457200">
              <a:buFont typeface="Arial" panose="020B0604020202020204" pitchFamily="34" charset="0"/>
              <a:buChar char="•"/>
            </a:pPr>
            <a:r>
              <a:rPr lang="nl-NL" sz="2400" dirty="0"/>
              <a:t>Structurele oorzaak achter de lage kapitaalmarktrente zal niet op korte termijn opgelost worden. Vraag&gt;aanbod</a:t>
            </a:r>
          </a:p>
          <a:p>
            <a:pPr marL="457200" indent="-457200">
              <a:buFont typeface="Arial" panose="020B0604020202020204" pitchFamily="34" charset="0"/>
              <a:buChar char="•"/>
            </a:pPr>
            <a:r>
              <a:rPr lang="nl-NL" sz="2400" dirty="0"/>
              <a:t>Centrale banken dragen momenteel actief bij aan deze uitkomst. Dat kan veranderen, maar die kans lijkt klein. </a:t>
            </a:r>
          </a:p>
          <a:p>
            <a:pPr marL="457200" indent="-457200">
              <a:buFont typeface="Arial" panose="020B0604020202020204" pitchFamily="34" charset="0"/>
              <a:buChar char="•"/>
            </a:pPr>
            <a:r>
              <a:rPr lang="nl-NL" sz="2400" dirty="0"/>
              <a:t>Waar lagere rentes normaal gesproken een stimulans voor de economie betekenen, hebben we inmiddels het punt bereikt waarbij dat niet meer </a:t>
            </a:r>
            <a:r>
              <a:rPr lang="nl-NL" sz="2400"/>
              <a:t>het geval is. </a:t>
            </a:r>
            <a:endParaRPr lang="nl-NL" sz="2400" dirty="0"/>
          </a:p>
        </p:txBody>
      </p:sp>
      <p:sp>
        <p:nvSpPr>
          <p:cNvPr id="5" name="Text Placeholder 4">
            <a:extLst>
              <a:ext uri="{FF2B5EF4-FFF2-40B4-BE49-F238E27FC236}">
                <a16:creationId xmlns:a16="http://schemas.microsoft.com/office/drawing/2014/main" id="{ED6D93F3-F0C9-451D-B980-59A832E65BA4}"/>
              </a:ext>
            </a:extLst>
          </p:cNvPr>
          <p:cNvSpPr>
            <a:spLocks noGrp="1"/>
          </p:cNvSpPr>
          <p:nvPr>
            <p:ph type="body" sz="quarter" idx="13"/>
          </p:nvPr>
        </p:nvSpPr>
        <p:spPr>
          <a:xfrm>
            <a:off x="481312" y="475964"/>
            <a:ext cx="3657600" cy="5715000"/>
          </a:xfrm>
        </p:spPr>
        <p:txBody>
          <a:bodyPr/>
          <a:lstStyle/>
          <a:p>
            <a:r>
              <a:rPr lang="nl-NL" dirty="0"/>
              <a:t>Conclusies</a:t>
            </a:r>
          </a:p>
        </p:txBody>
      </p:sp>
      <p:sp>
        <p:nvSpPr>
          <p:cNvPr id="10" name="Footer Placeholder 1">
            <a:extLst>
              <a:ext uri="{FF2B5EF4-FFF2-40B4-BE49-F238E27FC236}">
                <a16:creationId xmlns:a16="http://schemas.microsoft.com/office/drawing/2014/main" id="{4B3AA3A1-0197-4882-8E15-E677DE62FC3D}"/>
              </a:ext>
            </a:extLst>
          </p:cNvPr>
          <p:cNvSpPr txBox="1">
            <a:spLocks/>
          </p:cNvSpPr>
          <p:nvPr/>
        </p:nvSpPr>
        <p:spPr>
          <a:xfrm>
            <a:off x="2834231" y="6550077"/>
            <a:ext cx="6134100" cy="219709"/>
          </a:xfrm>
          <a:prstGeom prst="rect">
            <a:avLst/>
          </a:prstGeom>
        </p:spPr>
        <p:txBody>
          <a:bodyPr/>
          <a:lstStyle>
            <a:defPPr>
              <a:defRPr lang="en-US"/>
            </a:defPPr>
            <a:lvl1pPr marL="0" algn="ctr" defTabSz="914400" rtl="0" eaLnBrk="1" latinLnBrk="0" hangingPunct="1">
              <a:defRPr sz="800" kern="1200" cap="all"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solidFill>
                  <a:schemeClr val="bg1"/>
                </a:solidFill>
              </a:rPr>
              <a:t>Uitsluitend voor professionele beleggers </a:t>
            </a:r>
          </a:p>
        </p:txBody>
      </p:sp>
      <p:sp>
        <p:nvSpPr>
          <p:cNvPr id="11" name="TextBox 10"/>
          <p:cNvSpPr txBox="1"/>
          <p:nvPr/>
        </p:nvSpPr>
        <p:spPr>
          <a:xfrm>
            <a:off x="0" y="0"/>
            <a:ext cx="0" cy="0"/>
          </a:xfrm>
          <a:prstGeom prst="rect">
            <a:avLst/>
          </a:prstGeom>
        </p:spPr>
        <p:txBody>
          <a:bodyPr rtlCol="0" anchor="t">
            <a:noAutofit/>
          </a:bodyPr>
          <a:lstStyle/>
          <a:p>
            <a:pPr algn="l"/>
            <a:endParaRPr lang="nl-NL" sz="1100" dirty="0"/>
          </a:p>
          <a:p>
            <a:r>
              <a:rPr lang="nl-NL" sz="100" dirty="0"/>
              <a:t>ADMASTER-STAMP!MKTGM0719E-888596-7/23</a:t>
            </a:r>
          </a:p>
        </p:txBody>
      </p:sp>
      <p:sp>
        <p:nvSpPr>
          <p:cNvPr id="8" name="TextBox 7">
            <a:extLst>
              <a:ext uri="{FF2B5EF4-FFF2-40B4-BE49-F238E27FC236}">
                <a16:creationId xmlns:a16="http://schemas.microsoft.com/office/drawing/2014/main" id="{864E8DA8-18B2-49A0-99A4-8994B6CC3AE5}"/>
              </a:ext>
            </a:extLst>
          </p:cNvPr>
          <p:cNvSpPr txBox="1"/>
          <p:nvPr/>
        </p:nvSpPr>
        <p:spPr>
          <a:xfrm>
            <a:off x="10134600" y="6527800"/>
            <a:ext cx="3810000" cy="139700"/>
          </a:xfrm>
          <a:prstGeom prst="rect">
            <a:avLst/>
          </a:prstGeom>
        </p:spPr>
        <p:txBody>
          <a:bodyPr lIns="0" tIns="0" rIns="0" bIns="0" rtlCol="0" anchor="t" anchorCtr="0">
            <a:noAutofit/>
          </a:bodyPr>
          <a:lstStyle/>
          <a:p>
            <a:pPr algn="l"/>
            <a:r>
              <a:rPr lang="en-US" sz="800" b="0" i="0" dirty="0">
                <a:solidFill>
                  <a:srgbClr val="7C7B7F"/>
                </a:solidFill>
                <a:latin typeface="Times New Roman"/>
              </a:rPr>
              <a:t>ICBH0819E-941177-20/36</a:t>
            </a:r>
            <a:endParaRPr lang="en-US" sz="1100" dirty="0"/>
          </a:p>
        </p:txBody>
      </p:sp>
    </p:spTree>
    <p:extLst>
      <p:ext uri="{BB962C8B-B14F-4D97-AF65-F5344CB8AC3E}">
        <p14:creationId xmlns:p14="http://schemas.microsoft.com/office/powerpoint/2010/main" val="3473203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89EB59-229C-47E0-945A-3227EBDC1749}"/>
              </a:ext>
            </a:extLst>
          </p:cNvPr>
          <p:cNvSpPr>
            <a:spLocks noGrp="1"/>
          </p:cNvSpPr>
          <p:nvPr>
            <p:ph type="sldNum" sz="quarter" idx="12"/>
          </p:nvPr>
        </p:nvSpPr>
        <p:spPr/>
        <p:txBody>
          <a:bodyPr/>
          <a:lstStyle/>
          <a:p>
            <a:fld id="{C0531ADF-2191-45C5-9D71-08764BF86A6F}" type="slidenum">
              <a:rPr lang="en-US" smtClean="0"/>
              <a:pPr/>
              <a:t>16</a:t>
            </a:fld>
            <a:endParaRPr lang="en-US"/>
          </a:p>
        </p:txBody>
      </p:sp>
      <p:sp>
        <p:nvSpPr>
          <p:cNvPr id="3" name="Content Placeholder 2"/>
          <p:cNvSpPr>
            <a:spLocks noGrp="1"/>
          </p:cNvSpPr>
          <p:nvPr>
            <p:ph sz="quarter" idx="11"/>
          </p:nvPr>
        </p:nvSpPr>
        <p:spPr>
          <a:xfrm>
            <a:off x="458724" y="1164563"/>
            <a:ext cx="11274552" cy="3947764"/>
          </a:xfrm>
        </p:spPr>
        <p:txBody>
          <a:bodyPr/>
          <a:lstStyle/>
          <a:p>
            <a:r>
              <a:rPr lang="nl-NL" sz="1100" dirty="0"/>
              <a:t>In Nederland uitgegeven door het kantoor van BlackRock Investment Management (UK) Limited in Amsterdam, gevestigd aan het adres: Amstelplein 1, 1096 HA Amsterdam, Tel: 020 - 549 5200. Voor meer informatie, zie de website: www.blackrock.nl. </a:t>
            </a:r>
          </a:p>
          <a:p>
            <a:endParaRPr lang="nl-NL" sz="1100" dirty="0"/>
          </a:p>
          <a:p>
            <a:r>
              <a:rPr lang="nl-NL" sz="1100" dirty="0"/>
              <a:t>Alle in dit document vermelde researchgegevens zijn verstrekt door BlackRock en kunnen door BlackRock inmiddels voor eigen doeleinden gebruikt zijn. De resultaten van dergelijke research worden slechts ter illustratie verstrekt. De hier geuite visies en meningen vormen geen beleggingsadvies of andersoortige aanbeveling en kunnen aan verandering onderhevig zijn. Ze weerspiegelen niet altijd de gezichtspunten van een bepaalde onderneming binnen de BlackRock Group of van een afdeling daarvan en de juistheid ervan kan niet worden verzekerd. </a:t>
            </a:r>
          </a:p>
          <a:p>
            <a:endParaRPr lang="nl-NL" sz="1100" dirty="0"/>
          </a:p>
          <a:p>
            <a:r>
              <a:rPr lang="nl-NL" sz="1100" dirty="0"/>
              <a:t>BlackRock helpt beleggers om aan een betere financiële toekomst te bouwen. Vanuit onze visie dat we de belangen van onze cliënten zo goed mogelijk willen dienen, bieden we beleggingen en ontwikkelen we technologie om hen te ondersteunen bij het realiseren van hun belangrijkste financiële doelen. Per 31 december 2018 beheerde BlackRock namens beleggers over de hele wereld effecten met een totale waarde van ca. USD 5,98 miljard. Kijk voor meer informatie over BlackRock op www.blackrock.nl </a:t>
            </a:r>
          </a:p>
          <a:p>
            <a:endParaRPr lang="nl-NL" sz="1100" dirty="0"/>
          </a:p>
          <a:p>
            <a:r>
              <a:rPr lang="nl-NL" sz="1100" dirty="0"/>
              <a:t>© 2019 BlackRock, Inc. Alle rechten voorbehouden. BLACKROCK, BLACKROCK SOLUTIONS, </a:t>
            </a:r>
            <a:r>
              <a:rPr lang="nl-NL" sz="1100" dirty="0" err="1"/>
              <a:t>iSHARES</a:t>
            </a:r>
            <a:r>
              <a:rPr lang="nl-NL" sz="1100" dirty="0"/>
              <a:t>, BUILD ON BLACKROCK (BOUW MET BLACKROCK), SO WHAT DO I DO WITH MY MONEY (MAAR WAT KAN IK HET BESTE DOEN MET MIJN GELD?) en het gestileerde i logo zijn geregistreerde en ongeregistreerde handelsmerken (trademarks) van BlackRock, Inc. of haar dochterondernemingen in de Verenigde Staten en daarbuiten. Alle andere handelsmerken (trademarks) zijn eigendom van de respectievelijke eigenaren. </a:t>
            </a:r>
          </a:p>
          <a:p>
            <a:endParaRPr lang="en-US" dirty="0"/>
          </a:p>
        </p:txBody>
      </p:sp>
      <p:sp>
        <p:nvSpPr>
          <p:cNvPr id="5" name="Title 4"/>
          <p:cNvSpPr>
            <a:spLocks noGrp="1"/>
          </p:cNvSpPr>
          <p:nvPr>
            <p:ph type="title"/>
          </p:nvPr>
        </p:nvSpPr>
        <p:spPr/>
        <p:txBody>
          <a:bodyPr/>
          <a:lstStyle/>
          <a:p>
            <a:r>
              <a:rPr lang="en-US" sz="3200" dirty="0" err="1"/>
              <a:t>Belangrijke</a:t>
            </a:r>
            <a:r>
              <a:rPr lang="en-US" sz="3200" dirty="0"/>
              <a:t> </a:t>
            </a:r>
            <a:r>
              <a:rPr lang="en-US" sz="3200" dirty="0" err="1"/>
              <a:t>informatie</a:t>
            </a:r>
            <a:endParaRPr lang="en-US" sz="3200" dirty="0"/>
          </a:p>
        </p:txBody>
      </p:sp>
      <p:sp>
        <p:nvSpPr>
          <p:cNvPr id="8" name="Footer Placeholder 1">
            <a:extLst>
              <a:ext uri="{FF2B5EF4-FFF2-40B4-BE49-F238E27FC236}">
                <a16:creationId xmlns:a16="http://schemas.microsoft.com/office/drawing/2014/main" id="{03E81C07-5018-4C0D-9790-F978339D663A}"/>
              </a:ext>
            </a:extLst>
          </p:cNvPr>
          <p:cNvSpPr txBox="1">
            <a:spLocks/>
          </p:cNvSpPr>
          <p:nvPr/>
        </p:nvSpPr>
        <p:spPr>
          <a:xfrm>
            <a:off x="2834231" y="6550077"/>
            <a:ext cx="6134100" cy="219709"/>
          </a:xfrm>
          <a:prstGeom prst="rect">
            <a:avLst/>
          </a:prstGeom>
        </p:spPr>
        <p:txBody>
          <a:bodyPr/>
          <a:lstStyle>
            <a:defPPr>
              <a:defRPr lang="en-US"/>
            </a:defPPr>
            <a:lvl1pPr marL="0" algn="ctr" defTabSz="914400" rtl="0" eaLnBrk="1" latinLnBrk="0" hangingPunct="1">
              <a:defRPr sz="800" kern="1200" cap="all"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solidFill>
                  <a:schemeClr val="bg1"/>
                </a:solidFill>
              </a:rPr>
              <a:t>Uitsluitend voor professionele beleggers </a:t>
            </a:r>
          </a:p>
        </p:txBody>
      </p:sp>
      <p:sp>
        <p:nvSpPr>
          <p:cNvPr id="9" name="TextBox 8"/>
          <p:cNvSpPr txBox="1"/>
          <p:nvPr/>
        </p:nvSpPr>
        <p:spPr>
          <a:xfrm>
            <a:off x="0" y="0"/>
            <a:ext cx="0" cy="0"/>
          </a:xfrm>
          <a:prstGeom prst="rect">
            <a:avLst/>
          </a:prstGeom>
        </p:spPr>
        <p:txBody>
          <a:bodyPr rtlCol="0" anchor="t">
            <a:noAutofit/>
          </a:bodyPr>
          <a:lstStyle/>
          <a:p>
            <a:pPr algn="l"/>
            <a:endParaRPr lang="en-US" sz="1100"/>
          </a:p>
          <a:p>
            <a:r>
              <a:rPr lang="en-US" sz="100"/>
              <a:t>ADMASTER-STAMP!MKTGM0719E-888596-23/23</a:t>
            </a:r>
          </a:p>
        </p:txBody>
      </p:sp>
      <p:sp>
        <p:nvSpPr>
          <p:cNvPr id="7" name="TextBox 6">
            <a:extLst>
              <a:ext uri="{FF2B5EF4-FFF2-40B4-BE49-F238E27FC236}">
                <a16:creationId xmlns:a16="http://schemas.microsoft.com/office/drawing/2014/main" id="{10095D62-A26C-46BF-A42F-652F5CB0CDAB}"/>
              </a:ext>
            </a:extLst>
          </p:cNvPr>
          <p:cNvSpPr txBox="1"/>
          <p:nvPr/>
        </p:nvSpPr>
        <p:spPr>
          <a:xfrm>
            <a:off x="10134600" y="6527800"/>
            <a:ext cx="3810000" cy="139700"/>
          </a:xfrm>
          <a:prstGeom prst="rect">
            <a:avLst/>
          </a:prstGeom>
        </p:spPr>
        <p:txBody>
          <a:bodyPr lIns="0" tIns="0" rIns="0" bIns="0" rtlCol="0" anchor="t" anchorCtr="0">
            <a:noAutofit/>
          </a:bodyPr>
          <a:lstStyle/>
          <a:p>
            <a:pPr algn="l"/>
            <a:r>
              <a:rPr lang="en-US" sz="800" b="0" i="0" dirty="0">
                <a:solidFill>
                  <a:srgbClr val="7C7B7F"/>
                </a:solidFill>
                <a:latin typeface="Times New Roman"/>
              </a:rPr>
              <a:t>ICBH0819E-941177-21/36</a:t>
            </a:r>
            <a:endParaRPr lang="en-US" sz="1100" dirty="0"/>
          </a:p>
        </p:txBody>
      </p:sp>
    </p:spTree>
    <p:extLst>
      <p:ext uri="{BB962C8B-B14F-4D97-AF65-F5344CB8AC3E}">
        <p14:creationId xmlns:p14="http://schemas.microsoft.com/office/powerpoint/2010/main" val="3804790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E14F94-99B5-4BB7-A76E-0A127363D1CD}"/>
              </a:ext>
            </a:extLst>
          </p:cNvPr>
          <p:cNvSpPr>
            <a:spLocks noGrp="1"/>
          </p:cNvSpPr>
          <p:nvPr>
            <p:ph type="sldNum" sz="quarter" idx="15"/>
          </p:nvPr>
        </p:nvSpPr>
        <p:spPr/>
        <p:txBody>
          <a:bodyPr/>
          <a:lstStyle/>
          <a:p>
            <a:fld id="{C0531ADF-2191-45C5-9D71-08764BF86A6F}" type="slidenum">
              <a:rPr lang="nl-NL" smtClean="0"/>
              <a:pPr/>
              <a:t>2</a:t>
            </a:fld>
            <a:endParaRPr lang="nl-NL" dirty="0"/>
          </a:p>
        </p:txBody>
      </p:sp>
      <p:sp>
        <p:nvSpPr>
          <p:cNvPr id="10" name="Title 9">
            <a:extLst>
              <a:ext uri="{FF2B5EF4-FFF2-40B4-BE49-F238E27FC236}">
                <a16:creationId xmlns:a16="http://schemas.microsoft.com/office/drawing/2014/main" id="{FB402EE8-E21A-4B83-8E12-17627A1B068C}"/>
              </a:ext>
            </a:extLst>
          </p:cNvPr>
          <p:cNvSpPr>
            <a:spLocks noGrp="1"/>
          </p:cNvSpPr>
          <p:nvPr>
            <p:ph type="title"/>
          </p:nvPr>
        </p:nvSpPr>
        <p:spPr/>
        <p:txBody>
          <a:bodyPr/>
          <a:lstStyle/>
          <a:p>
            <a:r>
              <a:rPr lang="nl-NL" sz="3200" dirty="0"/>
              <a:t>De opmars van de negatieve rentevergoeding </a:t>
            </a:r>
          </a:p>
        </p:txBody>
      </p:sp>
      <p:sp>
        <p:nvSpPr>
          <p:cNvPr id="12" name="Text Placeholder 11">
            <a:extLst>
              <a:ext uri="{FF2B5EF4-FFF2-40B4-BE49-F238E27FC236}">
                <a16:creationId xmlns:a16="http://schemas.microsoft.com/office/drawing/2014/main" id="{96E27B51-08E5-402A-BC0A-962989424361}"/>
              </a:ext>
            </a:extLst>
          </p:cNvPr>
          <p:cNvSpPr>
            <a:spLocks noGrp="1"/>
          </p:cNvSpPr>
          <p:nvPr>
            <p:ph type="body" sz="quarter" idx="33"/>
          </p:nvPr>
        </p:nvSpPr>
        <p:spPr/>
        <p:txBody>
          <a:bodyPr/>
          <a:lstStyle/>
          <a:p>
            <a:r>
              <a:rPr lang="nl-NL" dirty="0"/>
              <a:t>Rentedistributie van obligatiemarktrente van staatsobligaties ontwikkelde markten, 2014-2019</a:t>
            </a:r>
          </a:p>
        </p:txBody>
      </p:sp>
      <p:grpSp>
        <p:nvGrpSpPr>
          <p:cNvPr id="21" name="Group 20">
            <a:extLst>
              <a:ext uri="{FF2B5EF4-FFF2-40B4-BE49-F238E27FC236}">
                <a16:creationId xmlns:a16="http://schemas.microsoft.com/office/drawing/2014/main" id="{DD75FC8B-B222-44CD-A886-8578B5249BDF}"/>
              </a:ext>
            </a:extLst>
          </p:cNvPr>
          <p:cNvGrpSpPr/>
          <p:nvPr/>
        </p:nvGrpSpPr>
        <p:grpSpPr>
          <a:xfrm>
            <a:off x="9156125" y="1815612"/>
            <a:ext cx="898707" cy="3504678"/>
            <a:chOff x="7641444" y="1818643"/>
            <a:chExt cx="898707" cy="2953480"/>
          </a:xfrm>
        </p:grpSpPr>
        <p:sp>
          <p:nvSpPr>
            <p:cNvPr id="14" name="TextBox 8">
              <a:extLst>
                <a:ext uri="{FF2B5EF4-FFF2-40B4-BE49-F238E27FC236}">
                  <a16:creationId xmlns:a16="http://schemas.microsoft.com/office/drawing/2014/main" id="{54368D13-625C-43D6-BFD0-0DAA2D5CA7AF}"/>
                </a:ext>
              </a:extLst>
            </p:cNvPr>
            <p:cNvSpPr txBox="1"/>
            <p:nvPr/>
          </p:nvSpPr>
          <p:spPr>
            <a:xfrm>
              <a:off x="7641444" y="1818643"/>
              <a:ext cx="898707" cy="207497"/>
            </a:xfrm>
            <a:prstGeom prst="rect">
              <a:avLst/>
            </a:prstGeom>
            <a:solidFill>
              <a:schemeClr val="accent3"/>
            </a:solid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Clr>
                  <a:schemeClr val="tx2"/>
                </a:buClr>
                <a:buSzPct val="110000"/>
              </a:pPr>
              <a:r>
                <a:rPr lang="nl-NL" sz="1000" b="1" dirty="0">
                  <a:solidFill>
                    <a:schemeClr val="bg1"/>
                  </a:solidFill>
                  <a:latin typeface="BLK Fort" panose="020B0503030202060203" pitchFamily="34" charset="0"/>
                </a:rPr>
                <a:t>Over 4%</a:t>
              </a:r>
            </a:p>
          </p:txBody>
        </p:sp>
        <p:sp>
          <p:nvSpPr>
            <p:cNvPr id="15" name="TextBox 8">
              <a:extLst>
                <a:ext uri="{FF2B5EF4-FFF2-40B4-BE49-F238E27FC236}">
                  <a16:creationId xmlns:a16="http://schemas.microsoft.com/office/drawing/2014/main" id="{8C227932-FE31-4876-A394-F95709882909}"/>
                </a:ext>
              </a:extLst>
            </p:cNvPr>
            <p:cNvSpPr txBox="1"/>
            <p:nvPr/>
          </p:nvSpPr>
          <p:spPr>
            <a:xfrm>
              <a:off x="7641886" y="2918093"/>
              <a:ext cx="898264" cy="207497"/>
            </a:xfrm>
            <a:prstGeom prst="rect">
              <a:avLst/>
            </a:prstGeom>
            <a:solidFill>
              <a:schemeClr val="accent2">
                <a:lumMod val="60000"/>
                <a:lumOff val="40000"/>
              </a:schemeClr>
            </a:solid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Clr>
                  <a:schemeClr val="tx2"/>
                </a:buClr>
                <a:buSzPct val="110000"/>
              </a:pPr>
              <a:r>
                <a:rPr lang="nl-NL" sz="1000" b="1" dirty="0">
                  <a:solidFill>
                    <a:schemeClr val="bg1"/>
                  </a:solidFill>
                  <a:latin typeface="BLK Fort" panose="020B0503030202060203" pitchFamily="34" charset="0"/>
                </a:rPr>
                <a:t>2% tot 3%</a:t>
              </a:r>
            </a:p>
          </p:txBody>
        </p:sp>
        <p:sp>
          <p:nvSpPr>
            <p:cNvPr id="16" name="TextBox 8">
              <a:extLst>
                <a:ext uri="{FF2B5EF4-FFF2-40B4-BE49-F238E27FC236}">
                  <a16:creationId xmlns:a16="http://schemas.microsoft.com/office/drawing/2014/main" id="{CAB313DA-3554-40EF-B8ED-B1C3DC2673CE}"/>
                </a:ext>
              </a:extLst>
            </p:cNvPr>
            <p:cNvSpPr txBox="1"/>
            <p:nvPr/>
          </p:nvSpPr>
          <p:spPr>
            <a:xfrm>
              <a:off x="7641444" y="3466937"/>
              <a:ext cx="898264" cy="207497"/>
            </a:xfrm>
            <a:prstGeom prst="rect">
              <a:avLst/>
            </a:prstGeom>
            <a:solidFill>
              <a:schemeClr val="accent2"/>
            </a:solid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Clr>
                  <a:schemeClr val="tx2"/>
                </a:buClr>
                <a:buSzPct val="110000"/>
              </a:pPr>
              <a:r>
                <a:rPr lang="nl-NL" sz="1000" b="1" dirty="0">
                  <a:solidFill>
                    <a:schemeClr val="bg1"/>
                  </a:solidFill>
                  <a:latin typeface="BLK Fort" panose="020B0503030202060203" pitchFamily="34" charset="0"/>
                </a:rPr>
                <a:t>1% tot 2%</a:t>
              </a:r>
            </a:p>
          </p:txBody>
        </p:sp>
        <p:sp>
          <p:nvSpPr>
            <p:cNvPr id="17" name="TextBox 8">
              <a:extLst>
                <a:ext uri="{FF2B5EF4-FFF2-40B4-BE49-F238E27FC236}">
                  <a16:creationId xmlns:a16="http://schemas.microsoft.com/office/drawing/2014/main" id="{25872D02-B719-4270-8390-DF4B45ED8E3D}"/>
                </a:ext>
              </a:extLst>
            </p:cNvPr>
            <p:cNvSpPr txBox="1"/>
            <p:nvPr/>
          </p:nvSpPr>
          <p:spPr>
            <a:xfrm>
              <a:off x="7642328" y="4014901"/>
              <a:ext cx="897380" cy="207497"/>
            </a:xfrm>
            <a:prstGeom prst="rect">
              <a:avLst/>
            </a:prstGeom>
            <a:solidFill>
              <a:schemeClr val="accent1">
                <a:lumMod val="60000"/>
                <a:lumOff val="40000"/>
              </a:schemeClr>
            </a:solid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Clr>
                  <a:schemeClr val="tx2"/>
                </a:buClr>
                <a:buSzPct val="110000"/>
              </a:pPr>
              <a:r>
                <a:rPr lang="nl-NL" sz="1000" b="1" dirty="0">
                  <a:solidFill>
                    <a:schemeClr val="bg1"/>
                  </a:solidFill>
                  <a:latin typeface="BLK Fort" panose="020B0503030202060203" pitchFamily="34" charset="0"/>
                </a:rPr>
                <a:t>Nul tot 1%</a:t>
              </a:r>
            </a:p>
          </p:txBody>
        </p:sp>
        <p:sp>
          <p:nvSpPr>
            <p:cNvPr id="18" name="TextBox 8">
              <a:extLst>
                <a:ext uri="{FF2B5EF4-FFF2-40B4-BE49-F238E27FC236}">
                  <a16:creationId xmlns:a16="http://schemas.microsoft.com/office/drawing/2014/main" id="{6A8B7836-AD74-42B8-A3C0-3D7601157314}"/>
                </a:ext>
              </a:extLst>
            </p:cNvPr>
            <p:cNvSpPr txBox="1"/>
            <p:nvPr/>
          </p:nvSpPr>
          <p:spPr>
            <a:xfrm>
              <a:off x="7642328" y="4564626"/>
              <a:ext cx="897380" cy="207497"/>
            </a:xfrm>
            <a:prstGeom prst="rect">
              <a:avLst/>
            </a:prstGeom>
            <a:solidFill>
              <a:schemeClr val="accent1"/>
            </a:solid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Clr>
                  <a:schemeClr val="tx2"/>
                </a:buClr>
                <a:buSzPct val="110000"/>
              </a:pPr>
              <a:r>
                <a:rPr lang="nl-NL" sz="1000" b="1" dirty="0">
                  <a:solidFill>
                    <a:schemeClr val="bg1"/>
                  </a:solidFill>
                  <a:latin typeface="BLK Fort" panose="020B0503030202060203" pitchFamily="34" charset="0"/>
                </a:rPr>
                <a:t>Negatief</a:t>
              </a:r>
            </a:p>
          </p:txBody>
        </p:sp>
        <p:sp>
          <p:nvSpPr>
            <p:cNvPr id="19" name="TextBox 8">
              <a:extLst>
                <a:ext uri="{FF2B5EF4-FFF2-40B4-BE49-F238E27FC236}">
                  <a16:creationId xmlns:a16="http://schemas.microsoft.com/office/drawing/2014/main" id="{C591149A-2297-4D56-B2ED-75D88C76F322}"/>
                </a:ext>
              </a:extLst>
            </p:cNvPr>
            <p:cNvSpPr txBox="1"/>
            <p:nvPr/>
          </p:nvSpPr>
          <p:spPr>
            <a:xfrm>
              <a:off x="7641885" y="2368368"/>
              <a:ext cx="898265" cy="207497"/>
            </a:xfrm>
            <a:prstGeom prst="rect">
              <a:avLst/>
            </a:prstGeom>
            <a:solidFill>
              <a:srgbClr val="00C885"/>
            </a:solid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Clr>
                  <a:schemeClr val="tx2"/>
                </a:buClr>
                <a:buSzPct val="110000"/>
              </a:pPr>
              <a:r>
                <a:rPr lang="nl-NL" sz="1000" b="1" dirty="0">
                  <a:solidFill>
                    <a:schemeClr val="bg1"/>
                  </a:solidFill>
                  <a:latin typeface="BLK Fort" panose="020B0503030202060203" pitchFamily="34" charset="0"/>
                </a:rPr>
                <a:t>3% tot 4%</a:t>
              </a:r>
            </a:p>
          </p:txBody>
        </p:sp>
      </p:grpSp>
      <p:sp>
        <p:nvSpPr>
          <p:cNvPr id="22" name="Text Placeholder 9">
            <a:extLst>
              <a:ext uri="{FF2B5EF4-FFF2-40B4-BE49-F238E27FC236}">
                <a16:creationId xmlns:a16="http://schemas.microsoft.com/office/drawing/2014/main" id="{FB6DF10A-8E94-4D28-A7D6-615BE1A3D97D}"/>
              </a:ext>
            </a:extLst>
          </p:cNvPr>
          <p:cNvSpPr txBox="1">
            <a:spLocks/>
          </p:cNvSpPr>
          <p:nvPr/>
        </p:nvSpPr>
        <p:spPr>
          <a:xfrm>
            <a:off x="603682" y="5993836"/>
            <a:ext cx="9757995" cy="411480"/>
          </a:xfrm>
          <a:prstGeom prst="rect">
            <a:avLst/>
          </a:prstGeom>
        </p:spPr>
        <p:txBody>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BLK Fort" panose="020B0503030202060203" pitchFamily="34" charset="0"/>
                <a:ea typeface="+mn-ea"/>
                <a:cs typeface="+mn-cs"/>
              </a:defRPr>
            </a:lvl1pPr>
            <a:lvl2pPr marL="137160" marR="0" indent="-137160" algn="l" defTabSz="914400" rtl="0" eaLnBrk="1" fontAlgn="auto" latinLnBrk="0" hangingPunct="1">
              <a:lnSpc>
                <a:spcPct val="100000"/>
              </a:lnSpc>
              <a:spcBef>
                <a:spcPts val="700"/>
              </a:spcBef>
              <a:spcAft>
                <a:spcPts val="0"/>
              </a:spcAft>
              <a:buClr>
                <a:schemeClr val="tx1"/>
              </a:buClr>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2pPr>
            <a:lvl3pPr marL="301752" marR="0" indent="-137160" algn="l" defTabSz="914400" rtl="0" eaLnBrk="1" fontAlgn="auto" latinLnBrk="0" hangingPunct="1">
              <a:lnSpc>
                <a:spcPct val="100000"/>
              </a:lnSpc>
              <a:spcBef>
                <a:spcPts val="700"/>
              </a:spcBef>
              <a:spcAft>
                <a:spcPts val="0"/>
              </a:spcAft>
              <a:buClr>
                <a:schemeClr val="tx1"/>
              </a:buClr>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3pPr>
            <a:lvl4pPr marL="502920" marR="0" indent="-137160" algn="l" defTabSz="914400" rtl="0" eaLnBrk="1" fontAlgn="auto" latinLnBrk="0" hangingPunct="1">
              <a:lnSpc>
                <a:spcPct val="100000"/>
              </a:lnSpc>
              <a:spcBef>
                <a:spcPts val="700"/>
              </a:spcBef>
              <a:spcAft>
                <a:spcPts val="0"/>
              </a:spcAft>
              <a:buClr>
                <a:schemeClr val="tx1"/>
              </a:buClr>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4pPr>
            <a:lvl5pPr marL="694944" marR="0" indent="-137160" algn="l" defTabSz="914400" rtl="0" eaLnBrk="1" fontAlgn="auto" latinLnBrk="0" hangingPunct="1">
              <a:lnSpc>
                <a:spcPct val="100000"/>
              </a:lnSpc>
              <a:spcBef>
                <a:spcPts val="700"/>
              </a:spcBef>
              <a:spcAft>
                <a:spcPts val="0"/>
              </a:spcAft>
              <a:buClr>
                <a:schemeClr val="tx1"/>
              </a:buClr>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5pPr>
            <a:lvl6pPr marL="886968" indent="-137160" algn="l" defTabSz="914400" rtl="0" eaLnBrk="1" latinLnBrk="0" hangingPunct="1">
              <a:spcBef>
                <a:spcPts val="700"/>
              </a:spcBef>
              <a:buClr>
                <a:schemeClr val="tx1"/>
              </a:buClr>
              <a:buFont typeface="Arial" pitchFamily="34" charset="0"/>
              <a:buChar char="•"/>
              <a:defRPr sz="1200" kern="1200">
                <a:solidFill>
                  <a:schemeClr val="tx1"/>
                </a:solidFill>
                <a:latin typeface="BLK Fort" panose="020B0503030202060203" pitchFamily="34" charset="0"/>
                <a:ea typeface="+mn-ea"/>
                <a:cs typeface="+mn-cs"/>
              </a:defRPr>
            </a:lvl6pPr>
            <a:lvl7pPr marL="1078992" indent="-137160" algn="l" defTabSz="914400" rtl="0" eaLnBrk="1" latinLnBrk="0" hangingPunct="1">
              <a:spcBef>
                <a:spcPts val="700"/>
              </a:spcBef>
              <a:buClr>
                <a:schemeClr val="tx1"/>
              </a:buClr>
              <a:buFont typeface="Arial" panose="020B0604020202020204" pitchFamily="34" charset="0"/>
              <a:buChar char="–"/>
              <a:defRPr sz="1200" kern="1200">
                <a:solidFill>
                  <a:schemeClr val="tx1"/>
                </a:solidFill>
                <a:latin typeface="BLK Fort" panose="020B0503030202060203" pitchFamily="34" charset="0"/>
                <a:ea typeface="+mn-ea"/>
                <a:cs typeface="+mn-cs"/>
              </a:defRPr>
            </a:lvl7pPr>
            <a:lvl8pPr marL="1271016" indent="-137160" algn="l" defTabSz="914400" rtl="0" eaLnBrk="1" latinLnBrk="0" hangingPunct="1">
              <a:spcBef>
                <a:spcPts val="700"/>
              </a:spcBef>
              <a:buClr>
                <a:schemeClr val="tx1"/>
              </a:buClr>
              <a:buFont typeface="Arial" pitchFamily="34" charset="0"/>
              <a:buChar char="•"/>
              <a:defRPr sz="1200" kern="1200">
                <a:solidFill>
                  <a:schemeClr val="tx1"/>
                </a:solidFill>
                <a:latin typeface="BLK Fort" panose="020B0503030202060203" pitchFamily="34" charset="0"/>
                <a:ea typeface="+mn-ea"/>
                <a:cs typeface="+mn-cs"/>
              </a:defRPr>
            </a:lvl8pPr>
            <a:lvl9pPr marL="1463040" indent="-137160" algn="l" defTabSz="914400" rtl="0" eaLnBrk="1" latinLnBrk="0" hangingPunct="1">
              <a:spcBef>
                <a:spcPts val="700"/>
              </a:spcBef>
              <a:buClr>
                <a:schemeClr val="tx1"/>
              </a:buClr>
              <a:buFont typeface="Arial" panose="020B0604020202020204" pitchFamily="34" charset="0"/>
              <a:buChar char="–"/>
              <a:defRPr sz="1200" kern="1200">
                <a:solidFill>
                  <a:schemeClr val="tx1"/>
                </a:solidFill>
                <a:latin typeface="BLK Fort" panose="020B0503030202060203" pitchFamily="34" charset="0"/>
                <a:ea typeface="+mn-ea"/>
                <a:cs typeface="+mn-cs"/>
              </a:defRPr>
            </a:lvl9pPr>
          </a:lstStyle>
          <a:p>
            <a:r>
              <a:rPr lang="nl-NL" sz="1000" b="0" dirty="0">
                <a:latin typeface="BLK Fort Cond Light" panose="020B0306030202060103" pitchFamily="34" charset="0"/>
              </a:rPr>
              <a:t>Bron: BlackRock Investment </a:t>
            </a:r>
            <a:r>
              <a:rPr lang="nl-NL" sz="1000" b="0" dirty="0" err="1">
                <a:latin typeface="BLK Fort Cond Light" panose="020B0306030202060103" pitchFamily="34" charset="0"/>
              </a:rPr>
              <a:t>Institute</a:t>
            </a:r>
            <a:r>
              <a:rPr lang="nl-NL" sz="1000" b="0" dirty="0">
                <a:latin typeface="BLK Fort Cond Light" panose="020B0306030202060103" pitchFamily="34" charset="0"/>
              </a:rPr>
              <a:t>, met data van J.P. Morgan en </a:t>
            </a:r>
            <a:r>
              <a:rPr lang="nl-NL" sz="1000" b="0" dirty="0" err="1">
                <a:latin typeface="BLK Fort Cond Light" panose="020B0306030202060103" pitchFamily="34" charset="0"/>
              </a:rPr>
              <a:t>Refinitiv</a:t>
            </a:r>
            <a:r>
              <a:rPr lang="nl-NL" sz="1000" b="0" dirty="0">
                <a:latin typeface="BLK Fort Cond Light" panose="020B0306030202060103" pitchFamily="34" charset="0"/>
              </a:rPr>
              <a:t> Datastream, August 2019. Toelichting: de vlakken geven het procentuele verdeling van de obligatiemarkt weer op basis van de J.P. Morgan Global </a:t>
            </a:r>
            <a:r>
              <a:rPr lang="nl-NL" sz="1000" b="0" dirty="0" err="1">
                <a:latin typeface="BLK Fort Cond Light" panose="020B0306030202060103" pitchFamily="34" charset="0"/>
              </a:rPr>
              <a:t>Developed</a:t>
            </a:r>
            <a:r>
              <a:rPr lang="nl-NL" sz="1000" b="0" dirty="0">
                <a:latin typeface="BLK Fort Cond Light" panose="020B0306030202060103" pitchFamily="34" charset="0"/>
              </a:rPr>
              <a:t> Bond Index voor verschillende renteniveaus.</a:t>
            </a:r>
          </a:p>
        </p:txBody>
      </p:sp>
      <p:graphicFrame>
        <p:nvGraphicFramePr>
          <p:cNvPr id="23" name="Content Placeholder 22">
            <a:extLst>
              <a:ext uri="{FF2B5EF4-FFF2-40B4-BE49-F238E27FC236}">
                <a16:creationId xmlns:a16="http://schemas.microsoft.com/office/drawing/2014/main" id="{50CA7A1C-3A32-4214-8988-3D5C5830A308}"/>
              </a:ext>
            </a:extLst>
          </p:cNvPr>
          <p:cNvGraphicFramePr>
            <a:graphicFrameLocks noGrp="1"/>
          </p:cNvGraphicFramePr>
          <p:nvPr>
            <p:ph sz="quarter" idx="13"/>
            <p:extLst>
              <p:ext uri="{D42A27DB-BD31-4B8C-83A1-F6EECF244321}">
                <p14:modId xmlns:p14="http://schemas.microsoft.com/office/powerpoint/2010/main" val="597131754"/>
              </p:ext>
            </p:extLst>
          </p:nvPr>
        </p:nvGraphicFramePr>
        <p:xfrm>
          <a:off x="458724" y="1652072"/>
          <a:ext cx="8976097"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26" name="Footer Placeholder 1">
            <a:extLst>
              <a:ext uri="{FF2B5EF4-FFF2-40B4-BE49-F238E27FC236}">
                <a16:creationId xmlns:a16="http://schemas.microsoft.com/office/drawing/2014/main" id="{F5176D70-1D25-48EA-8EE1-F3D14DCABE86}"/>
              </a:ext>
            </a:extLst>
          </p:cNvPr>
          <p:cNvSpPr txBox="1">
            <a:spLocks/>
          </p:cNvSpPr>
          <p:nvPr/>
        </p:nvSpPr>
        <p:spPr>
          <a:xfrm>
            <a:off x="2834231" y="6550077"/>
            <a:ext cx="6134100" cy="219709"/>
          </a:xfrm>
          <a:prstGeom prst="rect">
            <a:avLst/>
          </a:prstGeom>
        </p:spPr>
        <p:txBody>
          <a:bodyPr/>
          <a:lstStyle>
            <a:defPPr>
              <a:defRPr lang="en-US"/>
            </a:defPPr>
            <a:lvl1pPr marL="0" algn="ctr" defTabSz="914400" rtl="0" eaLnBrk="1" latinLnBrk="0" hangingPunct="1">
              <a:defRPr sz="800" kern="1200" cap="all"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solidFill>
                  <a:schemeClr val="bg1"/>
                </a:solidFill>
              </a:rPr>
              <a:t>Uitsluitend voor professionele beleggers </a:t>
            </a:r>
          </a:p>
        </p:txBody>
      </p:sp>
      <p:sp>
        <p:nvSpPr>
          <p:cNvPr id="24" name="TextBox 23">
            <a:extLst>
              <a:ext uri="{FF2B5EF4-FFF2-40B4-BE49-F238E27FC236}">
                <a16:creationId xmlns:a16="http://schemas.microsoft.com/office/drawing/2014/main" id="{E72CE483-6CF7-4355-B714-E44BCB213376}"/>
              </a:ext>
            </a:extLst>
          </p:cNvPr>
          <p:cNvSpPr txBox="1"/>
          <p:nvPr/>
        </p:nvSpPr>
        <p:spPr>
          <a:xfrm>
            <a:off x="10134600" y="6527800"/>
            <a:ext cx="3810000" cy="139700"/>
          </a:xfrm>
          <a:prstGeom prst="rect">
            <a:avLst/>
          </a:prstGeom>
        </p:spPr>
        <p:txBody>
          <a:bodyPr lIns="0" tIns="0" rIns="0" bIns="0" rtlCol="0" anchor="t" anchorCtr="0">
            <a:noAutofit/>
          </a:bodyPr>
          <a:lstStyle/>
          <a:p>
            <a:pPr algn="l"/>
            <a:r>
              <a:rPr lang="en-US" sz="800" b="0" i="0" dirty="0">
                <a:solidFill>
                  <a:srgbClr val="7C7B7F"/>
                </a:solidFill>
                <a:latin typeface="Times New Roman"/>
              </a:rPr>
              <a:t>ICBH0819E-941177-2/36</a:t>
            </a:r>
            <a:endParaRPr lang="en-US" sz="1100" dirty="0"/>
          </a:p>
        </p:txBody>
      </p:sp>
    </p:spTree>
    <p:extLst>
      <p:ext uri="{BB962C8B-B14F-4D97-AF65-F5344CB8AC3E}">
        <p14:creationId xmlns:p14="http://schemas.microsoft.com/office/powerpoint/2010/main" val="444476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34"/>
          </p:nvPr>
        </p:nvSpPr>
        <p:spPr/>
        <p:txBody>
          <a:bodyPr/>
          <a:lstStyle/>
          <a:p>
            <a:fld id="{C0531ADF-2191-45C5-9D71-08764BF86A6F}" type="slidenum">
              <a:rPr lang="nl-NL" smtClean="0"/>
              <a:pPr/>
              <a:t>3</a:t>
            </a:fld>
            <a:endParaRPr lang="nl-NL" dirty="0"/>
          </a:p>
        </p:txBody>
      </p:sp>
      <p:sp>
        <p:nvSpPr>
          <p:cNvPr id="9" name="Text Placeholder 8"/>
          <p:cNvSpPr>
            <a:spLocks noGrp="1"/>
          </p:cNvSpPr>
          <p:nvPr>
            <p:ph type="body" sz="quarter" idx="36"/>
          </p:nvPr>
        </p:nvSpPr>
        <p:spPr>
          <a:xfrm>
            <a:off x="458723" y="1155809"/>
            <a:ext cx="11082247" cy="307777"/>
          </a:xfrm>
        </p:spPr>
        <p:txBody>
          <a:bodyPr/>
          <a:lstStyle/>
          <a:p>
            <a:r>
              <a:rPr lang="nl-NL" dirty="0"/>
              <a:t>Waar de gestage daling van de kapitaalmarktrente eerst een terugkeer naar normaal was, zitten we nu in een nieuwe fase</a:t>
            </a:r>
          </a:p>
        </p:txBody>
      </p:sp>
      <p:sp>
        <p:nvSpPr>
          <p:cNvPr id="8" name="Title 7">
            <a:extLst>
              <a:ext uri="{FF2B5EF4-FFF2-40B4-BE49-F238E27FC236}">
                <a16:creationId xmlns:a16="http://schemas.microsoft.com/office/drawing/2014/main" id="{41CDBE2D-5158-4C1A-801D-1FD885AA309D}"/>
              </a:ext>
            </a:extLst>
          </p:cNvPr>
          <p:cNvSpPr>
            <a:spLocks noGrp="1"/>
          </p:cNvSpPr>
          <p:nvPr>
            <p:ph type="title"/>
          </p:nvPr>
        </p:nvSpPr>
        <p:spPr/>
        <p:txBody>
          <a:bodyPr/>
          <a:lstStyle/>
          <a:p>
            <a:r>
              <a:rPr lang="nl-NL" sz="3200" dirty="0"/>
              <a:t>Kapitaalmarkt: in historisch perspectief</a:t>
            </a:r>
          </a:p>
        </p:txBody>
      </p:sp>
      <p:sp>
        <p:nvSpPr>
          <p:cNvPr id="26" name="Rectangle 25">
            <a:extLst>
              <a:ext uri="{FF2B5EF4-FFF2-40B4-BE49-F238E27FC236}">
                <a16:creationId xmlns:a16="http://schemas.microsoft.com/office/drawing/2014/main" id="{4962EC0C-9C61-4DE2-B5AF-D80DDBDB948F}"/>
              </a:ext>
            </a:extLst>
          </p:cNvPr>
          <p:cNvSpPr/>
          <p:nvPr/>
        </p:nvSpPr>
        <p:spPr>
          <a:xfrm>
            <a:off x="392493" y="5926079"/>
            <a:ext cx="11148477" cy="553998"/>
          </a:xfrm>
          <a:prstGeom prst="rect">
            <a:avLst/>
          </a:prstGeom>
        </p:spPr>
        <p:txBody>
          <a:bodyPr wrap="square">
            <a:spAutoFit/>
          </a:bodyPr>
          <a:lstStyle/>
          <a:p>
            <a:r>
              <a:rPr lang="nl-NL" sz="1000" dirty="0">
                <a:latin typeface="BLK Fort Cond Light" panose="020B0306030202060103" pitchFamily="34" charset="0"/>
              </a:rPr>
              <a:t>Bron: BlackRock Investment </a:t>
            </a:r>
            <a:r>
              <a:rPr lang="nl-NL" sz="1000" dirty="0" err="1">
                <a:latin typeface="BLK Fort Cond Light" panose="020B0306030202060103" pitchFamily="34" charset="0"/>
              </a:rPr>
              <a:t>Institute</a:t>
            </a:r>
            <a:r>
              <a:rPr lang="nl-NL" sz="1000" dirty="0">
                <a:latin typeface="BLK Fort Cond Light" panose="020B0306030202060103" pitchFamily="34" charset="0"/>
              </a:rPr>
              <a:t>, gebaseerd op gegevens van OECD, </a:t>
            </a:r>
            <a:r>
              <a:rPr lang="nl-NL" sz="1000" dirty="0" err="1">
                <a:latin typeface="BLK Fort Cond Light" panose="020B0306030202060103" pitchFamily="34" charset="0"/>
              </a:rPr>
              <a:t>Shiller</a:t>
            </a:r>
            <a:r>
              <a:rPr lang="nl-NL" sz="1000" dirty="0">
                <a:latin typeface="BLK Fort Cond Light" panose="020B0306030202060103" pitchFamily="34" charset="0"/>
              </a:rPr>
              <a:t> en </a:t>
            </a:r>
            <a:r>
              <a:rPr lang="nl-NL" sz="1000" dirty="0" err="1">
                <a:latin typeface="BLK Fort Cond Light" panose="020B0306030202060103" pitchFamily="34" charset="0"/>
              </a:rPr>
              <a:t>Bloomberg</a:t>
            </a:r>
            <a:r>
              <a:rPr lang="nl-NL" sz="1000" dirty="0">
                <a:latin typeface="BLK Fort Cond Light" panose="020B0306030202060103" pitchFamily="34" charset="0"/>
              </a:rPr>
              <a:t>, https://clio-infra.eu/Countries/Germany.htmlaugustus 2019. Toelichting: Amerikaanse data laat de ontwikkeling van kapitaalmarktrente zien op basis van </a:t>
            </a:r>
            <a:r>
              <a:rPr lang="nl-NL" sz="1000" dirty="0" err="1">
                <a:latin typeface="BLK Fort Cond Light" panose="020B0306030202060103" pitchFamily="34" charset="0"/>
              </a:rPr>
              <a:t>Shiller</a:t>
            </a:r>
            <a:r>
              <a:rPr lang="nl-NL" sz="1000" dirty="0">
                <a:latin typeface="BLK Fort Cond Light" panose="020B0306030202060103" pitchFamily="34" charset="0"/>
              </a:rPr>
              <a:t> (tot 1990) en </a:t>
            </a:r>
            <a:r>
              <a:rPr lang="nl-NL" sz="1000" dirty="0" err="1">
                <a:latin typeface="BLK Fort Cond Light" panose="020B0306030202060103" pitchFamily="34" charset="0"/>
              </a:rPr>
              <a:t>Bloomberg</a:t>
            </a:r>
            <a:r>
              <a:rPr lang="nl-NL" sz="1000" dirty="0">
                <a:latin typeface="BLK Fort Cond Light" panose="020B0306030202060103" pitchFamily="34" charset="0"/>
              </a:rPr>
              <a:t> (1990 tot nu). De Duitse data laat de ontwikkeling van de kapitaalmarktrente zien op basis van </a:t>
            </a:r>
            <a:r>
              <a:rPr lang="nl-NL" sz="1000" dirty="0">
                <a:latin typeface="BLK Fort Cond Light" panose="020B0306030202060103" pitchFamily="34" charset="0"/>
                <a:hlinkClick r:id="rId2"/>
              </a:rPr>
              <a:t>https://clio-infra.eu/Countries/Germany.html</a:t>
            </a:r>
            <a:r>
              <a:rPr lang="nl-NL" sz="1000" dirty="0">
                <a:latin typeface="BLK Fort Cond Light" panose="020B0306030202060103" pitchFamily="34" charset="0"/>
              </a:rPr>
              <a:t> (jaarbasis 1900 - 1948) de OECD (tot 1990) en </a:t>
            </a:r>
            <a:r>
              <a:rPr lang="nl-NL" sz="1000" dirty="0" err="1">
                <a:latin typeface="BLK Fort Cond Light" panose="020B0306030202060103" pitchFamily="34" charset="0"/>
              </a:rPr>
              <a:t>Bloomberg</a:t>
            </a:r>
            <a:r>
              <a:rPr lang="nl-NL" sz="1000" dirty="0">
                <a:latin typeface="BLK Fort Cond Light" panose="020B0306030202060103" pitchFamily="34" charset="0"/>
              </a:rPr>
              <a:t> (1990 tot nu). </a:t>
            </a:r>
          </a:p>
        </p:txBody>
      </p:sp>
      <p:sp>
        <p:nvSpPr>
          <p:cNvPr id="18" name="Footer Placeholder 1">
            <a:extLst>
              <a:ext uri="{FF2B5EF4-FFF2-40B4-BE49-F238E27FC236}">
                <a16:creationId xmlns:a16="http://schemas.microsoft.com/office/drawing/2014/main" id="{77136330-EA14-4EBF-88F1-FC030596597E}"/>
              </a:ext>
            </a:extLst>
          </p:cNvPr>
          <p:cNvSpPr txBox="1">
            <a:spLocks/>
          </p:cNvSpPr>
          <p:nvPr/>
        </p:nvSpPr>
        <p:spPr>
          <a:xfrm>
            <a:off x="2834231" y="6550077"/>
            <a:ext cx="6134100" cy="219709"/>
          </a:xfrm>
          <a:prstGeom prst="rect">
            <a:avLst/>
          </a:prstGeom>
        </p:spPr>
        <p:txBody>
          <a:bodyPr/>
          <a:lstStyle>
            <a:defPPr>
              <a:defRPr lang="en-US"/>
            </a:defPPr>
            <a:lvl1pPr marL="0" algn="ctr" defTabSz="914400" rtl="0" eaLnBrk="1" latinLnBrk="0" hangingPunct="1">
              <a:defRPr sz="800" kern="1200" cap="all"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solidFill>
                  <a:schemeClr val="bg1"/>
                </a:solidFill>
              </a:rPr>
              <a:t>Uitsluitend voor professionele beleggers </a:t>
            </a:r>
          </a:p>
        </p:txBody>
      </p:sp>
      <p:sp>
        <p:nvSpPr>
          <p:cNvPr id="27" name="TextBox 26"/>
          <p:cNvSpPr txBox="1"/>
          <p:nvPr/>
        </p:nvSpPr>
        <p:spPr>
          <a:xfrm>
            <a:off x="0" y="0"/>
            <a:ext cx="0" cy="0"/>
          </a:xfrm>
          <a:prstGeom prst="rect">
            <a:avLst/>
          </a:prstGeom>
        </p:spPr>
        <p:txBody>
          <a:bodyPr rtlCol="0" anchor="t">
            <a:noAutofit/>
          </a:bodyPr>
          <a:lstStyle/>
          <a:p>
            <a:pPr algn="l"/>
            <a:endParaRPr lang="nl-NL" sz="1100" dirty="0"/>
          </a:p>
          <a:p>
            <a:r>
              <a:rPr lang="nl-NL" sz="100" dirty="0"/>
              <a:t>ADMASTER-STAMP!MKTGM0719E-888596-2/23</a:t>
            </a:r>
          </a:p>
        </p:txBody>
      </p:sp>
      <p:graphicFrame>
        <p:nvGraphicFramePr>
          <p:cNvPr id="23" name="Content Placeholder 22">
            <a:extLst>
              <a:ext uri="{FF2B5EF4-FFF2-40B4-BE49-F238E27FC236}">
                <a16:creationId xmlns:a16="http://schemas.microsoft.com/office/drawing/2014/main" id="{358FC964-BEBF-415C-9692-1DFD72AB4A27}"/>
              </a:ext>
            </a:extLst>
          </p:cNvPr>
          <p:cNvGraphicFramePr>
            <a:graphicFrameLocks noGrp="1"/>
          </p:cNvGraphicFramePr>
          <p:nvPr>
            <p:ph sz="quarter" idx="15"/>
            <p:extLst>
              <p:ext uri="{D42A27DB-BD31-4B8C-83A1-F6EECF244321}">
                <p14:modId xmlns:p14="http://schemas.microsoft.com/office/powerpoint/2010/main" val="3804150562"/>
              </p:ext>
            </p:extLst>
          </p:nvPr>
        </p:nvGraphicFramePr>
        <p:xfrm>
          <a:off x="458723" y="1490663"/>
          <a:ext cx="11082401" cy="442697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8E8A4C24-269C-451A-BEB4-54B2ACCD7146}"/>
              </a:ext>
            </a:extLst>
          </p:cNvPr>
          <p:cNvSpPr txBox="1"/>
          <p:nvPr/>
        </p:nvSpPr>
        <p:spPr>
          <a:xfrm>
            <a:off x="10134600" y="6527800"/>
            <a:ext cx="3810000" cy="139700"/>
          </a:xfrm>
          <a:prstGeom prst="rect">
            <a:avLst/>
          </a:prstGeom>
        </p:spPr>
        <p:txBody>
          <a:bodyPr lIns="0" tIns="0" rIns="0" bIns="0" rtlCol="0" anchor="t" anchorCtr="0">
            <a:noAutofit/>
          </a:bodyPr>
          <a:lstStyle/>
          <a:p>
            <a:pPr algn="l"/>
            <a:r>
              <a:rPr lang="en-US" sz="800" b="0" i="0" dirty="0">
                <a:solidFill>
                  <a:srgbClr val="7C7B7F"/>
                </a:solidFill>
                <a:latin typeface="Times New Roman"/>
              </a:rPr>
              <a:t>ICBH0819E-941177-3/36</a:t>
            </a:r>
            <a:endParaRPr lang="en-US" sz="1100" dirty="0"/>
          </a:p>
        </p:txBody>
      </p:sp>
    </p:spTree>
    <p:extLst>
      <p:ext uri="{BB962C8B-B14F-4D97-AF65-F5344CB8AC3E}">
        <p14:creationId xmlns:p14="http://schemas.microsoft.com/office/powerpoint/2010/main" val="1384358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20195A-846D-483D-91A3-7046AA0E8B9E}"/>
              </a:ext>
            </a:extLst>
          </p:cNvPr>
          <p:cNvSpPr>
            <a:spLocks noGrp="1"/>
          </p:cNvSpPr>
          <p:nvPr>
            <p:ph type="sldNum" sz="quarter" idx="11"/>
          </p:nvPr>
        </p:nvSpPr>
        <p:spPr/>
        <p:txBody>
          <a:bodyPr/>
          <a:lstStyle/>
          <a:p>
            <a:fld id="{C0531ADF-2191-45C5-9D71-08764BF86A6F}" type="slidenum">
              <a:rPr lang="nl-NL" smtClean="0"/>
              <a:pPr/>
              <a:t>4</a:t>
            </a:fld>
            <a:endParaRPr lang="nl-NL"/>
          </a:p>
        </p:txBody>
      </p:sp>
      <p:sp>
        <p:nvSpPr>
          <p:cNvPr id="12" name="Content Placeholder 11">
            <a:extLst>
              <a:ext uri="{FF2B5EF4-FFF2-40B4-BE49-F238E27FC236}">
                <a16:creationId xmlns:a16="http://schemas.microsoft.com/office/drawing/2014/main" id="{38DB8FC7-720F-4028-BCF3-001BA940E112}"/>
              </a:ext>
            </a:extLst>
          </p:cNvPr>
          <p:cNvSpPr>
            <a:spLocks noGrp="1"/>
          </p:cNvSpPr>
          <p:nvPr>
            <p:ph sz="quarter" idx="14"/>
          </p:nvPr>
        </p:nvSpPr>
        <p:spPr/>
        <p:txBody>
          <a:bodyPr/>
          <a:lstStyle/>
          <a:p>
            <a:pPr marL="457200" indent="-457200">
              <a:buFont typeface="Arial" panose="020B0604020202020204" pitchFamily="34" charset="0"/>
              <a:buChar char="•"/>
            </a:pPr>
            <a:r>
              <a:rPr lang="nl-NL" dirty="0"/>
              <a:t>(</a:t>
            </a:r>
            <a:r>
              <a:rPr lang="nl-NL" dirty="0" err="1"/>
              <a:t>Inter</a:t>
            </a:r>
            <a:r>
              <a:rPr lang="nl-NL" dirty="0"/>
              <a:t>)nationale concurrentie</a:t>
            </a:r>
          </a:p>
          <a:p>
            <a:pPr marL="457200" indent="-457200">
              <a:buFont typeface="Arial" panose="020B0604020202020204" pitchFamily="34" charset="0"/>
              <a:buChar char="•"/>
            </a:pPr>
            <a:r>
              <a:rPr lang="nl-NL" dirty="0"/>
              <a:t>Verlies van macht van vakbonden</a:t>
            </a:r>
          </a:p>
          <a:p>
            <a:pPr marL="457200" indent="-457200">
              <a:buFont typeface="Arial" panose="020B0604020202020204" pitchFamily="34" charset="0"/>
              <a:buChar char="•"/>
            </a:pPr>
            <a:r>
              <a:rPr lang="nl-NL" dirty="0"/>
              <a:t>Verhoogde transparantie door internet</a:t>
            </a:r>
          </a:p>
          <a:p>
            <a:pPr marL="457200" indent="-457200">
              <a:buFont typeface="Arial" panose="020B0604020202020204" pitchFamily="34" charset="0"/>
              <a:buChar char="•"/>
            </a:pPr>
            <a:r>
              <a:rPr lang="nl-NL" dirty="0"/>
              <a:t>Verbeterde efficiëntie </a:t>
            </a:r>
          </a:p>
          <a:p>
            <a:pPr marL="457200" indent="-457200">
              <a:buFont typeface="Arial" panose="020B0604020202020204" pitchFamily="34" charset="0"/>
              <a:buChar char="•"/>
            </a:pPr>
            <a:r>
              <a:rPr lang="nl-NL" dirty="0"/>
              <a:t>‘Gratis’ online services</a:t>
            </a:r>
          </a:p>
          <a:p>
            <a:pPr marL="457200" indent="-457200">
              <a:buFont typeface="Arial" panose="020B0604020202020204" pitchFamily="34" charset="0"/>
              <a:buChar char="•"/>
            </a:pPr>
            <a:r>
              <a:rPr lang="nl-NL" dirty="0"/>
              <a:t>Digitale producten zijn goedkoop te kopiëren</a:t>
            </a:r>
          </a:p>
          <a:p>
            <a:pPr marL="457200" indent="-457200">
              <a:buFont typeface="Arial" panose="020B0604020202020204" pitchFamily="34" charset="0"/>
              <a:buChar char="•"/>
            </a:pPr>
            <a:r>
              <a:rPr lang="nl-NL" dirty="0"/>
              <a:t>Liquiditeit slaat neer in financiële markten, niet in de reële economie </a:t>
            </a:r>
          </a:p>
        </p:txBody>
      </p:sp>
      <p:sp>
        <p:nvSpPr>
          <p:cNvPr id="11" name="Text Placeholder 10">
            <a:extLst>
              <a:ext uri="{FF2B5EF4-FFF2-40B4-BE49-F238E27FC236}">
                <a16:creationId xmlns:a16="http://schemas.microsoft.com/office/drawing/2014/main" id="{ADED9D91-DCFE-49D3-AD11-980802D7455D}"/>
              </a:ext>
            </a:extLst>
          </p:cNvPr>
          <p:cNvSpPr>
            <a:spLocks noGrp="1"/>
          </p:cNvSpPr>
          <p:nvPr>
            <p:ph type="body" sz="quarter" idx="13"/>
          </p:nvPr>
        </p:nvSpPr>
        <p:spPr/>
        <p:txBody>
          <a:bodyPr/>
          <a:lstStyle/>
          <a:p>
            <a:r>
              <a:rPr lang="nl-NL" dirty="0">
                <a:solidFill>
                  <a:schemeClr val="tx1"/>
                </a:solidFill>
              </a:rPr>
              <a:t>Inflatie is niet meer wat het geweest is </a:t>
            </a:r>
          </a:p>
        </p:txBody>
      </p:sp>
      <p:sp>
        <p:nvSpPr>
          <p:cNvPr id="5" name="TextBox 4">
            <a:extLst>
              <a:ext uri="{FF2B5EF4-FFF2-40B4-BE49-F238E27FC236}">
                <a16:creationId xmlns:a16="http://schemas.microsoft.com/office/drawing/2014/main" id="{C8638649-D0D3-45C9-8044-CC93CAD703D9}"/>
              </a:ext>
            </a:extLst>
          </p:cNvPr>
          <p:cNvSpPr txBox="1"/>
          <p:nvPr/>
        </p:nvSpPr>
        <p:spPr>
          <a:xfrm>
            <a:off x="10134600" y="6527800"/>
            <a:ext cx="3810000" cy="139700"/>
          </a:xfrm>
          <a:prstGeom prst="rect">
            <a:avLst/>
          </a:prstGeom>
        </p:spPr>
        <p:txBody>
          <a:bodyPr lIns="0" tIns="0" rIns="0" bIns="0" rtlCol="0" anchor="t" anchorCtr="0">
            <a:noAutofit/>
          </a:bodyPr>
          <a:lstStyle/>
          <a:p>
            <a:pPr algn="l"/>
            <a:r>
              <a:rPr lang="en-US" sz="800" b="0" i="0" dirty="0">
                <a:solidFill>
                  <a:srgbClr val="7C7B7F"/>
                </a:solidFill>
                <a:latin typeface="Times New Roman"/>
              </a:rPr>
              <a:t>ICBH0819E-941177-4/36</a:t>
            </a:r>
            <a:endParaRPr lang="en-US" sz="1100" dirty="0"/>
          </a:p>
        </p:txBody>
      </p:sp>
    </p:spTree>
    <p:extLst>
      <p:ext uri="{BB962C8B-B14F-4D97-AF65-F5344CB8AC3E}">
        <p14:creationId xmlns:p14="http://schemas.microsoft.com/office/powerpoint/2010/main" val="85303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7698-A621-4DF1-9BC7-6B1D8CD71636}"/>
              </a:ext>
            </a:extLst>
          </p:cNvPr>
          <p:cNvSpPr>
            <a:spLocks noGrp="1"/>
          </p:cNvSpPr>
          <p:nvPr>
            <p:ph type="title"/>
          </p:nvPr>
        </p:nvSpPr>
        <p:spPr/>
        <p:txBody>
          <a:bodyPr/>
          <a:lstStyle/>
          <a:p>
            <a:r>
              <a:rPr lang="nl-NL" sz="3200" dirty="0"/>
              <a:t>Het uitblijven van looninflatie is opmerkelijk</a:t>
            </a:r>
          </a:p>
        </p:txBody>
      </p:sp>
      <p:sp>
        <p:nvSpPr>
          <p:cNvPr id="3" name="Slide Number Placeholder 2">
            <a:extLst>
              <a:ext uri="{FF2B5EF4-FFF2-40B4-BE49-F238E27FC236}">
                <a16:creationId xmlns:a16="http://schemas.microsoft.com/office/drawing/2014/main" id="{52DF3161-FDAD-48E5-B158-58444016EB35}"/>
              </a:ext>
            </a:extLst>
          </p:cNvPr>
          <p:cNvSpPr>
            <a:spLocks noGrp="1"/>
          </p:cNvSpPr>
          <p:nvPr>
            <p:ph type="sldNum" sz="quarter" idx="34"/>
          </p:nvPr>
        </p:nvSpPr>
        <p:spPr/>
        <p:txBody>
          <a:bodyPr/>
          <a:lstStyle/>
          <a:p>
            <a:fld id="{C0531ADF-2191-45C5-9D71-08764BF86A6F}" type="slidenum">
              <a:rPr lang="nl-NL" smtClean="0"/>
              <a:pPr/>
              <a:t>5</a:t>
            </a:fld>
            <a:endParaRPr lang="nl-NL" dirty="0"/>
          </a:p>
        </p:txBody>
      </p:sp>
      <p:sp>
        <p:nvSpPr>
          <p:cNvPr id="10" name="Text Placeholder 9">
            <a:extLst>
              <a:ext uri="{FF2B5EF4-FFF2-40B4-BE49-F238E27FC236}">
                <a16:creationId xmlns:a16="http://schemas.microsoft.com/office/drawing/2014/main" id="{F58AB90E-B5D0-4BC7-87F1-3B29C4A530B8}"/>
              </a:ext>
            </a:extLst>
          </p:cNvPr>
          <p:cNvSpPr>
            <a:spLocks noGrp="1"/>
          </p:cNvSpPr>
          <p:nvPr>
            <p:ph type="body" sz="quarter" idx="36"/>
          </p:nvPr>
        </p:nvSpPr>
        <p:spPr>
          <a:xfrm>
            <a:off x="397296" y="1032698"/>
            <a:ext cx="11007969" cy="430887"/>
          </a:xfrm>
        </p:spPr>
        <p:txBody>
          <a:bodyPr/>
          <a:lstStyle/>
          <a:p>
            <a:r>
              <a:rPr lang="nl-NL" sz="2200" dirty="0"/>
              <a:t>Ook in de VS is het uitblijven van inflatie opmerkelijk te noemen</a:t>
            </a:r>
          </a:p>
        </p:txBody>
      </p:sp>
      <p:sp>
        <p:nvSpPr>
          <p:cNvPr id="11" name="TextBox 1">
            <a:extLst>
              <a:ext uri="{FF2B5EF4-FFF2-40B4-BE49-F238E27FC236}">
                <a16:creationId xmlns:a16="http://schemas.microsoft.com/office/drawing/2014/main" id="{66F6E3EC-40C5-47B3-8307-EA67737159DB}"/>
              </a:ext>
            </a:extLst>
          </p:cNvPr>
          <p:cNvSpPr txBox="1">
            <a:spLocks noGrp="1"/>
          </p:cNvSpPr>
          <p:nvPr>
            <p:ph type="body" sz="quarter" idx="12"/>
          </p:nvPr>
        </p:nvSpPr>
        <p:spPr>
          <a:xfrm>
            <a:off x="474640" y="6058198"/>
            <a:ext cx="9906410" cy="280846"/>
          </a:xfrm>
          <a:prstGeom prst="rect">
            <a:avLst/>
          </a:prstGeom>
          <a:noFill/>
        </p:spPr>
        <p:txBody>
          <a:bodyPr wrap="square" rtlCol="0" anchor="t">
            <a:spAutoFit/>
          </a:bodyPr>
          <a:lstStyle/>
          <a:p>
            <a:pPr>
              <a:spcAft>
                <a:spcPts val="0"/>
              </a:spcAft>
            </a:pPr>
            <a:r>
              <a:rPr lang="nl-NL" sz="1000" dirty="0">
                <a:solidFill>
                  <a:srgbClr val="000000"/>
                </a:solidFill>
                <a:effectLst/>
                <a:ea typeface="Times New Roman" panose="02020603050405020304" pitchFamily="18" charset="0"/>
                <a:cs typeface="Times New Roman" panose="02020603050405020304" pitchFamily="18" charset="0"/>
              </a:rPr>
              <a:t>Bron: BlackRock Investment </a:t>
            </a:r>
            <a:r>
              <a:rPr lang="nl-NL" sz="1000" dirty="0" err="1">
                <a:solidFill>
                  <a:srgbClr val="000000"/>
                </a:solidFill>
                <a:effectLst/>
                <a:ea typeface="Times New Roman" panose="02020603050405020304" pitchFamily="18" charset="0"/>
                <a:cs typeface="Times New Roman" panose="02020603050405020304" pitchFamily="18" charset="0"/>
              </a:rPr>
              <a:t>Institute</a:t>
            </a:r>
            <a:r>
              <a:rPr lang="nl-NL" sz="1000" dirty="0">
                <a:solidFill>
                  <a:srgbClr val="000000"/>
                </a:solidFill>
                <a:effectLst/>
                <a:ea typeface="Times New Roman" panose="02020603050405020304" pitchFamily="18" charset="0"/>
                <a:cs typeface="Times New Roman" panose="02020603050405020304" pitchFamily="18" charset="0"/>
              </a:rPr>
              <a:t>, gebaseerd op gegevens van </a:t>
            </a:r>
            <a:r>
              <a:rPr lang="nl-NL" sz="1000" dirty="0" err="1">
                <a:solidFill>
                  <a:srgbClr val="000000"/>
                </a:solidFill>
                <a:effectLst/>
                <a:ea typeface="Times New Roman" panose="02020603050405020304" pitchFamily="18" charset="0"/>
                <a:cs typeface="Times New Roman" panose="02020603050405020304" pitchFamily="18" charset="0"/>
              </a:rPr>
              <a:t>Bloomberg</a:t>
            </a:r>
            <a:r>
              <a:rPr lang="nl-NL" sz="1000" dirty="0">
                <a:solidFill>
                  <a:srgbClr val="000000"/>
                </a:solidFill>
                <a:effectLst/>
                <a:ea typeface="Times New Roman" panose="02020603050405020304" pitchFamily="18" charset="0"/>
                <a:cs typeface="Times New Roman" panose="02020603050405020304" pitchFamily="18" charset="0"/>
              </a:rPr>
              <a:t>, juli 2019. De gele lijn geeft het verloop van de Amerikaanse kerninflatie voor de consumentenbestedingen weer, de rode lijn de Amerikaanse werkloosheid.</a:t>
            </a:r>
            <a:endParaRPr lang="en-GB" sz="1000" dirty="0">
              <a:effectLst/>
              <a:ea typeface="Times New Roman" panose="02020603050405020304" pitchFamily="18" charset="0"/>
            </a:endParaRPr>
          </a:p>
        </p:txBody>
      </p:sp>
      <p:graphicFrame>
        <p:nvGraphicFramePr>
          <p:cNvPr id="8" name="Chart 7">
            <a:extLst>
              <a:ext uri="{FF2B5EF4-FFF2-40B4-BE49-F238E27FC236}">
                <a16:creationId xmlns:a16="http://schemas.microsoft.com/office/drawing/2014/main" id="{5E8B354B-43EE-4909-95C4-C796F5F7B0C5}"/>
              </a:ext>
            </a:extLst>
          </p:cNvPr>
          <p:cNvGraphicFramePr>
            <a:graphicFrameLocks/>
          </p:cNvGraphicFramePr>
          <p:nvPr>
            <p:extLst/>
          </p:nvPr>
        </p:nvGraphicFramePr>
        <p:xfrm>
          <a:off x="373224" y="1571062"/>
          <a:ext cx="10007826" cy="4379659"/>
        </p:xfrm>
        <a:graphic>
          <a:graphicData uri="http://schemas.openxmlformats.org/drawingml/2006/chart">
            <c:chart xmlns:c="http://schemas.openxmlformats.org/drawingml/2006/chart" xmlns:r="http://schemas.openxmlformats.org/officeDocument/2006/relationships" r:id="rId3"/>
          </a:graphicData>
        </a:graphic>
      </p:graphicFrame>
      <p:sp>
        <p:nvSpPr>
          <p:cNvPr id="12" name="Footer Placeholder 1">
            <a:extLst>
              <a:ext uri="{FF2B5EF4-FFF2-40B4-BE49-F238E27FC236}">
                <a16:creationId xmlns:a16="http://schemas.microsoft.com/office/drawing/2014/main" id="{B9D82BF2-EF89-4135-B401-4188A4D948B3}"/>
              </a:ext>
            </a:extLst>
          </p:cNvPr>
          <p:cNvSpPr txBox="1">
            <a:spLocks/>
          </p:cNvSpPr>
          <p:nvPr/>
        </p:nvSpPr>
        <p:spPr>
          <a:xfrm>
            <a:off x="2834231" y="6550077"/>
            <a:ext cx="6134100" cy="219709"/>
          </a:xfrm>
          <a:prstGeom prst="rect">
            <a:avLst/>
          </a:prstGeom>
        </p:spPr>
        <p:txBody>
          <a:bodyPr/>
          <a:lstStyle>
            <a:defPPr>
              <a:defRPr lang="en-US"/>
            </a:defPPr>
            <a:lvl1pPr marL="0" algn="ctr" defTabSz="914400" rtl="0" eaLnBrk="1" latinLnBrk="0" hangingPunct="1">
              <a:defRPr sz="800" kern="1200" cap="all"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solidFill>
                  <a:schemeClr val="bg1"/>
                </a:solidFill>
              </a:rPr>
              <a:t>Uitsluitend voor professionele beleggers </a:t>
            </a:r>
          </a:p>
        </p:txBody>
      </p:sp>
      <p:sp>
        <p:nvSpPr>
          <p:cNvPr id="9" name="TextBox 8">
            <a:extLst>
              <a:ext uri="{FF2B5EF4-FFF2-40B4-BE49-F238E27FC236}">
                <a16:creationId xmlns:a16="http://schemas.microsoft.com/office/drawing/2014/main" id="{A5DCB0F6-0E4E-43F8-9182-D8DA0188B685}"/>
              </a:ext>
            </a:extLst>
          </p:cNvPr>
          <p:cNvSpPr txBox="1"/>
          <p:nvPr/>
        </p:nvSpPr>
        <p:spPr>
          <a:xfrm>
            <a:off x="10134600" y="6527800"/>
            <a:ext cx="3810000" cy="139700"/>
          </a:xfrm>
          <a:prstGeom prst="rect">
            <a:avLst/>
          </a:prstGeom>
        </p:spPr>
        <p:txBody>
          <a:bodyPr lIns="0" tIns="0" rIns="0" bIns="0" rtlCol="0" anchor="t" anchorCtr="0">
            <a:noAutofit/>
          </a:bodyPr>
          <a:lstStyle/>
          <a:p>
            <a:pPr algn="l"/>
            <a:r>
              <a:rPr lang="en-US" sz="800" b="0" i="0" dirty="0">
                <a:solidFill>
                  <a:srgbClr val="7C7B7F"/>
                </a:solidFill>
                <a:latin typeface="Times New Roman"/>
              </a:rPr>
              <a:t>ICBH0819E-941177-5/36</a:t>
            </a:r>
            <a:endParaRPr lang="en-US" sz="1100" dirty="0"/>
          </a:p>
        </p:txBody>
      </p:sp>
    </p:spTree>
    <p:extLst>
      <p:ext uri="{BB962C8B-B14F-4D97-AF65-F5344CB8AC3E}">
        <p14:creationId xmlns:p14="http://schemas.microsoft.com/office/powerpoint/2010/main" val="312059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34"/>
          </p:nvPr>
        </p:nvSpPr>
        <p:spPr/>
        <p:txBody>
          <a:bodyPr/>
          <a:lstStyle/>
          <a:p>
            <a:fld id="{C0531ADF-2191-45C5-9D71-08764BF86A6F}" type="slidenum">
              <a:rPr lang="nl-NL" smtClean="0"/>
              <a:pPr/>
              <a:t>6</a:t>
            </a:fld>
            <a:endParaRPr lang="nl-NL" dirty="0"/>
          </a:p>
        </p:txBody>
      </p:sp>
      <p:sp>
        <p:nvSpPr>
          <p:cNvPr id="9" name="Text Placeholder 8"/>
          <p:cNvSpPr>
            <a:spLocks noGrp="1"/>
          </p:cNvSpPr>
          <p:nvPr>
            <p:ph type="body" sz="quarter" idx="36"/>
          </p:nvPr>
        </p:nvSpPr>
        <p:spPr>
          <a:xfrm>
            <a:off x="458723" y="1155809"/>
            <a:ext cx="11082247" cy="307777"/>
          </a:xfrm>
        </p:spPr>
        <p:txBody>
          <a:bodyPr/>
          <a:lstStyle/>
          <a:p>
            <a:r>
              <a:rPr lang="nl-NL" dirty="0"/>
              <a:t>De </a:t>
            </a:r>
            <a:r>
              <a:rPr lang="nl-NL" dirty="0" err="1"/>
              <a:t>ingeprijsde</a:t>
            </a:r>
            <a:r>
              <a:rPr lang="nl-NL" dirty="0"/>
              <a:t> inflatie eveneens structureel onder druk </a:t>
            </a:r>
          </a:p>
        </p:txBody>
      </p:sp>
      <p:sp>
        <p:nvSpPr>
          <p:cNvPr id="8" name="Title 7">
            <a:extLst>
              <a:ext uri="{FF2B5EF4-FFF2-40B4-BE49-F238E27FC236}">
                <a16:creationId xmlns:a16="http://schemas.microsoft.com/office/drawing/2014/main" id="{41CDBE2D-5158-4C1A-801D-1FD885AA309D}"/>
              </a:ext>
            </a:extLst>
          </p:cNvPr>
          <p:cNvSpPr>
            <a:spLocks noGrp="1"/>
          </p:cNvSpPr>
          <p:nvPr>
            <p:ph type="title"/>
          </p:nvPr>
        </p:nvSpPr>
        <p:spPr/>
        <p:txBody>
          <a:bodyPr/>
          <a:lstStyle/>
          <a:p>
            <a:r>
              <a:rPr lang="nl-NL" sz="3200" dirty="0"/>
              <a:t>Inflatieverwachtingen structureel onder druk</a:t>
            </a:r>
          </a:p>
        </p:txBody>
      </p:sp>
      <p:sp>
        <p:nvSpPr>
          <p:cNvPr id="26" name="Rectangle 25">
            <a:extLst>
              <a:ext uri="{FF2B5EF4-FFF2-40B4-BE49-F238E27FC236}">
                <a16:creationId xmlns:a16="http://schemas.microsoft.com/office/drawing/2014/main" id="{4962EC0C-9C61-4DE2-B5AF-D80DDBDB948F}"/>
              </a:ext>
            </a:extLst>
          </p:cNvPr>
          <p:cNvSpPr/>
          <p:nvPr/>
        </p:nvSpPr>
        <p:spPr>
          <a:xfrm>
            <a:off x="392493" y="5926079"/>
            <a:ext cx="11148477" cy="400110"/>
          </a:xfrm>
          <a:prstGeom prst="rect">
            <a:avLst/>
          </a:prstGeom>
        </p:spPr>
        <p:txBody>
          <a:bodyPr wrap="square">
            <a:spAutoFit/>
          </a:bodyPr>
          <a:lstStyle/>
          <a:p>
            <a:r>
              <a:rPr lang="nl-NL" sz="1000" dirty="0">
                <a:latin typeface="BLK Fort Cond Light" panose="020B0306030202060103" pitchFamily="34" charset="0"/>
              </a:rPr>
              <a:t>Bron: BlackRock Investment </a:t>
            </a:r>
            <a:r>
              <a:rPr lang="nl-NL" sz="1000" dirty="0" err="1">
                <a:latin typeface="BLK Fort Cond Light" panose="020B0306030202060103" pitchFamily="34" charset="0"/>
              </a:rPr>
              <a:t>Institute</a:t>
            </a:r>
            <a:r>
              <a:rPr lang="nl-NL" sz="1000" dirty="0">
                <a:latin typeface="BLK Fort Cond Light" panose="020B0306030202060103" pitchFamily="34" charset="0"/>
              </a:rPr>
              <a:t>, gebaseerd op gegevens van OECD augustus 2019. Toelichting: de grafiek laat de historische ontwikkeling van inflatie zien voor Nederland (rood), de OECD (zwart) en de mediane ontwikkeling van de inflatie van de opkomende markten waar de OECD data voor publiceert. </a:t>
            </a:r>
          </a:p>
        </p:txBody>
      </p:sp>
      <p:sp>
        <p:nvSpPr>
          <p:cNvPr id="18" name="Footer Placeholder 1">
            <a:extLst>
              <a:ext uri="{FF2B5EF4-FFF2-40B4-BE49-F238E27FC236}">
                <a16:creationId xmlns:a16="http://schemas.microsoft.com/office/drawing/2014/main" id="{77136330-EA14-4EBF-88F1-FC030596597E}"/>
              </a:ext>
            </a:extLst>
          </p:cNvPr>
          <p:cNvSpPr txBox="1">
            <a:spLocks/>
          </p:cNvSpPr>
          <p:nvPr/>
        </p:nvSpPr>
        <p:spPr>
          <a:xfrm>
            <a:off x="2834231" y="6550077"/>
            <a:ext cx="6134100" cy="219709"/>
          </a:xfrm>
          <a:prstGeom prst="rect">
            <a:avLst/>
          </a:prstGeom>
        </p:spPr>
        <p:txBody>
          <a:bodyPr/>
          <a:lstStyle>
            <a:defPPr>
              <a:defRPr lang="en-US"/>
            </a:defPPr>
            <a:lvl1pPr marL="0" algn="ctr" defTabSz="914400" rtl="0" eaLnBrk="1" latinLnBrk="0" hangingPunct="1">
              <a:defRPr sz="800" kern="1200" cap="all"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solidFill>
                  <a:schemeClr val="bg1"/>
                </a:solidFill>
              </a:rPr>
              <a:t>Uitsluitend voor professionele beleggers </a:t>
            </a:r>
          </a:p>
        </p:txBody>
      </p:sp>
      <p:sp>
        <p:nvSpPr>
          <p:cNvPr id="27" name="TextBox 26"/>
          <p:cNvSpPr txBox="1"/>
          <p:nvPr/>
        </p:nvSpPr>
        <p:spPr>
          <a:xfrm>
            <a:off x="0" y="0"/>
            <a:ext cx="0" cy="0"/>
          </a:xfrm>
          <a:prstGeom prst="rect">
            <a:avLst/>
          </a:prstGeom>
        </p:spPr>
        <p:txBody>
          <a:bodyPr rtlCol="0" anchor="t">
            <a:noAutofit/>
          </a:bodyPr>
          <a:lstStyle/>
          <a:p>
            <a:pPr algn="l"/>
            <a:endParaRPr lang="nl-NL" sz="1100" dirty="0"/>
          </a:p>
          <a:p>
            <a:r>
              <a:rPr lang="nl-NL" sz="100" dirty="0"/>
              <a:t>ADMASTER-STAMP!MKTGM0719E-888596-2/23</a:t>
            </a:r>
          </a:p>
        </p:txBody>
      </p:sp>
      <p:graphicFrame>
        <p:nvGraphicFramePr>
          <p:cNvPr id="11" name="Content Placeholder 10">
            <a:extLst>
              <a:ext uri="{FF2B5EF4-FFF2-40B4-BE49-F238E27FC236}">
                <a16:creationId xmlns:a16="http://schemas.microsoft.com/office/drawing/2014/main" id="{D1E79FDD-0A15-4864-9F81-CFC517BFD7C3}"/>
              </a:ext>
            </a:extLst>
          </p:cNvPr>
          <p:cNvGraphicFramePr>
            <a:graphicFrameLocks noGrp="1"/>
          </p:cNvGraphicFramePr>
          <p:nvPr>
            <p:ph sz="quarter" idx="15"/>
            <p:extLst>
              <p:ext uri="{D42A27DB-BD31-4B8C-83A1-F6EECF244321}">
                <p14:modId xmlns:p14="http://schemas.microsoft.com/office/powerpoint/2010/main" val="3573612"/>
              </p:ext>
            </p:extLst>
          </p:nvPr>
        </p:nvGraphicFramePr>
        <p:xfrm>
          <a:off x="474663" y="1490663"/>
          <a:ext cx="11066307" cy="431508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F22632EE-D855-457C-B99F-9C94D963B6AF}"/>
              </a:ext>
            </a:extLst>
          </p:cNvPr>
          <p:cNvSpPr txBox="1"/>
          <p:nvPr/>
        </p:nvSpPr>
        <p:spPr>
          <a:xfrm>
            <a:off x="10134600" y="6527800"/>
            <a:ext cx="3810000" cy="139700"/>
          </a:xfrm>
          <a:prstGeom prst="rect">
            <a:avLst/>
          </a:prstGeom>
        </p:spPr>
        <p:txBody>
          <a:bodyPr lIns="0" tIns="0" rIns="0" bIns="0" rtlCol="0" anchor="t" anchorCtr="0">
            <a:noAutofit/>
          </a:bodyPr>
          <a:lstStyle/>
          <a:p>
            <a:pPr algn="l"/>
            <a:r>
              <a:rPr lang="en-US" sz="800" b="0" i="0" dirty="0">
                <a:solidFill>
                  <a:srgbClr val="7C7B7F"/>
                </a:solidFill>
                <a:latin typeface="Times New Roman"/>
              </a:rPr>
              <a:t>ICBH0819E-941177-6/36</a:t>
            </a:r>
            <a:endParaRPr lang="en-US" sz="1100" dirty="0"/>
          </a:p>
        </p:txBody>
      </p:sp>
    </p:spTree>
    <p:extLst>
      <p:ext uri="{BB962C8B-B14F-4D97-AF65-F5344CB8AC3E}">
        <p14:creationId xmlns:p14="http://schemas.microsoft.com/office/powerpoint/2010/main" val="2256663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20195A-846D-483D-91A3-7046AA0E8B9E}"/>
              </a:ext>
            </a:extLst>
          </p:cNvPr>
          <p:cNvSpPr>
            <a:spLocks noGrp="1"/>
          </p:cNvSpPr>
          <p:nvPr>
            <p:ph type="sldNum" sz="quarter" idx="11"/>
          </p:nvPr>
        </p:nvSpPr>
        <p:spPr/>
        <p:txBody>
          <a:bodyPr/>
          <a:lstStyle/>
          <a:p>
            <a:fld id="{C0531ADF-2191-45C5-9D71-08764BF86A6F}" type="slidenum">
              <a:rPr lang="nl-NL" smtClean="0"/>
              <a:pPr/>
              <a:t>7</a:t>
            </a:fld>
            <a:endParaRPr lang="nl-NL"/>
          </a:p>
        </p:txBody>
      </p:sp>
      <p:sp>
        <p:nvSpPr>
          <p:cNvPr id="12" name="Content Placeholder 11">
            <a:extLst>
              <a:ext uri="{FF2B5EF4-FFF2-40B4-BE49-F238E27FC236}">
                <a16:creationId xmlns:a16="http://schemas.microsoft.com/office/drawing/2014/main" id="{38DB8FC7-720F-4028-BCF3-001BA940E112}"/>
              </a:ext>
            </a:extLst>
          </p:cNvPr>
          <p:cNvSpPr>
            <a:spLocks noGrp="1"/>
          </p:cNvSpPr>
          <p:nvPr>
            <p:ph sz="quarter" idx="14"/>
          </p:nvPr>
        </p:nvSpPr>
        <p:spPr/>
        <p:txBody>
          <a:bodyPr/>
          <a:lstStyle/>
          <a:p>
            <a:pPr algn="ctr"/>
            <a:r>
              <a:rPr lang="en-GB" dirty="0"/>
              <a:t>“</a:t>
            </a:r>
            <a:r>
              <a:rPr lang="en-GB" i="1" dirty="0"/>
              <a:t>Indeed, since our policy framework had never been systematically tested by persistent disinflationary risks, </a:t>
            </a:r>
            <a:r>
              <a:rPr lang="en-GB" i="1" u="sng" dirty="0"/>
              <a:t>the ECB had not yet had a chance to demonstrate its intolerance for inflation </a:t>
            </a:r>
            <a:r>
              <a:rPr lang="en-GB" i="1" dirty="0"/>
              <a:t>remaining below its aim for protracted periods of time.</a:t>
            </a:r>
            <a:r>
              <a:rPr lang="en-GB" dirty="0"/>
              <a:t>” </a:t>
            </a:r>
          </a:p>
          <a:p>
            <a:pPr algn="ctr"/>
            <a:r>
              <a:rPr lang="en-GB" dirty="0"/>
              <a:t>(</a:t>
            </a:r>
            <a:r>
              <a:rPr lang="en-GB" dirty="0" err="1"/>
              <a:t>Sintra</a:t>
            </a:r>
            <a:r>
              <a:rPr lang="en-GB" dirty="0"/>
              <a:t>, </a:t>
            </a:r>
            <a:r>
              <a:rPr lang="en-GB" dirty="0" err="1"/>
              <a:t>juni</a:t>
            </a:r>
            <a:r>
              <a:rPr lang="en-GB" dirty="0"/>
              <a:t> 2019)</a:t>
            </a:r>
          </a:p>
          <a:p>
            <a:pPr algn="ctr"/>
            <a:r>
              <a:rPr lang="en-GB" sz="1000" dirty="0">
                <a:hlinkClick r:id="rId2"/>
              </a:rPr>
              <a:t>https://www.ecb.europa.eu/press/key/date/2019/html/ecb.sp190618~ec4cd2443b.en.html</a:t>
            </a:r>
            <a:endParaRPr lang="nl-NL" dirty="0"/>
          </a:p>
        </p:txBody>
      </p:sp>
      <p:sp>
        <p:nvSpPr>
          <p:cNvPr id="11" name="Text Placeholder 10">
            <a:extLst>
              <a:ext uri="{FF2B5EF4-FFF2-40B4-BE49-F238E27FC236}">
                <a16:creationId xmlns:a16="http://schemas.microsoft.com/office/drawing/2014/main" id="{ADED9D91-DCFE-49D3-AD11-980802D7455D}"/>
              </a:ext>
            </a:extLst>
          </p:cNvPr>
          <p:cNvSpPr>
            <a:spLocks noGrp="1"/>
          </p:cNvSpPr>
          <p:nvPr>
            <p:ph type="body" sz="quarter" idx="13"/>
          </p:nvPr>
        </p:nvSpPr>
        <p:spPr/>
        <p:txBody>
          <a:bodyPr/>
          <a:lstStyle/>
          <a:p>
            <a:r>
              <a:rPr lang="nl-NL" dirty="0" err="1">
                <a:solidFill>
                  <a:schemeClr val="tx2"/>
                </a:solidFill>
              </a:rPr>
              <a:t>Draghi’s</a:t>
            </a:r>
            <a:r>
              <a:rPr lang="nl-NL" dirty="0">
                <a:solidFill>
                  <a:schemeClr val="tx2"/>
                </a:solidFill>
              </a:rPr>
              <a:t> standpunt is duidelijk…</a:t>
            </a:r>
          </a:p>
        </p:txBody>
      </p:sp>
      <p:sp>
        <p:nvSpPr>
          <p:cNvPr id="6" name="Footer Placeholder 1">
            <a:extLst>
              <a:ext uri="{FF2B5EF4-FFF2-40B4-BE49-F238E27FC236}">
                <a16:creationId xmlns:a16="http://schemas.microsoft.com/office/drawing/2014/main" id="{3BB44FD4-3DBC-44E5-B08A-C3052709CB4F}"/>
              </a:ext>
            </a:extLst>
          </p:cNvPr>
          <p:cNvSpPr txBox="1">
            <a:spLocks/>
          </p:cNvSpPr>
          <p:nvPr/>
        </p:nvSpPr>
        <p:spPr>
          <a:xfrm>
            <a:off x="2834231" y="6550077"/>
            <a:ext cx="6134100" cy="219709"/>
          </a:xfrm>
          <a:prstGeom prst="rect">
            <a:avLst/>
          </a:prstGeom>
        </p:spPr>
        <p:txBody>
          <a:bodyPr/>
          <a:lstStyle>
            <a:defPPr>
              <a:defRPr lang="en-US"/>
            </a:defPPr>
            <a:lvl1pPr marL="0" algn="ctr" defTabSz="914400" rtl="0" eaLnBrk="1" latinLnBrk="0" hangingPunct="1">
              <a:defRPr sz="800" kern="1200" cap="all"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solidFill>
                  <a:schemeClr val="bg1"/>
                </a:solidFill>
              </a:rPr>
              <a:t>Uitsluitend voor professionele beleggers </a:t>
            </a:r>
          </a:p>
        </p:txBody>
      </p:sp>
      <p:sp>
        <p:nvSpPr>
          <p:cNvPr id="7" name="TextBox 6">
            <a:extLst>
              <a:ext uri="{FF2B5EF4-FFF2-40B4-BE49-F238E27FC236}">
                <a16:creationId xmlns:a16="http://schemas.microsoft.com/office/drawing/2014/main" id="{86660869-823F-40EB-AC0F-C3B01E2F1D10}"/>
              </a:ext>
            </a:extLst>
          </p:cNvPr>
          <p:cNvSpPr txBox="1"/>
          <p:nvPr/>
        </p:nvSpPr>
        <p:spPr>
          <a:xfrm>
            <a:off x="10134600" y="6527800"/>
            <a:ext cx="3810000" cy="139700"/>
          </a:xfrm>
          <a:prstGeom prst="rect">
            <a:avLst/>
          </a:prstGeom>
        </p:spPr>
        <p:txBody>
          <a:bodyPr lIns="0" tIns="0" rIns="0" bIns="0" rtlCol="0" anchor="t" anchorCtr="0">
            <a:noAutofit/>
          </a:bodyPr>
          <a:lstStyle/>
          <a:p>
            <a:pPr algn="l"/>
            <a:r>
              <a:rPr lang="en-US" sz="800" b="0" i="0" dirty="0">
                <a:solidFill>
                  <a:srgbClr val="7C7B7F"/>
                </a:solidFill>
                <a:latin typeface="Times New Roman"/>
              </a:rPr>
              <a:t>ICBH0819E-941177-7/36</a:t>
            </a:r>
            <a:endParaRPr lang="en-US" sz="1100" dirty="0"/>
          </a:p>
        </p:txBody>
      </p:sp>
    </p:spTree>
    <p:extLst>
      <p:ext uri="{BB962C8B-B14F-4D97-AF65-F5344CB8AC3E}">
        <p14:creationId xmlns:p14="http://schemas.microsoft.com/office/powerpoint/2010/main" val="1258749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E76B8-09C8-4F98-90D4-F57F41D0CFA5}"/>
              </a:ext>
            </a:extLst>
          </p:cNvPr>
          <p:cNvSpPr>
            <a:spLocks noGrp="1"/>
          </p:cNvSpPr>
          <p:nvPr>
            <p:ph type="title"/>
          </p:nvPr>
        </p:nvSpPr>
        <p:spPr/>
        <p:txBody>
          <a:bodyPr/>
          <a:lstStyle/>
          <a:p>
            <a:r>
              <a:rPr lang="nl-NL" dirty="0"/>
              <a:t>Maar het is niet alleen een disinflatie-effect</a:t>
            </a:r>
          </a:p>
        </p:txBody>
      </p:sp>
      <p:sp>
        <p:nvSpPr>
          <p:cNvPr id="3" name="Footer Placeholder 1">
            <a:extLst>
              <a:ext uri="{FF2B5EF4-FFF2-40B4-BE49-F238E27FC236}">
                <a16:creationId xmlns:a16="http://schemas.microsoft.com/office/drawing/2014/main" id="{34EFDA30-38E5-4150-A8CC-2D5685458D6A}"/>
              </a:ext>
            </a:extLst>
          </p:cNvPr>
          <p:cNvSpPr txBox="1">
            <a:spLocks/>
          </p:cNvSpPr>
          <p:nvPr/>
        </p:nvSpPr>
        <p:spPr>
          <a:xfrm>
            <a:off x="2834231" y="6550077"/>
            <a:ext cx="6134100" cy="219709"/>
          </a:xfrm>
          <a:prstGeom prst="rect">
            <a:avLst/>
          </a:prstGeom>
        </p:spPr>
        <p:txBody>
          <a:bodyPr/>
          <a:lstStyle>
            <a:defPPr>
              <a:defRPr lang="en-US"/>
            </a:defPPr>
            <a:lvl1pPr marL="0" algn="ctr" defTabSz="914400" rtl="0" eaLnBrk="1" latinLnBrk="0" hangingPunct="1">
              <a:defRPr sz="800" kern="1200" cap="all"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solidFill>
                  <a:schemeClr val="tx1"/>
                </a:solidFill>
              </a:rPr>
              <a:t>Uitsluitend voor professionele beleggers </a:t>
            </a:r>
          </a:p>
        </p:txBody>
      </p:sp>
      <p:sp>
        <p:nvSpPr>
          <p:cNvPr id="4" name="TextBox 3"/>
          <p:cNvSpPr txBox="1"/>
          <p:nvPr/>
        </p:nvSpPr>
        <p:spPr>
          <a:xfrm>
            <a:off x="0" y="0"/>
            <a:ext cx="0" cy="0"/>
          </a:xfrm>
          <a:prstGeom prst="rect">
            <a:avLst/>
          </a:prstGeom>
        </p:spPr>
        <p:txBody>
          <a:bodyPr rtlCol="0" anchor="t">
            <a:noAutofit/>
          </a:bodyPr>
          <a:lstStyle/>
          <a:p>
            <a:pPr algn="l"/>
            <a:endParaRPr lang="en-US" sz="1100"/>
          </a:p>
          <a:p>
            <a:r>
              <a:rPr lang="en-US" sz="100"/>
              <a:t>ADMASTER-STAMP!MKTGM0719E-888596-8/23</a:t>
            </a:r>
          </a:p>
        </p:txBody>
      </p:sp>
      <p:sp>
        <p:nvSpPr>
          <p:cNvPr id="5" name="TextBox 4">
            <a:extLst>
              <a:ext uri="{FF2B5EF4-FFF2-40B4-BE49-F238E27FC236}">
                <a16:creationId xmlns:a16="http://schemas.microsoft.com/office/drawing/2014/main" id="{3915445B-1F00-4CA5-BBDB-4EF6709F9A01}"/>
              </a:ext>
            </a:extLst>
          </p:cNvPr>
          <p:cNvSpPr txBox="1"/>
          <p:nvPr/>
        </p:nvSpPr>
        <p:spPr>
          <a:xfrm>
            <a:off x="10134600" y="6527800"/>
            <a:ext cx="3810000" cy="139700"/>
          </a:xfrm>
          <a:prstGeom prst="rect">
            <a:avLst/>
          </a:prstGeom>
        </p:spPr>
        <p:txBody>
          <a:bodyPr lIns="0" tIns="0" rIns="0" bIns="0" rtlCol="0" anchor="t" anchorCtr="0">
            <a:noAutofit/>
          </a:bodyPr>
          <a:lstStyle/>
          <a:p>
            <a:pPr algn="l"/>
            <a:r>
              <a:rPr lang="en-US" sz="800" b="0" i="0" dirty="0">
                <a:solidFill>
                  <a:srgbClr val="7C7B7F"/>
                </a:solidFill>
                <a:latin typeface="Times New Roman"/>
              </a:rPr>
              <a:t>ICBH0819E-941177-8/36</a:t>
            </a:r>
            <a:endParaRPr lang="en-US" sz="1100" dirty="0"/>
          </a:p>
        </p:txBody>
      </p:sp>
    </p:spTree>
    <p:extLst>
      <p:ext uri="{BB962C8B-B14F-4D97-AF65-F5344CB8AC3E}">
        <p14:creationId xmlns:p14="http://schemas.microsoft.com/office/powerpoint/2010/main" val="1891157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34"/>
          </p:nvPr>
        </p:nvSpPr>
        <p:spPr/>
        <p:txBody>
          <a:bodyPr/>
          <a:lstStyle/>
          <a:p>
            <a:fld id="{C0531ADF-2191-45C5-9D71-08764BF86A6F}" type="slidenum">
              <a:rPr lang="nl-NL" smtClean="0"/>
              <a:pPr/>
              <a:t>9</a:t>
            </a:fld>
            <a:endParaRPr lang="nl-NL" dirty="0"/>
          </a:p>
        </p:txBody>
      </p:sp>
      <p:sp>
        <p:nvSpPr>
          <p:cNvPr id="8" name="Title 7">
            <a:extLst>
              <a:ext uri="{FF2B5EF4-FFF2-40B4-BE49-F238E27FC236}">
                <a16:creationId xmlns:a16="http://schemas.microsoft.com/office/drawing/2014/main" id="{41CDBE2D-5158-4C1A-801D-1FD885AA309D}"/>
              </a:ext>
            </a:extLst>
          </p:cNvPr>
          <p:cNvSpPr>
            <a:spLocks noGrp="1"/>
          </p:cNvSpPr>
          <p:nvPr>
            <p:ph type="title"/>
          </p:nvPr>
        </p:nvSpPr>
        <p:spPr/>
        <p:txBody>
          <a:bodyPr/>
          <a:lstStyle/>
          <a:p>
            <a:r>
              <a:rPr lang="nl-NL" sz="3200" dirty="0"/>
              <a:t>Ook de reële rente staat al jaren onder druk </a:t>
            </a:r>
          </a:p>
        </p:txBody>
      </p:sp>
      <p:sp>
        <p:nvSpPr>
          <p:cNvPr id="18" name="Footer Placeholder 1">
            <a:extLst>
              <a:ext uri="{FF2B5EF4-FFF2-40B4-BE49-F238E27FC236}">
                <a16:creationId xmlns:a16="http://schemas.microsoft.com/office/drawing/2014/main" id="{77136330-EA14-4EBF-88F1-FC030596597E}"/>
              </a:ext>
            </a:extLst>
          </p:cNvPr>
          <p:cNvSpPr txBox="1">
            <a:spLocks/>
          </p:cNvSpPr>
          <p:nvPr/>
        </p:nvSpPr>
        <p:spPr>
          <a:xfrm>
            <a:off x="2834231" y="6550077"/>
            <a:ext cx="6134100" cy="219709"/>
          </a:xfrm>
          <a:prstGeom prst="rect">
            <a:avLst/>
          </a:prstGeom>
        </p:spPr>
        <p:txBody>
          <a:bodyPr/>
          <a:lstStyle>
            <a:defPPr>
              <a:defRPr lang="en-US"/>
            </a:defPPr>
            <a:lvl1pPr marL="0" algn="ctr" defTabSz="914400" rtl="0" eaLnBrk="1" latinLnBrk="0" hangingPunct="1">
              <a:defRPr sz="800" kern="1200" cap="all"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solidFill>
                  <a:schemeClr val="bg1"/>
                </a:solidFill>
              </a:rPr>
              <a:t>Uitsluitend voor professionele beleggers </a:t>
            </a:r>
          </a:p>
        </p:txBody>
      </p:sp>
      <p:sp>
        <p:nvSpPr>
          <p:cNvPr id="27" name="TextBox 26"/>
          <p:cNvSpPr txBox="1"/>
          <p:nvPr/>
        </p:nvSpPr>
        <p:spPr>
          <a:xfrm>
            <a:off x="0" y="0"/>
            <a:ext cx="0" cy="0"/>
          </a:xfrm>
          <a:prstGeom prst="rect">
            <a:avLst/>
          </a:prstGeom>
        </p:spPr>
        <p:txBody>
          <a:bodyPr rtlCol="0" anchor="t">
            <a:noAutofit/>
          </a:bodyPr>
          <a:lstStyle/>
          <a:p>
            <a:pPr algn="l"/>
            <a:endParaRPr lang="nl-NL" sz="1100" dirty="0"/>
          </a:p>
          <a:p>
            <a:r>
              <a:rPr lang="nl-NL" sz="100" dirty="0"/>
              <a:t>ADMASTER-STAMP!MKTGM0719E-888596-2/23</a:t>
            </a:r>
          </a:p>
        </p:txBody>
      </p:sp>
      <p:sp>
        <p:nvSpPr>
          <p:cNvPr id="21" name="Rectangle 20">
            <a:extLst>
              <a:ext uri="{FF2B5EF4-FFF2-40B4-BE49-F238E27FC236}">
                <a16:creationId xmlns:a16="http://schemas.microsoft.com/office/drawing/2014/main" id="{29D29ECD-2D09-4728-84D9-20A30A1C31CF}"/>
              </a:ext>
            </a:extLst>
          </p:cNvPr>
          <p:cNvSpPr/>
          <p:nvPr/>
        </p:nvSpPr>
        <p:spPr>
          <a:xfrm>
            <a:off x="603129" y="5642498"/>
            <a:ext cx="11274551" cy="400110"/>
          </a:xfrm>
          <a:prstGeom prst="rect">
            <a:avLst/>
          </a:prstGeom>
        </p:spPr>
        <p:txBody>
          <a:bodyPr wrap="square">
            <a:spAutoFit/>
          </a:bodyPr>
          <a:lstStyle/>
          <a:p>
            <a:r>
              <a:rPr lang="nl-NL" sz="1000" dirty="0">
                <a:latin typeface="BLK Fort Cond Light" panose="020B0306030202060103" pitchFamily="34" charset="0"/>
              </a:rPr>
              <a:t>Bron: BlackRock Investment </a:t>
            </a:r>
            <a:r>
              <a:rPr lang="nl-NL" sz="1000" dirty="0" err="1">
                <a:latin typeface="BLK Fort Cond Light" panose="020B0306030202060103" pitchFamily="34" charset="0"/>
              </a:rPr>
              <a:t>Institute</a:t>
            </a:r>
            <a:r>
              <a:rPr lang="nl-NL" sz="1000" dirty="0">
                <a:latin typeface="BLK Fort Cond Light" panose="020B0306030202060103" pitchFamily="34" charset="0"/>
              </a:rPr>
              <a:t>, gebaseerd op gegevens van OECD, </a:t>
            </a:r>
            <a:r>
              <a:rPr lang="nl-NL" sz="1000" dirty="0" err="1">
                <a:latin typeface="BLK Fort Cond Light" panose="020B0306030202060103" pitchFamily="34" charset="0"/>
              </a:rPr>
              <a:t>Shiller</a:t>
            </a:r>
            <a:r>
              <a:rPr lang="nl-NL" sz="1000" dirty="0">
                <a:latin typeface="BLK Fort Cond Light" panose="020B0306030202060103" pitchFamily="34" charset="0"/>
              </a:rPr>
              <a:t> en </a:t>
            </a:r>
            <a:r>
              <a:rPr lang="nl-NL" sz="1000" dirty="0" err="1">
                <a:latin typeface="BLK Fort Cond Light" panose="020B0306030202060103" pitchFamily="34" charset="0"/>
              </a:rPr>
              <a:t>Bloomberg</a:t>
            </a:r>
            <a:r>
              <a:rPr lang="nl-NL" sz="1000" dirty="0">
                <a:latin typeface="BLK Fort Cond Light" panose="020B0306030202060103" pitchFamily="34" charset="0"/>
              </a:rPr>
              <a:t>, augustus 2019. De reële rente is berekend door de gerealiseerde inflatie van de kapitaalmarktrente af te trekken. Het verloop van beide lijnen laat het voortschrijdende gemiddelde van 48 maanden zien. </a:t>
            </a:r>
          </a:p>
        </p:txBody>
      </p:sp>
      <p:sp>
        <p:nvSpPr>
          <p:cNvPr id="5" name="Text Placeholder 4">
            <a:extLst>
              <a:ext uri="{FF2B5EF4-FFF2-40B4-BE49-F238E27FC236}">
                <a16:creationId xmlns:a16="http://schemas.microsoft.com/office/drawing/2014/main" id="{9E99A2AF-029B-4F6F-A91C-AAF2DE0F3775}"/>
              </a:ext>
            </a:extLst>
          </p:cNvPr>
          <p:cNvSpPr>
            <a:spLocks noGrp="1"/>
          </p:cNvSpPr>
          <p:nvPr>
            <p:ph type="body" sz="quarter" idx="36"/>
          </p:nvPr>
        </p:nvSpPr>
        <p:spPr>
          <a:xfrm>
            <a:off x="474640" y="958659"/>
            <a:ext cx="11137352" cy="461665"/>
          </a:xfrm>
        </p:spPr>
        <p:txBody>
          <a:bodyPr/>
          <a:lstStyle/>
          <a:p>
            <a:r>
              <a:rPr lang="nl-NL" sz="2400" dirty="0"/>
              <a:t>Negatieve reële vergoeding inmiddels meer standaard dan normaal</a:t>
            </a:r>
          </a:p>
        </p:txBody>
      </p:sp>
      <p:pic>
        <p:nvPicPr>
          <p:cNvPr id="9" name="Picture 8">
            <a:extLst>
              <a:ext uri="{FF2B5EF4-FFF2-40B4-BE49-F238E27FC236}">
                <a16:creationId xmlns:a16="http://schemas.microsoft.com/office/drawing/2014/main" id="{617E4159-D269-4A4F-8323-39F750B0E3AD}"/>
              </a:ext>
            </a:extLst>
          </p:cNvPr>
          <p:cNvPicPr>
            <a:picLocks noChangeAspect="1"/>
          </p:cNvPicPr>
          <p:nvPr/>
        </p:nvPicPr>
        <p:blipFill>
          <a:blip r:embed="rId2"/>
          <a:stretch>
            <a:fillRect/>
          </a:stretch>
        </p:blipFill>
        <p:spPr>
          <a:xfrm>
            <a:off x="521676" y="1496780"/>
            <a:ext cx="10222524" cy="4190267"/>
          </a:xfrm>
          <a:prstGeom prst="rect">
            <a:avLst/>
          </a:prstGeom>
        </p:spPr>
      </p:pic>
      <p:sp>
        <p:nvSpPr>
          <p:cNvPr id="10" name="TextBox 9">
            <a:extLst>
              <a:ext uri="{FF2B5EF4-FFF2-40B4-BE49-F238E27FC236}">
                <a16:creationId xmlns:a16="http://schemas.microsoft.com/office/drawing/2014/main" id="{1CC24690-9743-47AC-B6EE-879944A21649}"/>
              </a:ext>
            </a:extLst>
          </p:cNvPr>
          <p:cNvSpPr txBox="1"/>
          <p:nvPr/>
        </p:nvSpPr>
        <p:spPr>
          <a:xfrm>
            <a:off x="10134600" y="6527800"/>
            <a:ext cx="3810000" cy="139700"/>
          </a:xfrm>
          <a:prstGeom prst="rect">
            <a:avLst/>
          </a:prstGeom>
        </p:spPr>
        <p:txBody>
          <a:bodyPr lIns="0" tIns="0" rIns="0" bIns="0" rtlCol="0" anchor="t" anchorCtr="0">
            <a:noAutofit/>
          </a:bodyPr>
          <a:lstStyle/>
          <a:p>
            <a:pPr algn="l"/>
            <a:r>
              <a:rPr lang="en-US" sz="800" b="0" i="0">
                <a:solidFill>
                  <a:srgbClr val="7C7B7F"/>
                </a:solidFill>
                <a:latin typeface="Times New Roman"/>
              </a:rPr>
              <a:t>ICBH0819E-941177-9/36</a:t>
            </a:r>
            <a:endParaRPr lang="en-US" sz="1100"/>
          </a:p>
        </p:txBody>
      </p:sp>
    </p:spTree>
    <p:extLst>
      <p:ext uri="{BB962C8B-B14F-4D97-AF65-F5344CB8AC3E}">
        <p14:creationId xmlns:p14="http://schemas.microsoft.com/office/powerpoint/2010/main" val="6064523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BLK 16x9 2019">
  <a:themeElements>
    <a:clrScheme name="BLK 2019">
      <a:dk1>
        <a:srgbClr val="000000"/>
      </a:dk1>
      <a:lt1>
        <a:srgbClr val="FFFFFF"/>
      </a:lt1>
      <a:dk2>
        <a:srgbClr val="000000"/>
      </a:dk2>
      <a:lt2>
        <a:srgbClr val="D6D5DD"/>
      </a:lt2>
      <a:accent1>
        <a:srgbClr val="FF4713"/>
      </a:accent1>
      <a:accent2>
        <a:srgbClr val="FFCE00"/>
      </a:accent2>
      <a:accent3>
        <a:srgbClr val="008B5C"/>
      </a:accent3>
      <a:accent4>
        <a:srgbClr val="FC9BB3"/>
      </a:accent4>
      <a:accent5>
        <a:srgbClr val="9062BC"/>
      </a:accent5>
      <a:accent6>
        <a:srgbClr val="C00B28"/>
      </a:accent6>
      <a:hlink>
        <a:srgbClr val="FF4713"/>
      </a:hlink>
      <a:folHlink>
        <a:srgbClr val="D50032"/>
      </a:folHlink>
    </a:clrScheme>
    <a:fontScheme name="BLK Fort (Updated 2019)">
      <a:majorFont>
        <a:latin typeface="BLK Fort Extrabold"/>
        <a:ea typeface=""/>
        <a:cs typeface=""/>
      </a:majorFont>
      <a:minorFont>
        <a:latin typeface="BLK For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6D5DD"/>
        </a:solidFill>
        <a:ln w="9525" cap="flat" cmpd="sng" algn="ctr">
          <a:noFill/>
          <a:prstDash val="solid"/>
        </a:ln>
        <a:effectLst/>
      </a:spPr>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defPPr algn="ctr">
          <a:buClr>
            <a:schemeClr val="tx2"/>
          </a:buClr>
          <a:buSzPct val="110000"/>
          <a:defRPr sz="1000" b="1" kern="0" dirty="0" err="1" smtClean="0"/>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64592" indent="-164592" algn="l">
          <a:buClrTx/>
          <a:buSzPct val="100000"/>
          <a:buFont typeface="Arial" panose="020B0604020202020204" pitchFamily="34" charset="0"/>
          <a:buChar char="•"/>
          <a:defRPr sz="1200" dirty="0" err="1" smtClean="0"/>
        </a:defPPr>
      </a:lstStyle>
    </a:txDef>
  </a:objectDefaults>
  <a:extraClrSchemeLst/>
  <a:custClrLst>
    <a:custClr name="blank">
      <a:srgbClr val="FFFFFF"/>
    </a:custClr>
    <a:custClr name="blank">
      <a:srgbClr val="FFFFFF"/>
    </a:custClr>
    <a:custClr name="blank">
      <a:srgbClr val="FFFFFF"/>
    </a:custClr>
    <a:custClr name="Dark Gray">
      <a:srgbClr val="7C7B7F"/>
    </a:custClr>
    <a:custClr name="172 Shade">
      <a:srgbClr val="CD4119"/>
    </a:custClr>
    <a:custClr name="116 Shade">
      <a:srgbClr val="FCA900"/>
    </a:custClr>
    <a:custClr name="7724 Shade">
      <a:srgbClr val="00573C"/>
    </a:custClr>
    <a:custClr name="183 Shade">
      <a:srgbClr val="C80058"/>
    </a:custClr>
    <a:custClr name="2074 Shade">
      <a:srgbClr val="6E3FA3"/>
    </a:custClr>
    <a:custClr name="199 Shade">
      <a:srgbClr val="990013"/>
    </a:custClr>
    <a:custClr name="blank">
      <a:srgbClr val="FFFFFF"/>
    </a:custClr>
    <a:custClr name="blank">
      <a:srgbClr val="FFFFFF"/>
    </a:custClr>
    <a:custClr name="blank">
      <a:srgbClr val="FFFFFF"/>
    </a:custClr>
    <a:custClr name="Light Gray">
      <a:srgbClr val="D6D5DD"/>
    </a:custClr>
    <a:custClr name="172 Tint">
      <a:srgbClr val="FFB194"/>
    </a:custClr>
    <a:custClr name="116 Tint">
      <a:srgbClr val="FFE67F"/>
    </a:custClr>
    <a:custClr name="7724 Tint">
      <a:srgbClr val="9BD7BE"/>
    </a:custClr>
    <a:custClr name="183 Tint">
      <a:srgbClr val="F8D2D6"/>
    </a:custClr>
    <a:custClr name="2074 Tint">
      <a:srgbClr val="C7B2DE"/>
    </a:custClr>
    <a:custClr name="199 Tint">
      <a:srgbClr val="F3B8C9"/>
    </a:custClr>
  </a:custClrLst>
  <a:extLst>
    <a:ext uri="{05A4C25C-085E-4340-85A3-A5531E510DB2}">
      <thm15:themeFamily xmlns:thm15="http://schemas.microsoft.com/office/thememl/2012/main" name="BLK-Widescreen.pptx" id="{24B85458-7B31-4913-BA14-80D812D832E6}" vid="{8BBD7753-D7E2-4493-A469-02EB1DCB9C5E}"/>
    </a:ext>
  </a:extLst>
</a:theme>
</file>

<file path=ppt/theme/theme2.xml><?xml version="1.0" encoding="utf-8"?>
<a:theme xmlns:a="http://schemas.openxmlformats.org/drawingml/2006/main" name="Office Theme">
  <a:themeElements>
    <a:clrScheme name="BLK 2019">
      <a:dk1>
        <a:srgbClr val="000000"/>
      </a:dk1>
      <a:lt1>
        <a:srgbClr val="FFFFFF"/>
      </a:lt1>
      <a:dk2>
        <a:srgbClr val="000000"/>
      </a:dk2>
      <a:lt2>
        <a:srgbClr val="D6D5DD"/>
      </a:lt2>
      <a:accent1>
        <a:srgbClr val="FF4713"/>
      </a:accent1>
      <a:accent2>
        <a:srgbClr val="FFCE00"/>
      </a:accent2>
      <a:accent3>
        <a:srgbClr val="008B5C"/>
      </a:accent3>
      <a:accent4>
        <a:srgbClr val="FC9BB3"/>
      </a:accent4>
      <a:accent5>
        <a:srgbClr val="9062BC"/>
      </a:accent5>
      <a:accent6>
        <a:srgbClr val="C00B28"/>
      </a:accent6>
      <a:hlink>
        <a:srgbClr val="FF4713"/>
      </a:hlink>
      <a:folHlink>
        <a:srgbClr val="D50032"/>
      </a:folHlink>
    </a:clrScheme>
    <a:fontScheme name="BLK Fort">
      <a:majorFont>
        <a:latin typeface="BLK Fort Extrabold"/>
        <a:ea typeface=""/>
        <a:cs typeface=""/>
      </a:majorFont>
      <a:minorFont>
        <a:latin typeface="BLK For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9D9D9"/>
        </a:solidFill>
        <a:ln w="9525" cap="flat" cmpd="sng" algn="ctr">
          <a:noFill/>
          <a:prstDash val="solid"/>
        </a:ln>
        <a:effectLst/>
      </a:spPr>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defPPr algn="ctr">
          <a:buClr>
            <a:schemeClr val="tx2"/>
          </a:buClr>
          <a:buSzPct val="110000"/>
          <a:defRPr sz="1000" b="1" kern="0" dirty="0" err="1" smtClean="0"/>
        </a:defPPr>
      </a:lstStyle>
    </a:spDef>
    <a:lnDef>
      <a:spPr>
        <a:ln>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64592" indent="-164592" algn="l">
          <a:buClr>
            <a:schemeClr val="tx1"/>
          </a:buClr>
          <a:buSzPct val="110000"/>
          <a:buFont typeface="Arial" panose="020B0604020202020204" pitchFamily="34" charset="0"/>
          <a:buChar char="•"/>
          <a:defRPr sz="1200" dirty="0" err="1" smtClean="0"/>
        </a:defPPr>
      </a:lstStyle>
    </a:txDef>
  </a:objectDefaults>
  <a:extraClrSchemeLst/>
  <a:custClrLst>
    <a:custClr name="blank">
      <a:srgbClr val="FFFFFF"/>
    </a:custClr>
    <a:custClr name="blank">
      <a:srgbClr val="FFFFFF"/>
    </a:custClr>
    <a:custClr name="blank">
      <a:srgbClr val="FFFFFF"/>
    </a:custClr>
    <a:custClr name="Dark Gray">
      <a:srgbClr val="7C7B7F"/>
    </a:custClr>
    <a:custClr name="172 Shade">
      <a:srgbClr val="CD4119"/>
    </a:custClr>
    <a:custClr name="116 Shade">
      <a:srgbClr val="FCA900"/>
    </a:custClr>
    <a:custClr name="7724 Shade">
      <a:srgbClr val="00573C"/>
    </a:custClr>
    <a:custClr name="183 Shade">
      <a:srgbClr val="C80058"/>
    </a:custClr>
    <a:custClr name="2074 Shade">
      <a:srgbClr val="6E3FA3"/>
    </a:custClr>
    <a:custClr name="199 Shade">
      <a:srgbClr val="990013"/>
    </a:custClr>
    <a:custClr name="blank">
      <a:srgbClr val="FFFFFF"/>
    </a:custClr>
    <a:custClr name="blank">
      <a:srgbClr val="FFFFFF"/>
    </a:custClr>
    <a:custClr name="blank">
      <a:srgbClr val="FFFFFF"/>
    </a:custClr>
    <a:custClr name="Light Gray">
      <a:srgbClr val="D6D5DD"/>
    </a:custClr>
    <a:custClr name="172 Tint">
      <a:srgbClr val="FFB194"/>
    </a:custClr>
    <a:custClr name="116 Tint">
      <a:srgbClr val="FFE67F"/>
    </a:custClr>
    <a:custClr name="7724 Tint">
      <a:srgbClr val="9BD7BE"/>
    </a:custClr>
    <a:custClr name="183 Tint">
      <a:srgbClr val="F8D2D6"/>
    </a:custClr>
    <a:custClr name="2074 Tint">
      <a:srgbClr val="C7B2DE"/>
    </a:custClr>
    <a:custClr name="199 Tint">
      <a:srgbClr val="F3B8C9"/>
    </a:custClr>
  </a:custClrLst>
</a:theme>
</file>

<file path=ppt/theme/theme3.xml><?xml version="1.0" encoding="utf-8"?>
<a:theme xmlns:a="http://schemas.openxmlformats.org/drawingml/2006/main" name="Office Theme">
  <a:themeElements>
    <a:clrScheme name="BLK 2019">
      <a:dk1>
        <a:srgbClr val="000000"/>
      </a:dk1>
      <a:lt1>
        <a:srgbClr val="FFFFFF"/>
      </a:lt1>
      <a:dk2>
        <a:srgbClr val="000000"/>
      </a:dk2>
      <a:lt2>
        <a:srgbClr val="D6D5DD"/>
      </a:lt2>
      <a:accent1>
        <a:srgbClr val="FF4713"/>
      </a:accent1>
      <a:accent2>
        <a:srgbClr val="FFCE00"/>
      </a:accent2>
      <a:accent3>
        <a:srgbClr val="008B5C"/>
      </a:accent3>
      <a:accent4>
        <a:srgbClr val="FC9BB3"/>
      </a:accent4>
      <a:accent5>
        <a:srgbClr val="9062BC"/>
      </a:accent5>
      <a:accent6>
        <a:srgbClr val="C00B28"/>
      </a:accent6>
      <a:hlink>
        <a:srgbClr val="FF4713"/>
      </a:hlink>
      <a:folHlink>
        <a:srgbClr val="D50032"/>
      </a:folHlink>
    </a:clrScheme>
    <a:fontScheme name="BLK Fort">
      <a:majorFont>
        <a:latin typeface="BLK Fort Extrabold"/>
        <a:ea typeface=""/>
        <a:cs typeface=""/>
      </a:majorFont>
      <a:minorFont>
        <a:latin typeface="BLK For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9D9D9"/>
        </a:solidFill>
        <a:ln w="9525" cap="flat" cmpd="sng" algn="ctr">
          <a:noFill/>
          <a:prstDash val="solid"/>
        </a:ln>
        <a:effectLst/>
      </a:spPr>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defPPr algn="ctr">
          <a:buClr>
            <a:schemeClr val="tx2"/>
          </a:buClr>
          <a:buSzPct val="110000"/>
          <a:defRPr sz="1000" b="1" kern="0" dirty="0" err="1" smtClean="0"/>
        </a:defPPr>
      </a:lstStyle>
    </a:spDef>
    <a:lnDef>
      <a:spPr>
        <a:ln>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64592" indent="-164592" algn="l">
          <a:buClr>
            <a:schemeClr val="tx1"/>
          </a:buClr>
          <a:buSzPct val="110000"/>
          <a:buFont typeface="Arial" panose="020B0604020202020204" pitchFamily="34" charset="0"/>
          <a:buChar char="•"/>
          <a:defRPr sz="1200" dirty="0" err="1" smtClean="0"/>
        </a:defPPr>
      </a:lstStyle>
    </a:txDef>
  </a:objectDefaults>
  <a:extraClrSchemeLst/>
  <a:custClrLst>
    <a:custClr name="blank">
      <a:srgbClr val="FFFFFF"/>
    </a:custClr>
    <a:custClr name="blank">
      <a:srgbClr val="FFFFFF"/>
    </a:custClr>
    <a:custClr name="blank">
      <a:srgbClr val="FFFFFF"/>
    </a:custClr>
    <a:custClr name="Dark Gray">
      <a:srgbClr val="7C7B7F"/>
    </a:custClr>
    <a:custClr name="172 Shade">
      <a:srgbClr val="CD4119"/>
    </a:custClr>
    <a:custClr name="116 Shade">
      <a:srgbClr val="FCA900"/>
    </a:custClr>
    <a:custClr name="7724 Shade">
      <a:srgbClr val="00573C"/>
    </a:custClr>
    <a:custClr name="183 Shade">
      <a:srgbClr val="C80058"/>
    </a:custClr>
    <a:custClr name="2074 Shade">
      <a:srgbClr val="6E3FA3"/>
    </a:custClr>
    <a:custClr name="199 Shade">
      <a:srgbClr val="990013"/>
    </a:custClr>
    <a:custClr name="blank">
      <a:srgbClr val="FFFFFF"/>
    </a:custClr>
    <a:custClr name="blank">
      <a:srgbClr val="FFFFFF"/>
    </a:custClr>
    <a:custClr name="blank">
      <a:srgbClr val="FFFFFF"/>
    </a:custClr>
    <a:custClr name="Light Gray">
      <a:srgbClr val="D6D5DD"/>
    </a:custClr>
    <a:custClr name="172 Tint">
      <a:srgbClr val="FFB194"/>
    </a:custClr>
    <a:custClr name="116 Tint">
      <a:srgbClr val="FFE67F"/>
    </a:custClr>
    <a:custClr name="7724 Tint">
      <a:srgbClr val="9BD7BE"/>
    </a:custClr>
    <a:custClr name="183 Tint">
      <a:srgbClr val="F8D2D6"/>
    </a:custClr>
    <a:custClr name="2074 Tint">
      <a:srgbClr val="C7B2DE"/>
    </a:custClr>
    <a:custClr name="199 Tint">
      <a:srgbClr val="F3B8C9"/>
    </a:custClr>
  </a:custClrLst>
</a:theme>
</file>

<file path=docProps/app.xml><?xml version="1.0" encoding="utf-8"?>
<ap:Properties xmlns:vt="http://schemas.openxmlformats.org/officeDocument/2006/docPropsVTypes" xmlns:ap="http://schemas.openxmlformats.org/officeDocument/2006/extended-properties">
  <ap:Words>1611</ap:Words>
  <ap:PresentationFormat>Widescreen</ap:PresentationFormat>
  <ap:Paragraphs>155</ap:Paragraphs>
  <ap:Slides>16</ap:Slides>
  <ap:HiddenSlides>0</ap:HiddenSlides>
  <ap:MMClips>0</ap:MMClips>
  <ap:ScaleCrop>false</ap:ScaleCrop>
  <ap:HeadingPairs>
    <vt:vector baseType="variant" size="6">
      <vt:variant>
        <vt:lpstr>Fonts Used</vt:lpstr>
      </vt:variant>
      <vt:variant>
        <vt:i4>6</vt:i4>
      </vt:variant>
      <vt:variant>
        <vt:lpstr>Theme</vt:lpstr>
      </vt:variant>
      <vt:variant>
        <vt:i4>1</vt:i4>
      </vt:variant>
      <vt:variant>
        <vt:lpstr>Slide Titles</vt:lpstr>
      </vt:variant>
      <vt:variant>
        <vt:i4>16</vt:i4>
      </vt:variant>
    </vt:vector>
  </ap:HeadingPairs>
  <ap:TitlesOfParts>
    <vt:vector baseType="lpstr" size="23">
      <vt:lpstr>Arial</vt:lpstr>
      <vt:lpstr>BLK Fort</vt:lpstr>
      <vt:lpstr>Times New Roman</vt:lpstr>
      <vt:lpstr>BLK Fort Cond Light</vt:lpstr>
      <vt:lpstr>BLK Fort Extrabold</vt:lpstr>
      <vt:lpstr>Tahoma</vt:lpstr>
      <vt:lpstr>BLK 16x9 2019</vt:lpstr>
      <vt:lpstr>Oorzaken negatieve rentes</vt:lpstr>
      <vt:lpstr>De opmars van de negatieve rentevergoeding </vt:lpstr>
      <vt:lpstr>Kapitaalmarkt: in historisch perspectief</vt:lpstr>
      <vt:lpstr>PowerPoint Presentation</vt:lpstr>
      <vt:lpstr>Het uitblijven van looninflatie is opmerkelijk</vt:lpstr>
      <vt:lpstr>Inflatieverwachtingen structureel onder druk</vt:lpstr>
      <vt:lpstr>PowerPoint Presentation</vt:lpstr>
      <vt:lpstr>Maar het is niet alleen een disinflatie-effect</vt:lpstr>
      <vt:lpstr>Ook de reële rente staat al jaren onder druk </vt:lpstr>
      <vt:lpstr>Vergrijzing = meer sparen</vt:lpstr>
      <vt:lpstr>Opkomende markten: van leners naar spaarders</vt:lpstr>
      <vt:lpstr>Centrale bank(en) kopen ook nog steeds</vt:lpstr>
      <vt:lpstr>Buitenlandse beleggers doen ook een duit in het zakje</vt:lpstr>
      <vt:lpstr>Aanbod obligaties neemt tegelijkertijd af</vt:lpstr>
      <vt:lpstr>PowerPoint Presentation</vt:lpstr>
      <vt:lpstr>Belangrijke informatie</vt:lpstr>
    </vt:vector>
  </ap:TitlesOfParts>
  <ap:LinksUpToDate>false</ap:LinksUpToDate>
  <ap:SharedDoc>false</ap:SharedDoc>
</ap:Properties>
</file>

<file path=docProps/core.xml><?xml version="1.0" encoding="utf-8"?>
<coreProperties xmlns:dc="http://purl.org/dc/elements/1.1/" xmlns:dcterms="http://purl.org/dc/terms/" xmlns:xsi="http://www.w3.org/2001/XMLSchema-instance" xmlns="http://schemas.openxmlformats.org/package/2006/metadata/core-properties">
  <dc:title/>
  <dc:creator/>
  <lastModifiedBy/>
  <revision/>
  <lastPrinted>2016-10-11T21:41:48.0000000Z</lastPrinted>
  <dcterms:created xsi:type="dcterms:W3CDTF">2019-06-25T11:03:53.0000000Z</dcterms:created>
  <dcterms:modified xsi:type="dcterms:W3CDTF">2019-09-19T09:50:18.0000000Z</dcterms:modified>
  <dc:description/>
  <dc:subject/>
  <keywords/>
  <version/>
  <category>------------------------</category>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0x010100CEB0A19EC34B274EBFF9E7BF16306C26</vt:lpwstr>
  </property>
</Properties>
</file>