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1"/>
  </p:notesMasterIdLst>
  <p:handoutMasterIdLst>
    <p:handoutMasterId r:id="rId22"/>
  </p:handoutMasterIdLst>
  <p:sldIdLst>
    <p:sldId id="257" r:id="rId5"/>
    <p:sldId id="360" r:id="rId6"/>
    <p:sldId id="416" r:id="rId7"/>
    <p:sldId id="417" r:id="rId8"/>
    <p:sldId id="403" r:id="rId9"/>
    <p:sldId id="406" r:id="rId10"/>
    <p:sldId id="409" r:id="rId11"/>
    <p:sldId id="414" r:id="rId12"/>
    <p:sldId id="415" r:id="rId13"/>
    <p:sldId id="411" r:id="rId14"/>
    <p:sldId id="413" r:id="rId15"/>
    <p:sldId id="367" r:id="rId16"/>
    <p:sldId id="386" r:id="rId17"/>
    <p:sldId id="394" r:id="rId18"/>
    <p:sldId id="399" r:id="rId19"/>
    <p:sldId id="418" r:id="rId20"/>
  </p:sldIdLst>
  <p:sldSz cx="12192000" cy="6858000"/>
  <p:notesSz cx="6810375" cy="99425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18" userDrawn="1">
          <p15:clr>
            <a:srgbClr val="A4A3A4"/>
          </p15:clr>
        </p15:guide>
        <p15:guide id="2" orient="horz" pos="2160">
          <p15:clr>
            <a:srgbClr val="A4A3A4"/>
          </p15:clr>
        </p15:guide>
        <p15:guide id="3" orient="horz" pos="1036" userDrawn="1">
          <p15:clr>
            <a:srgbClr val="A4A3A4"/>
          </p15:clr>
        </p15:guide>
        <p15:guide id="4" orient="horz" pos="1095">
          <p15:clr>
            <a:srgbClr val="A4A3A4"/>
          </p15:clr>
        </p15:guide>
        <p15:guide id="5" pos="467">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D33138-9043-011C-2CC3-809C300AC2A8}" name="Dijk, van William" initials="" userId="S::dijkvw@pbl.nl::05813ffa-9a5e-4cc1-bbef-079b049d045e" providerId="AD"/>
  <p188:author id="{0291F23B-4AEC-01A8-0897-021F212156EA}" name="Berkers, Mieke" initials="MB" userId="S::berkersm@pbl.nl::46c93e79-0b41-428e-99cb-496dac912038" providerId="AD"/>
  <p188:author id="{CF2DCF52-B9D4-3935-1707-10B7E88E2808}" name="Kuindersma, Wiebren" initials="WK" userId="S::wiebren.kuindersma@wur.nl::5429d22c-bf19-4951-8708-bcb6807f50e1" providerId="AD"/>
  <p188:author id="{DCAC0B85-B894-5976-B416-96A39B9B9A75}" name="Nieuwenhuizen, Wim" initials="WN" userId="S::wim.nieuwenhuizen@wur.nl::69755e61-52e3-4471-91b6-4242222a125d" providerId="AD"/>
  <p188:author id="{4768D6D4-9880-D09F-5662-C35FA763E289}" name="Volkerink, Bjørn" initials="VB" userId="S::volkerinkb@pbl.nl::b7841ce6-06a8-4067-b399-92bfe6b93d67" providerId="AD"/>
  <p188:author id="{F09FA4DE-E6C0-FA70-BD2B-43F3E9D91B43}" name="Huitzing, Hiddo" initials="" userId="S::huitzingh@pbl.nl::f319cc0b-eaf2-4591-9ff0-ed52628d3b8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rnout Drenthel" initials="AD [7]" lastIdx="1" clrIdx="6"/>
  <p:cmAuthor id="1" name="Arnout Drenthel" initials="AD" lastIdx="1" clrIdx="0"/>
  <p:cmAuthor id="8" name="Arnout Drenthel" initials="AD [8]" lastIdx="1" clrIdx="7"/>
  <p:cmAuthor id="2" name="Arnout Drenthel" initials="AD [2]" lastIdx="1" clrIdx="1"/>
  <p:cmAuthor id="9" name="Arnout Drenthel" initials="AD [9]" lastIdx="1" clrIdx="8"/>
  <p:cmAuthor id="3" name="Arnout Drenthel" initials="AD [3]" lastIdx="1" clrIdx="2"/>
  <p:cmAuthor id="4" name="Arnout Drenthel" initials="AD [4]" lastIdx="1" clrIdx="3"/>
  <p:cmAuthor id="5" name="Arnout Drenthel" initials="AD [5]" lastIdx="1" clrIdx="4"/>
  <p:cmAuthor id="6" name="Arnout Drenthel" initials="AD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3300"/>
    <a:srgbClr val="CC0000"/>
    <a:srgbClr val="000000"/>
    <a:srgbClr val="154273"/>
    <a:srgbClr val="F2D9E7"/>
    <a:srgbClr val="E5B2CF"/>
    <a:srgbClr val="D52B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869" autoAdjust="0"/>
  </p:normalViewPr>
  <p:slideViewPr>
    <p:cSldViewPr snapToGrid="0">
      <p:cViewPr varScale="1">
        <p:scale>
          <a:sx n="70" d="100"/>
          <a:sy n="70" d="100"/>
        </p:scale>
        <p:origin x="1138" y="77"/>
      </p:cViewPr>
      <p:guideLst>
        <p:guide pos="518"/>
        <p:guide orient="horz" pos="2160"/>
        <p:guide orient="horz" pos="1036"/>
        <p:guide orient="horz" pos="1095"/>
        <p:guide pos="46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4.xml" Id="rId8" /><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theme" Target="theme/theme1.xml" Id="rId26" /><Relationship Type="http://schemas.openxmlformats.org/officeDocument/2006/relationships/notesMaster" Target="notesMasters/notesMaster1.xml" Id="rId21" /><Relationship Type="http://schemas.openxmlformats.org/officeDocument/2006/relationships/slide" Target="slides/slide3.xml" Id="rId7"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viewProps" Target="viewProps.xml" Id="rId25" /><Relationship Type="http://schemas.openxmlformats.org/officeDocument/2006/relationships/slide" Target="slides/slide12.xml" Id="rId16" /><Relationship Type="http://schemas.openxmlformats.org/officeDocument/2006/relationships/slide" Target="slides/slide16.xml" Id="rId20"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presProps" Target="presProps.xml" Id="rId24"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commentAuthors" Target="commentAuthors.xml" Id="rId23" /><Relationship Type="http://schemas.microsoft.com/office/2018/10/relationships/authors" Target="authors.xml" Id="rId28" /><Relationship Type="http://schemas.openxmlformats.org/officeDocument/2006/relationships/slide" Target="slides/slide6.xml" Id="rId10" /><Relationship Type="http://schemas.openxmlformats.org/officeDocument/2006/relationships/slide" Target="slides/slide15.xml" Id="rId19"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handoutMaster" Target="handoutMasters/handoutMaster1.xml" Id="rId22" /><Relationship Type="http://schemas.openxmlformats.org/officeDocument/2006/relationships/tableStyles" Target="tableStyles.xml" Id="rId27"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51163" cy="498852"/>
          </a:xfrm>
          <a:prstGeom prst="rect">
            <a:avLst/>
          </a:prstGeom>
        </p:spPr>
        <p:txBody>
          <a:bodyPr vert="horz" lIns="91426" tIns="45713" rIns="91426" bIns="45713" rtlCol="0"/>
          <a:lstStyle>
            <a:lvl1pPr algn="l">
              <a:defRPr sz="1200"/>
            </a:lvl1pPr>
          </a:lstStyle>
          <a:p>
            <a:endParaRPr lang="nl-NL"/>
          </a:p>
        </p:txBody>
      </p:sp>
      <p:sp>
        <p:nvSpPr>
          <p:cNvPr id="3" name="Tijdelijke aanduiding voor datum 2"/>
          <p:cNvSpPr>
            <a:spLocks noGrp="1"/>
          </p:cNvSpPr>
          <p:nvPr>
            <p:ph type="dt" sz="quarter" idx="1"/>
          </p:nvPr>
        </p:nvSpPr>
        <p:spPr>
          <a:xfrm>
            <a:off x="3857636" y="0"/>
            <a:ext cx="2951163" cy="498852"/>
          </a:xfrm>
          <a:prstGeom prst="rect">
            <a:avLst/>
          </a:prstGeom>
        </p:spPr>
        <p:txBody>
          <a:bodyPr vert="horz" lIns="91426" tIns="45713" rIns="91426" bIns="45713" rtlCol="0"/>
          <a:lstStyle>
            <a:lvl1pPr algn="r">
              <a:defRPr sz="1200"/>
            </a:lvl1pPr>
          </a:lstStyle>
          <a:p>
            <a:fld id="{4C6709BA-0250-418B-A227-469BF0F69AD3}" type="datetimeFigureOut">
              <a:rPr lang="nl-NL" smtClean="0"/>
              <a:t>4-9-2025</a:t>
            </a:fld>
            <a:endParaRPr lang="nl-NL"/>
          </a:p>
        </p:txBody>
      </p:sp>
      <p:sp>
        <p:nvSpPr>
          <p:cNvPr id="4" name="Tijdelijke aanduiding voor voettekst 3"/>
          <p:cNvSpPr>
            <a:spLocks noGrp="1"/>
          </p:cNvSpPr>
          <p:nvPr>
            <p:ph type="ftr" sz="quarter" idx="2"/>
          </p:nvPr>
        </p:nvSpPr>
        <p:spPr>
          <a:xfrm>
            <a:off x="1" y="9443663"/>
            <a:ext cx="2951163" cy="498851"/>
          </a:xfrm>
          <a:prstGeom prst="rect">
            <a:avLst/>
          </a:prstGeom>
        </p:spPr>
        <p:txBody>
          <a:bodyPr vert="horz" lIns="91426" tIns="45713" rIns="91426" bIns="45713"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7636" y="9443663"/>
            <a:ext cx="2951163" cy="498851"/>
          </a:xfrm>
          <a:prstGeom prst="rect">
            <a:avLst/>
          </a:prstGeom>
        </p:spPr>
        <p:txBody>
          <a:bodyPr vert="horz" lIns="91426" tIns="45713" rIns="91426" bIns="45713" rtlCol="0" anchor="b"/>
          <a:lstStyle>
            <a:lvl1pPr algn="r">
              <a:defRPr sz="1200"/>
            </a:lvl1pPr>
          </a:lstStyle>
          <a:p>
            <a:fld id="{E7A4FE01-11FF-43DA-B7F5-6592B996E3FA}" type="slidenum">
              <a:rPr lang="nl-NL" smtClean="0"/>
              <a:t>‹nr.›</a:t>
            </a:fld>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51163" cy="498852"/>
          </a:xfrm>
          <a:prstGeom prst="rect">
            <a:avLst/>
          </a:prstGeom>
        </p:spPr>
        <p:txBody>
          <a:bodyPr vert="horz" lIns="91426" tIns="45713" rIns="91426" bIns="45713" rtlCol="0"/>
          <a:lstStyle>
            <a:lvl1pPr algn="l">
              <a:defRPr sz="1200"/>
            </a:lvl1pPr>
          </a:lstStyle>
          <a:p>
            <a:endParaRPr lang="nl-NL"/>
          </a:p>
        </p:txBody>
      </p:sp>
      <p:sp>
        <p:nvSpPr>
          <p:cNvPr id="3" name="Tijdelijke aanduiding voor datum 2"/>
          <p:cNvSpPr>
            <a:spLocks noGrp="1"/>
          </p:cNvSpPr>
          <p:nvPr>
            <p:ph type="dt" idx="1"/>
          </p:nvPr>
        </p:nvSpPr>
        <p:spPr>
          <a:xfrm>
            <a:off x="3857636" y="0"/>
            <a:ext cx="2951163" cy="498852"/>
          </a:xfrm>
          <a:prstGeom prst="rect">
            <a:avLst/>
          </a:prstGeom>
        </p:spPr>
        <p:txBody>
          <a:bodyPr vert="horz" lIns="91426" tIns="45713" rIns="91426" bIns="45713" rtlCol="0"/>
          <a:lstStyle>
            <a:lvl1pPr algn="r">
              <a:defRPr sz="1200"/>
            </a:lvl1pPr>
          </a:lstStyle>
          <a:p>
            <a:fld id="{FAD30240-3B76-4E52-B42B-C39F5C218F4D}" type="datetimeFigureOut">
              <a:rPr lang="nl-NL" smtClean="0"/>
              <a:t>4-9-2025</a:t>
            </a:fld>
            <a:endParaRPr lang="nl-NL"/>
          </a:p>
        </p:txBody>
      </p:sp>
      <p:sp>
        <p:nvSpPr>
          <p:cNvPr id="4" name="Tijdelijke aanduiding voor dia-afbeelding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26" tIns="45713" rIns="91426" bIns="45713" rtlCol="0" anchor="ctr"/>
          <a:lstStyle/>
          <a:p>
            <a:endParaRPr lang="nl-NL"/>
          </a:p>
        </p:txBody>
      </p:sp>
      <p:sp>
        <p:nvSpPr>
          <p:cNvPr id="5" name="Tijdelijke aanduiding voor notities 4"/>
          <p:cNvSpPr>
            <a:spLocks noGrp="1"/>
          </p:cNvSpPr>
          <p:nvPr>
            <p:ph type="body" sz="quarter" idx="3"/>
          </p:nvPr>
        </p:nvSpPr>
        <p:spPr>
          <a:xfrm>
            <a:off x="681038" y="4784835"/>
            <a:ext cx="5448300" cy="3914864"/>
          </a:xfrm>
          <a:prstGeom prst="rect">
            <a:avLst/>
          </a:prstGeom>
        </p:spPr>
        <p:txBody>
          <a:bodyPr vert="horz" lIns="91426" tIns="45713" rIns="91426" bIns="45713"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1" y="9443663"/>
            <a:ext cx="2951163" cy="498851"/>
          </a:xfrm>
          <a:prstGeom prst="rect">
            <a:avLst/>
          </a:prstGeom>
        </p:spPr>
        <p:txBody>
          <a:bodyPr vert="horz" lIns="91426" tIns="45713" rIns="91426" bIns="45713"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7636" y="9443663"/>
            <a:ext cx="2951163" cy="498851"/>
          </a:xfrm>
          <a:prstGeom prst="rect">
            <a:avLst/>
          </a:prstGeom>
        </p:spPr>
        <p:txBody>
          <a:bodyPr vert="horz" lIns="91426" tIns="45713" rIns="91426" bIns="45713" rtlCol="0" anchor="b"/>
          <a:lstStyle>
            <a:lvl1pPr algn="r">
              <a:defRPr sz="1200"/>
            </a:lvl1pPr>
          </a:lstStyle>
          <a:p>
            <a:fld id="{DE501649-886C-4324-AD4C-E61C88D47728}" type="slidenum">
              <a:rPr lang="nl-NL" smtClean="0"/>
              <a:t>‹nr.›</a:t>
            </a:fld>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647">
              <a:defRPr/>
            </a:pPr>
            <a:r>
              <a:rPr lang="nl-NL" dirty="0"/>
              <a:t>Foto van Marnix Breedijk / Zoetermeer</a:t>
            </a:r>
          </a:p>
        </p:txBody>
      </p:sp>
      <p:sp>
        <p:nvSpPr>
          <p:cNvPr id="4" name="Slide Number Placeholder 3"/>
          <p:cNvSpPr>
            <a:spLocks noGrp="1"/>
          </p:cNvSpPr>
          <p:nvPr>
            <p:ph type="sldNum" sz="quarter" idx="10"/>
          </p:nvPr>
        </p:nvSpPr>
        <p:spPr/>
        <p:txBody>
          <a:bodyPr/>
          <a:lstStyle/>
          <a:p>
            <a:fld id="{DE501649-886C-4324-AD4C-E61C88D47728}" type="slidenum">
              <a:rPr lang="nl-NL" smtClean="0"/>
              <a:t>1</a:t>
            </a:fld>
            <a:endParaRPr lang="nl-NL"/>
          </a:p>
        </p:txBody>
      </p:sp>
    </p:spTree>
    <p:extLst>
      <p:ext uri="{BB962C8B-B14F-4D97-AF65-F5344CB8AC3E}">
        <p14:creationId xmlns:p14="http://schemas.microsoft.com/office/powerpoint/2010/main" val="2680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a:p>
            <a:endParaRPr lang="en-US" dirty="0"/>
          </a:p>
        </p:txBody>
      </p:sp>
      <p:sp>
        <p:nvSpPr>
          <p:cNvPr id="4" name="Slide Number Placeholder 3"/>
          <p:cNvSpPr>
            <a:spLocks noGrp="1"/>
          </p:cNvSpPr>
          <p:nvPr>
            <p:ph type="sldNum" sz="quarter" idx="5"/>
          </p:nvPr>
        </p:nvSpPr>
        <p:spPr/>
        <p:txBody>
          <a:bodyPr/>
          <a:lstStyle/>
          <a:p>
            <a:fld id="{DE501649-886C-4324-AD4C-E61C88D47728}" type="slidenum">
              <a:rPr lang="nl-NL" smtClean="0"/>
              <a:t>11</a:t>
            </a:fld>
            <a:endParaRPr lang="nl-NL"/>
          </a:p>
        </p:txBody>
      </p:sp>
    </p:spTree>
    <p:extLst>
      <p:ext uri="{BB962C8B-B14F-4D97-AF65-F5344CB8AC3E}">
        <p14:creationId xmlns:p14="http://schemas.microsoft.com/office/powerpoint/2010/main" val="3610084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dirty="0"/>
              <a:t>Agrariërs beter en langjarig belonen is nodig, maar niet eenvoudig</a:t>
            </a:r>
          </a:p>
          <a:p>
            <a:r>
              <a:rPr lang="nl-NL" dirty="0"/>
              <a:t>Agrarisch natuurbeheer heeft een grote impact op de agrarische bedrijfsvoering. Dit geldt zeker als het beheer geconcentreerd plaatsvindt met zware, extensieve beheerpakketten. De mogelijkheden voor de overheid om agrarische ondernemers voldoende te belonen voor agrarisch natuurbeheer zijn beperkt door EU-staatssteunregels. Zware beheerovereenkomsten die ruimtelijk geconcentreerd zijn, hebben echter wel een grote impact op de bedrijfsvoering. Dit maakt betere en langjarige beloningen wel een belangrijke voorwaarde voor deelname. Concrete knelpunten daarbij zijn (1) dat de huidige beheervergoedingen al jaren niet zijn verhoogd en (2) dat langjarige contracten weliswaar mogelijk zijn, maar op dit moment niet worden afgesloten door onduidelijkheid tussen Rijk en provincies over de financiering. Het is daarbij wel belangrijk dat binnen deze langjarige contracten ook enige flexibiliteit zit, zodat tussentijdse lessen kunnen worden meegenomen en de doelen en afspraken kunnen worden bijgesteld indien nodig. </a:t>
            </a:r>
            <a:endParaRPr lang="en-US" dirty="0"/>
          </a:p>
        </p:txBody>
      </p:sp>
      <p:sp>
        <p:nvSpPr>
          <p:cNvPr id="4" name="Slide Number Placeholder 3"/>
          <p:cNvSpPr>
            <a:spLocks noGrp="1"/>
          </p:cNvSpPr>
          <p:nvPr>
            <p:ph type="sldNum" sz="quarter" idx="5"/>
          </p:nvPr>
        </p:nvSpPr>
        <p:spPr/>
        <p:txBody>
          <a:bodyPr/>
          <a:lstStyle/>
          <a:p>
            <a:fld id="{DE501649-886C-4324-AD4C-E61C88D47728}" type="slidenum">
              <a:rPr lang="nl-NL" smtClean="0"/>
              <a:t>12</a:t>
            </a:fld>
            <a:endParaRPr lang="nl-NL"/>
          </a:p>
        </p:txBody>
      </p:sp>
    </p:spTree>
    <p:extLst>
      <p:ext uri="{BB962C8B-B14F-4D97-AF65-F5344CB8AC3E}">
        <p14:creationId xmlns:p14="http://schemas.microsoft.com/office/powerpoint/2010/main" val="2273098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dirty="0"/>
              <a:t>Vrijwillig beheer staat op gespannen voet met internationale verplichtingen</a:t>
            </a:r>
          </a:p>
          <a:p>
            <a:r>
              <a:rPr lang="nl-NL" dirty="0"/>
              <a:t>Vrijwillig agrarisch natuurbeheer staat op gespannen voet met internationale verplichtingen die Nederland heeft voor de Natura 2000-gebieden, beekdalen (KRW) en veenweidegebieden (Klimaatakkoord). Dit geldt in versterkte mate voor overgangsgebieden rondom stikstofgevoelige Natura 2000 gebieden. Juridische borging van agrarisch natuurbeheer is hier nodig om de verwachte bijdrage aan de natuurdoelen mee te kunnen nemen in het oplossen van de vastgelopen vergunningverlening rond deze gebieden.</a:t>
            </a:r>
          </a:p>
          <a:p>
            <a:endParaRPr lang="nl-NL" dirty="0"/>
          </a:p>
          <a:p>
            <a:r>
              <a:rPr lang="nl-NL" dirty="0"/>
              <a:t>Na herwaardering is vrijwillig agrarisch natuurbeheer (ANLb) logische en geschikte route blijft om actief te werken aan de verbetering van de kwaliteit van de agrarische natuur en het landschap</a:t>
            </a:r>
            <a:endParaRPr lang="en-US" dirty="0"/>
          </a:p>
        </p:txBody>
      </p:sp>
      <p:sp>
        <p:nvSpPr>
          <p:cNvPr id="4" name="Slide Number Placeholder 3"/>
          <p:cNvSpPr>
            <a:spLocks noGrp="1"/>
          </p:cNvSpPr>
          <p:nvPr>
            <p:ph type="sldNum" sz="quarter" idx="5"/>
          </p:nvPr>
        </p:nvSpPr>
        <p:spPr/>
        <p:txBody>
          <a:bodyPr/>
          <a:lstStyle/>
          <a:p>
            <a:fld id="{DE501649-886C-4324-AD4C-E61C88D47728}" type="slidenum">
              <a:rPr lang="nl-NL" smtClean="0"/>
              <a:t>13</a:t>
            </a:fld>
            <a:endParaRPr lang="nl-NL"/>
          </a:p>
        </p:txBody>
      </p:sp>
    </p:spTree>
    <p:extLst>
      <p:ext uri="{BB962C8B-B14F-4D97-AF65-F5344CB8AC3E}">
        <p14:creationId xmlns:p14="http://schemas.microsoft.com/office/powerpoint/2010/main" val="767801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dirty="0"/>
              <a:t>Handelingsperspectieven voor het Rijk</a:t>
            </a:r>
          </a:p>
          <a:p>
            <a:r>
              <a:rPr lang="nl-NL" dirty="0"/>
              <a:t>Deze conclusies leiden tot de volgende handelingsperspectieven voor het Rijk:</a:t>
            </a:r>
          </a:p>
          <a:p>
            <a:r>
              <a:rPr lang="nl-NL" dirty="0"/>
              <a:t>1. Maak keuzes tussen of binnen de doelen van de thema’s soorten, gebieden en landschappen.</a:t>
            </a:r>
          </a:p>
          <a:p>
            <a:r>
              <a:rPr lang="nl-NL" dirty="0"/>
              <a:t>2. Stuur bij de besteding van de extra 500 miljoen euro voor agrarisch natuurbeheer vooral aan op kwaliteit en niet op kwantiteit. Dit kan door eerst te focussen op eenmalige investeringen in de gebieden. Vervolgens kan gezorgd worden voor voldoende ruimtelijke concentratie van agrarisch natuurbeheer en ten slotte voor een focus op zware beheerpakketten, die gericht zijn op extensivering en leefgebied ontwikkeling.</a:t>
            </a:r>
          </a:p>
          <a:p>
            <a:r>
              <a:rPr lang="nl-NL" dirty="0"/>
              <a:t>3. Zorg voor een aantrekkelijke vergoeding voor zware beheerpakketten. Het Rijk kan hier aan bijdragen door de beheervergoedingen regelmatig te actualiseren. Tevens kan dit door in de onderhandelingen over een nieuw Gemeenschappelijk landbouwbeleid (GLB) aanvullende gebiedsgerichte vergoedingen mogelijk te maken en/of een toeslag op bestaande beheervergoedingen.</a:t>
            </a:r>
          </a:p>
          <a:p>
            <a:r>
              <a:rPr lang="nl-NL" dirty="0"/>
              <a:t>4. Maak langjarige beheercontracten mogelijk, met tegelijkertijd voldoende flexibiliteit in de praktijk.</a:t>
            </a:r>
          </a:p>
          <a:p>
            <a:r>
              <a:rPr lang="nl-NL" dirty="0"/>
              <a:t>5. Zorg voor een investeringspakket met voldoende budget voor eenmalige investeringen, zoals de inrichting van gebieden, de herwaardering van grond en de omschakeling naar extensievere agrarische bedrijven. Deze investeringen zijn nodig voor effectief agrarisch natuurbeheer.</a:t>
            </a:r>
          </a:p>
          <a:p>
            <a:r>
              <a:rPr lang="nl-NL" dirty="0"/>
              <a:t>6. Kies voor de overgangsgebieden, beekdalen en veenweidegebieden voor een andere aanpak gebaseerd op een ruimtelijke zonering, normering van het landgebruik en vergoeding </a:t>
            </a:r>
          </a:p>
          <a:p>
            <a:r>
              <a:rPr lang="nl-NL" dirty="0"/>
              <a:t>van agrarische bedrijven via schadeloosstelling van het verlies op vermogen en inkomen.</a:t>
            </a:r>
          </a:p>
          <a:p>
            <a:r>
              <a:rPr lang="nl-NL" dirty="0"/>
              <a:t>7. Zorg voor meer regie binnen het bestaande stelsel voor agrarisch natuurbeheer. Hierbij is het nodig dat provincies en agrarische collectieven maatwerk centraal blijven stellen in gebiedsprocessen. Het Rijk kan hierbinnen wel meer regie voeren door (1) strategische afspraken te maken met provincies; (2) een ecologische toets te laten uitvoeren op specifiek gebiedsplannen door de ecologische autoriteit en (3) voldoende te monitoren en handhaven op bereikte resultaten</a:t>
            </a:r>
            <a:endParaRPr lang="en-US" dirty="0"/>
          </a:p>
        </p:txBody>
      </p:sp>
      <p:sp>
        <p:nvSpPr>
          <p:cNvPr id="4" name="Slide Number Placeholder 3"/>
          <p:cNvSpPr>
            <a:spLocks noGrp="1"/>
          </p:cNvSpPr>
          <p:nvPr>
            <p:ph type="sldNum" sz="quarter" idx="5"/>
          </p:nvPr>
        </p:nvSpPr>
        <p:spPr/>
        <p:txBody>
          <a:bodyPr/>
          <a:lstStyle/>
          <a:p>
            <a:fld id="{DE501649-886C-4324-AD4C-E61C88D47728}" type="slidenum">
              <a:rPr lang="nl-NL" smtClean="0"/>
              <a:t>14</a:t>
            </a:fld>
            <a:endParaRPr lang="nl-NL"/>
          </a:p>
        </p:txBody>
      </p:sp>
    </p:spTree>
    <p:extLst>
      <p:ext uri="{BB962C8B-B14F-4D97-AF65-F5344CB8AC3E}">
        <p14:creationId xmlns:p14="http://schemas.microsoft.com/office/powerpoint/2010/main" val="1913738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dirty="0"/>
              <a:t>Handelingsperspectieven voor het Rijk</a:t>
            </a:r>
          </a:p>
          <a:p>
            <a:r>
              <a:rPr lang="nl-NL" dirty="0"/>
              <a:t>Deze conclusies leiden tot de volgende handelingsperspectieven voor het Rijk:</a:t>
            </a:r>
          </a:p>
          <a:p>
            <a:r>
              <a:rPr lang="nl-NL" dirty="0"/>
              <a:t>5. Zorg voor een investeringspakket met voldoende budget voor eenmalige investeringen, zoals de inrichting van gebieden, de herwaardering van grond en de omschakeling naar extensievere agrarische bedrijven. Deze investeringen zijn nodig voor effectief agrarisch natuurbeheer.</a:t>
            </a:r>
          </a:p>
          <a:p>
            <a:r>
              <a:rPr lang="nl-NL" dirty="0"/>
              <a:t>6. Kies voor de overgangsgebieden, beekdalen en veenweidegebieden voor een andere aanpak gebaseerd op een ruimtelijke zonering, normering van het landgebruik en vergoeding </a:t>
            </a:r>
          </a:p>
          <a:p>
            <a:r>
              <a:rPr lang="nl-NL" dirty="0"/>
              <a:t>van agrarische bedrijven via schadeloosstelling van het verlies op vermogen en inkomen.</a:t>
            </a:r>
          </a:p>
          <a:p>
            <a:r>
              <a:rPr lang="nl-NL" dirty="0"/>
              <a:t>7. Zorg voor meer regie binnen het bestaande stelsel voor agrarisch natuurbeheer. Hierbij is het nodig dat provincies en agrarische collectieven maatwerk centraal blijven stellen in gebiedsprocessen. Het Rijk kan hierbinnen wel meer regie voeren door (1) strategische afspraken te maken met provincies; (2) een ecologische toets te laten uitvoeren op specifiek gebiedsplannen door de ecologische autoriteit en (3) voldoende te monitoren en handhaven op bereikte resultaten</a:t>
            </a:r>
            <a:endParaRPr lang="en-US" dirty="0"/>
          </a:p>
        </p:txBody>
      </p:sp>
      <p:sp>
        <p:nvSpPr>
          <p:cNvPr id="4" name="Slide Number Placeholder 3"/>
          <p:cNvSpPr>
            <a:spLocks noGrp="1"/>
          </p:cNvSpPr>
          <p:nvPr>
            <p:ph type="sldNum" sz="quarter" idx="5"/>
          </p:nvPr>
        </p:nvSpPr>
        <p:spPr/>
        <p:txBody>
          <a:bodyPr/>
          <a:lstStyle/>
          <a:p>
            <a:fld id="{DE501649-886C-4324-AD4C-E61C88D47728}" type="slidenum">
              <a:rPr lang="nl-NL" smtClean="0"/>
              <a:t>15</a:t>
            </a:fld>
            <a:endParaRPr lang="nl-NL"/>
          </a:p>
        </p:txBody>
      </p:sp>
    </p:spTree>
    <p:extLst>
      <p:ext uri="{BB962C8B-B14F-4D97-AF65-F5344CB8AC3E}">
        <p14:creationId xmlns:p14="http://schemas.microsoft.com/office/powerpoint/2010/main" val="1839312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16</a:t>
            </a:fld>
            <a:endParaRPr lang="nl-NL"/>
          </a:p>
        </p:txBody>
      </p:sp>
    </p:spTree>
    <p:extLst>
      <p:ext uri="{BB962C8B-B14F-4D97-AF65-F5344CB8AC3E}">
        <p14:creationId xmlns:p14="http://schemas.microsoft.com/office/powerpoint/2010/main" val="1818835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deze studie staat de volgende vraag centraal: hoe kan het Rijk zorgen voor een effectieve besteding van de 500 miljoen euro per jaar aan extra middelen voor het agrarisch natuurbeheer? Effectieve besteding betekent dat agrarisch natuurbeheer een substantiële bijdrage levert aan realisatie van (</a:t>
            </a:r>
            <a:r>
              <a:rPr lang="nl-NL" dirty="0" err="1"/>
              <a:t>inter</a:t>
            </a:r>
            <a:r>
              <a:rPr lang="nl-NL" dirty="0"/>
              <a:t>)nationale natuur-, milieu- en klimaatdoelen.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NB agrarisch natuurbeheer in LVVN-brieven breed opgevat: inclusief geborgd bijdragen aan internationale milieudoelen (natuur/stikstof, klimaat, KRW) en bijdragen aan NHV</a:t>
            </a:r>
          </a:p>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2</a:t>
            </a:fld>
            <a:endParaRPr lang="nl-NL"/>
          </a:p>
        </p:txBody>
      </p:sp>
    </p:spTree>
    <p:extLst>
      <p:ext uri="{BB962C8B-B14F-4D97-AF65-F5344CB8AC3E}">
        <p14:creationId xmlns:p14="http://schemas.microsoft.com/office/powerpoint/2010/main" val="49188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3</a:t>
            </a:fld>
            <a:endParaRPr lang="nl-NL"/>
          </a:p>
        </p:txBody>
      </p:sp>
    </p:spTree>
    <p:extLst>
      <p:ext uri="{BB962C8B-B14F-4D97-AF65-F5344CB8AC3E}">
        <p14:creationId xmlns:p14="http://schemas.microsoft.com/office/powerpoint/2010/main" val="3965776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Invoering </a:t>
            </a:r>
            <a:r>
              <a:rPr lang="nl-NL" dirty="0" err="1"/>
              <a:t>ANLb</a:t>
            </a:r>
            <a:r>
              <a:rPr lang="nl-NL" dirty="0"/>
              <a:t>: inzet ‘meer doen in minder gebieden’. </a:t>
            </a:r>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4</a:t>
            </a:fld>
            <a:endParaRPr lang="nl-NL"/>
          </a:p>
        </p:txBody>
      </p:sp>
    </p:spTree>
    <p:extLst>
      <p:ext uri="{BB962C8B-B14F-4D97-AF65-F5344CB8AC3E}">
        <p14:creationId xmlns:p14="http://schemas.microsoft.com/office/powerpoint/2010/main" val="2015297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De effectiviteit van het agrarisch natuurbeheer is vooralsnog minder dan verwacht</a:t>
            </a:r>
          </a:p>
          <a:p>
            <a:r>
              <a:rPr lang="nl-NL" dirty="0"/>
              <a:t>Het </a:t>
            </a:r>
            <a:r>
              <a:rPr lang="nl-NL" dirty="0" err="1"/>
              <a:t>ANLb</a:t>
            </a:r>
            <a:r>
              <a:rPr lang="nl-NL" dirty="0"/>
              <a:t> is de zesde regeling voor agrarisch natuurbeheer in 50 jaar. Tot nu toe lukt het niet om met deze regelingen de natuur- en landschapswaarden in het agrarisch gebied te behouden, ondanks dat er lokaal successen worden gemeld. Zo heeft ruim 40 jaar beleid voor agrarisch natuurbeheer de achteruitgang van de kenmerkende vogelsoorten, waarvoor ons land internationaal gezien van betekenis is, tot nu toe niet kunnen stoppen.</a:t>
            </a:r>
          </a:p>
          <a:p>
            <a:endParaRPr lang="nl-NL" dirty="0"/>
          </a:p>
          <a:p>
            <a:r>
              <a:rPr lang="nl-NL" dirty="0"/>
              <a:t>Agrarisch natuurbeheer kan, mits gericht ingezet, een substantiële bijdrage leveren aan natuur-, milieu- (</a:t>
            </a:r>
            <a:r>
              <a:rPr lang="nl-NL" dirty="0" err="1"/>
              <a:t>inc.</a:t>
            </a:r>
            <a:r>
              <a:rPr lang="nl-NL" dirty="0"/>
              <a:t> stikstof) en klimaatdoelen. Echter, alleen agrarisch natuurbeheer is onvoldoende. </a:t>
            </a:r>
          </a:p>
          <a:p>
            <a:endParaRPr lang="nl-NL" dirty="0"/>
          </a:p>
          <a:p>
            <a:r>
              <a:rPr lang="nl-NL" dirty="0"/>
              <a:t>Het halen van deze doelen vraagt ook:</a:t>
            </a:r>
          </a:p>
          <a:p>
            <a:r>
              <a:rPr lang="nl-NL" dirty="0"/>
              <a:t>- Generiek milieu- en waterbeleid</a:t>
            </a:r>
          </a:p>
          <a:p>
            <a:r>
              <a:rPr lang="nl-NL" dirty="0"/>
              <a:t>- Extra natuur</a:t>
            </a:r>
          </a:p>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5</a:t>
            </a:fld>
            <a:endParaRPr lang="nl-NL"/>
          </a:p>
        </p:txBody>
      </p:sp>
    </p:spTree>
    <p:extLst>
      <p:ext uri="{BB962C8B-B14F-4D97-AF65-F5344CB8AC3E}">
        <p14:creationId xmlns:p14="http://schemas.microsoft.com/office/powerpoint/2010/main" val="2712183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8FC49-3219-2E20-F817-48886F1397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0776A9-C9DF-B4B5-62F6-24BE4800E3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7A97A5-309E-8A8D-DF73-34441873C5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6DC804-23FC-8128-6D92-5FA021579460}"/>
              </a:ext>
            </a:extLst>
          </p:cNvPr>
          <p:cNvSpPr>
            <a:spLocks noGrp="1"/>
          </p:cNvSpPr>
          <p:nvPr>
            <p:ph type="sldNum" sz="quarter" idx="5"/>
          </p:nvPr>
        </p:nvSpPr>
        <p:spPr/>
        <p:txBody>
          <a:bodyPr/>
          <a:lstStyle/>
          <a:p>
            <a:fld id="{DE501649-886C-4324-AD4C-E61C88D47728}" type="slidenum">
              <a:rPr lang="nl-NL" smtClean="0"/>
              <a:t>6</a:t>
            </a:fld>
            <a:endParaRPr lang="nl-NL"/>
          </a:p>
        </p:txBody>
      </p:sp>
    </p:spTree>
    <p:extLst>
      <p:ext uri="{BB962C8B-B14F-4D97-AF65-F5344CB8AC3E}">
        <p14:creationId xmlns:p14="http://schemas.microsoft.com/office/powerpoint/2010/main" val="1086201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8</a:t>
            </a:fld>
            <a:endParaRPr lang="nl-NL"/>
          </a:p>
        </p:txBody>
      </p:sp>
    </p:spTree>
    <p:extLst>
      <p:ext uri="{BB962C8B-B14F-4D97-AF65-F5344CB8AC3E}">
        <p14:creationId xmlns:p14="http://schemas.microsoft.com/office/powerpoint/2010/main" val="788915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Effectief agrarisch natuurbeheer vraagt om investeren, concentreren en extensiveren</a:t>
            </a:r>
          </a:p>
          <a:p>
            <a:r>
              <a:rPr lang="nl-NL" dirty="0"/>
              <a:t>Voor effectief agrarisch natuurbeheer is meer nodig dan alleen het afsluiten van beheerovereenkomsten met agrariërs. Eerst moet de agrarische grond goed zijn ingericht en moet die grond mogelijk worden </a:t>
            </a:r>
            <a:r>
              <a:rPr lang="nl-NL" dirty="0" err="1"/>
              <a:t>hergewaardeerd</a:t>
            </a:r>
            <a:r>
              <a:rPr lang="nl-NL" dirty="0"/>
              <a:t>. Soms is het nodig dat hele agrarische bedrijven omschakelen naar een extensievere bedrijfsvoering. Vervolgens is het belangrijk dat het agrarisch natuurbeheer voldoende geconcentreerd wordt. Daarvoor is gebiedsgerichte afstemming nodig met veelal een actief grondbeleid via het kopen en ruilen van grond. Ten slotte moeten de beheercontracten zwaar genoeg zijn om de benodigde extensivering van het landgebruik te realiseren voor de ontwikkeling van leefgebied.</a:t>
            </a:r>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9</a:t>
            </a:fld>
            <a:endParaRPr lang="nl-NL"/>
          </a:p>
        </p:txBody>
      </p:sp>
    </p:spTree>
    <p:extLst>
      <p:ext uri="{BB962C8B-B14F-4D97-AF65-F5344CB8AC3E}">
        <p14:creationId xmlns:p14="http://schemas.microsoft.com/office/powerpoint/2010/main" val="199458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AF3EB-AB2E-FED3-66C5-925BAF4787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A6B34C-987C-2311-1732-CDE4E5F3CD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B5DAF2-C62A-3626-92B0-7D588A803ADA}"/>
              </a:ext>
            </a:extLst>
          </p:cNvPr>
          <p:cNvSpPr>
            <a:spLocks noGrp="1"/>
          </p:cNvSpPr>
          <p:nvPr>
            <p:ph type="body" idx="1"/>
          </p:nvPr>
        </p:nvSpPr>
        <p:spPr/>
        <p:txBody>
          <a:bodyPr/>
          <a:lstStyle/>
          <a:p>
            <a:r>
              <a:rPr lang="nl-NL" dirty="0"/>
              <a:t>“Uitgesteld maaibeheer heeft dus effect op de habitatkwaliteit binnen het broedseizoen, maar leidt niet tot nauwelijks tot duurzame verbetering van de habitatkwaliteit op lange termijn.” </a:t>
            </a:r>
          </a:p>
          <a:p>
            <a:endParaRPr lang="nl-NL" dirty="0"/>
          </a:p>
          <a:p>
            <a:r>
              <a:rPr lang="nl-NL"/>
              <a:t>Het </a:t>
            </a:r>
            <a:r>
              <a:rPr lang="nl-NL" dirty="0"/>
              <a:t>draait om duurzame verbetering van het leefgebied. Legselbeheer draagt daar niet aan bij. </a:t>
            </a:r>
          </a:p>
        </p:txBody>
      </p:sp>
      <p:sp>
        <p:nvSpPr>
          <p:cNvPr id="4" name="Slide Number Placeholder 3">
            <a:extLst>
              <a:ext uri="{FF2B5EF4-FFF2-40B4-BE49-F238E27FC236}">
                <a16:creationId xmlns:a16="http://schemas.microsoft.com/office/drawing/2014/main" id="{66C33E63-336D-1EBB-D12B-B85BBB33E232}"/>
              </a:ext>
            </a:extLst>
          </p:cNvPr>
          <p:cNvSpPr>
            <a:spLocks noGrp="1"/>
          </p:cNvSpPr>
          <p:nvPr>
            <p:ph type="sldNum" sz="quarter" idx="5"/>
          </p:nvPr>
        </p:nvSpPr>
        <p:spPr/>
        <p:txBody>
          <a:bodyPr/>
          <a:lstStyle/>
          <a:p>
            <a:fld id="{DE501649-886C-4324-AD4C-E61C88D47728}" type="slidenum">
              <a:rPr lang="nl-NL" smtClean="0"/>
              <a:t>10</a:t>
            </a:fld>
            <a:endParaRPr lang="nl-NL"/>
          </a:p>
        </p:txBody>
      </p:sp>
    </p:spTree>
    <p:extLst>
      <p:ext uri="{BB962C8B-B14F-4D97-AF65-F5344CB8AC3E}">
        <p14:creationId xmlns:p14="http://schemas.microsoft.com/office/powerpoint/2010/main" val="4144403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Autofit/>
          </a:bodyPr>
          <a:lstStyle>
            <a:lvl1pPr algn="l">
              <a:defRPr sz="3600">
                <a:solidFill>
                  <a:schemeClr val="tx1"/>
                </a:solidFill>
              </a:defRPr>
            </a:lvl1pPr>
          </a:lstStyle>
          <a:p>
            <a:r>
              <a:rPr lang="nl-NL"/>
              <a:t>Klik om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10" name="Rechthoek 9"/>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635000" y="1052513"/>
            <a:ext cx="10923588" cy="641205"/>
          </a:xfrm>
        </p:spPr>
        <p:txBody>
          <a:bodyPr anchor="t"/>
          <a:lstStyle/>
          <a:p>
            <a:r>
              <a:rPr lang="nl-NL"/>
              <a:t>Klik om stijl te bewerken</a:t>
            </a:r>
          </a:p>
        </p:txBody>
      </p:sp>
      <p:sp>
        <p:nvSpPr>
          <p:cNvPr id="12" name="Tijdelijke aanduiding voor datum 11"/>
          <p:cNvSpPr>
            <a:spLocks noGrp="1"/>
          </p:cNvSpPr>
          <p:nvPr>
            <p:ph type="dt" sz="half" idx="10"/>
          </p:nvPr>
        </p:nvSpPr>
        <p:spPr/>
        <p:txBody>
          <a:bodyPr/>
          <a:lstStyle/>
          <a:p>
            <a:endParaRPr lang="nl-NL"/>
          </a:p>
        </p:txBody>
      </p:sp>
      <p:sp>
        <p:nvSpPr>
          <p:cNvPr id="13" name="Tijdelijke aanduiding voor voettekst 12"/>
          <p:cNvSpPr>
            <a:spLocks noGrp="1"/>
          </p:cNvSpPr>
          <p:nvPr>
            <p:ph type="ftr" sz="quarter" idx="11"/>
          </p:nvPr>
        </p:nvSpPr>
        <p:spPr/>
        <p:txBody>
          <a:bodyPr/>
          <a:lstStyle/>
          <a:p>
            <a:endParaRPr lang="nl-NL"/>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4279042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a:p>
        </p:txBody>
      </p:sp>
      <p:sp>
        <p:nvSpPr>
          <p:cNvPr id="12" name="Tijdelijke aanduiding voor voettekst 11"/>
          <p:cNvSpPr>
            <a:spLocks noGrp="1"/>
          </p:cNvSpPr>
          <p:nvPr>
            <p:ph type="ftr" sz="quarter" idx="11"/>
          </p:nvPr>
        </p:nvSpPr>
        <p:spPr/>
        <p:txBody>
          <a:bodyPr/>
          <a:lstStyle/>
          <a:p>
            <a:endParaRPr lang="nl-NL"/>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19085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Autofit/>
          </a:bodyPr>
          <a:lstStyle>
            <a:lvl1pPr algn="l">
              <a:defRPr sz="8000" b="0">
                <a:solidFill>
                  <a:schemeClr val="tx1"/>
                </a:solidFill>
              </a:defRPr>
            </a:lvl1pPr>
          </a:lstStyle>
          <a:p>
            <a:r>
              <a:rPr lang="nl-NL"/>
              <a:t>Klik om stijl te bewerken</a:t>
            </a:r>
          </a:p>
        </p:txBody>
      </p:sp>
      <p:sp>
        <p:nvSpPr>
          <p:cNvPr id="4" name="Ondertitel 2"/>
          <p:cNvSpPr>
            <a:spLocks noGrp="1"/>
          </p:cNvSpPr>
          <p:nvPr>
            <p:ph type="subTitle" idx="1"/>
          </p:nvPr>
        </p:nvSpPr>
        <p:spPr>
          <a:xfrm>
            <a:off x="635000" y="5077315"/>
            <a:ext cx="5461000" cy="1144098"/>
          </a:xfrm>
        </p:spPr>
        <p:txBody>
          <a:bodyPr lIns="162000" tIns="90000" rIns="90000">
            <a:no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a:p>
        </p:txBody>
      </p:sp>
      <p:pic>
        <p:nvPicPr>
          <p:cNvPr id="7" name="Afbeelding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 y="0"/>
            <a:ext cx="12191977" cy="1066798"/>
          </a:xfrm>
          <a:prstGeom prst="rect">
            <a:avLst/>
          </a:prstGeom>
        </p:spPr>
      </p:pic>
      <p:sp>
        <p:nvSpPr>
          <p:cNvPr id="8" name="Rechthoek 12"/>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Autofit/>
          </a:bodyPr>
          <a:lstStyle>
            <a:lvl1pPr algn="l">
              <a:defRPr sz="8000" b="0">
                <a:solidFill>
                  <a:schemeClr val="tx2"/>
                </a:solidFill>
              </a:defRPr>
            </a:lvl1pPr>
          </a:lstStyle>
          <a:p>
            <a:r>
              <a:rPr lang="nl-NL"/>
              <a:t>Klik om stijl te bewerken</a:t>
            </a:r>
          </a:p>
        </p:txBody>
      </p:sp>
      <p:sp>
        <p:nvSpPr>
          <p:cNvPr id="4" name="Ondertitel 2"/>
          <p:cNvSpPr>
            <a:spLocks noGrp="1"/>
          </p:cNvSpPr>
          <p:nvPr>
            <p:ph type="subTitle" idx="1"/>
          </p:nvPr>
        </p:nvSpPr>
        <p:spPr>
          <a:xfrm>
            <a:off x="635000" y="5077314"/>
            <a:ext cx="5461000" cy="1144099"/>
          </a:xfrm>
        </p:spPr>
        <p:txBody>
          <a:bodyPr lIns="162000" tIns="90000">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6" name="Tijdelijke aanduiding voor datum 5"/>
          <p:cNvSpPr>
            <a:spLocks noGrp="1"/>
          </p:cNvSpPr>
          <p:nvPr>
            <p:ph type="dt" sz="half" idx="10"/>
          </p:nvPr>
        </p:nvSpPr>
        <p:spPr/>
        <p:txBody>
          <a:bodyPr/>
          <a:lstStyle/>
          <a:p>
            <a:endParaRPr lang="nl-NL"/>
          </a:p>
        </p:txBody>
      </p:sp>
      <p:sp>
        <p:nvSpPr>
          <p:cNvPr id="7" name="Tijdelijke aanduiding voor voettekst 6"/>
          <p:cNvSpPr>
            <a:spLocks noGrp="1"/>
          </p:cNvSpPr>
          <p:nvPr>
            <p:ph type="ftr" sz="quarter" idx="11"/>
          </p:nvPr>
        </p:nvSpPr>
        <p:spPr/>
        <p:txBody>
          <a:bodyPr/>
          <a:lstStyle/>
          <a:p>
            <a:endParaRPr lang="nl-NL"/>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066800"/>
          </a:xfrm>
          <a:prstGeom prst="rect">
            <a:avLst/>
          </a:prstGeom>
        </p:spPr>
      </p:pic>
      <p:sp>
        <p:nvSpPr>
          <p:cNvPr id="16" name="Rechthoek 15"/>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atum 10"/>
          <p:cNvSpPr>
            <a:spLocks noGrp="1"/>
          </p:cNvSpPr>
          <p:nvPr>
            <p:ph type="dt" sz="half" idx="11"/>
          </p:nvPr>
        </p:nvSpPr>
        <p:spPr/>
        <p:txBody>
          <a:bodyPr/>
          <a:lstStyle/>
          <a:p>
            <a:endParaRPr lang="nl-NL"/>
          </a:p>
        </p:txBody>
      </p:sp>
      <p:sp>
        <p:nvSpPr>
          <p:cNvPr id="12" name="Tijdelijke aanduiding voor voettekst 11"/>
          <p:cNvSpPr>
            <a:spLocks noGrp="1"/>
          </p:cNvSpPr>
          <p:nvPr>
            <p:ph type="ftr" sz="quarter" idx="12"/>
          </p:nvPr>
        </p:nvSpPr>
        <p:spPr/>
        <p:txBody>
          <a:bodyPr/>
          <a:lstStyle/>
          <a:p>
            <a:endParaRPr lang="nl-NL"/>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066800"/>
          </a:xfrm>
          <a:prstGeom prst="rect">
            <a:avLst/>
          </a:prstGeom>
        </p:spPr>
      </p:pic>
      <p:sp>
        <p:nvSpPr>
          <p:cNvPr id="10" name="Rechthoek 9"/>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ijdelijke aanduiding voor datum 12"/>
          <p:cNvSpPr>
            <a:spLocks noGrp="1"/>
          </p:cNvSpPr>
          <p:nvPr>
            <p:ph type="dt" sz="half" idx="11"/>
          </p:nvPr>
        </p:nvSpPr>
        <p:spPr/>
        <p:txBody>
          <a:bodyPr/>
          <a:lstStyle/>
          <a:p>
            <a:endParaRPr lang="nl-NL"/>
          </a:p>
        </p:txBody>
      </p:sp>
      <p:sp>
        <p:nvSpPr>
          <p:cNvPr id="14" name="Tijdelijke aanduiding voor voettekst 13"/>
          <p:cNvSpPr>
            <a:spLocks noGrp="1"/>
          </p:cNvSpPr>
          <p:nvPr>
            <p:ph type="ftr" sz="quarter" idx="12"/>
          </p:nvPr>
        </p:nvSpPr>
        <p:spPr/>
        <p:txBody>
          <a:bodyPr/>
          <a:lstStyle/>
          <a:p>
            <a:endParaRPr lang="nl-NL"/>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p>
        </p:txBody>
      </p:sp>
      <p:sp>
        <p:nvSpPr>
          <p:cNvPr id="8" name="Tijdelijke aanduiding voor afbeelding 9"/>
          <p:cNvSpPr>
            <a:spLocks noGrp="1"/>
          </p:cNvSpPr>
          <p:nvPr>
            <p:ph type="pic" sz="quarter" idx="24" hasCustomPrompt="1"/>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 Let op de rechten van de foto!</a:t>
            </a:r>
          </a:p>
        </p:txBody>
      </p:sp>
      <p:sp>
        <p:nvSpPr>
          <p:cNvPr id="11" name="Tijdelijke aanduiding voor datum 10"/>
          <p:cNvSpPr>
            <a:spLocks noGrp="1"/>
          </p:cNvSpPr>
          <p:nvPr>
            <p:ph type="dt" sz="half" idx="25"/>
          </p:nvPr>
        </p:nvSpPr>
        <p:spPr/>
        <p:txBody>
          <a:bodyPr/>
          <a:lstStyle/>
          <a:p>
            <a:endParaRPr lang="nl-NL"/>
          </a:p>
        </p:txBody>
      </p:sp>
      <p:sp>
        <p:nvSpPr>
          <p:cNvPr id="12" name="Tijdelijke aanduiding voor voettekst 11"/>
          <p:cNvSpPr>
            <a:spLocks noGrp="1"/>
          </p:cNvSpPr>
          <p:nvPr>
            <p:ph type="ftr" sz="quarter" idx="26"/>
          </p:nvPr>
        </p:nvSpPr>
        <p:spPr/>
        <p:txBody>
          <a:bodyPr/>
          <a:lstStyle/>
          <a:p>
            <a:endParaRPr lang="nl-NL"/>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a:p>
        </p:txBody>
      </p:sp>
      <p:pic>
        <p:nvPicPr>
          <p:cNvPr id="10" name="Afbeelding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 y="0"/>
            <a:ext cx="12191988" cy="1066798"/>
          </a:xfrm>
          <a:prstGeom prst="rect">
            <a:avLst/>
          </a:prstGeom>
        </p:spPr>
      </p:pic>
      <p:sp>
        <p:nvSpPr>
          <p:cNvPr id="14" name="Rechthoek 12"/>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26409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4" name="Rechthoek 13"/>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p>
        </p:txBody>
      </p:sp>
      <p:sp>
        <p:nvSpPr>
          <p:cNvPr id="11" name="Tijdelijke aanduiding voor afbeelding 9"/>
          <p:cNvSpPr>
            <a:spLocks noGrp="1"/>
          </p:cNvSpPr>
          <p:nvPr>
            <p:ph type="pic" sz="quarter" idx="24" hasCustomPrompt="1"/>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 Let op de rechten van de foto!</a:t>
            </a:r>
          </a:p>
        </p:txBody>
      </p:sp>
      <p:sp>
        <p:nvSpPr>
          <p:cNvPr id="20" name="Tijdelijke aanduiding voor datum 19"/>
          <p:cNvSpPr>
            <a:spLocks noGrp="1"/>
          </p:cNvSpPr>
          <p:nvPr>
            <p:ph type="dt" sz="half" idx="25"/>
          </p:nvPr>
        </p:nvSpPr>
        <p:spPr/>
        <p:txBody>
          <a:bodyPr/>
          <a:lstStyle/>
          <a:p>
            <a:endParaRPr lang="nl-NL"/>
          </a:p>
        </p:txBody>
      </p:sp>
      <p:sp>
        <p:nvSpPr>
          <p:cNvPr id="21" name="Tijdelijke aanduiding voor voettekst 20"/>
          <p:cNvSpPr>
            <a:spLocks noGrp="1"/>
          </p:cNvSpPr>
          <p:nvPr>
            <p:ph type="ftr" sz="quarter" idx="26"/>
          </p:nvPr>
        </p:nvSpPr>
        <p:spPr/>
        <p:txBody>
          <a:bodyPr/>
          <a:lstStyle/>
          <a:p>
            <a:endParaRPr lang="nl-NL"/>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a:p>
        </p:txBody>
      </p:sp>
      <p:pic>
        <p:nvPicPr>
          <p:cNvPr id="12" name="Afbeelding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066800"/>
          </a:xfrm>
          <a:prstGeom prst="rect">
            <a:avLst/>
          </a:prstGeom>
        </p:spPr>
      </p:pic>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00"/>
            <a:ext cx="5003800" cy="948047"/>
          </a:xfrm>
        </p:spPr>
        <p:txBody>
          <a:bodyPr anchor="t"/>
          <a:lstStyle/>
          <a:p>
            <a:r>
              <a:rPr lang="nl-NL"/>
              <a:t>Klik om stijl te bewerken</a:t>
            </a:r>
          </a:p>
        </p:txBody>
      </p:sp>
      <p:sp>
        <p:nvSpPr>
          <p:cNvPr id="10" name="Tijdelijke aanduiding voor afbeelding 9"/>
          <p:cNvSpPr>
            <a:spLocks noGrp="1"/>
          </p:cNvSpPr>
          <p:nvPr>
            <p:ph type="pic" sz="quarter" idx="24" hasCustomPrompt="1"/>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 Let op de rechten van de foto!</a:t>
            </a:r>
          </a:p>
        </p:txBody>
      </p:sp>
      <p:sp>
        <p:nvSpPr>
          <p:cNvPr id="6" name="Tijdelijke aanduiding voor datum 5"/>
          <p:cNvSpPr>
            <a:spLocks noGrp="1"/>
          </p:cNvSpPr>
          <p:nvPr>
            <p:ph type="dt" sz="half" idx="25"/>
          </p:nvPr>
        </p:nvSpPr>
        <p:spPr/>
        <p:txBody>
          <a:bodyPr/>
          <a:lstStyle/>
          <a:p>
            <a:endParaRPr lang="nl-NL"/>
          </a:p>
        </p:txBody>
      </p:sp>
      <p:sp>
        <p:nvSpPr>
          <p:cNvPr id="12" name="Tijdelijke aanduiding voor voettekst 11"/>
          <p:cNvSpPr>
            <a:spLocks noGrp="1"/>
          </p:cNvSpPr>
          <p:nvPr>
            <p:ph type="ftr" sz="quarter" idx="26"/>
          </p:nvPr>
        </p:nvSpPr>
        <p:spPr/>
        <p:txBody>
          <a:bodyPr/>
          <a:lstStyle/>
          <a:p>
            <a:endParaRPr lang="nl-NL"/>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a:p>
        </p:txBody>
      </p:sp>
      <p:pic>
        <p:nvPicPr>
          <p:cNvPr id="8" name="Afbeelding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 y="0"/>
            <a:ext cx="12191988" cy="1066798"/>
          </a:xfrm>
          <a:prstGeom prst="rect">
            <a:avLst/>
          </a:prstGeom>
        </p:spPr>
      </p:pic>
      <p:sp>
        <p:nvSpPr>
          <p:cNvPr id="9" name="Rechthoek 12"/>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 </a:t>
            </a:r>
            <a:br>
              <a:rPr lang="nl-NL"/>
            </a:br>
            <a:r>
              <a:rPr lang="nl-NL"/>
              <a:t>Let op de rechten van de foto!</a:t>
            </a:r>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pic>
        <p:nvPicPr>
          <p:cNvPr id="8" name="Afbeelding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 y="0"/>
            <a:ext cx="12191988" cy="1066798"/>
          </a:xfrm>
          <a:prstGeom prst="rect">
            <a:avLst/>
          </a:prstGeom>
        </p:spPr>
      </p:pic>
      <p:sp>
        <p:nvSpPr>
          <p:cNvPr id="9" name="Rechthoek 12"/>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35000" y="1886465"/>
            <a:ext cx="10923588" cy="4334948"/>
          </a:xfrm>
        </p:spPr>
        <p:txBody>
          <a:bodyPr numCol="1"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2514"/>
            <a:ext cx="10923588" cy="636244"/>
          </a:xfrm>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a:p>
        </p:txBody>
      </p:sp>
      <p:sp>
        <p:nvSpPr>
          <p:cNvPr id="14" name="Tijdelijke aanduiding voor voettekst 13"/>
          <p:cNvSpPr>
            <a:spLocks noGrp="1"/>
          </p:cNvSpPr>
          <p:nvPr>
            <p:ph type="ftr" sz="quarter" idx="11"/>
          </p:nvPr>
        </p:nvSpPr>
        <p:spPr/>
        <p:txBody>
          <a:bodyPr/>
          <a:lstStyle/>
          <a:p>
            <a:endParaRPr lang="nl-NL"/>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1412921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alpha val="10000"/>
            </a:schemeClr>
          </a:solidFill>
        </p:spPr>
        <p:txBody>
          <a:bodyPr wrap="square" lIns="720000" tIns="1152000">
            <a:noAutofit/>
          </a:bodyPr>
          <a:lstStyle>
            <a:lvl1pPr>
              <a:defRPr/>
            </a:lvl1pPr>
          </a:lstStyle>
          <a:p>
            <a:r>
              <a:rPr lang="nl-NL"/>
              <a:t>Klik op het pictogram als u een afbeelding wilt toevoegen. </a:t>
            </a:r>
            <a:br>
              <a:rPr lang="nl-NL"/>
            </a:br>
            <a:r>
              <a:rPr lang="nl-NL"/>
              <a:t>Let op de rechten van de foto!</a:t>
            </a:r>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p>
        </p:txBody>
      </p:sp>
      <p:sp>
        <p:nvSpPr>
          <p:cNvPr id="9" name="Tijdelijke aanduiding voor datum 8"/>
          <p:cNvSpPr>
            <a:spLocks noGrp="1"/>
          </p:cNvSpPr>
          <p:nvPr>
            <p:ph type="dt" sz="half" idx="15"/>
          </p:nvPr>
        </p:nvSpPr>
        <p:spPr/>
        <p:txBody>
          <a:bodyPr/>
          <a:lstStyle/>
          <a:p>
            <a:endParaRPr lang="nl-NL"/>
          </a:p>
        </p:txBody>
      </p:sp>
      <p:sp>
        <p:nvSpPr>
          <p:cNvPr id="10" name="Tijdelijke aanduiding voor voettekst 9"/>
          <p:cNvSpPr>
            <a:spLocks noGrp="1"/>
          </p:cNvSpPr>
          <p:nvPr>
            <p:ph type="ftr" sz="quarter" idx="16"/>
          </p:nvPr>
        </p:nvSpPr>
        <p:spPr/>
        <p:txBody>
          <a:bodyPr/>
          <a:lstStyle/>
          <a:p>
            <a:endParaRPr lang="nl-NL"/>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a:p>
        </p:txBody>
      </p:sp>
      <p:pic>
        <p:nvPicPr>
          <p:cNvPr id="8" name="Afbeelding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 y="0"/>
            <a:ext cx="12191988" cy="1066798"/>
          </a:xfrm>
          <a:prstGeom prst="rect">
            <a:avLst/>
          </a:prstGeom>
        </p:spPr>
      </p:pic>
      <p:sp>
        <p:nvSpPr>
          <p:cNvPr id="13" name="Rechthoek 12"/>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140390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 </a:t>
            </a:r>
            <a:br>
              <a:rPr lang="nl-NL"/>
            </a:br>
            <a:r>
              <a:rPr lang="nl-NL"/>
              <a:t>Let op de rechten van de foto!</a:t>
            </a:r>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pic>
        <p:nvPicPr>
          <p:cNvPr id="7" name="Afbeelding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 y="0"/>
            <a:ext cx="12191988" cy="1066798"/>
          </a:xfrm>
          <a:prstGeom prst="rect">
            <a:avLst/>
          </a:prstGeom>
        </p:spPr>
      </p:pic>
      <p:sp>
        <p:nvSpPr>
          <p:cNvPr id="11" name="Rechthoek 12"/>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bg1">
              <a:lumMod val="85000"/>
            </a:schemeClr>
          </a:solidFill>
        </p:spPr>
        <p:txBody>
          <a:bodyPr wrap="square" lIns="720000" tIns="1152000">
            <a:noAutofit/>
          </a:bodyPr>
          <a:lstStyle>
            <a:lvl1pPr>
              <a:defRPr/>
            </a:lvl1pPr>
          </a:lstStyle>
          <a:p>
            <a:r>
              <a:rPr lang="nl-NL"/>
              <a:t>Klik op het pictogram als u een afbeelding wilt toevoegen. </a:t>
            </a:r>
            <a:br>
              <a:rPr lang="nl-NL"/>
            </a:br>
            <a:r>
              <a:rPr lang="nl-NL"/>
              <a:t>Let op de rechten van de foto!</a:t>
            </a:r>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atum 7"/>
          <p:cNvSpPr>
            <a:spLocks noGrp="1"/>
          </p:cNvSpPr>
          <p:nvPr>
            <p:ph type="dt" sz="half" idx="15"/>
          </p:nvPr>
        </p:nvSpPr>
        <p:spPr/>
        <p:txBody>
          <a:bodyPr/>
          <a:lstStyle/>
          <a:p>
            <a:endParaRPr lang="nl-NL"/>
          </a:p>
        </p:txBody>
      </p:sp>
      <p:sp>
        <p:nvSpPr>
          <p:cNvPr id="9" name="Tijdelijke aanduiding voor voettekst 8"/>
          <p:cNvSpPr>
            <a:spLocks noGrp="1"/>
          </p:cNvSpPr>
          <p:nvPr>
            <p:ph type="ftr" sz="quarter" idx="16"/>
          </p:nvPr>
        </p:nvSpPr>
        <p:spPr/>
        <p:txBody>
          <a:bodyPr/>
          <a:lstStyle/>
          <a:p>
            <a:endParaRPr lang="nl-NL"/>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a:p>
        </p:txBody>
      </p:sp>
      <p:pic>
        <p:nvPicPr>
          <p:cNvPr id="7" name="Afbeelding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 y="0"/>
            <a:ext cx="12191988" cy="1066798"/>
          </a:xfrm>
          <a:prstGeom prst="rect">
            <a:avLst/>
          </a:prstGeom>
        </p:spPr>
      </p:pic>
      <p:sp>
        <p:nvSpPr>
          <p:cNvPr id="11" name="Rechthoek 12"/>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6104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hasCustomPrompt="1"/>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 </a:t>
            </a:r>
            <a:br>
              <a:rPr lang="nl-NL"/>
            </a:br>
            <a:r>
              <a:rPr lang="nl-NL"/>
              <a:t>Let op de rechten van de foto!</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p>
        </p:txBody>
      </p:sp>
      <p:sp>
        <p:nvSpPr>
          <p:cNvPr id="13" name="Tijdelijke aanduiding voor datum 12"/>
          <p:cNvSpPr>
            <a:spLocks noGrp="1"/>
          </p:cNvSpPr>
          <p:nvPr>
            <p:ph type="dt" sz="half" idx="15"/>
          </p:nvPr>
        </p:nvSpPr>
        <p:spPr/>
        <p:txBody>
          <a:bodyPr/>
          <a:lstStyle/>
          <a:p>
            <a:endParaRPr lang="nl-NL"/>
          </a:p>
        </p:txBody>
      </p:sp>
      <p:sp>
        <p:nvSpPr>
          <p:cNvPr id="14" name="Tijdelijke aanduiding voor voettekst 13"/>
          <p:cNvSpPr>
            <a:spLocks noGrp="1"/>
          </p:cNvSpPr>
          <p:nvPr>
            <p:ph type="ftr" sz="quarter" idx="16"/>
          </p:nvPr>
        </p:nvSpPr>
        <p:spPr/>
        <p:txBody>
          <a:bodyPr/>
          <a:lstStyle/>
          <a:p>
            <a:endParaRPr lang="nl-NL"/>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a:p>
        </p:txBody>
      </p:sp>
      <p:pic>
        <p:nvPicPr>
          <p:cNvPr id="7" name="Afbeelding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 y="0"/>
            <a:ext cx="12191977" cy="1066798"/>
          </a:xfrm>
          <a:prstGeom prst="rect">
            <a:avLst/>
          </a:prstGeom>
        </p:spPr>
      </p:pic>
      <p:sp>
        <p:nvSpPr>
          <p:cNvPr id="8" name="Rechthoek 12"/>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hasCustomPrompt="1"/>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alpha val="10000"/>
            </a:schemeClr>
          </a:solidFill>
        </p:spPr>
        <p:txBody>
          <a:bodyPr wrap="square" lIns="612000">
            <a:noAutofit/>
          </a:bodyPr>
          <a:lstStyle>
            <a:lvl1pPr>
              <a:defRPr/>
            </a:lvl1pPr>
          </a:lstStyle>
          <a:p>
            <a:r>
              <a:rPr lang="nl-NL"/>
              <a:t>Klik op het pictogram als u een afbeelding wilt toevoegen. </a:t>
            </a:r>
            <a:br>
              <a:rPr lang="nl-NL"/>
            </a:br>
            <a:r>
              <a:rPr lang="nl-NL"/>
              <a:t>Let op de rechten van de foto!</a:t>
            </a:r>
          </a:p>
        </p:txBody>
      </p:sp>
      <p:sp>
        <p:nvSpPr>
          <p:cNvPr id="9" name="Titel 8"/>
          <p:cNvSpPr>
            <a:spLocks noGrp="1"/>
          </p:cNvSpPr>
          <p:nvPr>
            <p:ph type="title"/>
          </p:nvPr>
        </p:nvSpPr>
        <p:spPr>
          <a:xfrm>
            <a:off x="634206" y="1051200"/>
            <a:ext cx="10924382" cy="648000"/>
          </a:xfrm>
        </p:spPr>
        <p:txBody>
          <a:bodyPr anchor="t"/>
          <a:lstStyle/>
          <a:p>
            <a:r>
              <a:rPr lang="nl-NL"/>
              <a:t>Klik om stijl te bewerken</a:t>
            </a:r>
          </a:p>
        </p:txBody>
      </p:sp>
      <p:sp>
        <p:nvSpPr>
          <p:cNvPr id="5" name="Tijdelijke aanduiding voor datum 4"/>
          <p:cNvSpPr>
            <a:spLocks noGrp="1"/>
          </p:cNvSpPr>
          <p:nvPr>
            <p:ph type="dt" sz="half" idx="15"/>
          </p:nvPr>
        </p:nvSpPr>
        <p:spPr/>
        <p:txBody>
          <a:bodyPr/>
          <a:lstStyle/>
          <a:p>
            <a:endParaRPr lang="nl-NL"/>
          </a:p>
        </p:txBody>
      </p:sp>
      <p:sp>
        <p:nvSpPr>
          <p:cNvPr id="6" name="Tijdelijke aanduiding voor voettekst 5"/>
          <p:cNvSpPr>
            <a:spLocks noGrp="1"/>
          </p:cNvSpPr>
          <p:nvPr>
            <p:ph type="ftr" sz="quarter" idx="16"/>
          </p:nvPr>
        </p:nvSpPr>
        <p:spPr/>
        <p:txBody>
          <a:bodyPr/>
          <a:lstStyle/>
          <a:p>
            <a:endParaRPr lang="nl-NL"/>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a:xfrm>
            <a:off x="635000" y="1052513"/>
            <a:ext cx="10923588" cy="648000"/>
          </a:xfrm>
        </p:spPr>
        <p:txBody>
          <a:bodyPr/>
          <a:lstStyle/>
          <a:p>
            <a:r>
              <a:rPr lang="nl-NL"/>
              <a:t>Klik om stijl te bewerken</a:t>
            </a:r>
          </a:p>
        </p:txBody>
      </p:sp>
      <p:sp>
        <p:nvSpPr>
          <p:cNvPr id="3" name="Tijdelijke aanduiding voor inhoud 2"/>
          <p:cNvSpPr>
            <a:spLocks noGrp="1"/>
          </p:cNvSpPr>
          <p:nvPr>
            <p:ph sz="quarter" idx="13"/>
          </p:nvPr>
        </p:nvSpPr>
        <p:spPr>
          <a:xfrm>
            <a:off x="635000" y="1839191"/>
            <a:ext cx="10923588" cy="438222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atum 9"/>
          <p:cNvSpPr>
            <a:spLocks noGrp="1"/>
          </p:cNvSpPr>
          <p:nvPr>
            <p:ph type="dt" sz="half" idx="14"/>
          </p:nvPr>
        </p:nvSpPr>
        <p:spPr/>
        <p:txBody>
          <a:bodyPr/>
          <a:lstStyle/>
          <a:p>
            <a:endParaRPr lang="nl-NL"/>
          </a:p>
        </p:txBody>
      </p:sp>
      <p:sp>
        <p:nvSpPr>
          <p:cNvPr id="11" name="Tijdelijke aanduiding voor voettekst 10"/>
          <p:cNvSpPr>
            <a:spLocks noGrp="1"/>
          </p:cNvSpPr>
          <p:nvPr>
            <p:ph type="ftr" sz="quarter" idx="15"/>
          </p:nvPr>
        </p:nvSpPr>
        <p:spPr/>
        <p:txBody>
          <a:bodyPr/>
          <a:lstStyle/>
          <a:p>
            <a:endParaRPr lang="nl-NL"/>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2590003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a:xfrm>
            <a:off x="635000" y="1052513"/>
            <a:ext cx="10923588" cy="648000"/>
          </a:xfrm>
        </p:spPr>
        <p:txBody>
          <a:bodyPr/>
          <a:lstStyle/>
          <a:p>
            <a:r>
              <a:rPr lang="nl-NL"/>
              <a:t>Klik om stijl te bewerken</a:t>
            </a:r>
          </a:p>
        </p:txBody>
      </p:sp>
      <p:sp>
        <p:nvSpPr>
          <p:cNvPr id="3" name="Tijdelijke aanduiding voor tekst 2"/>
          <p:cNvSpPr>
            <a:spLocks noGrp="1"/>
          </p:cNvSpPr>
          <p:nvPr>
            <p:ph type="body" sz="quarter" idx="14"/>
          </p:nvPr>
        </p:nvSpPr>
        <p:spPr>
          <a:xfrm>
            <a:off x="7958859" y="1851138"/>
            <a:ext cx="3600000" cy="4362337"/>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p:nvPr>
        </p:nvSpPr>
        <p:spPr>
          <a:xfrm>
            <a:off x="635000" y="1859076"/>
            <a:ext cx="7178964" cy="436233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atum 10"/>
          <p:cNvSpPr>
            <a:spLocks noGrp="1"/>
          </p:cNvSpPr>
          <p:nvPr>
            <p:ph type="dt" sz="half" idx="16"/>
          </p:nvPr>
        </p:nvSpPr>
        <p:spPr/>
        <p:txBody>
          <a:bodyPr/>
          <a:lstStyle/>
          <a:p>
            <a:endParaRPr lang="nl-NL"/>
          </a:p>
        </p:txBody>
      </p:sp>
      <p:sp>
        <p:nvSpPr>
          <p:cNvPr id="12" name="Tijdelijke aanduiding voor voettekst 11"/>
          <p:cNvSpPr>
            <a:spLocks noGrp="1"/>
          </p:cNvSpPr>
          <p:nvPr>
            <p:ph type="ftr" sz="quarter" idx="17"/>
          </p:nvPr>
        </p:nvSpPr>
        <p:spPr/>
        <p:txBody>
          <a:bodyPr/>
          <a:lstStyle/>
          <a:p>
            <a:endParaRPr lang="nl-NL"/>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2208688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lstStyle>
            <a:lvl1pPr algn="l">
              <a:defRPr sz="4000" b="1" cap="all"/>
            </a:lvl1pPr>
          </a:lstStyle>
          <a:p>
            <a:r>
              <a:rPr lang="nl-NL"/>
              <a:t>Klik om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Klikken om de tekststijl van het model te bewerken</a:t>
            </a:r>
          </a:p>
        </p:txBody>
      </p:sp>
      <p:sp>
        <p:nvSpPr>
          <p:cNvPr id="4" name="sFooter"/>
          <p:cNvSpPr>
            <a:spLocks noGrp="1" noChangeArrowheads="1"/>
          </p:cNvSpPr>
          <p:nvPr>
            <p:ph type="ftr" sz="quarter" idx="10"/>
          </p:nvPr>
        </p:nvSpPr>
        <p:spPr/>
        <p:txBody>
          <a:bodyPr/>
          <a:lstStyle>
            <a:lvl1pPr>
              <a:defRPr/>
            </a:lvl1pPr>
          </a:lstStyle>
          <a:p>
            <a:pPr>
              <a:defRPr/>
            </a:pPr>
            <a:endParaRPr lang="nl-NL"/>
          </a:p>
        </p:txBody>
      </p:sp>
      <p:sp>
        <p:nvSpPr>
          <p:cNvPr id="5" name="sSlideNumber"/>
          <p:cNvSpPr>
            <a:spLocks noGrp="1" noChangeArrowheads="1"/>
          </p:cNvSpPr>
          <p:nvPr>
            <p:ph type="sldNum" sz="quarter" idx="11"/>
          </p:nvPr>
        </p:nvSpPr>
        <p:spPr/>
        <p:txBody>
          <a:bodyPr/>
          <a:lstStyle>
            <a:lvl1pPr>
              <a:defRPr/>
            </a:lvl1pPr>
          </a:lstStyle>
          <a:p>
            <a:fld id="{007B0D11-5ECA-4523-82CB-7973ED3472D1}" type="slidenum">
              <a:rPr lang="nl-NL" altLang="nl-NL"/>
              <a:pPr/>
              <a:t>‹nr.›</a:t>
            </a:fld>
            <a:endParaRPr lang="nl-NL" altLang="nl-NL"/>
          </a:p>
        </p:txBody>
      </p:sp>
      <p:sp>
        <p:nvSpPr>
          <p:cNvPr id="6" name="Tijdelijke aanduiding voor datum 6"/>
          <p:cNvSpPr>
            <a:spLocks noGrp="1"/>
          </p:cNvSpPr>
          <p:nvPr>
            <p:ph type="dt" sz="half" idx="22"/>
          </p:nvPr>
        </p:nvSpPr>
        <p:spPr>
          <a:xfrm>
            <a:off x="6553199" y="6372038"/>
            <a:ext cx="3781426" cy="264272"/>
          </a:xfrm>
        </p:spPr>
        <p:txBody>
          <a:bodyPr/>
          <a:lstStyle/>
          <a:p>
            <a:endParaRPr lang="nl-NL"/>
          </a:p>
        </p:txBody>
      </p:sp>
    </p:spTree>
    <p:extLst>
      <p:ext uri="{BB962C8B-B14F-4D97-AF65-F5344CB8AC3E}">
        <p14:creationId xmlns:p14="http://schemas.microsoft.com/office/powerpoint/2010/main" val="35963116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066800"/>
          </a:xfrm>
          <a:prstGeom prst="rect">
            <a:avLst/>
          </a:prstGeom>
        </p:spPr>
      </p:pic>
      <p:sp>
        <p:nvSpPr>
          <p:cNvPr id="12" name="Rechthoek 11"/>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4" name="Tijdelijke aanduiding voor datum 13"/>
          <p:cNvSpPr>
            <a:spLocks noGrp="1"/>
          </p:cNvSpPr>
          <p:nvPr>
            <p:ph type="dt" sz="half" idx="20"/>
          </p:nvPr>
        </p:nvSpPr>
        <p:spPr/>
        <p:txBody>
          <a:bodyPr/>
          <a:lstStyle/>
          <a:p>
            <a:endParaRPr lang="nl-NL"/>
          </a:p>
        </p:txBody>
      </p:sp>
      <p:sp>
        <p:nvSpPr>
          <p:cNvPr id="15" name="Tijdelijke aanduiding voor voettekst 14"/>
          <p:cNvSpPr>
            <a:spLocks noGrp="1"/>
          </p:cNvSpPr>
          <p:nvPr>
            <p:ph type="ftr" sz="quarter" idx="21"/>
          </p:nvPr>
        </p:nvSpPr>
        <p:spPr/>
        <p:txBody>
          <a:bodyPr/>
          <a:lstStyle/>
          <a:p>
            <a:endParaRPr lang="nl-NL"/>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7" name="Tijdelijke aanduiding voor datum 6"/>
          <p:cNvSpPr>
            <a:spLocks noGrp="1"/>
          </p:cNvSpPr>
          <p:nvPr>
            <p:ph type="dt" sz="half" idx="22"/>
          </p:nvPr>
        </p:nvSpPr>
        <p:spPr/>
        <p:txBody>
          <a:bodyPr/>
          <a:lstStyle/>
          <a:p>
            <a:endParaRPr lang="nl-NL"/>
          </a:p>
        </p:txBody>
      </p:sp>
      <p:sp>
        <p:nvSpPr>
          <p:cNvPr id="8" name="Tijdelijke aanduiding voor voettekst 7"/>
          <p:cNvSpPr>
            <a:spLocks noGrp="1"/>
          </p:cNvSpPr>
          <p:nvPr>
            <p:ph type="ftr" sz="quarter" idx="23"/>
          </p:nvPr>
        </p:nvSpPr>
        <p:spPr/>
        <p:txBody>
          <a:bodyPr/>
          <a:lstStyle/>
          <a:p>
            <a:endParaRPr lang="nl-NL"/>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1828009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hasCustomPrompt="1"/>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9175" h="6858000">
                <a:moveTo>
                  <a:pt x="0" y="0"/>
                </a:moveTo>
                <a:lnTo>
                  <a:pt x="5776763" y="0"/>
                </a:lnTo>
                <a:lnTo>
                  <a:pt x="5776763" y="1144800"/>
                </a:lnTo>
                <a:lnTo>
                  <a:pt x="6099175" y="1144800"/>
                </a:lnTo>
                <a:lnTo>
                  <a:pt x="6099175" y="6541200"/>
                </a:lnTo>
                <a:lnTo>
                  <a:pt x="5776595" y="6541200"/>
                </a:lnTo>
                <a:lnTo>
                  <a:pt x="5776595" y="6858000"/>
                </a:lnTo>
                <a:lnTo>
                  <a:pt x="0" y="6858000"/>
                </a:lnTo>
                <a:close/>
              </a:path>
            </a:pathLst>
          </a:custGeom>
          <a:solidFill>
            <a:schemeClr val="bg1">
              <a:lumMod val="85000"/>
            </a:schemeClr>
          </a:solidFill>
        </p:spPr>
        <p:txBody>
          <a:bodyPr wrap="square" lIns="612000" anchor="ctr" anchorCtr="0">
            <a:noAutofit/>
          </a:bodyPr>
          <a:lstStyle>
            <a:lvl1pPr>
              <a:defRPr baseline="0"/>
            </a:lvl1pPr>
          </a:lstStyle>
          <a:p>
            <a:r>
              <a:rPr lang="nl-NL"/>
              <a:t>Klik op het pictogram als u een afbeelding wilt toevoegen. Let op de rechten van de foto!</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pic>
        <p:nvPicPr>
          <p:cNvPr id="14" name="Afbeelding 1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19" name="Rechthoek 18"/>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datum 10"/>
          <p:cNvSpPr>
            <a:spLocks noGrp="1"/>
          </p:cNvSpPr>
          <p:nvPr>
            <p:ph type="dt" sz="half" idx="23"/>
          </p:nvPr>
        </p:nvSpPr>
        <p:spPr/>
        <p:txBody>
          <a:bodyPr/>
          <a:lstStyle/>
          <a:p>
            <a:endParaRPr lang="nl-NL"/>
          </a:p>
        </p:txBody>
      </p:sp>
      <p:sp>
        <p:nvSpPr>
          <p:cNvPr id="12" name="Tijdelijke aanduiding voor voettekst 11"/>
          <p:cNvSpPr>
            <a:spLocks noGrp="1"/>
          </p:cNvSpPr>
          <p:nvPr>
            <p:ph type="ftr" sz="quarter" idx="24"/>
          </p:nvPr>
        </p:nvSpPr>
        <p:spPr/>
        <p:txBody>
          <a:bodyPr/>
          <a:lstStyle/>
          <a:p>
            <a:endParaRPr lang="nl-NL"/>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Tree>
    <p:extLst>
      <p:ext uri="{BB962C8B-B14F-4D97-AF65-F5344CB8AC3E}">
        <p14:creationId xmlns:p14="http://schemas.microsoft.com/office/powerpoint/2010/main" val="6262234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7" name="Tijdelijke aanduiding voor datum 6"/>
          <p:cNvSpPr>
            <a:spLocks noGrp="1"/>
          </p:cNvSpPr>
          <p:nvPr>
            <p:ph type="dt" sz="half" idx="22"/>
          </p:nvPr>
        </p:nvSpPr>
        <p:spPr/>
        <p:txBody>
          <a:bodyPr/>
          <a:lstStyle/>
          <a:p>
            <a:endParaRPr lang="nl-NL"/>
          </a:p>
        </p:txBody>
      </p:sp>
      <p:sp>
        <p:nvSpPr>
          <p:cNvPr id="8" name="Tijdelijke aanduiding voor voettekst 7"/>
          <p:cNvSpPr>
            <a:spLocks noGrp="1"/>
          </p:cNvSpPr>
          <p:nvPr>
            <p:ph type="ftr" sz="quarter" idx="23"/>
          </p:nvPr>
        </p:nvSpPr>
        <p:spPr/>
        <p:txBody>
          <a:bodyPr/>
          <a:lstStyle/>
          <a:p>
            <a:endParaRPr lang="nl-NL"/>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13513320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a:p>
        </p:txBody>
      </p:sp>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Autofit/>
          </a:bodyPr>
          <a:lstStyle>
            <a:lvl1pPr algn="l">
              <a:defRPr sz="3600" b="0">
                <a:solidFill>
                  <a:schemeClr val="tx1"/>
                </a:solidFill>
              </a:defRPr>
            </a:lvl1pPr>
          </a:lstStyle>
          <a:p>
            <a:r>
              <a:rPr lang="nl-NL"/>
              <a:t>Klik om stijl te bewerken</a:t>
            </a:r>
          </a:p>
        </p:txBody>
      </p:sp>
      <p:sp>
        <p:nvSpPr>
          <p:cNvPr id="3" name="Ondertitel 2"/>
          <p:cNvSpPr>
            <a:spLocks noGrp="1"/>
          </p:cNvSpPr>
          <p:nvPr>
            <p:ph type="subTitle" idx="1"/>
          </p:nvPr>
        </p:nvSpPr>
        <p:spPr>
          <a:xfrm>
            <a:off x="634682" y="5162400"/>
            <a:ext cx="10923906" cy="664319"/>
          </a:xfrm>
        </p:spPr>
        <p:txBody>
          <a:bodyPr lIns="72000" tIns="90000">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12" name="Rechthoek 11"/>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879600"/>
          </a:xfrm>
          <a:prstGeom prst="rect">
            <a:avLst/>
          </a:prstGeom>
          <a:solidFill>
            <a:schemeClr val="bg2"/>
          </a:solidFill>
        </p:spPr>
      </p:pic>
      <p:sp>
        <p:nvSpPr>
          <p:cNvPr id="16" name="Tijdelijke aanduiding voor afbeelding 15" title="Test"/>
          <p:cNvSpPr>
            <a:spLocks noGrp="1"/>
          </p:cNvSpPr>
          <p:nvPr>
            <p:ph type="pic" sz="quarter" idx="11" hasCustomPrompt="1"/>
          </p:nvPr>
        </p:nvSpPr>
        <p:spPr>
          <a:xfrm>
            <a:off x="0" y="-1"/>
            <a:ext cx="12192000" cy="3427413"/>
          </a:xfrm>
          <a:custGeom>
            <a:avLst/>
            <a:gdLst>
              <a:gd name="connsiteX0" fmla="*/ 5772000 w 12192000"/>
              <a:gd name="connsiteY0" fmla="*/ 1 h 3427413"/>
              <a:gd name="connsiteX1" fmla="*/ 5772000 w 12192000"/>
              <a:gd name="connsiteY1" fmla="*/ 1144801 h 3427413"/>
              <a:gd name="connsiteX2" fmla="*/ 6420000 w 12192000"/>
              <a:gd name="connsiteY2" fmla="*/ 1144801 h 3427413"/>
              <a:gd name="connsiteX3" fmla="*/ 64200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2000" y="1"/>
                </a:moveTo>
                <a:lnTo>
                  <a:pt x="5772000" y="1144801"/>
                </a:lnTo>
                <a:lnTo>
                  <a:pt x="6420000" y="1144801"/>
                </a:lnTo>
                <a:lnTo>
                  <a:pt x="6420000" y="1"/>
                </a:lnTo>
                <a:close/>
                <a:moveTo>
                  <a:pt x="0" y="0"/>
                </a:moveTo>
                <a:lnTo>
                  <a:pt x="12192000" y="0"/>
                </a:lnTo>
                <a:lnTo>
                  <a:pt x="12192000" y="3427413"/>
                </a:lnTo>
                <a:lnTo>
                  <a:pt x="0" y="3427413"/>
                </a:lnTo>
                <a:close/>
              </a:path>
            </a:pathLst>
          </a:custGeom>
          <a:solidFill>
            <a:schemeClr val="tx1">
              <a:lumMod val="85000"/>
            </a:schemeClr>
          </a:solidFill>
        </p:spPr>
        <p:txBody>
          <a:bodyPr wrap="square" lIns="648000" anchor="ctr" anchorCtr="0">
            <a:noAutofit/>
          </a:bodyPr>
          <a:lstStyle>
            <a:lvl1pPr>
              <a:buClr>
                <a:schemeClr val="bg2"/>
              </a:buClr>
              <a:defRPr>
                <a:solidFill>
                  <a:schemeClr val="bg1"/>
                </a:solidFill>
              </a:defRPr>
            </a:lvl1pPr>
          </a:lstStyle>
          <a:p>
            <a:r>
              <a:rPr lang="nl-NL"/>
              <a:t>Klik op het pictogram als u een afbeelding wilt toevoegen. </a:t>
            </a:r>
            <a:br>
              <a:rPr lang="nl-NL"/>
            </a:br>
            <a:r>
              <a:rPr lang="nl-NL"/>
              <a:t>Let op de rechten van de foto!</a:t>
            </a:r>
          </a:p>
          <a:p>
            <a:endParaRPr lang="nl-NL"/>
          </a:p>
        </p:txBody>
      </p:sp>
      <p:pic>
        <p:nvPicPr>
          <p:cNvPr id="13" name="Afbeelding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2249"/>
            <a:ext cx="12192000" cy="1879600"/>
          </a:xfrm>
          <a:prstGeom prst="rect">
            <a:avLst/>
          </a:prstGeom>
        </p:spPr>
      </p:pic>
    </p:spTree>
    <p:extLst>
      <p:ext uri="{BB962C8B-B14F-4D97-AF65-F5344CB8AC3E}">
        <p14:creationId xmlns:p14="http://schemas.microsoft.com/office/powerpoint/2010/main" val="20110038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Rechthoek 16"/>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18" name="Tijdelijke aanduiding voor datum 17"/>
          <p:cNvSpPr>
            <a:spLocks noGrp="1"/>
          </p:cNvSpPr>
          <p:nvPr>
            <p:ph type="dt" sz="half" idx="17"/>
          </p:nvPr>
        </p:nvSpPr>
        <p:spPr/>
        <p:txBody>
          <a:bodyPr/>
          <a:lstStyle/>
          <a:p>
            <a:endParaRPr lang="nl-NL"/>
          </a:p>
        </p:txBody>
      </p:sp>
      <p:sp>
        <p:nvSpPr>
          <p:cNvPr id="19" name="Tijdelijke aanduiding voor voettekst 18"/>
          <p:cNvSpPr>
            <a:spLocks noGrp="1"/>
          </p:cNvSpPr>
          <p:nvPr>
            <p:ph type="ftr" sz="quarter" idx="18"/>
          </p:nvPr>
        </p:nvSpPr>
        <p:spPr/>
        <p:txBody>
          <a:bodyPr/>
          <a:lstStyle/>
          <a:p>
            <a:endParaRPr lang="nl-NL"/>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p>
        </p:txBody>
      </p:sp>
    </p:spTree>
    <p:extLst>
      <p:ext uri="{BB962C8B-B14F-4D97-AF65-F5344CB8AC3E}">
        <p14:creationId xmlns:p14="http://schemas.microsoft.com/office/powerpoint/2010/main" val="1065973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Autofit/>
          </a:bodyPr>
          <a:lstStyle>
            <a:lvl1pPr>
              <a:defRPr sz="4800">
                <a:solidFill>
                  <a:schemeClr val="bg1"/>
                </a:solidFill>
              </a:defRPr>
            </a:lvl1pPr>
          </a:lstStyle>
          <a:p>
            <a:r>
              <a:rPr lang="nl-NL"/>
              <a:t>Klik om stijl te bewerken</a:t>
            </a:r>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a:p>
        </p:txBody>
      </p:sp>
      <p:sp>
        <p:nvSpPr>
          <p:cNvPr id="16" name="Tijdelijke aanduiding voor voettekst 15"/>
          <p:cNvSpPr>
            <a:spLocks noGrp="1"/>
          </p:cNvSpPr>
          <p:nvPr>
            <p:ph type="ftr" sz="quarter" idx="15"/>
          </p:nvPr>
        </p:nvSpPr>
        <p:spPr/>
        <p:txBody>
          <a:bodyPr/>
          <a:lstStyle/>
          <a:p>
            <a:endParaRPr lang="nl-NL"/>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pic>
        <p:nvPicPr>
          <p:cNvPr id="11" name="Afbeelding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12" name="Rechthoek 11"/>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09945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Autofit/>
          </a:bodyPr>
          <a:lstStyle>
            <a:lvl1pPr algn="r">
              <a:defRPr sz="3600">
                <a:solidFill>
                  <a:schemeClr val="bg1"/>
                </a:solidFill>
              </a:defRPr>
            </a:lvl1pPr>
          </a:lstStyle>
          <a:p>
            <a:r>
              <a:rPr lang="nl-NL"/>
              <a:t>Klik om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pic>
        <p:nvPicPr>
          <p:cNvPr id="19" name="Afbeelding 1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066800"/>
          </a:xfrm>
          <a:prstGeom prst="rect">
            <a:avLst/>
          </a:prstGeom>
        </p:spPr>
      </p:pic>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datum 4"/>
          <p:cNvSpPr>
            <a:spLocks noGrp="1"/>
          </p:cNvSpPr>
          <p:nvPr>
            <p:ph type="dt" sz="half" idx="20"/>
          </p:nvPr>
        </p:nvSpPr>
        <p:spPr/>
        <p:txBody>
          <a:bodyPr/>
          <a:lstStyle/>
          <a:p>
            <a:endParaRPr lang="nl-NL"/>
          </a:p>
        </p:txBody>
      </p:sp>
      <p:sp>
        <p:nvSpPr>
          <p:cNvPr id="9" name="Tijdelijke aanduiding voor voettekst 8"/>
          <p:cNvSpPr>
            <a:spLocks noGrp="1"/>
          </p:cNvSpPr>
          <p:nvPr>
            <p:ph type="ftr" sz="quarter" idx="21"/>
          </p:nvPr>
        </p:nvSpPr>
        <p:spPr/>
        <p:txBody>
          <a:bodyPr/>
          <a:lstStyle/>
          <a:p>
            <a:endParaRPr lang="nl-NL"/>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066800"/>
          </a:xfrm>
          <a:prstGeom prst="rect">
            <a:avLst/>
          </a:prstGeom>
        </p:spPr>
      </p:pic>
      <p:sp>
        <p:nvSpPr>
          <p:cNvPr id="16" name="Rechthoek 15"/>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p>
        </p:txBody>
      </p:sp>
      <p:sp>
        <p:nvSpPr>
          <p:cNvPr id="14" name="Tijdelijke aanduiding voor afbeelding 21"/>
          <p:cNvSpPr>
            <a:spLocks noGrp="1"/>
          </p:cNvSpPr>
          <p:nvPr>
            <p:ph type="pic" sz="quarter" idx="10" hasCustomPrompt="1"/>
          </p:nvPr>
        </p:nvSpPr>
        <p:spPr>
          <a:xfrm>
            <a:off x="0" y="0"/>
            <a:ext cx="6098242" cy="6858000"/>
          </a:xfrm>
          <a:custGeom>
            <a:avLst/>
            <a:gdLst>
              <a:gd name="connsiteX0" fmla="*/ 0 w 6098242"/>
              <a:gd name="connsiteY0" fmla="*/ 0 h 6858000"/>
              <a:gd name="connsiteX1" fmla="*/ 5862000 w 6098242"/>
              <a:gd name="connsiteY1" fmla="*/ 0 h 6858000"/>
              <a:gd name="connsiteX2" fmla="*/ 5862000 w 6098242"/>
              <a:gd name="connsiteY2" fmla="*/ 708025 h 6858000"/>
              <a:gd name="connsiteX3" fmla="*/ 6098242 w 6098242"/>
              <a:gd name="connsiteY3" fmla="*/ 708025 h 6858000"/>
              <a:gd name="connsiteX4" fmla="*/ 6098242 w 6098242"/>
              <a:gd name="connsiteY4" fmla="*/ 6620400 h 6858000"/>
              <a:gd name="connsiteX5" fmla="*/ 5862000 w 6098242"/>
              <a:gd name="connsiteY5" fmla="*/ 6620400 h 6858000"/>
              <a:gd name="connsiteX6" fmla="*/ 5862000 w 6098242"/>
              <a:gd name="connsiteY6" fmla="*/ 6858000 h 6858000"/>
              <a:gd name="connsiteX7" fmla="*/ 0 w 609824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42" h="6858000">
                <a:moveTo>
                  <a:pt x="0" y="0"/>
                </a:moveTo>
                <a:lnTo>
                  <a:pt x="5862000" y="0"/>
                </a:lnTo>
                <a:lnTo>
                  <a:pt x="5862000" y="708025"/>
                </a:lnTo>
                <a:lnTo>
                  <a:pt x="6098242" y="708025"/>
                </a:lnTo>
                <a:lnTo>
                  <a:pt x="6098242" y="6620400"/>
                </a:lnTo>
                <a:lnTo>
                  <a:pt x="5862000" y="6620400"/>
                </a:lnTo>
                <a:lnTo>
                  <a:pt x="5862000" y="6858000"/>
                </a:lnTo>
                <a:lnTo>
                  <a:pt x="0" y="6858000"/>
                </a:lnTo>
                <a:close/>
              </a:path>
            </a:pathLst>
          </a:custGeom>
          <a:solidFill>
            <a:schemeClr val="tx1">
              <a:alpha val="10000"/>
            </a:schemeClr>
          </a:solidFill>
        </p:spPr>
        <p:txBody>
          <a:bodyPr wrap="square" lIns="612000" anchor="ctr" anchorCtr="0">
            <a:noAutofit/>
          </a:bodyPr>
          <a:lstStyle>
            <a:lvl1pPr algn="l">
              <a:defRPr>
                <a:solidFill>
                  <a:schemeClr val="tx1"/>
                </a:solidFill>
              </a:defRPr>
            </a:lvl1pPr>
          </a:lstStyle>
          <a:p>
            <a:r>
              <a:rPr lang="nl-NL"/>
              <a:t>Klik op het pictogram als u een afbeelding wilt toevoegen. Let op de rechten van de foto!</a:t>
            </a:r>
          </a:p>
        </p:txBody>
      </p:sp>
      <p:sp>
        <p:nvSpPr>
          <p:cNvPr id="17" name="Tijdelijke aanduiding voor datum 16"/>
          <p:cNvSpPr>
            <a:spLocks noGrp="1"/>
          </p:cNvSpPr>
          <p:nvPr>
            <p:ph type="dt" sz="half" idx="14"/>
          </p:nvPr>
        </p:nvSpPr>
        <p:spPr/>
        <p:txBody>
          <a:bodyPr/>
          <a:lstStyle/>
          <a:p>
            <a:endParaRPr lang="nl-NL"/>
          </a:p>
        </p:txBody>
      </p:sp>
      <p:sp>
        <p:nvSpPr>
          <p:cNvPr id="18" name="Tijdelijke aanduiding voor voettekst 17"/>
          <p:cNvSpPr>
            <a:spLocks noGrp="1"/>
          </p:cNvSpPr>
          <p:nvPr>
            <p:ph type="ftr" sz="quarter" idx="15"/>
          </p:nvPr>
        </p:nvSpPr>
        <p:spPr/>
        <p:txBody>
          <a:bodyPr/>
          <a:lstStyle/>
          <a:p>
            <a:endParaRPr lang="nl-NL"/>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153694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066800"/>
          </a:xfrm>
          <a:prstGeom prst="rect">
            <a:avLst/>
          </a:prstGeom>
        </p:spPr>
      </p:pic>
      <p:sp>
        <p:nvSpPr>
          <p:cNvPr id="11" name="Rechthoek 1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datum 9"/>
          <p:cNvSpPr>
            <a:spLocks noGrp="1"/>
          </p:cNvSpPr>
          <p:nvPr>
            <p:ph type="dt" sz="half" idx="14"/>
          </p:nvPr>
        </p:nvSpPr>
        <p:spPr/>
        <p:txBody>
          <a:bodyPr/>
          <a:lstStyle/>
          <a:p>
            <a:endParaRPr lang="nl-NL"/>
          </a:p>
        </p:txBody>
      </p:sp>
      <p:sp>
        <p:nvSpPr>
          <p:cNvPr id="12" name="Tijdelijke aanduiding voor voettekst 11"/>
          <p:cNvSpPr>
            <a:spLocks noGrp="1"/>
          </p:cNvSpPr>
          <p:nvPr>
            <p:ph type="ftr" sz="quarter" idx="15"/>
          </p:nvPr>
        </p:nvSpPr>
        <p:spPr/>
        <p:txBody>
          <a:bodyPr/>
          <a:lstStyle/>
          <a:p>
            <a:endParaRPr lang="nl-NL"/>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648000"/>
          </a:xfrm>
          <a:prstGeom prst="rect">
            <a:avLst/>
          </a:prstGeom>
        </p:spPr>
        <p:txBody>
          <a:bodyPr vert="horz" lIns="91440" tIns="45720" rIns="91440" bIns="45720" rtlCol="0" anchor="t" anchorCtr="0">
            <a:noAutofit/>
          </a:bodyPr>
          <a:lstStyle/>
          <a:p>
            <a:r>
              <a:rPr lang="nl-NL"/>
              <a:t>Klik om de stijl te bewerken</a:t>
            </a:r>
          </a:p>
        </p:txBody>
      </p:sp>
      <p:sp>
        <p:nvSpPr>
          <p:cNvPr id="3" name="Tijdelijke aanduiding voor tekst 2"/>
          <p:cNvSpPr>
            <a:spLocks noGrp="1"/>
          </p:cNvSpPr>
          <p:nvPr>
            <p:ph type="body" idx="1"/>
          </p:nvPr>
        </p:nvSpPr>
        <p:spPr>
          <a:xfrm>
            <a:off x="635000" y="1849582"/>
            <a:ext cx="10923588" cy="4371831"/>
          </a:xfrm>
          <a:prstGeom prst="rect">
            <a:avLst/>
          </a:prstGeom>
        </p:spPr>
        <p:txBody>
          <a:bodyPr vert="horz" lIns="91440" tIns="45720" rIns="91440" bIns="45720" rtlCol="0">
            <a:no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pic>
        <p:nvPicPr>
          <p:cNvPr id="12" name="Afbeelding 11"/>
          <p:cNvPicPr>
            <a:picLocks noChangeAspect="1"/>
          </p:cNvPicPr>
          <p:nvPr userDrawn="1"/>
        </p:nvPicPr>
        <p:blipFill>
          <a:blip r:embed="rId33">
            <a:extLst>
              <a:ext uri="{28A0092B-C50C-407E-A947-70E740481C1C}">
                <a14:useLocalDpi xmlns:a14="http://schemas.microsoft.com/office/drawing/2010/main"/>
              </a:ext>
            </a:extLst>
          </a:blip>
          <a:stretch>
            <a:fillRect/>
          </a:stretch>
        </p:blipFill>
        <p:spPr>
          <a:xfrm>
            <a:off x="3" y="0"/>
            <a:ext cx="12191988" cy="1066798"/>
          </a:xfrm>
          <a:prstGeom prst="rect">
            <a:avLst/>
          </a:prstGeom>
        </p:spPr>
      </p:pic>
      <p:sp>
        <p:nvSpPr>
          <p:cNvPr id="13" name="Rechthoek 12"/>
          <p:cNvSpPr>
            <a:spLocks/>
          </p:cNvSpPr>
          <p:nvPr/>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datum 3"/>
          <p:cNvSpPr>
            <a:spLocks noGrp="1"/>
          </p:cNvSpPr>
          <p:nvPr>
            <p:ph type="dt" sz="half" idx="2"/>
          </p:nvPr>
        </p:nvSpPr>
        <p:spPr>
          <a:xfrm>
            <a:off x="6553199" y="6372038"/>
            <a:ext cx="3781426" cy="264272"/>
          </a:xfrm>
          <a:prstGeom prst="rect">
            <a:avLst/>
          </a:prstGeom>
        </p:spPr>
        <p:txBody>
          <a:bodyPr vert="horz" lIns="91440" tIns="0" rIns="91440" bIns="45720" rtlCol="0" anchor="b" anchorCtr="0"/>
          <a:lstStyle>
            <a:lvl1pPr algn="l">
              <a:defRPr sz="1050">
                <a:solidFill>
                  <a:schemeClr val="bg1">
                    <a:lumMod val="65000"/>
                  </a:schemeClr>
                </a:solidFill>
              </a:defRPr>
            </a:lvl1pPr>
          </a:lstStyle>
          <a:p>
            <a:endParaRPr lang="nl-NL"/>
          </a:p>
        </p:txBody>
      </p:sp>
      <p:sp>
        <p:nvSpPr>
          <p:cNvPr id="14" name="Tijdelijke aanduiding voor voettekst 4"/>
          <p:cNvSpPr>
            <a:spLocks noGrp="1"/>
          </p:cNvSpPr>
          <p:nvPr>
            <p:ph type="ftr" sz="quarter" idx="3"/>
          </p:nvPr>
        </p:nvSpPr>
        <p:spPr>
          <a:xfrm>
            <a:off x="635000" y="6372038"/>
            <a:ext cx="5003800" cy="264272"/>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a:p>
        </p:txBody>
      </p:sp>
      <p:sp>
        <p:nvSpPr>
          <p:cNvPr id="15" name="Tijdelijke aanduiding voor dianummer 5"/>
          <p:cNvSpPr>
            <a:spLocks noGrp="1"/>
          </p:cNvSpPr>
          <p:nvPr>
            <p:ph type="sldNum" sz="quarter" idx="4"/>
          </p:nvPr>
        </p:nvSpPr>
        <p:spPr>
          <a:xfrm>
            <a:off x="10639424" y="6372038"/>
            <a:ext cx="919163" cy="264272"/>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738" r:id="rId1"/>
    <p:sldLayoutId id="2147483650" r:id="rId2"/>
    <p:sldLayoutId id="2147483725" r:id="rId3"/>
    <p:sldLayoutId id="2147483719" r:id="rId4"/>
    <p:sldLayoutId id="2147483726" r:id="rId5"/>
    <p:sldLayoutId id="2147483666" r:id="rId6"/>
    <p:sldLayoutId id="2147483690" r:id="rId7"/>
    <p:sldLayoutId id="2147483728" r:id="rId8"/>
    <p:sldLayoutId id="2147483651" r:id="rId9"/>
    <p:sldLayoutId id="2147483654" r:id="rId10"/>
    <p:sldLayoutId id="2147483655" r:id="rId11"/>
    <p:sldLayoutId id="2147483689" r:id="rId12"/>
    <p:sldLayoutId id="2147483712" r:id="rId13"/>
    <p:sldLayoutId id="2147483711" r:id="rId14"/>
    <p:sldLayoutId id="2147483675" r:id="rId15"/>
    <p:sldLayoutId id="2147483657" r:id="rId16"/>
    <p:sldLayoutId id="2147483691" r:id="rId17"/>
    <p:sldLayoutId id="2147483729" r:id="rId18"/>
    <p:sldLayoutId id="2147483718" r:id="rId19"/>
    <p:sldLayoutId id="2147483717" r:id="rId20"/>
    <p:sldLayoutId id="2147483714" r:id="rId21"/>
    <p:sldLayoutId id="2147483713" r:id="rId22"/>
    <p:sldLayoutId id="2147483716" r:id="rId23"/>
    <p:sldLayoutId id="2147483715" r:id="rId24"/>
    <p:sldLayoutId id="2147483702" r:id="rId25"/>
    <p:sldLayoutId id="2147483721" r:id="rId26"/>
    <p:sldLayoutId id="2147483740" r:id="rId27"/>
    <p:sldLayoutId id="2147483700" r:id="rId28"/>
    <p:sldLayoutId id="2147483692" r:id="rId29"/>
    <p:sldLayoutId id="2147483722" r:id="rId30"/>
    <p:sldLayoutId id="2147483723" r:id="rId31"/>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10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10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10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10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10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10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10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10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pbl.n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pbl.nl/publicaties/policybrief-agrarisch-natuurbeheer"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nl-NL" sz="2800" b="1" noProof="0" dirty="0"/>
              <a:t>Policybrief Agrarisch Natuurbeheer</a:t>
            </a:r>
            <a:br>
              <a:rPr lang="nl-NL" b="1" noProof="0" dirty="0"/>
            </a:br>
            <a:r>
              <a:rPr lang="nl-NL" b="1" noProof="0" dirty="0"/>
              <a:t>Investeren, concentreren, extensiveren</a:t>
            </a:r>
            <a:br>
              <a:rPr lang="nl-NL" sz="2000" b="1" noProof="0" dirty="0"/>
            </a:br>
            <a:endParaRPr lang="nl-NL" sz="2000" noProof="0" dirty="0"/>
          </a:p>
        </p:txBody>
      </p:sp>
      <p:sp>
        <p:nvSpPr>
          <p:cNvPr id="10" name="Subtitle 9"/>
          <p:cNvSpPr>
            <a:spLocks noGrp="1"/>
          </p:cNvSpPr>
          <p:nvPr>
            <p:ph type="subTitle" idx="1"/>
          </p:nvPr>
        </p:nvSpPr>
        <p:spPr/>
        <p:txBody>
          <a:bodyPr>
            <a:normAutofit fontScale="85000" lnSpcReduction="20000"/>
          </a:bodyPr>
          <a:lstStyle/>
          <a:p>
            <a:r>
              <a:rPr lang="nl-NL" noProof="0" dirty="0"/>
              <a:t>Technische briefing TK 04-09-2025 PBL i.s.m. WUR</a:t>
            </a:r>
            <a:br>
              <a:rPr lang="nl-NL" b="1" noProof="0" dirty="0"/>
            </a:br>
            <a:endParaRPr lang="nl-NL" noProof="0" dirty="0"/>
          </a:p>
        </p:txBody>
      </p:sp>
      <p:sp>
        <p:nvSpPr>
          <p:cNvPr id="5" name="Text Placeholder 4"/>
          <p:cNvSpPr>
            <a:spLocks noGrp="1"/>
          </p:cNvSpPr>
          <p:nvPr>
            <p:ph type="body" sz="quarter" idx="10"/>
          </p:nvPr>
        </p:nvSpPr>
        <p:spPr>
          <a:xfrm>
            <a:off x="633411" y="5688281"/>
            <a:ext cx="8784909" cy="530465"/>
          </a:xfrm>
        </p:spPr>
        <p:txBody>
          <a:bodyPr/>
          <a:lstStyle/>
          <a:p>
            <a:r>
              <a:rPr lang="nl-NL" noProof="0" dirty="0"/>
              <a:t>04-09-25 Hiddo Huitzing (PBL), William van Dijk (PBL), Wim Nieuwenhuizen (WUR)</a:t>
            </a:r>
            <a:endParaRPr lang="nl-NL" noProof="0" dirty="0">
              <a:highlight>
                <a:srgbClr val="FFFF00"/>
              </a:highlight>
            </a:endParaRPr>
          </a:p>
        </p:txBody>
      </p:sp>
      <p:pic>
        <p:nvPicPr>
          <p:cNvPr id="4" name="Tijdelijke aanduiding voor afbeelding 3"/>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pic>
        <p:nvPicPr>
          <p:cNvPr id="12" name="Picture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 y="0"/>
            <a:ext cx="12192000" cy="1879600"/>
          </a:xfrm>
          <a:prstGeom prst="rect">
            <a:avLst/>
          </a:prstGeom>
        </p:spPr>
      </p:pic>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 y="-10758"/>
            <a:ext cx="12192000" cy="1203158"/>
          </a:xfrm>
          <a:prstGeom prst="rect">
            <a:avLst/>
          </a:prstGeom>
        </p:spPr>
      </p:pic>
    </p:spTree>
    <p:extLst>
      <p:ext uri="{BB962C8B-B14F-4D97-AF65-F5344CB8AC3E}">
        <p14:creationId xmlns:p14="http://schemas.microsoft.com/office/powerpoint/2010/main" val="1809666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CB240-CD65-C790-DBD1-31A6DC20ED9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60C6DD-4B59-D886-8087-884983006345}"/>
              </a:ext>
            </a:extLst>
          </p:cNvPr>
          <p:cNvSpPr txBox="1">
            <a:spLocks/>
          </p:cNvSpPr>
          <p:nvPr/>
        </p:nvSpPr>
        <p:spPr>
          <a:xfrm>
            <a:off x="306942" y="5434043"/>
            <a:ext cx="10027683" cy="1423957"/>
          </a:xfrm>
          <a:prstGeom prst="rect">
            <a:avLst/>
          </a:prstGeom>
          <a:solidFill>
            <a:schemeClr val="bg1"/>
          </a:solidFill>
        </p:spPr>
        <p:txBody>
          <a:bodyPr/>
          <a:lstStyle>
            <a:lvl1pPr marL="316800" indent="-316800" algn="l" defTabSz="914400" rtl="0" eaLnBrk="1" latinLnBrk="0" hangingPunct="1">
              <a:lnSpc>
                <a:spcPct val="10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10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10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10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10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10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10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10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lvl="1">
              <a:buFont typeface="Wingdings" panose="05000000000000000000" pitchFamily="2" charset="2"/>
              <a:buChar char="Ø"/>
            </a:pPr>
            <a:r>
              <a:rPr lang="nl-NL" sz="2400" dirty="0"/>
              <a:t>Ecologische evaluatie </a:t>
            </a:r>
            <a:r>
              <a:rPr lang="nl-NL" sz="2400" dirty="0" err="1"/>
              <a:t>ANLb</a:t>
            </a:r>
            <a:r>
              <a:rPr lang="nl-NL" sz="2400" dirty="0"/>
              <a:t> (WUR 2025): </a:t>
            </a:r>
          </a:p>
          <a:p>
            <a:pPr marL="313200" lvl="1" indent="0">
              <a:buFont typeface="Verdana" panose="020B0604030504040204" pitchFamily="34" charset="0"/>
              <a:buNone/>
            </a:pPr>
            <a:r>
              <a:rPr lang="nl-NL" sz="2400" dirty="0"/>
              <a:t>“</a:t>
            </a:r>
            <a:r>
              <a:rPr lang="nl-NL" sz="2400" i="1" dirty="0"/>
              <a:t>Stuur op inzet van complementaire zware beheerpakketten, die ruimtelijk geclusterd worden uitgevoerd</a:t>
            </a:r>
            <a:r>
              <a:rPr lang="nl-NL" sz="2400" dirty="0"/>
              <a:t>”</a:t>
            </a:r>
            <a:endParaRPr lang="nl-NL" dirty="0"/>
          </a:p>
        </p:txBody>
      </p:sp>
      <p:sp>
        <p:nvSpPr>
          <p:cNvPr id="3" name="Title 2">
            <a:extLst>
              <a:ext uri="{FF2B5EF4-FFF2-40B4-BE49-F238E27FC236}">
                <a16:creationId xmlns:a16="http://schemas.microsoft.com/office/drawing/2014/main" id="{4A0A0F68-ED32-42E3-83C7-C83FFC3C2072}"/>
              </a:ext>
            </a:extLst>
          </p:cNvPr>
          <p:cNvSpPr>
            <a:spLocks noGrp="1"/>
          </p:cNvSpPr>
          <p:nvPr>
            <p:ph type="title"/>
          </p:nvPr>
        </p:nvSpPr>
        <p:spPr>
          <a:xfrm>
            <a:off x="635000" y="746601"/>
            <a:ext cx="10923588" cy="648000"/>
          </a:xfrm>
        </p:spPr>
        <p:txBody>
          <a:bodyPr/>
          <a:lstStyle/>
          <a:p>
            <a:r>
              <a:rPr lang="nl-NL" noProof="0" dirty="0"/>
              <a:t>Agrarisch natuurbeheer ANLb in 2022</a:t>
            </a:r>
          </a:p>
        </p:txBody>
      </p:sp>
      <p:sp>
        <p:nvSpPr>
          <p:cNvPr id="9" name="Text Placeholder 8">
            <a:extLst>
              <a:ext uri="{FF2B5EF4-FFF2-40B4-BE49-F238E27FC236}">
                <a16:creationId xmlns:a16="http://schemas.microsoft.com/office/drawing/2014/main" id="{771963A6-F887-5BB4-509B-29372F1413C8}"/>
              </a:ext>
            </a:extLst>
          </p:cNvPr>
          <p:cNvSpPr>
            <a:spLocks noGrp="1"/>
          </p:cNvSpPr>
          <p:nvPr>
            <p:ph type="body" sz="quarter" idx="14"/>
          </p:nvPr>
        </p:nvSpPr>
        <p:spPr>
          <a:xfrm>
            <a:off x="7530417" y="1489596"/>
            <a:ext cx="4441676" cy="5014578"/>
          </a:xfrm>
        </p:spPr>
        <p:txBody>
          <a:bodyPr/>
          <a:lstStyle/>
          <a:p>
            <a:r>
              <a:rPr lang="nl-NL" i="1" noProof="0" dirty="0"/>
              <a:t>Open grasland</a:t>
            </a:r>
          </a:p>
          <a:p>
            <a:pPr marL="342900" indent="-342900">
              <a:buFontTx/>
              <a:buChar char="-"/>
            </a:pPr>
            <a:r>
              <a:rPr lang="nl-NL" noProof="0" dirty="0"/>
              <a:t>Legselbeheer (‘licht beheer’)</a:t>
            </a:r>
          </a:p>
          <a:p>
            <a:pPr marL="656100" lvl="1" indent="-342900">
              <a:buFontTx/>
              <a:buChar char="-"/>
            </a:pPr>
            <a:r>
              <a:rPr lang="nl-NL" sz="1400" noProof="0" dirty="0"/>
              <a:t>Legselbeheer leidt </a:t>
            </a:r>
            <a:r>
              <a:rPr lang="nl-NL" sz="1400" b="1" noProof="0" dirty="0"/>
              <a:t>niet</a:t>
            </a:r>
            <a:r>
              <a:rPr lang="nl-NL" sz="1400" noProof="0" dirty="0"/>
              <a:t> tot duurzame verbetering van het leefgebied van soorten</a:t>
            </a:r>
          </a:p>
          <a:p>
            <a:pPr marL="342900" indent="-342900">
              <a:buFontTx/>
              <a:buChar char="-"/>
            </a:pPr>
            <a:r>
              <a:rPr lang="nl-NL" noProof="0" dirty="0"/>
              <a:t>Zwaar graslandbeheer</a:t>
            </a:r>
          </a:p>
          <a:p>
            <a:pPr marL="656100" lvl="1" indent="-342900">
              <a:buFont typeface="Wingdings" panose="05000000000000000000" pitchFamily="2" charset="2"/>
              <a:buChar char="Ø"/>
            </a:pPr>
            <a:r>
              <a:rPr lang="nl-NL" sz="1400" noProof="0" dirty="0"/>
              <a:t>Grasland met rustperiode leidt </a:t>
            </a:r>
            <a:r>
              <a:rPr lang="nl-NL" sz="1400" b="1" noProof="0" dirty="0"/>
              <a:t>niet</a:t>
            </a:r>
            <a:r>
              <a:rPr lang="nl-NL" sz="1400" noProof="0" dirty="0"/>
              <a:t> tot duurzame verbetering van het leefgebied van soorten</a:t>
            </a:r>
          </a:p>
          <a:p>
            <a:pPr marL="656100" lvl="1" indent="-342900">
              <a:buFont typeface="Wingdings" panose="05000000000000000000" pitchFamily="2" charset="2"/>
              <a:buChar char="Ø"/>
            </a:pPr>
            <a:r>
              <a:rPr lang="nl-NL" sz="1400" noProof="0" dirty="0"/>
              <a:t>Plasdras, kruidenrijk grasland, botanisch grasland, extensief beweiden en hoog waterpeil. </a:t>
            </a:r>
            <a:r>
              <a:rPr lang="nl-NL" sz="1400" b="1" noProof="0" dirty="0"/>
              <a:t>Deze beheermaatregelen leiden wel tot duurzame verbetering</a:t>
            </a:r>
          </a:p>
        </p:txBody>
      </p:sp>
      <p:sp>
        <p:nvSpPr>
          <p:cNvPr id="4" name="Date Placeholder 3">
            <a:extLst>
              <a:ext uri="{FF2B5EF4-FFF2-40B4-BE49-F238E27FC236}">
                <a16:creationId xmlns:a16="http://schemas.microsoft.com/office/drawing/2014/main" id="{E4F61AC0-1D63-A219-10C3-43DB15BAC080}"/>
              </a:ext>
            </a:extLst>
          </p:cNvPr>
          <p:cNvSpPr>
            <a:spLocks noGrp="1"/>
          </p:cNvSpPr>
          <p:nvPr>
            <p:ph type="dt" sz="half" idx="16"/>
          </p:nvPr>
        </p:nvSpPr>
        <p:spPr/>
        <p:txBody>
          <a:bodyPr/>
          <a:lstStyle/>
          <a:p>
            <a:endParaRPr lang="nl-NL" noProof="0" dirty="0"/>
          </a:p>
        </p:txBody>
      </p:sp>
      <p:sp>
        <p:nvSpPr>
          <p:cNvPr id="5" name="Footer Placeholder 4">
            <a:extLst>
              <a:ext uri="{FF2B5EF4-FFF2-40B4-BE49-F238E27FC236}">
                <a16:creationId xmlns:a16="http://schemas.microsoft.com/office/drawing/2014/main" id="{5364DBB4-A35D-65FA-BDAE-FA1D3B4F0867}"/>
              </a:ext>
            </a:extLst>
          </p:cNvPr>
          <p:cNvSpPr>
            <a:spLocks noGrp="1"/>
          </p:cNvSpPr>
          <p:nvPr>
            <p:ph type="ftr" sz="quarter" idx="17"/>
          </p:nvPr>
        </p:nvSpPr>
        <p:spPr/>
        <p:txBody>
          <a:bodyPr/>
          <a:lstStyle/>
          <a:p>
            <a:endParaRPr lang="nl-NL" noProof="0" dirty="0"/>
          </a:p>
        </p:txBody>
      </p:sp>
      <p:sp>
        <p:nvSpPr>
          <p:cNvPr id="6" name="Slide Number Placeholder 5">
            <a:extLst>
              <a:ext uri="{FF2B5EF4-FFF2-40B4-BE49-F238E27FC236}">
                <a16:creationId xmlns:a16="http://schemas.microsoft.com/office/drawing/2014/main" id="{19E49EF9-8B2F-5D1F-3FA4-165080A6EFCE}"/>
              </a:ext>
            </a:extLst>
          </p:cNvPr>
          <p:cNvSpPr>
            <a:spLocks noGrp="1"/>
          </p:cNvSpPr>
          <p:nvPr>
            <p:ph type="sldNum" sz="quarter" idx="18"/>
          </p:nvPr>
        </p:nvSpPr>
        <p:spPr/>
        <p:txBody>
          <a:bodyPr/>
          <a:lstStyle/>
          <a:p>
            <a:fld id="{10A0A6AF-03C5-477E-939A-E28F7E7F05EA}" type="slidenum">
              <a:rPr lang="nl-NL" noProof="0" smtClean="0"/>
              <a:pPr/>
              <a:t>10</a:t>
            </a:fld>
            <a:endParaRPr lang="nl-NL" noProof="0" dirty="0"/>
          </a:p>
        </p:txBody>
      </p:sp>
      <p:pic>
        <p:nvPicPr>
          <p:cNvPr id="11" name="Content Placeholder 10" descr="A chart with text and numbers&#10;&#10;AI-generated content may be incorrect.">
            <a:extLst>
              <a:ext uri="{FF2B5EF4-FFF2-40B4-BE49-F238E27FC236}">
                <a16:creationId xmlns:a16="http://schemas.microsoft.com/office/drawing/2014/main" id="{BD21D6B9-0B24-B6D3-8D84-A3DBDF06CE8A}"/>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688130" y="1491562"/>
            <a:ext cx="6842287" cy="3874875"/>
          </a:xfrm>
        </p:spPr>
      </p:pic>
    </p:spTree>
    <p:extLst>
      <p:ext uri="{BB962C8B-B14F-4D97-AF65-F5344CB8AC3E}">
        <p14:creationId xmlns:p14="http://schemas.microsoft.com/office/powerpoint/2010/main" val="1131803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78DC64-924C-5ADB-BC39-F8224C3035F2}"/>
              </a:ext>
            </a:extLst>
          </p:cNvPr>
          <p:cNvSpPr>
            <a:spLocks noGrp="1"/>
          </p:cNvSpPr>
          <p:nvPr>
            <p:ph idx="1"/>
          </p:nvPr>
        </p:nvSpPr>
        <p:spPr>
          <a:xfrm>
            <a:off x="634206" y="1698771"/>
            <a:ext cx="10923588" cy="4334948"/>
          </a:xfrm>
        </p:spPr>
        <p:txBody>
          <a:bodyPr/>
          <a:lstStyle/>
          <a:p>
            <a:pPr marL="0" indent="0">
              <a:buNone/>
            </a:pPr>
            <a:r>
              <a:rPr lang="nl-NL" sz="1800" u="sng" noProof="0" dirty="0"/>
              <a:t>Ter illustratie</a:t>
            </a:r>
            <a:r>
              <a:rPr lang="nl-NL" noProof="0" dirty="0"/>
              <a:t>:</a:t>
            </a:r>
          </a:p>
          <a:p>
            <a:r>
              <a:rPr lang="nl-NL" noProof="0" dirty="0"/>
              <a:t>Behoud en herstel 68 agrarische VHR-soorten vraagt:	</a:t>
            </a:r>
          </a:p>
          <a:p>
            <a:pPr lvl="1"/>
            <a:r>
              <a:rPr lang="nl-NL" sz="1800" i="1" noProof="0" dirty="0"/>
              <a:t>Tussen de 120.000-700.000 ha agrarisch natuurbeheer; beheerkosten (excl. investeringen) tussen de 200 miljoen en 3 miljard per jaar</a:t>
            </a:r>
            <a:r>
              <a:rPr lang="nl-NL" sz="1800" noProof="0" dirty="0"/>
              <a:t>;</a:t>
            </a:r>
          </a:p>
          <a:p>
            <a:r>
              <a:rPr lang="nl-NL" dirty="0"/>
              <a:t>Daarnaast nog stikstof-, klimaat-, KRW doelen</a:t>
            </a:r>
          </a:p>
          <a:p>
            <a:pPr lvl="1"/>
            <a:r>
              <a:rPr lang="nl-NL" sz="1800" i="1" dirty="0"/>
              <a:t>Tussen de 250.000-300.000 ha agrarisch natuurbeheer; beheerkosten (excl. investeringen) tussen de 300-600 miljoen per jaar</a:t>
            </a:r>
          </a:p>
          <a:p>
            <a:r>
              <a:rPr lang="nl-NL" dirty="0"/>
              <a:t> NHV doelen</a:t>
            </a:r>
          </a:p>
          <a:p>
            <a:pPr lvl="1"/>
            <a:r>
              <a:rPr lang="nl-NL" sz="1800" i="1" dirty="0"/>
              <a:t>~ 180.000 ha agrarisch natuurbeheer; beheerkosten (excl. investeringen) ~ 400 miljoen per jaar</a:t>
            </a:r>
          </a:p>
          <a:p>
            <a:r>
              <a:rPr lang="nl-NL" noProof="0" dirty="0"/>
              <a:t>Voor een aanzienlijk deel andere gebieden; Gerekend met de huidige kosten (zonder verbetering beloning)</a:t>
            </a:r>
          </a:p>
          <a:p>
            <a:endParaRPr lang="nl-NL" noProof="0" dirty="0"/>
          </a:p>
        </p:txBody>
      </p:sp>
      <p:sp>
        <p:nvSpPr>
          <p:cNvPr id="3" name="Title 2">
            <a:extLst>
              <a:ext uri="{FF2B5EF4-FFF2-40B4-BE49-F238E27FC236}">
                <a16:creationId xmlns:a16="http://schemas.microsoft.com/office/drawing/2014/main" id="{8CB19BA8-F96C-6E27-082B-EAE0319F3867}"/>
              </a:ext>
            </a:extLst>
          </p:cNvPr>
          <p:cNvSpPr>
            <a:spLocks noGrp="1"/>
          </p:cNvSpPr>
          <p:nvPr>
            <p:ph type="title"/>
          </p:nvPr>
        </p:nvSpPr>
        <p:spPr>
          <a:xfrm>
            <a:off x="634206" y="658178"/>
            <a:ext cx="10923588" cy="1269193"/>
          </a:xfrm>
        </p:spPr>
        <p:txBody>
          <a:bodyPr/>
          <a:lstStyle/>
          <a:p>
            <a:r>
              <a:rPr lang="nl-NL" dirty="0"/>
              <a:t>500 miljoen is onvoldoende voor alle gestelde doelen: keuzes zijn nodig</a:t>
            </a:r>
          </a:p>
        </p:txBody>
      </p:sp>
      <p:sp>
        <p:nvSpPr>
          <p:cNvPr id="4" name="Date Placeholder 3">
            <a:extLst>
              <a:ext uri="{FF2B5EF4-FFF2-40B4-BE49-F238E27FC236}">
                <a16:creationId xmlns:a16="http://schemas.microsoft.com/office/drawing/2014/main" id="{41C9DE08-35C8-4A24-E592-4CA498A28B4A}"/>
              </a:ext>
            </a:extLst>
          </p:cNvPr>
          <p:cNvSpPr>
            <a:spLocks noGrp="1"/>
          </p:cNvSpPr>
          <p:nvPr>
            <p:ph type="dt" sz="half" idx="10"/>
          </p:nvPr>
        </p:nvSpPr>
        <p:spPr/>
        <p:txBody>
          <a:bodyPr/>
          <a:lstStyle/>
          <a:p>
            <a:endParaRPr lang="nl-NL"/>
          </a:p>
        </p:txBody>
      </p:sp>
      <p:sp>
        <p:nvSpPr>
          <p:cNvPr id="5" name="Footer Placeholder 4">
            <a:extLst>
              <a:ext uri="{FF2B5EF4-FFF2-40B4-BE49-F238E27FC236}">
                <a16:creationId xmlns:a16="http://schemas.microsoft.com/office/drawing/2014/main" id="{B892A200-C38A-8589-5522-A3620578C009}"/>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F1E98446-C92C-7ADD-59CB-E63F98CB53D1}"/>
              </a:ext>
            </a:extLst>
          </p:cNvPr>
          <p:cNvSpPr>
            <a:spLocks noGrp="1"/>
          </p:cNvSpPr>
          <p:nvPr>
            <p:ph type="sldNum" sz="quarter" idx="12"/>
          </p:nvPr>
        </p:nvSpPr>
        <p:spPr/>
        <p:txBody>
          <a:bodyPr/>
          <a:lstStyle/>
          <a:p>
            <a:fld id="{10A0A6AF-03C5-477E-939A-E28F7E7F05EA}" type="slidenum">
              <a:rPr lang="nl-NL" smtClean="0"/>
              <a:pPr/>
              <a:t>11</a:t>
            </a:fld>
            <a:endParaRPr lang="nl-NL"/>
          </a:p>
        </p:txBody>
      </p:sp>
    </p:spTree>
    <p:extLst>
      <p:ext uri="{BB962C8B-B14F-4D97-AF65-F5344CB8AC3E}">
        <p14:creationId xmlns:p14="http://schemas.microsoft.com/office/powerpoint/2010/main" val="3241605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7FCA3012-BFC2-4F59-9029-0CAE2B8CF3E0}"/>
              </a:ext>
            </a:extLst>
          </p:cNvPr>
          <p:cNvSpPr>
            <a:spLocks noGrp="1"/>
          </p:cNvSpPr>
          <p:nvPr>
            <p:ph idx="1"/>
          </p:nvPr>
        </p:nvSpPr>
        <p:spPr>
          <a:xfrm>
            <a:off x="634206" y="2169226"/>
            <a:ext cx="10923588" cy="4334948"/>
          </a:xfrm>
        </p:spPr>
        <p:txBody>
          <a:bodyPr/>
          <a:lstStyle/>
          <a:p>
            <a:pPr marL="457200" indent="-457200">
              <a:buSzPct val="100000"/>
              <a:buFont typeface="+mj-lt"/>
              <a:buAutoNum type="arabicPeriod"/>
            </a:pPr>
            <a:r>
              <a:rPr lang="nl-NL" noProof="0" dirty="0"/>
              <a:t>Beloning overheid alleen o.b.v. kosten en gederfde inkomsten</a:t>
            </a:r>
          </a:p>
          <a:p>
            <a:pPr marL="457200" indent="-457200">
              <a:buSzPct val="100000"/>
              <a:buFont typeface="+mj-lt"/>
              <a:buAutoNum type="arabicPeriod"/>
            </a:pPr>
            <a:r>
              <a:rPr lang="nl-NL" noProof="0" dirty="0"/>
              <a:t>Onvoldoende voor verdienmodel vooral bij &gt;20% ANB en zware pakketten </a:t>
            </a:r>
          </a:p>
          <a:p>
            <a:pPr marL="457200" indent="-457200">
              <a:buSzPct val="100000"/>
              <a:buFont typeface="+mj-lt"/>
              <a:buAutoNum type="arabicPeriod"/>
            </a:pPr>
            <a:r>
              <a:rPr lang="nl-NL" noProof="0" dirty="0"/>
              <a:t>Wat kan de overheid doen?: </a:t>
            </a:r>
          </a:p>
          <a:p>
            <a:pPr lvl="2"/>
            <a:r>
              <a:rPr lang="nl-NL" noProof="0" dirty="0"/>
              <a:t>Langjarige contracten </a:t>
            </a:r>
            <a:r>
              <a:rPr lang="nl-NL" u="sng" noProof="0" dirty="0"/>
              <a:t>in de praktijk</a:t>
            </a:r>
            <a:r>
              <a:rPr lang="nl-NL" noProof="0" dirty="0"/>
              <a:t> mogelijk maken – geef agrariërs zekerheid</a:t>
            </a:r>
          </a:p>
          <a:p>
            <a:pPr lvl="2"/>
            <a:r>
              <a:rPr lang="nl-NL" noProof="0" dirty="0"/>
              <a:t>Actualiseren bestaande vergoedingen ANLb</a:t>
            </a:r>
          </a:p>
          <a:p>
            <a:pPr lvl="2"/>
            <a:r>
              <a:rPr lang="nl-NL" noProof="0" dirty="0"/>
              <a:t>Inzet gebiedsgerichte vergoeding mogelijk maken (GLB)</a:t>
            </a:r>
          </a:p>
          <a:p>
            <a:pPr lvl="2"/>
            <a:r>
              <a:rPr lang="nl-NL" noProof="0" dirty="0"/>
              <a:t>Pleiten voor een marge op tarieven ANLb (b.v. 20%) (GLB)</a:t>
            </a:r>
          </a:p>
          <a:p>
            <a:pPr marL="457200" indent="-457200">
              <a:buFont typeface="+mj-lt"/>
              <a:buAutoNum type="arabicPeriod"/>
            </a:pPr>
            <a:endParaRPr lang="nl-NL" noProof="0" dirty="0"/>
          </a:p>
        </p:txBody>
      </p:sp>
      <p:sp>
        <p:nvSpPr>
          <p:cNvPr id="2" name="Titel 1">
            <a:extLst>
              <a:ext uri="{FF2B5EF4-FFF2-40B4-BE49-F238E27FC236}">
                <a16:creationId xmlns:a16="http://schemas.microsoft.com/office/drawing/2014/main" id="{A583D4D6-0C5B-FD02-AAE7-6E3965D0A2A2}"/>
              </a:ext>
            </a:extLst>
          </p:cNvPr>
          <p:cNvSpPr>
            <a:spLocks noGrp="1"/>
          </p:cNvSpPr>
          <p:nvPr>
            <p:ph type="title"/>
          </p:nvPr>
        </p:nvSpPr>
        <p:spPr/>
        <p:txBody>
          <a:bodyPr/>
          <a:lstStyle/>
          <a:p>
            <a:r>
              <a:rPr lang="nl-NL" noProof="0" dirty="0"/>
              <a:t>Agrariërs beter en langjarig belonen nodig, maar niet eenvoudig</a:t>
            </a:r>
          </a:p>
        </p:txBody>
      </p:sp>
      <p:sp>
        <p:nvSpPr>
          <p:cNvPr id="3" name="Tijdelijke aanduiding voor datum 2">
            <a:extLst>
              <a:ext uri="{FF2B5EF4-FFF2-40B4-BE49-F238E27FC236}">
                <a16:creationId xmlns:a16="http://schemas.microsoft.com/office/drawing/2014/main" id="{AECAD90C-EEBA-386D-3098-EB445040D5C6}"/>
              </a:ext>
            </a:extLst>
          </p:cNvPr>
          <p:cNvSpPr>
            <a:spLocks noGrp="1"/>
          </p:cNvSpPr>
          <p:nvPr>
            <p:ph type="dt" sz="half" idx="10"/>
          </p:nvPr>
        </p:nvSpPr>
        <p:spPr/>
        <p:txBody>
          <a:bodyPr/>
          <a:lstStyle/>
          <a:p>
            <a:endParaRPr lang="nl-NL" noProof="0" dirty="0"/>
          </a:p>
        </p:txBody>
      </p:sp>
      <p:sp>
        <p:nvSpPr>
          <p:cNvPr id="4" name="Tijdelijke aanduiding voor voettekst 3">
            <a:extLst>
              <a:ext uri="{FF2B5EF4-FFF2-40B4-BE49-F238E27FC236}">
                <a16:creationId xmlns:a16="http://schemas.microsoft.com/office/drawing/2014/main" id="{25BC94D2-DF98-1244-DE42-98E1E6636D2E}"/>
              </a:ext>
            </a:extLst>
          </p:cNvPr>
          <p:cNvSpPr>
            <a:spLocks noGrp="1"/>
          </p:cNvSpPr>
          <p:nvPr>
            <p:ph type="ftr" sz="quarter" idx="11"/>
          </p:nvPr>
        </p:nvSpPr>
        <p:spPr/>
        <p:txBody>
          <a:bodyPr/>
          <a:lstStyle/>
          <a:p>
            <a:endParaRPr lang="nl-NL" noProof="0" dirty="0"/>
          </a:p>
        </p:txBody>
      </p:sp>
      <p:sp>
        <p:nvSpPr>
          <p:cNvPr id="5" name="Tijdelijke aanduiding voor dianummer 4">
            <a:extLst>
              <a:ext uri="{FF2B5EF4-FFF2-40B4-BE49-F238E27FC236}">
                <a16:creationId xmlns:a16="http://schemas.microsoft.com/office/drawing/2014/main" id="{04651F78-915E-5F93-CAB3-F1182E386B5B}"/>
              </a:ext>
            </a:extLst>
          </p:cNvPr>
          <p:cNvSpPr>
            <a:spLocks noGrp="1"/>
          </p:cNvSpPr>
          <p:nvPr>
            <p:ph type="sldNum" sz="quarter" idx="12"/>
          </p:nvPr>
        </p:nvSpPr>
        <p:spPr/>
        <p:txBody>
          <a:bodyPr/>
          <a:lstStyle/>
          <a:p>
            <a:fld id="{10A0A6AF-03C5-477E-939A-E28F7E7F05EA}" type="slidenum">
              <a:rPr lang="nl-NL" noProof="0" smtClean="0"/>
              <a:pPr/>
              <a:t>12</a:t>
            </a:fld>
            <a:endParaRPr lang="nl-NL" noProof="0" dirty="0"/>
          </a:p>
        </p:txBody>
      </p:sp>
    </p:spTree>
    <p:extLst>
      <p:ext uri="{BB962C8B-B14F-4D97-AF65-F5344CB8AC3E}">
        <p14:creationId xmlns:p14="http://schemas.microsoft.com/office/powerpoint/2010/main" val="255337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7FCA3012-BFC2-4F59-9029-0CAE2B8CF3E0}"/>
              </a:ext>
            </a:extLst>
          </p:cNvPr>
          <p:cNvSpPr>
            <a:spLocks noGrp="1"/>
          </p:cNvSpPr>
          <p:nvPr>
            <p:ph idx="1"/>
          </p:nvPr>
        </p:nvSpPr>
        <p:spPr>
          <a:xfrm>
            <a:off x="634206" y="2128204"/>
            <a:ext cx="10923588" cy="3939459"/>
          </a:xfrm>
        </p:spPr>
        <p:txBody>
          <a:bodyPr/>
          <a:lstStyle/>
          <a:p>
            <a:pPr marL="457200" indent="-457200">
              <a:buClr>
                <a:srgbClr val="000000"/>
              </a:buClr>
              <a:buSzPct val="100000"/>
              <a:buFont typeface="+mj-lt"/>
              <a:buAutoNum type="arabicPeriod"/>
            </a:pPr>
            <a:r>
              <a:rPr lang="nl-NL" noProof="0" dirty="0"/>
              <a:t>Voor stikstof, KRW &amp; klimaatdoelen is vrijwillig ANLb minder geschikt </a:t>
            </a:r>
          </a:p>
          <a:p>
            <a:pPr lvl="2">
              <a:buFont typeface="Arial" panose="020B0604020202020204" pitchFamily="34" charset="0"/>
              <a:buChar char="•"/>
            </a:pPr>
            <a:r>
              <a:rPr lang="nl-NL" noProof="0" dirty="0"/>
              <a:t>Grote aaneengesloten oppervlaktes op bepaalde locaties nodig</a:t>
            </a:r>
          </a:p>
          <a:p>
            <a:pPr lvl="2">
              <a:buFont typeface="Arial" panose="020B0604020202020204" pitchFamily="34" charset="0"/>
              <a:buChar char="•"/>
            </a:pPr>
            <a:r>
              <a:rPr lang="nl-NL" noProof="0" dirty="0"/>
              <a:t>Onvoldoende juridische borging (stikstof) </a:t>
            </a:r>
          </a:p>
          <a:p>
            <a:pPr marL="457200" indent="-457200">
              <a:buClr>
                <a:srgbClr val="000000"/>
              </a:buClr>
              <a:buSzPct val="100000"/>
              <a:buFont typeface="+mj-lt"/>
              <a:buAutoNum type="arabicPeriod"/>
            </a:pPr>
            <a:r>
              <a:rPr lang="nl-NL" noProof="0" dirty="0"/>
              <a:t>Kies voor zoneren en normeren</a:t>
            </a:r>
          </a:p>
          <a:p>
            <a:pPr lvl="2">
              <a:buFont typeface="Arial" panose="020B0604020202020204" pitchFamily="34" charset="0"/>
              <a:buChar char="•"/>
            </a:pPr>
            <a:r>
              <a:rPr lang="nl-NL" noProof="0" dirty="0"/>
              <a:t>Niet belonen, maar planschadevergoeding</a:t>
            </a:r>
          </a:p>
          <a:p>
            <a:pPr lvl="2">
              <a:buFont typeface="Arial" panose="020B0604020202020204" pitchFamily="34" charset="0"/>
              <a:buChar char="•"/>
            </a:pPr>
            <a:r>
              <a:rPr lang="nl-NL" noProof="0" dirty="0"/>
              <a:t>Vergoedingen voor vermogensschade en inkomensschade (10 jaar)</a:t>
            </a:r>
          </a:p>
          <a:p>
            <a:pPr lvl="2">
              <a:buFont typeface="Arial" panose="020B0604020202020204" pitchFamily="34" charset="0"/>
              <a:buChar char="•"/>
            </a:pPr>
            <a:r>
              <a:rPr lang="nl-NL" noProof="0" dirty="0"/>
              <a:t>Zoneren kan ook in gebiedsproces, maar kost tijd</a:t>
            </a:r>
          </a:p>
          <a:p>
            <a:pPr marL="0" indent="0">
              <a:buNone/>
            </a:pPr>
            <a:r>
              <a:rPr lang="nl-NL" noProof="0" dirty="0"/>
              <a:t>3. ANLb kan daarbij ingezet worden voor het beheer van agrarische natuur en landschap</a:t>
            </a:r>
          </a:p>
        </p:txBody>
      </p:sp>
      <p:sp>
        <p:nvSpPr>
          <p:cNvPr id="2" name="Titel 1">
            <a:extLst>
              <a:ext uri="{FF2B5EF4-FFF2-40B4-BE49-F238E27FC236}">
                <a16:creationId xmlns:a16="http://schemas.microsoft.com/office/drawing/2014/main" id="{A583D4D6-0C5B-FD02-AAE7-6E3965D0A2A2}"/>
              </a:ext>
            </a:extLst>
          </p:cNvPr>
          <p:cNvSpPr>
            <a:spLocks noGrp="1"/>
          </p:cNvSpPr>
          <p:nvPr>
            <p:ph type="title"/>
          </p:nvPr>
        </p:nvSpPr>
        <p:spPr>
          <a:xfrm>
            <a:off x="635000" y="898765"/>
            <a:ext cx="10993255" cy="1132336"/>
          </a:xfrm>
        </p:spPr>
        <p:txBody>
          <a:bodyPr/>
          <a:lstStyle/>
          <a:p>
            <a:r>
              <a:rPr lang="nl-NL" noProof="0" dirty="0"/>
              <a:t>Vrijwilligheid op gespannen voet met wettelijke verplichtingen </a:t>
            </a:r>
          </a:p>
        </p:txBody>
      </p:sp>
      <p:sp>
        <p:nvSpPr>
          <p:cNvPr id="3" name="Tijdelijke aanduiding voor datum 2">
            <a:extLst>
              <a:ext uri="{FF2B5EF4-FFF2-40B4-BE49-F238E27FC236}">
                <a16:creationId xmlns:a16="http://schemas.microsoft.com/office/drawing/2014/main" id="{AECAD90C-EEBA-386D-3098-EB445040D5C6}"/>
              </a:ext>
            </a:extLst>
          </p:cNvPr>
          <p:cNvSpPr>
            <a:spLocks noGrp="1"/>
          </p:cNvSpPr>
          <p:nvPr>
            <p:ph type="dt" sz="half" idx="10"/>
          </p:nvPr>
        </p:nvSpPr>
        <p:spPr/>
        <p:txBody>
          <a:bodyPr/>
          <a:lstStyle/>
          <a:p>
            <a:endParaRPr lang="nl-NL" noProof="0" dirty="0"/>
          </a:p>
        </p:txBody>
      </p:sp>
      <p:sp>
        <p:nvSpPr>
          <p:cNvPr id="4" name="Tijdelijke aanduiding voor voettekst 3">
            <a:extLst>
              <a:ext uri="{FF2B5EF4-FFF2-40B4-BE49-F238E27FC236}">
                <a16:creationId xmlns:a16="http://schemas.microsoft.com/office/drawing/2014/main" id="{25BC94D2-DF98-1244-DE42-98E1E6636D2E}"/>
              </a:ext>
            </a:extLst>
          </p:cNvPr>
          <p:cNvSpPr>
            <a:spLocks noGrp="1"/>
          </p:cNvSpPr>
          <p:nvPr>
            <p:ph type="ftr" sz="quarter" idx="11"/>
          </p:nvPr>
        </p:nvSpPr>
        <p:spPr/>
        <p:txBody>
          <a:bodyPr/>
          <a:lstStyle/>
          <a:p>
            <a:endParaRPr lang="nl-NL" noProof="0" dirty="0"/>
          </a:p>
        </p:txBody>
      </p:sp>
      <p:sp>
        <p:nvSpPr>
          <p:cNvPr id="5" name="Tijdelijke aanduiding voor dianummer 4">
            <a:extLst>
              <a:ext uri="{FF2B5EF4-FFF2-40B4-BE49-F238E27FC236}">
                <a16:creationId xmlns:a16="http://schemas.microsoft.com/office/drawing/2014/main" id="{04651F78-915E-5F93-CAB3-F1182E386B5B}"/>
              </a:ext>
            </a:extLst>
          </p:cNvPr>
          <p:cNvSpPr>
            <a:spLocks noGrp="1"/>
          </p:cNvSpPr>
          <p:nvPr>
            <p:ph type="sldNum" sz="quarter" idx="12"/>
          </p:nvPr>
        </p:nvSpPr>
        <p:spPr/>
        <p:txBody>
          <a:bodyPr/>
          <a:lstStyle/>
          <a:p>
            <a:fld id="{10A0A6AF-03C5-477E-939A-E28F7E7F05EA}" type="slidenum">
              <a:rPr lang="nl-NL" noProof="0" smtClean="0"/>
              <a:pPr/>
              <a:t>13</a:t>
            </a:fld>
            <a:endParaRPr lang="nl-NL" noProof="0" dirty="0"/>
          </a:p>
        </p:txBody>
      </p:sp>
    </p:spTree>
    <p:extLst>
      <p:ext uri="{BB962C8B-B14F-4D97-AF65-F5344CB8AC3E}">
        <p14:creationId xmlns:p14="http://schemas.microsoft.com/office/powerpoint/2010/main" val="470195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26F085-AC9E-EF5F-08EA-2BB4885C6FEC}"/>
              </a:ext>
            </a:extLst>
          </p:cNvPr>
          <p:cNvSpPr>
            <a:spLocks noGrp="1"/>
          </p:cNvSpPr>
          <p:nvPr>
            <p:ph idx="1"/>
          </p:nvPr>
        </p:nvSpPr>
        <p:spPr/>
        <p:txBody>
          <a:bodyPr/>
          <a:lstStyle/>
          <a:p>
            <a:pPr marL="457200" indent="-457200">
              <a:buFont typeface="+mj-lt"/>
              <a:buAutoNum type="arabicPeriod"/>
            </a:pPr>
            <a:r>
              <a:rPr lang="nl-NL" noProof="0" dirty="0"/>
              <a:t>Maak keuzes tussen of binnen de doelen</a:t>
            </a:r>
          </a:p>
          <a:p>
            <a:pPr marL="457200" indent="-457200">
              <a:buFont typeface="+mj-lt"/>
              <a:buAutoNum type="arabicPeriod"/>
            </a:pPr>
            <a:r>
              <a:rPr lang="nl-NL" noProof="0" dirty="0"/>
              <a:t>Stuur op kwaliteit, niet op kwantiteit</a:t>
            </a:r>
          </a:p>
          <a:p>
            <a:pPr lvl="1">
              <a:buFont typeface="Arial" panose="020B0604020202020204" pitchFamily="34" charset="0"/>
              <a:buChar char="•"/>
            </a:pPr>
            <a:r>
              <a:rPr lang="nl-NL" noProof="0" dirty="0"/>
              <a:t>Niet sturen op hectares, maar op ruimtelijk geconcentreerd zwaar beheer</a:t>
            </a:r>
          </a:p>
          <a:p>
            <a:pPr marL="457200" indent="-457200">
              <a:buFont typeface="+mj-lt"/>
              <a:buAutoNum type="arabicPeriod"/>
            </a:pPr>
            <a:r>
              <a:rPr lang="nl-NL" noProof="0" dirty="0"/>
              <a:t>Zorg voor aantrekkelijke vergoeding voor de boeren met beheerpakketten gericht op duurzame verbetering leefgebied</a:t>
            </a:r>
          </a:p>
          <a:p>
            <a:pPr marL="457200" indent="-457200">
              <a:buFont typeface="+mj-lt"/>
              <a:buAutoNum type="arabicPeriod"/>
            </a:pPr>
            <a:r>
              <a:rPr lang="nl-NL" noProof="0" dirty="0"/>
              <a:t>Zorg voor een investeringspakket voor eenmalige investeringen</a:t>
            </a:r>
          </a:p>
          <a:p>
            <a:pPr marL="827550" lvl="1" indent="-514350">
              <a:buFont typeface="+mj-lt"/>
              <a:buAutoNum type="romanUcPeriod"/>
            </a:pPr>
            <a:r>
              <a:rPr lang="nl-NL" noProof="0" dirty="0"/>
              <a:t>Voor de inrichting van gebieden</a:t>
            </a:r>
          </a:p>
          <a:p>
            <a:pPr marL="827550" lvl="1" indent="-514350">
              <a:buFont typeface="+mj-lt"/>
              <a:buAutoNum type="romanUcPeriod"/>
            </a:pPr>
            <a:r>
              <a:rPr lang="nl-NL" noProof="0" dirty="0"/>
              <a:t>Voor de herwaardering van grond</a:t>
            </a:r>
          </a:p>
          <a:p>
            <a:pPr marL="827550" lvl="1" indent="-514350">
              <a:buFont typeface="+mj-lt"/>
              <a:buAutoNum type="romanUcPeriod"/>
            </a:pPr>
            <a:r>
              <a:rPr lang="nl-NL" noProof="0" dirty="0"/>
              <a:t>In de omschakeling naar een extensievere bedrijfsvoering</a:t>
            </a:r>
          </a:p>
          <a:p>
            <a:pPr marL="457200" indent="-457200">
              <a:buFont typeface="+mj-lt"/>
              <a:buAutoNum type="arabicPeriod"/>
            </a:pPr>
            <a:endParaRPr lang="nl-NL" noProof="0" dirty="0"/>
          </a:p>
        </p:txBody>
      </p:sp>
      <p:sp>
        <p:nvSpPr>
          <p:cNvPr id="3" name="Title 2">
            <a:extLst>
              <a:ext uri="{FF2B5EF4-FFF2-40B4-BE49-F238E27FC236}">
                <a16:creationId xmlns:a16="http://schemas.microsoft.com/office/drawing/2014/main" id="{2F45C633-F17B-031C-0B9B-E76B819F6146}"/>
              </a:ext>
            </a:extLst>
          </p:cNvPr>
          <p:cNvSpPr>
            <a:spLocks noGrp="1"/>
          </p:cNvSpPr>
          <p:nvPr>
            <p:ph type="title"/>
          </p:nvPr>
        </p:nvSpPr>
        <p:spPr/>
        <p:txBody>
          <a:bodyPr/>
          <a:lstStyle/>
          <a:p>
            <a:r>
              <a:rPr lang="nl-NL" noProof="0" dirty="0"/>
              <a:t>Handelingsperspectieven voor het Rijk (1)</a:t>
            </a:r>
            <a:br>
              <a:rPr lang="nl-NL" noProof="0" dirty="0"/>
            </a:br>
            <a:r>
              <a:rPr lang="nl-NL" noProof="0" dirty="0"/>
              <a:t>  </a:t>
            </a:r>
          </a:p>
        </p:txBody>
      </p:sp>
      <p:sp>
        <p:nvSpPr>
          <p:cNvPr id="4" name="Date Placeholder 3">
            <a:extLst>
              <a:ext uri="{FF2B5EF4-FFF2-40B4-BE49-F238E27FC236}">
                <a16:creationId xmlns:a16="http://schemas.microsoft.com/office/drawing/2014/main" id="{44440ED1-039E-D0D5-E3D8-3DD9B9E28199}"/>
              </a:ext>
            </a:extLst>
          </p:cNvPr>
          <p:cNvSpPr>
            <a:spLocks noGrp="1"/>
          </p:cNvSpPr>
          <p:nvPr>
            <p:ph type="dt" sz="half" idx="10"/>
          </p:nvPr>
        </p:nvSpPr>
        <p:spPr/>
        <p:txBody>
          <a:bodyPr/>
          <a:lstStyle/>
          <a:p>
            <a:endParaRPr lang="nl-NL" noProof="0" dirty="0"/>
          </a:p>
        </p:txBody>
      </p:sp>
      <p:sp>
        <p:nvSpPr>
          <p:cNvPr id="5" name="Footer Placeholder 4">
            <a:extLst>
              <a:ext uri="{FF2B5EF4-FFF2-40B4-BE49-F238E27FC236}">
                <a16:creationId xmlns:a16="http://schemas.microsoft.com/office/drawing/2014/main" id="{3F7BF549-A751-0010-7A4A-DDFC30B2AC37}"/>
              </a:ext>
            </a:extLst>
          </p:cNvPr>
          <p:cNvSpPr>
            <a:spLocks noGrp="1"/>
          </p:cNvSpPr>
          <p:nvPr>
            <p:ph type="ftr" sz="quarter" idx="11"/>
          </p:nvPr>
        </p:nvSpPr>
        <p:spPr/>
        <p:txBody>
          <a:bodyPr/>
          <a:lstStyle/>
          <a:p>
            <a:endParaRPr lang="nl-NL" noProof="0" dirty="0"/>
          </a:p>
        </p:txBody>
      </p:sp>
      <p:sp>
        <p:nvSpPr>
          <p:cNvPr id="6" name="Slide Number Placeholder 5">
            <a:extLst>
              <a:ext uri="{FF2B5EF4-FFF2-40B4-BE49-F238E27FC236}">
                <a16:creationId xmlns:a16="http://schemas.microsoft.com/office/drawing/2014/main" id="{70C75C96-A904-74A9-D595-7DC325428F3E}"/>
              </a:ext>
            </a:extLst>
          </p:cNvPr>
          <p:cNvSpPr>
            <a:spLocks noGrp="1"/>
          </p:cNvSpPr>
          <p:nvPr>
            <p:ph type="sldNum" sz="quarter" idx="12"/>
          </p:nvPr>
        </p:nvSpPr>
        <p:spPr/>
        <p:txBody>
          <a:bodyPr/>
          <a:lstStyle/>
          <a:p>
            <a:fld id="{10A0A6AF-03C5-477E-939A-E28F7E7F05EA}" type="slidenum">
              <a:rPr lang="nl-NL" noProof="0" smtClean="0"/>
              <a:pPr/>
              <a:t>14</a:t>
            </a:fld>
            <a:endParaRPr lang="nl-NL" noProof="0" dirty="0"/>
          </a:p>
        </p:txBody>
      </p:sp>
    </p:spTree>
    <p:extLst>
      <p:ext uri="{BB962C8B-B14F-4D97-AF65-F5344CB8AC3E}">
        <p14:creationId xmlns:p14="http://schemas.microsoft.com/office/powerpoint/2010/main" val="403341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26F085-AC9E-EF5F-08EA-2BB4885C6FEC}"/>
              </a:ext>
            </a:extLst>
          </p:cNvPr>
          <p:cNvSpPr>
            <a:spLocks noGrp="1"/>
          </p:cNvSpPr>
          <p:nvPr>
            <p:ph idx="1"/>
          </p:nvPr>
        </p:nvSpPr>
        <p:spPr/>
        <p:txBody>
          <a:bodyPr/>
          <a:lstStyle/>
          <a:p>
            <a:pPr marL="457200" indent="-457200">
              <a:buFont typeface="+mj-lt"/>
              <a:buAutoNum type="arabicPeriod" startAt="5"/>
            </a:pPr>
            <a:r>
              <a:rPr lang="nl-NL" noProof="0" dirty="0"/>
              <a:t>Maak langjarige contracten mogelijk</a:t>
            </a:r>
            <a:r>
              <a:rPr lang="nl-NL" dirty="0"/>
              <a:t> </a:t>
            </a:r>
            <a:r>
              <a:rPr lang="nl-NL" noProof="0" dirty="0"/>
              <a:t>met voldoende flexibiliteit</a:t>
            </a:r>
          </a:p>
          <a:p>
            <a:pPr marL="457200" indent="-457200">
              <a:buFont typeface="+mj-lt"/>
              <a:buAutoNum type="arabicPeriod" startAt="5"/>
            </a:pPr>
            <a:r>
              <a:rPr lang="nl-NL" noProof="0" dirty="0"/>
              <a:t>Kies voor de wettelijke doelen in overgangsgebieden, beekdalen en veenweidegebieden voor een andere aanpak (zonering) – agrarisch natuurbeheer kan complementair zijn. </a:t>
            </a:r>
          </a:p>
          <a:p>
            <a:pPr marL="457200" indent="-457200">
              <a:buFont typeface="+mj-lt"/>
              <a:buAutoNum type="arabicPeriod" startAt="5"/>
            </a:pPr>
            <a:r>
              <a:rPr lang="nl-NL" noProof="0" dirty="0"/>
              <a:t>Zorg voor meer regie binnen het bestaande stelsel. Dat kan door:</a:t>
            </a:r>
          </a:p>
          <a:p>
            <a:pPr marL="827550" lvl="1" indent="-514350">
              <a:buFont typeface="+mj-lt"/>
              <a:buAutoNum type="romanUcPeriod"/>
            </a:pPr>
            <a:r>
              <a:rPr lang="nl-NL" noProof="0" dirty="0"/>
              <a:t>Strategische afspraken met provincies</a:t>
            </a:r>
          </a:p>
          <a:p>
            <a:pPr marL="827550" lvl="1" indent="-514350">
              <a:buFont typeface="+mj-lt"/>
              <a:buAutoNum type="romanUcPeriod"/>
            </a:pPr>
            <a:r>
              <a:rPr lang="nl-NL" noProof="0" dirty="0"/>
              <a:t>Het ecologisch toetsen van gebiedsplannen</a:t>
            </a:r>
          </a:p>
          <a:p>
            <a:pPr marL="827550" lvl="1" indent="-514350">
              <a:buFont typeface="+mj-lt"/>
              <a:buAutoNum type="romanUcPeriod"/>
            </a:pPr>
            <a:r>
              <a:rPr lang="nl-NL" noProof="0" dirty="0"/>
              <a:t>Monitoring en handhaving op resultaten</a:t>
            </a:r>
          </a:p>
          <a:p>
            <a:pPr marL="0" indent="0">
              <a:buNone/>
            </a:pPr>
            <a:endParaRPr lang="nl-NL" noProof="0" dirty="0"/>
          </a:p>
        </p:txBody>
      </p:sp>
      <p:sp>
        <p:nvSpPr>
          <p:cNvPr id="3" name="Title 2">
            <a:extLst>
              <a:ext uri="{FF2B5EF4-FFF2-40B4-BE49-F238E27FC236}">
                <a16:creationId xmlns:a16="http://schemas.microsoft.com/office/drawing/2014/main" id="{2F45C633-F17B-031C-0B9B-E76B819F6146}"/>
              </a:ext>
            </a:extLst>
          </p:cNvPr>
          <p:cNvSpPr>
            <a:spLocks noGrp="1"/>
          </p:cNvSpPr>
          <p:nvPr>
            <p:ph type="title"/>
          </p:nvPr>
        </p:nvSpPr>
        <p:spPr/>
        <p:txBody>
          <a:bodyPr/>
          <a:lstStyle/>
          <a:p>
            <a:r>
              <a:rPr lang="nl-NL" noProof="0" dirty="0"/>
              <a:t>Handelingsperspectieven voor het Rijk (2)</a:t>
            </a:r>
            <a:br>
              <a:rPr lang="nl-NL" noProof="0" dirty="0"/>
            </a:br>
            <a:endParaRPr lang="nl-NL" noProof="0" dirty="0"/>
          </a:p>
        </p:txBody>
      </p:sp>
      <p:sp>
        <p:nvSpPr>
          <p:cNvPr id="4" name="Date Placeholder 3">
            <a:extLst>
              <a:ext uri="{FF2B5EF4-FFF2-40B4-BE49-F238E27FC236}">
                <a16:creationId xmlns:a16="http://schemas.microsoft.com/office/drawing/2014/main" id="{44440ED1-039E-D0D5-E3D8-3DD9B9E28199}"/>
              </a:ext>
            </a:extLst>
          </p:cNvPr>
          <p:cNvSpPr>
            <a:spLocks noGrp="1"/>
          </p:cNvSpPr>
          <p:nvPr>
            <p:ph type="dt" sz="half" idx="10"/>
          </p:nvPr>
        </p:nvSpPr>
        <p:spPr/>
        <p:txBody>
          <a:bodyPr/>
          <a:lstStyle/>
          <a:p>
            <a:endParaRPr lang="nl-NL" noProof="0" dirty="0"/>
          </a:p>
        </p:txBody>
      </p:sp>
      <p:sp>
        <p:nvSpPr>
          <p:cNvPr id="5" name="Footer Placeholder 4">
            <a:extLst>
              <a:ext uri="{FF2B5EF4-FFF2-40B4-BE49-F238E27FC236}">
                <a16:creationId xmlns:a16="http://schemas.microsoft.com/office/drawing/2014/main" id="{3F7BF549-A751-0010-7A4A-DDFC30B2AC37}"/>
              </a:ext>
            </a:extLst>
          </p:cNvPr>
          <p:cNvSpPr>
            <a:spLocks noGrp="1"/>
          </p:cNvSpPr>
          <p:nvPr>
            <p:ph type="ftr" sz="quarter" idx="11"/>
          </p:nvPr>
        </p:nvSpPr>
        <p:spPr/>
        <p:txBody>
          <a:bodyPr/>
          <a:lstStyle/>
          <a:p>
            <a:endParaRPr lang="nl-NL" noProof="0" dirty="0"/>
          </a:p>
        </p:txBody>
      </p:sp>
      <p:sp>
        <p:nvSpPr>
          <p:cNvPr id="6" name="Slide Number Placeholder 5">
            <a:extLst>
              <a:ext uri="{FF2B5EF4-FFF2-40B4-BE49-F238E27FC236}">
                <a16:creationId xmlns:a16="http://schemas.microsoft.com/office/drawing/2014/main" id="{70C75C96-A904-74A9-D595-7DC325428F3E}"/>
              </a:ext>
            </a:extLst>
          </p:cNvPr>
          <p:cNvSpPr>
            <a:spLocks noGrp="1"/>
          </p:cNvSpPr>
          <p:nvPr>
            <p:ph type="sldNum" sz="quarter" idx="12"/>
          </p:nvPr>
        </p:nvSpPr>
        <p:spPr/>
        <p:txBody>
          <a:bodyPr/>
          <a:lstStyle/>
          <a:p>
            <a:fld id="{10A0A6AF-03C5-477E-939A-E28F7E7F05EA}" type="slidenum">
              <a:rPr lang="nl-NL" noProof="0" smtClean="0"/>
              <a:pPr/>
              <a:t>15</a:t>
            </a:fld>
            <a:endParaRPr lang="nl-NL" noProof="0" dirty="0"/>
          </a:p>
        </p:txBody>
      </p:sp>
    </p:spTree>
    <p:extLst>
      <p:ext uri="{BB962C8B-B14F-4D97-AF65-F5344CB8AC3E}">
        <p14:creationId xmlns:p14="http://schemas.microsoft.com/office/powerpoint/2010/main" val="3562798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3EE3D20-8305-1A22-C369-BA6F44A6BF26}"/>
              </a:ext>
            </a:extLst>
          </p:cNvPr>
          <p:cNvSpPr>
            <a:spLocks noGrp="1"/>
          </p:cNvSpPr>
          <p:nvPr>
            <p:ph idx="1"/>
          </p:nvPr>
        </p:nvSpPr>
        <p:spPr/>
        <p:txBody>
          <a:bodyPr/>
          <a:lstStyle/>
          <a:p>
            <a:r>
              <a:rPr lang="nl-NL" dirty="0">
                <a:hlinkClick r:id="rId3"/>
              </a:rPr>
              <a:t>www.pbl.nl</a:t>
            </a:r>
            <a:endParaRPr lang="nl-NL" dirty="0"/>
          </a:p>
          <a:p>
            <a:r>
              <a:rPr lang="nl-NL" dirty="0">
                <a:hlinkClick r:id="rId4"/>
              </a:rPr>
              <a:t>Policybrief Agrarisch natuurbeheer | Planbureau voor de Leefomgeving</a:t>
            </a:r>
            <a:endParaRPr lang="nl-NL" dirty="0"/>
          </a:p>
          <a:p>
            <a:endParaRPr lang="nl-NL" dirty="0"/>
          </a:p>
          <a:p>
            <a:endParaRPr lang="nl-NL" dirty="0"/>
          </a:p>
        </p:txBody>
      </p:sp>
      <p:sp>
        <p:nvSpPr>
          <p:cNvPr id="3" name="Titel 2">
            <a:extLst>
              <a:ext uri="{FF2B5EF4-FFF2-40B4-BE49-F238E27FC236}">
                <a16:creationId xmlns:a16="http://schemas.microsoft.com/office/drawing/2014/main" id="{ED22825E-FB7C-0E39-3A23-0C8B0A187702}"/>
              </a:ext>
            </a:extLst>
          </p:cNvPr>
          <p:cNvSpPr>
            <a:spLocks noGrp="1"/>
          </p:cNvSpPr>
          <p:nvPr>
            <p:ph type="title"/>
          </p:nvPr>
        </p:nvSpPr>
        <p:spPr/>
        <p:txBody>
          <a:bodyPr/>
          <a:lstStyle/>
          <a:p>
            <a:r>
              <a:rPr lang="nl-NL" dirty="0"/>
              <a:t>Rapporten</a:t>
            </a:r>
          </a:p>
        </p:txBody>
      </p:sp>
      <p:sp>
        <p:nvSpPr>
          <p:cNvPr id="4" name="Tijdelijke aanduiding voor datum 3">
            <a:extLst>
              <a:ext uri="{FF2B5EF4-FFF2-40B4-BE49-F238E27FC236}">
                <a16:creationId xmlns:a16="http://schemas.microsoft.com/office/drawing/2014/main" id="{19EE2115-D74F-47B2-6B83-2FC3780614DD}"/>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7DA518E9-483B-E350-6E07-247E60767ED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60A36BE-358E-DCBC-DF07-D3B32EAF80C6}"/>
              </a:ext>
            </a:extLst>
          </p:cNvPr>
          <p:cNvSpPr>
            <a:spLocks noGrp="1"/>
          </p:cNvSpPr>
          <p:nvPr>
            <p:ph type="sldNum" sz="quarter" idx="12"/>
          </p:nvPr>
        </p:nvSpPr>
        <p:spPr/>
        <p:txBody>
          <a:bodyPr/>
          <a:lstStyle/>
          <a:p>
            <a:fld id="{10A0A6AF-03C5-477E-939A-E28F7E7F05EA}" type="slidenum">
              <a:rPr lang="nl-NL" smtClean="0"/>
              <a:pPr/>
              <a:t>16</a:t>
            </a:fld>
            <a:endParaRPr lang="nl-NL"/>
          </a:p>
        </p:txBody>
      </p:sp>
    </p:spTree>
    <p:extLst>
      <p:ext uri="{BB962C8B-B14F-4D97-AF65-F5344CB8AC3E}">
        <p14:creationId xmlns:p14="http://schemas.microsoft.com/office/powerpoint/2010/main" val="3933526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3B8128D3-BD64-F892-CBC7-34DA66BD1514}"/>
              </a:ext>
            </a:extLst>
          </p:cNvPr>
          <p:cNvSpPr>
            <a:spLocks noGrp="1"/>
          </p:cNvSpPr>
          <p:nvPr>
            <p:ph idx="1"/>
          </p:nvPr>
        </p:nvSpPr>
        <p:spPr>
          <a:xfrm>
            <a:off x="633412" y="1860324"/>
            <a:ext cx="10923588" cy="4813392"/>
          </a:xfrm>
        </p:spPr>
        <p:txBody>
          <a:bodyPr/>
          <a:lstStyle/>
          <a:p>
            <a:r>
              <a:rPr lang="nl-NL" noProof="0" dirty="0"/>
              <a:t>Policybrief 26 maart 2025  </a:t>
            </a:r>
          </a:p>
          <a:p>
            <a:pPr marL="313200" lvl="1" indent="0">
              <a:buNone/>
            </a:pPr>
            <a:r>
              <a:rPr lang="nl-NL" noProof="0" dirty="0"/>
              <a:t>Ambitie: bijdragen aan het structuren van de discussie (wat kan/kan niet; </a:t>
            </a:r>
            <a:r>
              <a:rPr lang="nl-NL" dirty="0"/>
              <a:t>welke </a:t>
            </a:r>
            <a:r>
              <a:rPr lang="nl-NL" noProof="0" dirty="0"/>
              <a:t>keuzes vragen verschillende doelen)</a:t>
            </a:r>
          </a:p>
          <a:p>
            <a:pPr marL="313200" lvl="1" indent="0">
              <a:buNone/>
            </a:pPr>
            <a:endParaRPr lang="nl-NL" noProof="0" dirty="0"/>
          </a:p>
          <a:p>
            <a:pPr>
              <a:buFont typeface="Wingdings" panose="05000000000000000000" pitchFamily="2" charset="2"/>
              <a:buChar char="Ø"/>
            </a:pPr>
            <a:r>
              <a:rPr lang="nl-NL" noProof="0" dirty="0"/>
              <a:t>Uitgangspunten voor dit rapport:</a:t>
            </a:r>
          </a:p>
          <a:p>
            <a:pPr lvl="1">
              <a:buFont typeface="Wingdings" panose="05000000000000000000" pitchFamily="2" charset="2"/>
              <a:buChar char="Ø"/>
            </a:pPr>
            <a:r>
              <a:rPr lang="nl-NL" dirty="0"/>
              <a:t>H</a:t>
            </a:r>
            <a:r>
              <a:rPr lang="nl-NL" noProof="0" dirty="0" err="1"/>
              <a:t>oofdlijnenakkoord</a:t>
            </a:r>
            <a:r>
              <a:rPr lang="nl-NL" noProof="0" dirty="0"/>
              <a:t>: vanaf 2026 jaarlijks 500 miljoen euro extra voor ‘agrarisch natuurbeheer door boeren’ </a:t>
            </a:r>
          </a:p>
          <a:p>
            <a:pPr lvl="1">
              <a:buFont typeface="Wingdings" panose="05000000000000000000" pitchFamily="2" charset="2"/>
              <a:buChar char="Ø"/>
            </a:pPr>
            <a:r>
              <a:rPr lang="nl-NL" noProof="0" dirty="0"/>
              <a:t>Doelen zoals geformuleerd in LVVN-brieven Contourenbrief agrarisch natuurbeheer &amp; aanpak Ruimte voor Landbouw en Natuur (29 nov 2024)</a:t>
            </a:r>
          </a:p>
          <a:p>
            <a:pPr marL="313200" lvl="1" indent="0">
              <a:buNone/>
            </a:pPr>
            <a:endParaRPr lang="nl-NL" noProof="0" dirty="0"/>
          </a:p>
        </p:txBody>
      </p:sp>
      <p:sp>
        <p:nvSpPr>
          <p:cNvPr id="3" name="Titel 2">
            <a:extLst>
              <a:ext uri="{FF2B5EF4-FFF2-40B4-BE49-F238E27FC236}">
                <a16:creationId xmlns:a16="http://schemas.microsoft.com/office/drawing/2014/main" id="{9D3B62D5-12A2-F4A4-8E61-787A6A6288BE}"/>
              </a:ext>
            </a:extLst>
          </p:cNvPr>
          <p:cNvSpPr>
            <a:spLocks noGrp="1"/>
          </p:cNvSpPr>
          <p:nvPr>
            <p:ph type="title"/>
          </p:nvPr>
        </p:nvSpPr>
        <p:spPr>
          <a:xfrm>
            <a:off x="633412" y="898492"/>
            <a:ext cx="10923588" cy="636244"/>
          </a:xfrm>
        </p:spPr>
        <p:txBody>
          <a:bodyPr/>
          <a:lstStyle/>
          <a:p>
            <a:r>
              <a:rPr lang="nl-NL" noProof="0" dirty="0"/>
              <a:t>PBL i.s.m. WUR</a:t>
            </a:r>
          </a:p>
        </p:txBody>
      </p:sp>
      <p:sp>
        <p:nvSpPr>
          <p:cNvPr id="4" name="Tijdelijke aanduiding voor datum 3">
            <a:extLst>
              <a:ext uri="{FF2B5EF4-FFF2-40B4-BE49-F238E27FC236}">
                <a16:creationId xmlns:a16="http://schemas.microsoft.com/office/drawing/2014/main" id="{6B68CA41-ECC6-D19E-7D7C-804324C05DA4}"/>
              </a:ext>
            </a:extLst>
          </p:cNvPr>
          <p:cNvSpPr>
            <a:spLocks noGrp="1"/>
          </p:cNvSpPr>
          <p:nvPr>
            <p:ph type="dt" sz="half" idx="10"/>
          </p:nvPr>
        </p:nvSpPr>
        <p:spPr/>
        <p:txBody>
          <a:bodyPr/>
          <a:lstStyle/>
          <a:p>
            <a:endParaRPr lang="nl-NL" noProof="0" dirty="0"/>
          </a:p>
        </p:txBody>
      </p:sp>
      <p:sp>
        <p:nvSpPr>
          <p:cNvPr id="5" name="Tijdelijke aanduiding voor voettekst 4">
            <a:extLst>
              <a:ext uri="{FF2B5EF4-FFF2-40B4-BE49-F238E27FC236}">
                <a16:creationId xmlns:a16="http://schemas.microsoft.com/office/drawing/2014/main" id="{85108CDE-0DF2-75A9-1437-E07F5F78CFF2}"/>
              </a:ext>
            </a:extLst>
          </p:cNvPr>
          <p:cNvSpPr>
            <a:spLocks noGrp="1"/>
          </p:cNvSpPr>
          <p:nvPr>
            <p:ph type="ftr" sz="quarter" idx="11"/>
          </p:nvPr>
        </p:nvSpPr>
        <p:spPr/>
        <p:txBody>
          <a:bodyPr/>
          <a:lstStyle/>
          <a:p>
            <a:endParaRPr lang="nl-NL" noProof="0" dirty="0"/>
          </a:p>
        </p:txBody>
      </p:sp>
      <p:sp>
        <p:nvSpPr>
          <p:cNvPr id="6" name="Tijdelijke aanduiding voor dianummer 5">
            <a:extLst>
              <a:ext uri="{FF2B5EF4-FFF2-40B4-BE49-F238E27FC236}">
                <a16:creationId xmlns:a16="http://schemas.microsoft.com/office/drawing/2014/main" id="{3539E55A-40FB-8301-81B1-0DB057B19B19}"/>
              </a:ext>
            </a:extLst>
          </p:cNvPr>
          <p:cNvSpPr>
            <a:spLocks noGrp="1"/>
          </p:cNvSpPr>
          <p:nvPr>
            <p:ph type="sldNum" sz="quarter" idx="12"/>
          </p:nvPr>
        </p:nvSpPr>
        <p:spPr/>
        <p:txBody>
          <a:bodyPr/>
          <a:lstStyle/>
          <a:p>
            <a:fld id="{10A0A6AF-03C5-477E-939A-E28F7E7F05EA}" type="slidenum">
              <a:rPr lang="nl-NL" noProof="0" smtClean="0"/>
              <a:pPr/>
              <a:t>2</a:t>
            </a:fld>
            <a:endParaRPr lang="nl-NL" noProof="0" dirty="0"/>
          </a:p>
        </p:txBody>
      </p:sp>
    </p:spTree>
    <p:extLst>
      <p:ext uri="{BB962C8B-B14F-4D97-AF65-F5344CB8AC3E}">
        <p14:creationId xmlns:p14="http://schemas.microsoft.com/office/powerpoint/2010/main" val="1811135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42BA70B-016A-553C-A428-B595259B3C68}"/>
              </a:ext>
            </a:extLst>
          </p:cNvPr>
          <p:cNvSpPr>
            <a:spLocks noGrp="1"/>
          </p:cNvSpPr>
          <p:nvPr>
            <p:ph idx="1"/>
          </p:nvPr>
        </p:nvSpPr>
        <p:spPr>
          <a:xfrm>
            <a:off x="485616" y="1668781"/>
            <a:ext cx="5720874" cy="4334948"/>
          </a:xfrm>
        </p:spPr>
        <p:txBody>
          <a:bodyPr/>
          <a:lstStyle/>
          <a:p>
            <a:r>
              <a:rPr lang="nl-NL" dirty="0"/>
              <a:t>Vrijwillige, gesubsidieerde maatregelen die boeren nemen op landbouwgrond voor behoud en verbetering van natuur en landschap </a:t>
            </a:r>
          </a:p>
          <a:p>
            <a:r>
              <a:rPr lang="nl-NL" dirty="0"/>
              <a:t>In 50 jaar (sinds ‘Relatienota’, 1975) ontwikkeld van individueel, beperkt georganiseerd beheer naar op gebiedsniveau geregisseerd, collectief agrarisch natuurbeheer</a:t>
            </a:r>
          </a:p>
        </p:txBody>
      </p:sp>
      <p:sp>
        <p:nvSpPr>
          <p:cNvPr id="3" name="Titel 2">
            <a:extLst>
              <a:ext uri="{FF2B5EF4-FFF2-40B4-BE49-F238E27FC236}">
                <a16:creationId xmlns:a16="http://schemas.microsoft.com/office/drawing/2014/main" id="{66056180-2421-6F8D-6CE8-D257DA6700B8}"/>
              </a:ext>
            </a:extLst>
          </p:cNvPr>
          <p:cNvSpPr>
            <a:spLocks noGrp="1"/>
          </p:cNvSpPr>
          <p:nvPr>
            <p:ph type="title"/>
          </p:nvPr>
        </p:nvSpPr>
        <p:spPr>
          <a:xfrm>
            <a:off x="634206" y="837367"/>
            <a:ext cx="10923588" cy="636244"/>
          </a:xfrm>
        </p:spPr>
        <p:txBody>
          <a:bodyPr/>
          <a:lstStyle/>
          <a:p>
            <a:r>
              <a:rPr lang="nl-NL" dirty="0"/>
              <a:t>Agrarisch natuurbeheer</a:t>
            </a:r>
          </a:p>
        </p:txBody>
      </p:sp>
      <p:sp>
        <p:nvSpPr>
          <p:cNvPr id="4" name="Tijdelijke aanduiding voor datum 3">
            <a:extLst>
              <a:ext uri="{FF2B5EF4-FFF2-40B4-BE49-F238E27FC236}">
                <a16:creationId xmlns:a16="http://schemas.microsoft.com/office/drawing/2014/main" id="{96340CB1-626A-907D-435C-5B3E32CD14BF}"/>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B88EC8B-CDB0-2846-6428-DF8ECF34C82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9B60B5B-D7E0-998F-74BF-0955A66ADC87}"/>
              </a:ext>
            </a:extLst>
          </p:cNvPr>
          <p:cNvSpPr>
            <a:spLocks noGrp="1"/>
          </p:cNvSpPr>
          <p:nvPr>
            <p:ph type="sldNum" sz="quarter" idx="12"/>
          </p:nvPr>
        </p:nvSpPr>
        <p:spPr/>
        <p:txBody>
          <a:bodyPr/>
          <a:lstStyle/>
          <a:p>
            <a:fld id="{10A0A6AF-03C5-477E-939A-E28F7E7F05EA}" type="slidenum">
              <a:rPr lang="nl-NL" smtClean="0"/>
              <a:pPr/>
              <a:t>3</a:t>
            </a:fld>
            <a:endParaRPr lang="nl-NL"/>
          </a:p>
        </p:txBody>
      </p:sp>
      <p:pic>
        <p:nvPicPr>
          <p:cNvPr id="8" name="Afbeelding 7">
            <a:extLst>
              <a:ext uri="{FF2B5EF4-FFF2-40B4-BE49-F238E27FC236}">
                <a16:creationId xmlns:a16="http://schemas.microsoft.com/office/drawing/2014/main" id="{192B94EE-C369-BDE6-13D1-370695A79B3A}"/>
              </a:ext>
            </a:extLst>
          </p:cNvPr>
          <p:cNvPicPr>
            <a:picLocks noChangeAspect="1"/>
          </p:cNvPicPr>
          <p:nvPr/>
        </p:nvPicPr>
        <p:blipFill rotWithShape="1">
          <a:blip r:embed="rId3"/>
          <a:srcRect r="29324"/>
          <a:stretch/>
        </p:blipFill>
        <p:spPr>
          <a:xfrm>
            <a:off x="6839616" y="878228"/>
            <a:ext cx="5106199" cy="4044470"/>
          </a:xfrm>
          <a:prstGeom prst="rect">
            <a:avLst/>
          </a:prstGeom>
        </p:spPr>
      </p:pic>
      <p:pic>
        <p:nvPicPr>
          <p:cNvPr id="7" name="Afbeelding 6">
            <a:extLst>
              <a:ext uri="{FF2B5EF4-FFF2-40B4-BE49-F238E27FC236}">
                <a16:creationId xmlns:a16="http://schemas.microsoft.com/office/drawing/2014/main" id="{896087F5-2BFC-1D8D-2055-7C1E591F8BD5}"/>
              </a:ext>
            </a:extLst>
          </p:cNvPr>
          <p:cNvPicPr>
            <a:picLocks noChangeAspect="1"/>
          </p:cNvPicPr>
          <p:nvPr/>
        </p:nvPicPr>
        <p:blipFill rotWithShape="1">
          <a:blip r:embed="rId3"/>
          <a:srcRect l="69447" t="15107" b="54871"/>
          <a:stretch/>
        </p:blipFill>
        <p:spPr>
          <a:xfrm>
            <a:off x="6729818" y="4688352"/>
            <a:ext cx="2342302" cy="1288383"/>
          </a:xfrm>
          <a:prstGeom prst="rect">
            <a:avLst/>
          </a:prstGeom>
        </p:spPr>
      </p:pic>
      <p:pic>
        <p:nvPicPr>
          <p:cNvPr id="9" name="Afbeelding 8">
            <a:extLst>
              <a:ext uri="{FF2B5EF4-FFF2-40B4-BE49-F238E27FC236}">
                <a16:creationId xmlns:a16="http://schemas.microsoft.com/office/drawing/2014/main" id="{791A9AF2-92AF-8F97-CB9E-4C59EC7B120C}"/>
              </a:ext>
            </a:extLst>
          </p:cNvPr>
          <p:cNvPicPr>
            <a:picLocks noChangeAspect="1"/>
          </p:cNvPicPr>
          <p:nvPr/>
        </p:nvPicPr>
        <p:blipFill rotWithShape="1">
          <a:blip r:embed="rId3"/>
          <a:srcRect l="69447" t="45007" b="8604"/>
          <a:stretch/>
        </p:blipFill>
        <p:spPr>
          <a:xfrm>
            <a:off x="9072120" y="4709765"/>
            <a:ext cx="2342302" cy="1990844"/>
          </a:xfrm>
          <a:prstGeom prst="rect">
            <a:avLst/>
          </a:prstGeom>
        </p:spPr>
      </p:pic>
    </p:spTree>
    <p:extLst>
      <p:ext uri="{BB962C8B-B14F-4D97-AF65-F5344CB8AC3E}">
        <p14:creationId xmlns:p14="http://schemas.microsoft.com/office/powerpoint/2010/main" val="471300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3EBD29-1421-F0E4-D8A7-41240360247C}"/>
              </a:ext>
            </a:extLst>
          </p:cNvPr>
          <p:cNvSpPr>
            <a:spLocks noGrp="1"/>
          </p:cNvSpPr>
          <p:nvPr>
            <p:ph idx="1"/>
          </p:nvPr>
        </p:nvSpPr>
        <p:spPr>
          <a:xfrm>
            <a:off x="633412" y="2037090"/>
            <a:ext cx="10923588" cy="4334948"/>
          </a:xfrm>
        </p:spPr>
        <p:txBody>
          <a:bodyPr/>
          <a:lstStyle/>
          <a:p>
            <a:r>
              <a:rPr lang="nl-NL" noProof="0" dirty="0"/>
              <a:t>Sinds 2016 Agrarisch Natuur- en Landschapsbeheer (</a:t>
            </a:r>
            <a:r>
              <a:rPr lang="nl-NL" noProof="0" dirty="0" err="1"/>
              <a:t>ANLb</a:t>
            </a:r>
            <a:r>
              <a:rPr lang="nl-NL" noProof="0" dirty="0"/>
              <a:t>)</a:t>
            </a:r>
          </a:p>
          <a:p>
            <a:pPr lvl="1"/>
            <a:r>
              <a:rPr lang="nl-NL" dirty="0"/>
              <a:t>Collectief stelsel van veertig agrarische collectieven (uniek in Europa)</a:t>
            </a:r>
          </a:p>
          <a:p>
            <a:pPr lvl="1"/>
            <a:r>
              <a:rPr lang="nl-NL" dirty="0"/>
              <a:t>Gebiedsgerichte aanpak gericht op 68 agrarische VHR-soorten</a:t>
            </a:r>
            <a:endParaRPr lang="nl-NL" noProof="0" dirty="0"/>
          </a:p>
          <a:p>
            <a:pPr lvl="1"/>
            <a:r>
              <a:rPr lang="nl-NL" noProof="0" dirty="0"/>
              <a:t>Valt onder tweede pijler GLB (Gemeenschappelijk Landbouwbeleid) = subsidie voor bovenwettelijke maatregelen</a:t>
            </a:r>
          </a:p>
          <a:p>
            <a:pPr lvl="1"/>
            <a:r>
              <a:rPr lang="nl-NL" dirty="0"/>
              <a:t>Agrarische collectieven kunnen c</a:t>
            </a:r>
            <a:r>
              <a:rPr lang="nl-NL" noProof="0" dirty="0" err="1"/>
              <a:t>ontracten</a:t>
            </a:r>
            <a:r>
              <a:rPr lang="nl-NL" noProof="0" dirty="0"/>
              <a:t> voor maximaal </a:t>
            </a:r>
            <a:r>
              <a:rPr lang="nl-NL" dirty="0"/>
              <a:t>looptijd GLB-periode </a:t>
            </a:r>
            <a:r>
              <a:rPr lang="nl-NL" noProof="0" dirty="0"/>
              <a:t>afsluiten (6-7 jaar)</a:t>
            </a:r>
            <a:endParaRPr lang="nl-NL" dirty="0">
              <a:solidFill>
                <a:srgbClr val="FF0000"/>
              </a:solidFill>
            </a:endParaRPr>
          </a:p>
          <a:p>
            <a:pPr lvl="1"/>
            <a:endParaRPr lang="nl-NL" noProof="0" dirty="0"/>
          </a:p>
        </p:txBody>
      </p:sp>
      <p:sp>
        <p:nvSpPr>
          <p:cNvPr id="3" name="Title 2">
            <a:extLst>
              <a:ext uri="{FF2B5EF4-FFF2-40B4-BE49-F238E27FC236}">
                <a16:creationId xmlns:a16="http://schemas.microsoft.com/office/drawing/2014/main" id="{C61275D6-5300-30B6-547D-9A71D0263FDD}"/>
              </a:ext>
            </a:extLst>
          </p:cNvPr>
          <p:cNvSpPr>
            <a:spLocks noGrp="1"/>
          </p:cNvSpPr>
          <p:nvPr>
            <p:ph type="title"/>
          </p:nvPr>
        </p:nvSpPr>
        <p:spPr>
          <a:xfrm>
            <a:off x="633412" y="1136574"/>
            <a:ext cx="10923588" cy="636244"/>
          </a:xfrm>
        </p:spPr>
        <p:txBody>
          <a:bodyPr/>
          <a:lstStyle/>
          <a:p>
            <a:r>
              <a:rPr lang="nl-NL" noProof="0" dirty="0" err="1"/>
              <a:t>ANLb</a:t>
            </a:r>
            <a:r>
              <a:rPr lang="nl-NL" noProof="0" dirty="0"/>
              <a:t>-stelsel</a:t>
            </a:r>
          </a:p>
        </p:txBody>
      </p:sp>
      <p:sp>
        <p:nvSpPr>
          <p:cNvPr id="4" name="Date Placeholder 3">
            <a:extLst>
              <a:ext uri="{FF2B5EF4-FFF2-40B4-BE49-F238E27FC236}">
                <a16:creationId xmlns:a16="http://schemas.microsoft.com/office/drawing/2014/main" id="{67B6E6F0-AF5A-3871-74CA-EF48D0CAC546}"/>
              </a:ext>
            </a:extLst>
          </p:cNvPr>
          <p:cNvSpPr>
            <a:spLocks noGrp="1"/>
          </p:cNvSpPr>
          <p:nvPr>
            <p:ph type="dt" sz="half" idx="10"/>
          </p:nvPr>
        </p:nvSpPr>
        <p:spPr/>
        <p:txBody>
          <a:bodyPr/>
          <a:lstStyle/>
          <a:p>
            <a:endParaRPr lang="nl-NL" noProof="0" dirty="0"/>
          </a:p>
        </p:txBody>
      </p:sp>
      <p:sp>
        <p:nvSpPr>
          <p:cNvPr id="5" name="Footer Placeholder 4">
            <a:extLst>
              <a:ext uri="{FF2B5EF4-FFF2-40B4-BE49-F238E27FC236}">
                <a16:creationId xmlns:a16="http://schemas.microsoft.com/office/drawing/2014/main" id="{CA2E4665-47BB-2C5F-826A-A943A3D6C62A}"/>
              </a:ext>
            </a:extLst>
          </p:cNvPr>
          <p:cNvSpPr>
            <a:spLocks noGrp="1"/>
          </p:cNvSpPr>
          <p:nvPr>
            <p:ph type="ftr" sz="quarter" idx="11"/>
          </p:nvPr>
        </p:nvSpPr>
        <p:spPr/>
        <p:txBody>
          <a:bodyPr/>
          <a:lstStyle/>
          <a:p>
            <a:endParaRPr lang="nl-NL" noProof="0" dirty="0"/>
          </a:p>
        </p:txBody>
      </p:sp>
      <p:sp>
        <p:nvSpPr>
          <p:cNvPr id="6" name="Slide Number Placeholder 5">
            <a:extLst>
              <a:ext uri="{FF2B5EF4-FFF2-40B4-BE49-F238E27FC236}">
                <a16:creationId xmlns:a16="http://schemas.microsoft.com/office/drawing/2014/main" id="{8F42CEF1-9198-D7FD-86E6-AA3D75EC6926}"/>
              </a:ext>
            </a:extLst>
          </p:cNvPr>
          <p:cNvSpPr>
            <a:spLocks noGrp="1"/>
          </p:cNvSpPr>
          <p:nvPr>
            <p:ph type="sldNum" sz="quarter" idx="12"/>
          </p:nvPr>
        </p:nvSpPr>
        <p:spPr/>
        <p:txBody>
          <a:bodyPr/>
          <a:lstStyle/>
          <a:p>
            <a:fld id="{10A0A6AF-03C5-477E-939A-E28F7E7F05EA}" type="slidenum">
              <a:rPr lang="nl-NL" noProof="0" smtClean="0"/>
              <a:pPr/>
              <a:t>4</a:t>
            </a:fld>
            <a:endParaRPr lang="nl-NL" noProof="0" dirty="0"/>
          </a:p>
        </p:txBody>
      </p:sp>
    </p:spTree>
    <p:extLst>
      <p:ext uri="{BB962C8B-B14F-4D97-AF65-F5344CB8AC3E}">
        <p14:creationId xmlns:p14="http://schemas.microsoft.com/office/powerpoint/2010/main" val="1871046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3EBD29-1421-F0E4-D8A7-41240360247C}"/>
              </a:ext>
            </a:extLst>
          </p:cNvPr>
          <p:cNvSpPr>
            <a:spLocks noGrp="1"/>
          </p:cNvSpPr>
          <p:nvPr>
            <p:ph idx="1"/>
          </p:nvPr>
        </p:nvSpPr>
        <p:spPr>
          <a:xfrm>
            <a:off x="486410" y="2037090"/>
            <a:ext cx="10923588" cy="4334948"/>
          </a:xfrm>
        </p:spPr>
        <p:txBody>
          <a:bodyPr/>
          <a:lstStyle/>
          <a:p>
            <a:r>
              <a:rPr lang="nl-NL" noProof="0" dirty="0"/>
              <a:t>Ecologische effectiviteit in potentie groot, maar blijft tot op heden beperkt</a:t>
            </a:r>
          </a:p>
          <a:p>
            <a:pPr lvl="1">
              <a:buFont typeface="Wingdings" panose="05000000000000000000" pitchFamily="2" charset="2"/>
              <a:buChar char="Ø"/>
            </a:pPr>
            <a:r>
              <a:rPr lang="nl-NL" sz="2400" noProof="0" dirty="0"/>
              <a:t>Nodig: </a:t>
            </a:r>
            <a:r>
              <a:rPr lang="nl-NL" sz="2400" b="1" noProof="0" dirty="0"/>
              <a:t>duurzame verbetering van het leefgebied van soorten</a:t>
            </a:r>
            <a:endParaRPr lang="nl-NL" sz="2400" noProof="0" dirty="0"/>
          </a:p>
          <a:p>
            <a:endParaRPr lang="nl-NL" noProof="0" dirty="0"/>
          </a:p>
          <a:p>
            <a:r>
              <a:rPr lang="nl-NL" noProof="0" dirty="0"/>
              <a:t>Agrarisch natuurbeheer kan een substantiële bijdrage leveren. Echter, alleen agrarisch natuurbeheer is onvoldoende. </a:t>
            </a:r>
            <a:endParaRPr lang="nl-NL" dirty="0"/>
          </a:p>
          <a:p>
            <a:pPr lvl="1">
              <a:buFont typeface="Wingdings" panose="05000000000000000000" pitchFamily="2" charset="2"/>
              <a:buChar char="Ø"/>
            </a:pPr>
            <a:r>
              <a:rPr lang="nl-NL" sz="2400" noProof="0" dirty="0"/>
              <a:t>Halen van natuur-, milieu- (</a:t>
            </a:r>
            <a:r>
              <a:rPr lang="nl-NL" sz="2400" noProof="0" dirty="0" err="1"/>
              <a:t>inc.</a:t>
            </a:r>
            <a:r>
              <a:rPr lang="nl-NL" sz="2400" noProof="0" dirty="0"/>
              <a:t> stikstof) en klimaatdoelen vraagt ook: </a:t>
            </a:r>
            <a:r>
              <a:rPr lang="nl-NL" sz="2200" noProof="0" dirty="0"/>
              <a:t>Generiek milieu- en waterbeleid &amp; extra natuur</a:t>
            </a:r>
          </a:p>
          <a:p>
            <a:pPr lvl="1"/>
            <a:endParaRPr lang="nl-NL" noProof="0" dirty="0"/>
          </a:p>
        </p:txBody>
      </p:sp>
      <p:sp>
        <p:nvSpPr>
          <p:cNvPr id="3" name="Title 2">
            <a:extLst>
              <a:ext uri="{FF2B5EF4-FFF2-40B4-BE49-F238E27FC236}">
                <a16:creationId xmlns:a16="http://schemas.microsoft.com/office/drawing/2014/main" id="{C61275D6-5300-30B6-547D-9A71D0263FDD}"/>
              </a:ext>
            </a:extLst>
          </p:cNvPr>
          <p:cNvSpPr>
            <a:spLocks noGrp="1"/>
          </p:cNvSpPr>
          <p:nvPr>
            <p:ph type="title"/>
          </p:nvPr>
        </p:nvSpPr>
        <p:spPr>
          <a:xfrm>
            <a:off x="634206" y="1136574"/>
            <a:ext cx="10923588" cy="636244"/>
          </a:xfrm>
        </p:spPr>
        <p:txBody>
          <a:bodyPr/>
          <a:lstStyle/>
          <a:p>
            <a:r>
              <a:rPr lang="nl-NL" noProof="0" dirty="0"/>
              <a:t>Ecologische effectiviteit minder dan verwacht</a:t>
            </a:r>
          </a:p>
        </p:txBody>
      </p:sp>
      <p:sp>
        <p:nvSpPr>
          <p:cNvPr id="4" name="Date Placeholder 3">
            <a:extLst>
              <a:ext uri="{FF2B5EF4-FFF2-40B4-BE49-F238E27FC236}">
                <a16:creationId xmlns:a16="http://schemas.microsoft.com/office/drawing/2014/main" id="{67B6E6F0-AF5A-3871-74CA-EF48D0CAC546}"/>
              </a:ext>
            </a:extLst>
          </p:cNvPr>
          <p:cNvSpPr>
            <a:spLocks noGrp="1"/>
          </p:cNvSpPr>
          <p:nvPr>
            <p:ph type="dt" sz="half" idx="10"/>
          </p:nvPr>
        </p:nvSpPr>
        <p:spPr/>
        <p:txBody>
          <a:bodyPr/>
          <a:lstStyle/>
          <a:p>
            <a:endParaRPr lang="nl-NL" noProof="0" dirty="0"/>
          </a:p>
        </p:txBody>
      </p:sp>
      <p:sp>
        <p:nvSpPr>
          <p:cNvPr id="5" name="Footer Placeholder 4">
            <a:extLst>
              <a:ext uri="{FF2B5EF4-FFF2-40B4-BE49-F238E27FC236}">
                <a16:creationId xmlns:a16="http://schemas.microsoft.com/office/drawing/2014/main" id="{CA2E4665-47BB-2C5F-826A-A943A3D6C62A}"/>
              </a:ext>
            </a:extLst>
          </p:cNvPr>
          <p:cNvSpPr>
            <a:spLocks noGrp="1"/>
          </p:cNvSpPr>
          <p:nvPr>
            <p:ph type="ftr" sz="quarter" idx="11"/>
          </p:nvPr>
        </p:nvSpPr>
        <p:spPr/>
        <p:txBody>
          <a:bodyPr/>
          <a:lstStyle/>
          <a:p>
            <a:endParaRPr lang="nl-NL" noProof="0" dirty="0"/>
          </a:p>
        </p:txBody>
      </p:sp>
      <p:sp>
        <p:nvSpPr>
          <p:cNvPr id="6" name="Slide Number Placeholder 5">
            <a:extLst>
              <a:ext uri="{FF2B5EF4-FFF2-40B4-BE49-F238E27FC236}">
                <a16:creationId xmlns:a16="http://schemas.microsoft.com/office/drawing/2014/main" id="{8F42CEF1-9198-D7FD-86E6-AA3D75EC6926}"/>
              </a:ext>
            </a:extLst>
          </p:cNvPr>
          <p:cNvSpPr>
            <a:spLocks noGrp="1"/>
          </p:cNvSpPr>
          <p:nvPr>
            <p:ph type="sldNum" sz="quarter" idx="12"/>
          </p:nvPr>
        </p:nvSpPr>
        <p:spPr/>
        <p:txBody>
          <a:bodyPr/>
          <a:lstStyle/>
          <a:p>
            <a:fld id="{10A0A6AF-03C5-477E-939A-E28F7E7F05EA}" type="slidenum">
              <a:rPr lang="nl-NL" noProof="0" smtClean="0"/>
              <a:pPr/>
              <a:t>5</a:t>
            </a:fld>
            <a:endParaRPr lang="nl-NL" noProof="0" dirty="0"/>
          </a:p>
        </p:txBody>
      </p:sp>
    </p:spTree>
    <p:extLst>
      <p:ext uri="{BB962C8B-B14F-4D97-AF65-F5344CB8AC3E}">
        <p14:creationId xmlns:p14="http://schemas.microsoft.com/office/powerpoint/2010/main" val="1432067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6D8C1-3A09-1666-4153-1BC85DB8030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95DA24-7D60-7AF8-AEF1-E1555D7C42D6}"/>
              </a:ext>
            </a:extLst>
          </p:cNvPr>
          <p:cNvSpPr>
            <a:spLocks noGrp="1"/>
          </p:cNvSpPr>
          <p:nvPr>
            <p:ph idx="1"/>
          </p:nvPr>
        </p:nvSpPr>
        <p:spPr/>
        <p:txBody>
          <a:bodyPr/>
          <a:lstStyle/>
          <a:p>
            <a:r>
              <a:rPr lang="nl-NL" noProof="0" dirty="0"/>
              <a:t>Grote impuls</a:t>
            </a:r>
            <a:r>
              <a:rPr lang="nl-NL" dirty="0"/>
              <a:t> voor agrarisch natuurbeheer</a:t>
            </a:r>
            <a:endParaRPr lang="nl-NL" noProof="0" dirty="0"/>
          </a:p>
          <a:p>
            <a:r>
              <a:rPr lang="nl-NL" noProof="0" dirty="0"/>
              <a:t>Effectief agrarisch natuurbeheer vraagt om investeren, concentreren en extensiveren </a:t>
            </a:r>
          </a:p>
          <a:p>
            <a:r>
              <a:rPr lang="nl-NL" noProof="0" dirty="0"/>
              <a:t>500 miljoen per jaar is onvoldoende voor alle gestelde doelen: </a:t>
            </a:r>
            <a:r>
              <a:rPr lang="nl-NL" dirty="0"/>
              <a:t>keuzes zijn</a:t>
            </a:r>
            <a:r>
              <a:rPr lang="nl-NL" noProof="0" dirty="0"/>
              <a:t> nodig</a:t>
            </a:r>
          </a:p>
          <a:p>
            <a:r>
              <a:rPr lang="nl-NL" noProof="0" dirty="0"/>
              <a:t>Agrariërs beter en langjarig belonen is nodig, maar niet eenvoudig</a:t>
            </a:r>
          </a:p>
          <a:p>
            <a:r>
              <a:rPr lang="nl-NL" noProof="0" dirty="0"/>
              <a:t>Voor het bijdragen aan milieudoelen (stikstof, klimaat, KRW) staat vrijwillig beheer op gespannen voet met internationale verplichtingen</a:t>
            </a:r>
          </a:p>
        </p:txBody>
      </p:sp>
      <p:sp>
        <p:nvSpPr>
          <p:cNvPr id="3" name="Title 2">
            <a:extLst>
              <a:ext uri="{FF2B5EF4-FFF2-40B4-BE49-F238E27FC236}">
                <a16:creationId xmlns:a16="http://schemas.microsoft.com/office/drawing/2014/main" id="{914A7FE4-C783-F946-030B-5140A0FCEA9B}"/>
              </a:ext>
            </a:extLst>
          </p:cNvPr>
          <p:cNvSpPr>
            <a:spLocks noGrp="1"/>
          </p:cNvSpPr>
          <p:nvPr>
            <p:ph type="title"/>
          </p:nvPr>
        </p:nvSpPr>
        <p:spPr/>
        <p:txBody>
          <a:bodyPr/>
          <a:lstStyle/>
          <a:p>
            <a:r>
              <a:rPr lang="nl-NL" noProof="0" dirty="0"/>
              <a:t>Conclusies </a:t>
            </a:r>
            <a:r>
              <a:rPr lang="nl-NL" dirty="0"/>
              <a:t>policybrief</a:t>
            </a:r>
          </a:p>
        </p:txBody>
      </p:sp>
      <p:sp>
        <p:nvSpPr>
          <p:cNvPr id="4" name="Date Placeholder 3">
            <a:extLst>
              <a:ext uri="{FF2B5EF4-FFF2-40B4-BE49-F238E27FC236}">
                <a16:creationId xmlns:a16="http://schemas.microsoft.com/office/drawing/2014/main" id="{A27F49FD-FCEC-86D0-5EFC-7E81BFD4E300}"/>
              </a:ext>
            </a:extLst>
          </p:cNvPr>
          <p:cNvSpPr>
            <a:spLocks noGrp="1"/>
          </p:cNvSpPr>
          <p:nvPr>
            <p:ph type="dt" sz="half" idx="10"/>
          </p:nvPr>
        </p:nvSpPr>
        <p:spPr/>
        <p:txBody>
          <a:bodyPr/>
          <a:lstStyle/>
          <a:p>
            <a:endParaRPr lang="nl-NL" noProof="0" dirty="0"/>
          </a:p>
        </p:txBody>
      </p:sp>
      <p:sp>
        <p:nvSpPr>
          <p:cNvPr id="5" name="Footer Placeholder 4">
            <a:extLst>
              <a:ext uri="{FF2B5EF4-FFF2-40B4-BE49-F238E27FC236}">
                <a16:creationId xmlns:a16="http://schemas.microsoft.com/office/drawing/2014/main" id="{FEB19EA7-DBCA-EA56-90A1-7DF8C76391CA}"/>
              </a:ext>
            </a:extLst>
          </p:cNvPr>
          <p:cNvSpPr>
            <a:spLocks noGrp="1"/>
          </p:cNvSpPr>
          <p:nvPr>
            <p:ph type="ftr" sz="quarter" idx="11"/>
          </p:nvPr>
        </p:nvSpPr>
        <p:spPr/>
        <p:txBody>
          <a:bodyPr/>
          <a:lstStyle/>
          <a:p>
            <a:endParaRPr lang="nl-NL" noProof="0" dirty="0"/>
          </a:p>
        </p:txBody>
      </p:sp>
      <p:sp>
        <p:nvSpPr>
          <p:cNvPr id="6" name="Slide Number Placeholder 5">
            <a:extLst>
              <a:ext uri="{FF2B5EF4-FFF2-40B4-BE49-F238E27FC236}">
                <a16:creationId xmlns:a16="http://schemas.microsoft.com/office/drawing/2014/main" id="{95BBDD68-33DC-5BA7-B595-D4BD35805453}"/>
              </a:ext>
            </a:extLst>
          </p:cNvPr>
          <p:cNvSpPr>
            <a:spLocks noGrp="1"/>
          </p:cNvSpPr>
          <p:nvPr>
            <p:ph type="sldNum" sz="quarter" idx="12"/>
          </p:nvPr>
        </p:nvSpPr>
        <p:spPr/>
        <p:txBody>
          <a:bodyPr/>
          <a:lstStyle/>
          <a:p>
            <a:fld id="{10A0A6AF-03C5-477E-939A-E28F7E7F05EA}" type="slidenum">
              <a:rPr lang="nl-NL" noProof="0" smtClean="0"/>
              <a:pPr/>
              <a:t>6</a:t>
            </a:fld>
            <a:endParaRPr lang="nl-NL" noProof="0" dirty="0"/>
          </a:p>
        </p:txBody>
      </p:sp>
    </p:spTree>
    <p:extLst>
      <p:ext uri="{BB962C8B-B14F-4D97-AF65-F5344CB8AC3E}">
        <p14:creationId xmlns:p14="http://schemas.microsoft.com/office/powerpoint/2010/main" val="2016253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6A55CF-B036-F020-0520-A8C5515C1E9C}"/>
              </a:ext>
            </a:extLst>
          </p:cNvPr>
          <p:cNvSpPr>
            <a:spLocks noGrp="1"/>
          </p:cNvSpPr>
          <p:nvPr>
            <p:ph idx="1"/>
          </p:nvPr>
        </p:nvSpPr>
        <p:spPr/>
        <p:txBody>
          <a:bodyPr/>
          <a:lstStyle/>
          <a:p>
            <a:r>
              <a:rPr lang="nl-NL" noProof="0" dirty="0"/>
              <a:t>Jaarlijks 500 miljoen euro extra voor agrarisch natuurbeheer biedt kansen</a:t>
            </a:r>
            <a:r>
              <a:rPr lang="nl-NL" noProof="0" dirty="0">
                <a:solidFill>
                  <a:srgbClr val="FF0000"/>
                </a:solidFill>
              </a:rPr>
              <a:t> </a:t>
            </a:r>
            <a:endParaRPr lang="nl-NL" noProof="0" dirty="0"/>
          </a:p>
          <a:p>
            <a:pPr marL="0" indent="0">
              <a:buNone/>
            </a:pPr>
            <a:r>
              <a:rPr lang="nl-NL" noProof="0" dirty="0"/>
              <a:t>Minister van LVVN grote ambities:   </a:t>
            </a:r>
          </a:p>
          <a:p>
            <a:pPr lvl="2"/>
            <a:r>
              <a:rPr lang="nl-NL" noProof="0" dirty="0"/>
              <a:t>Behoud en beschermen agrarische VHR-doelsoorten (hoofddoel huidig </a:t>
            </a:r>
            <a:r>
              <a:rPr lang="nl-NL" noProof="0" dirty="0" err="1"/>
              <a:t>ANLb</a:t>
            </a:r>
            <a:r>
              <a:rPr lang="nl-NL" noProof="0" dirty="0"/>
              <a:t>-stelsel)</a:t>
            </a:r>
          </a:p>
          <a:p>
            <a:pPr marL="630000" lvl="2" indent="0">
              <a:buNone/>
            </a:pPr>
            <a:r>
              <a:rPr lang="nl-NL" dirty="0"/>
              <a:t>Én</a:t>
            </a:r>
            <a:endParaRPr lang="nl-NL" noProof="0" dirty="0"/>
          </a:p>
          <a:p>
            <a:pPr lvl="2"/>
            <a:r>
              <a:rPr lang="nl-NL" dirty="0"/>
              <a:t>Bijdragen aan Natura2000/stikstof-; klimaat- en KRW-doelen</a:t>
            </a:r>
          </a:p>
          <a:p>
            <a:pPr marL="630000" lvl="2" indent="0">
              <a:buNone/>
            </a:pPr>
            <a:r>
              <a:rPr lang="nl-NL" dirty="0"/>
              <a:t>Én</a:t>
            </a:r>
            <a:endParaRPr lang="nl-NL" noProof="0" dirty="0"/>
          </a:p>
          <a:p>
            <a:pPr lvl="2"/>
            <a:r>
              <a:rPr lang="nl-NL" dirty="0"/>
              <a:t>Behoud cultuurlandschap &amp; herstel agrarische ecosystemen voor natuurherstelverordening (NHV) met groen-blauwe dooradering</a:t>
            </a:r>
          </a:p>
          <a:p>
            <a:pPr marL="630000" lvl="2" indent="0">
              <a:buNone/>
            </a:pPr>
            <a:r>
              <a:rPr lang="nl-NL" dirty="0"/>
              <a:t>Én</a:t>
            </a:r>
            <a:endParaRPr lang="nl-NL" noProof="0" dirty="0"/>
          </a:p>
          <a:p>
            <a:pPr lvl="2"/>
            <a:r>
              <a:rPr lang="nl-NL" dirty="0"/>
              <a:t>Voldoende en langjarig belonen agrariërs</a:t>
            </a:r>
            <a:endParaRPr lang="nl-NL" noProof="0" dirty="0"/>
          </a:p>
          <a:p>
            <a:pPr lvl="1"/>
            <a:endParaRPr lang="nl-NL" noProof="0" dirty="0"/>
          </a:p>
          <a:p>
            <a:endParaRPr lang="nl-NL" noProof="0" dirty="0"/>
          </a:p>
          <a:p>
            <a:endParaRPr lang="nl-NL" noProof="0" dirty="0"/>
          </a:p>
        </p:txBody>
      </p:sp>
      <p:sp>
        <p:nvSpPr>
          <p:cNvPr id="3" name="Title 2">
            <a:extLst>
              <a:ext uri="{FF2B5EF4-FFF2-40B4-BE49-F238E27FC236}">
                <a16:creationId xmlns:a16="http://schemas.microsoft.com/office/drawing/2014/main" id="{5417D3D7-E326-F22B-69FE-A01D810776A8}"/>
              </a:ext>
            </a:extLst>
          </p:cNvPr>
          <p:cNvSpPr>
            <a:spLocks noGrp="1"/>
          </p:cNvSpPr>
          <p:nvPr>
            <p:ph type="title"/>
          </p:nvPr>
        </p:nvSpPr>
        <p:spPr/>
        <p:txBody>
          <a:bodyPr/>
          <a:lstStyle/>
          <a:p>
            <a:r>
              <a:rPr lang="nl-NL" dirty="0"/>
              <a:t>Grote impuls voor agrarisch natuurbeheer</a:t>
            </a:r>
            <a:endParaRPr lang="nl-NL" noProof="0" dirty="0"/>
          </a:p>
        </p:txBody>
      </p:sp>
      <p:sp>
        <p:nvSpPr>
          <p:cNvPr id="4" name="Date Placeholder 3">
            <a:extLst>
              <a:ext uri="{FF2B5EF4-FFF2-40B4-BE49-F238E27FC236}">
                <a16:creationId xmlns:a16="http://schemas.microsoft.com/office/drawing/2014/main" id="{BE633FD1-889F-1823-CA14-977CE1D04351}"/>
              </a:ext>
            </a:extLst>
          </p:cNvPr>
          <p:cNvSpPr>
            <a:spLocks noGrp="1"/>
          </p:cNvSpPr>
          <p:nvPr>
            <p:ph type="dt" sz="half" idx="10"/>
          </p:nvPr>
        </p:nvSpPr>
        <p:spPr/>
        <p:txBody>
          <a:bodyPr/>
          <a:lstStyle/>
          <a:p>
            <a:endParaRPr lang="nl-NL" noProof="0" dirty="0"/>
          </a:p>
        </p:txBody>
      </p:sp>
      <p:sp>
        <p:nvSpPr>
          <p:cNvPr id="5" name="Footer Placeholder 4">
            <a:extLst>
              <a:ext uri="{FF2B5EF4-FFF2-40B4-BE49-F238E27FC236}">
                <a16:creationId xmlns:a16="http://schemas.microsoft.com/office/drawing/2014/main" id="{369DBB2E-416A-009B-B119-9FC1157A5629}"/>
              </a:ext>
            </a:extLst>
          </p:cNvPr>
          <p:cNvSpPr>
            <a:spLocks noGrp="1"/>
          </p:cNvSpPr>
          <p:nvPr>
            <p:ph type="ftr" sz="quarter" idx="11"/>
          </p:nvPr>
        </p:nvSpPr>
        <p:spPr/>
        <p:txBody>
          <a:bodyPr/>
          <a:lstStyle/>
          <a:p>
            <a:endParaRPr lang="nl-NL" noProof="0" dirty="0"/>
          </a:p>
        </p:txBody>
      </p:sp>
      <p:sp>
        <p:nvSpPr>
          <p:cNvPr id="6" name="Slide Number Placeholder 5">
            <a:extLst>
              <a:ext uri="{FF2B5EF4-FFF2-40B4-BE49-F238E27FC236}">
                <a16:creationId xmlns:a16="http://schemas.microsoft.com/office/drawing/2014/main" id="{7C56699F-9E90-DB31-47DD-D23F02E379AF}"/>
              </a:ext>
            </a:extLst>
          </p:cNvPr>
          <p:cNvSpPr>
            <a:spLocks noGrp="1"/>
          </p:cNvSpPr>
          <p:nvPr>
            <p:ph type="sldNum" sz="quarter" idx="12"/>
          </p:nvPr>
        </p:nvSpPr>
        <p:spPr/>
        <p:txBody>
          <a:bodyPr/>
          <a:lstStyle/>
          <a:p>
            <a:fld id="{10A0A6AF-03C5-477E-939A-E28F7E7F05EA}" type="slidenum">
              <a:rPr lang="nl-NL" noProof="0" smtClean="0"/>
              <a:pPr/>
              <a:t>7</a:t>
            </a:fld>
            <a:endParaRPr lang="nl-NL" noProof="0" dirty="0"/>
          </a:p>
        </p:txBody>
      </p:sp>
    </p:spTree>
    <p:extLst>
      <p:ext uri="{BB962C8B-B14F-4D97-AF65-F5344CB8AC3E}">
        <p14:creationId xmlns:p14="http://schemas.microsoft.com/office/powerpoint/2010/main" val="1296517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50538AA2-0797-FB63-FFC0-CC60FF36B0E0}"/>
              </a:ext>
            </a:extLst>
          </p:cNvPr>
          <p:cNvPicPr>
            <a:picLocks noChangeAspect="1"/>
          </p:cNvPicPr>
          <p:nvPr/>
        </p:nvPicPr>
        <p:blipFill>
          <a:blip r:embed="rId3"/>
          <a:stretch>
            <a:fillRect/>
          </a:stretch>
        </p:blipFill>
        <p:spPr>
          <a:xfrm>
            <a:off x="1624964" y="1539856"/>
            <a:ext cx="8637270" cy="5318144"/>
          </a:xfrm>
          <a:prstGeom prst="rect">
            <a:avLst/>
          </a:prstGeom>
        </p:spPr>
      </p:pic>
      <p:sp>
        <p:nvSpPr>
          <p:cNvPr id="10" name="Titel 9">
            <a:extLst>
              <a:ext uri="{FF2B5EF4-FFF2-40B4-BE49-F238E27FC236}">
                <a16:creationId xmlns:a16="http://schemas.microsoft.com/office/drawing/2014/main" id="{86316216-8E89-C695-2751-4A00F044F513}"/>
              </a:ext>
            </a:extLst>
          </p:cNvPr>
          <p:cNvSpPr>
            <a:spLocks noGrp="1"/>
          </p:cNvSpPr>
          <p:nvPr>
            <p:ph type="title"/>
          </p:nvPr>
        </p:nvSpPr>
        <p:spPr>
          <a:xfrm>
            <a:off x="635000" y="681922"/>
            <a:ext cx="10923588" cy="636244"/>
          </a:xfrm>
        </p:spPr>
        <p:txBody>
          <a:bodyPr/>
          <a:lstStyle/>
          <a:p>
            <a:r>
              <a:rPr lang="nl-NL" dirty="0"/>
              <a:t>Effectief agrarisch natuurbeheer vraagt om investeren, concentreren en extensiveren</a:t>
            </a:r>
          </a:p>
        </p:txBody>
      </p:sp>
      <p:sp>
        <p:nvSpPr>
          <p:cNvPr id="4" name="Tijdelijke aanduiding voor datum 3">
            <a:extLst>
              <a:ext uri="{FF2B5EF4-FFF2-40B4-BE49-F238E27FC236}">
                <a16:creationId xmlns:a16="http://schemas.microsoft.com/office/drawing/2014/main" id="{731F24D8-D478-CDA8-4455-7E44E70000EC}"/>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C5C3F278-AFB6-081D-DF3B-F2829D74CDA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6DD2391-F514-D9A5-9A14-51D9114116F9}"/>
              </a:ext>
            </a:extLst>
          </p:cNvPr>
          <p:cNvSpPr>
            <a:spLocks noGrp="1"/>
          </p:cNvSpPr>
          <p:nvPr>
            <p:ph type="sldNum" sz="quarter" idx="12"/>
          </p:nvPr>
        </p:nvSpPr>
        <p:spPr/>
        <p:txBody>
          <a:bodyPr/>
          <a:lstStyle/>
          <a:p>
            <a:fld id="{10A0A6AF-03C5-477E-939A-E28F7E7F05EA}" type="slidenum">
              <a:rPr lang="nl-NL" smtClean="0"/>
              <a:pPr/>
              <a:t>8</a:t>
            </a:fld>
            <a:endParaRPr lang="nl-NL"/>
          </a:p>
        </p:txBody>
      </p:sp>
    </p:spTree>
    <p:extLst>
      <p:ext uri="{BB962C8B-B14F-4D97-AF65-F5344CB8AC3E}">
        <p14:creationId xmlns:p14="http://schemas.microsoft.com/office/powerpoint/2010/main" val="3941913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15E4F68-E323-BD41-8CC0-B45F67237D81}"/>
              </a:ext>
            </a:extLst>
          </p:cNvPr>
          <p:cNvSpPr>
            <a:spLocks noGrp="1"/>
          </p:cNvSpPr>
          <p:nvPr>
            <p:ph idx="1"/>
          </p:nvPr>
        </p:nvSpPr>
        <p:spPr>
          <a:xfrm>
            <a:off x="633412" y="1866106"/>
            <a:ext cx="10923588" cy="4770204"/>
          </a:xfrm>
        </p:spPr>
        <p:txBody>
          <a:bodyPr/>
          <a:lstStyle/>
          <a:p>
            <a:pPr marL="457200" indent="-457200">
              <a:buClr>
                <a:srgbClr val="000000"/>
              </a:buClr>
              <a:buSzPct val="100000"/>
              <a:buFont typeface="+mj-lt"/>
              <a:buAutoNum type="arabicPeriod"/>
            </a:pPr>
            <a:r>
              <a:rPr lang="nl-NL" sz="2000" b="1" noProof="0" dirty="0"/>
              <a:t>Investeren</a:t>
            </a:r>
            <a:r>
              <a:rPr lang="nl-NL" sz="2000" noProof="0" dirty="0"/>
              <a:t> in inrichting van gebieden en omschakeling hele bedrijven</a:t>
            </a:r>
          </a:p>
          <a:p>
            <a:pPr lvl="2">
              <a:buFont typeface="Arial" panose="020B0604020202020204" pitchFamily="34" charset="0"/>
              <a:buChar char="•"/>
            </a:pPr>
            <a:r>
              <a:rPr lang="nl-NL" sz="1400" noProof="0" dirty="0"/>
              <a:t>Herwaardering grond</a:t>
            </a:r>
          </a:p>
          <a:p>
            <a:pPr lvl="2">
              <a:buFont typeface="Arial" panose="020B0604020202020204" pitchFamily="34" charset="0"/>
              <a:buChar char="•"/>
            </a:pPr>
            <a:r>
              <a:rPr lang="nl-NL" sz="1400" noProof="0" dirty="0"/>
              <a:t>Aanleg landschapselementen met gebiedseigen zaden en planten</a:t>
            </a:r>
          </a:p>
          <a:p>
            <a:pPr lvl="2">
              <a:buFont typeface="Arial" panose="020B0604020202020204" pitchFamily="34" charset="0"/>
              <a:buChar char="•"/>
            </a:pPr>
            <a:r>
              <a:rPr lang="nl-NL" sz="1400" noProof="0" dirty="0"/>
              <a:t>Aangepaste stalsystemen/werktuigen/koeienrassen etc.</a:t>
            </a:r>
          </a:p>
          <a:p>
            <a:pPr marL="457200" indent="-457200">
              <a:buClr>
                <a:srgbClr val="000000"/>
              </a:buClr>
              <a:buSzPct val="100000"/>
              <a:buFont typeface="+mj-lt"/>
              <a:buAutoNum type="arabicPeriod"/>
            </a:pPr>
            <a:r>
              <a:rPr lang="nl-NL" sz="2000" noProof="0" dirty="0"/>
              <a:t>Ruimtelijke</a:t>
            </a:r>
            <a:r>
              <a:rPr lang="nl-NL" sz="2000" b="1" noProof="0" dirty="0"/>
              <a:t> concentratie </a:t>
            </a:r>
            <a:r>
              <a:rPr lang="nl-NL" sz="2000" noProof="0" dirty="0"/>
              <a:t>van beheer </a:t>
            </a:r>
          </a:p>
          <a:p>
            <a:pPr lvl="2">
              <a:buFont typeface="Arial" panose="020B0604020202020204" pitchFamily="34" charset="0"/>
              <a:buChar char="•"/>
            </a:pPr>
            <a:r>
              <a:rPr lang="nl-NL" sz="1400" noProof="0" dirty="0"/>
              <a:t>Leefgebieden van soorten hebben bepaald % agrarisch natuurbeheer in de buurt nodig (voor weidevogels tot 40-50%) </a:t>
            </a:r>
          </a:p>
          <a:p>
            <a:pPr lvl="2">
              <a:buFont typeface="Arial" panose="020B0604020202020204" pitchFamily="34" charset="0"/>
              <a:buChar char="•"/>
            </a:pPr>
            <a:r>
              <a:rPr lang="nl-NL" sz="1400" noProof="0" dirty="0"/>
              <a:t>Peilverhoging in een heel </a:t>
            </a:r>
            <a:r>
              <a:rPr lang="nl-NL" sz="1400" noProof="0" dirty="0" err="1"/>
              <a:t>peilvak</a:t>
            </a:r>
            <a:r>
              <a:rPr lang="nl-NL" sz="1400" noProof="0" dirty="0"/>
              <a:t>; stikstofreductie nabij Natura2000, etc.</a:t>
            </a:r>
          </a:p>
          <a:p>
            <a:pPr marL="457200" indent="-457200">
              <a:buClr>
                <a:srgbClr val="000000"/>
              </a:buClr>
              <a:buSzPct val="100000"/>
              <a:buFont typeface="+mj-lt"/>
              <a:buAutoNum type="arabicPeriod"/>
            </a:pPr>
            <a:r>
              <a:rPr lang="nl-NL" sz="2000" b="1" noProof="0" dirty="0"/>
              <a:t>Extensiveren</a:t>
            </a:r>
            <a:r>
              <a:rPr lang="nl-NL" sz="2000" noProof="0" dirty="0"/>
              <a:t> van landbouwpraktijk door afsluiten zware pakketten</a:t>
            </a:r>
          </a:p>
          <a:p>
            <a:pPr lvl="2">
              <a:buFont typeface="Arial" panose="020B0604020202020204" pitchFamily="34" charset="0"/>
              <a:buChar char="•"/>
            </a:pPr>
            <a:r>
              <a:rPr lang="nl-NL" sz="1400" noProof="0" dirty="0"/>
              <a:t>Minder bemesten, ruimte voor landschapselementen, kruidenrijk grasland, hoog waterpeil, etc. </a:t>
            </a:r>
          </a:p>
          <a:p>
            <a:pPr lvl="2">
              <a:buFont typeface="Arial" panose="020B0604020202020204" pitchFamily="34" charset="0"/>
              <a:buChar char="•"/>
            </a:pPr>
            <a:r>
              <a:rPr lang="nl-NL" sz="1400" noProof="0" dirty="0"/>
              <a:t>Zware pakketten met flinke beperkingen voor agrarisch gebruik </a:t>
            </a:r>
          </a:p>
        </p:txBody>
      </p:sp>
      <p:sp>
        <p:nvSpPr>
          <p:cNvPr id="3" name="Titel 2">
            <a:extLst>
              <a:ext uri="{FF2B5EF4-FFF2-40B4-BE49-F238E27FC236}">
                <a16:creationId xmlns:a16="http://schemas.microsoft.com/office/drawing/2014/main" id="{A0450ABC-8A73-1678-6B5C-76634ABB42DF}"/>
              </a:ext>
            </a:extLst>
          </p:cNvPr>
          <p:cNvSpPr>
            <a:spLocks noGrp="1"/>
          </p:cNvSpPr>
          <p:nvPr>
            <p:ph type="title"/>
          </p:nvPr>
        </p:nvSpPr>
        <p:spPr>
          <a:xfrm>
            <a:off x="633412" y="742487"/>
            <a:ext cx="10923588" cy="636244"/>
          </a:xfrm>
        </p:spPr>
        <p:txBody>
          <a:bodyPr/>
          <a:lstStyle/>
          <a:p>
            <a:r>
              <a:rPr lang="nl-NL" noProof="0" dirty="0"/>
              <a:t>Effectief agrarisch natuurbeheer vraagt om investeren, concentreren en extensiveren</a:t>
            </a:r>
          </a:p>
        </p:txBody>
      </p:sp>
      <p:sp>
        <p:nvSpPr>
          <p:cNvPr id="4" name="Tijdelijke aanduiding voor datum 3">
            <a:extLst>
              <a:ext uri="{FF2B5EF4-FFF2-40B4-BE49-F238E27FC236}">
                <a16:creationId xmlns:a16="http://schemas.microsoft.com/office/drawing/2014/main" id="{C80E330D-CED4-EA8A-02D4-ED7591A0FABB}"/>
              </a:ext>
            </a:extLst>
          </p:cNvPr>
          <p:cNvSpPr>
            <a:spLocks noGrp="1"/>
          </p:cNvSpPr>
          <p:nvPr>
            <p:ph type="dt" sz="half" idx="10"/>
          </p:nvPr>
        </p:nvSpPr>
        <p:spPr/>
        <p:txBody>
          <a:bodyPr/>
          <a:lstStyle/>
          <a:p>
            <a:endParaRPr lang="nl-NL" noProof="0" dirty="0"/>
          </a:p>
        </p:txBody>
      </p:sp>
      <p:sp>
        <p:nvSpPr>
          <p:cNvPr id="5" name="Tijdelijke aanduiding voor voettekst 4">
            <a:extLst>
              <a:ext uri="{FF2B5EF4-FFF2-40B4-BE49-F238E27FC236}">
                <a16:creationId xmlns:a16="http://schemas.microsoft.com/office/drawing/2014/main" id="{9E0EB57B-45DD-E416-8A40-36635178717F}"/>
              </a:ext>
            </a:extLst>
          </p:cNvPr>
          <p:cNvSpPr>
            <a:spLocks noGrp="1"/>
          </p:cNvSpPr>
          <p:nvPr>
            <p:ph type="ftr" sz="quarter" idx="11"/>
          </p:nvPr>
        </p:nvSpPr>
        <p:spPr/>
        <p:txBody>
          <a:bodyPr/>
          <a:lstStyle/>
          <a:p>
            <a:endParaRPr lang="nl-NL" noProof="0" dirty="0"/>
          </a:p>
        </p:txBody>
      </p:sp>
      <p:sp>
        <p:nvSpPr>
          <p:cNvPr id="6" name="Tijdelijke aanduiding voor dianummer 5">
            <a:extLst>
              <a:ext uri="{FF2B5EF4-FFF2-40B4-BE49-F238E27FC236}">
                <a16:creationId xmlns:a16="http://schemas.microsoft.com/office/drawing/2014/main" id="{66D8F3D6-2A25-EAB9-D104-C8567D7D6344}"/>
              </a:ext>
            </a:extLst>
          </p:cNvPr>
          <p:cNvSpPr>
            <a:spLocks noGrp="1"/>
          </p:cNvSpPr>
          <p:nvPr>
            <p:ph type="sldNum" sz="quarter" idx="12"/>
          </p:nvPr>
        </p:nvSpPr>
        <p:spPr/>
        <p:txBody>
          <a:bodyPr/>
          <a:lstStyle/>
          <a:p>
            <a:fld id="{10A0A6AF-03C5-477E-939A-E28F7E7F05EA}" type="slidenum">
              <a:rPr lang="nl-NL" noProof="0" smtClean="0"/>
              <a:pPr/>
              <a:t>9</a:t>
            </a:fld>
            <a:endParaRPr lang="nl-NL" noProof="0" dirty="0"/>
          </a:p>
        </p:txBody>
      </p:sp>
    </p:spTree>
    <p:extLst>
      <p:ext uri="{BB962C8B-B14F-4D97-AF65-F5344CB8AC3E}">
        <p14:creationId xmlns:p14="http://schemas.microsoft.com/office/powerpoint/2010/main" val="810302643"/>
      </p:ext>
    </p:extLst>
  </p:cSld>
  <p:clrMapOvr>
    <a:masterClrMapping/>
  </p:clrMapOvr>
</p:sld>
</file>

<file path=ppt/theme/theme1.xml><?xml version="1.0" encoding="utf-8"?>
<a:theme xmlns:a="http://schemas.openxmlformats.org/drawingml/2006/main" name="16008 RIJK - Sjabloon 16x9 Mosgroen">
  <a:themeElements>
    <a:clrScheme name="Rijks Mosgroen">
      <a:dk1>
        <a:srgbClr val="000000"/>
      </a:dk1>
      <a:lt1>
        <a:srgbClr val="FFFFFF"/>
      </a:lt1>
      <a:dk2>
        <a:srgbClr val="777C00"/>
      </a:dk2>
      <a:lt2>
        <a:srgbClr val="EAEBD8"/>
      </a:lt2>
      <a:accent1>
        <a:srgbClr val="F9E11E"/>
      </a:accent1>
      <a:accent2>
        <a:srgbClr val="42145F"/>
      </a:accent2>
      <a:accent3>
        <a:srgbClr val="38870D"/>
      </a:accent3>
      <a:accent4>
        <a:srgbClr val="017BC6"/>
      </a:accent4>
      <a:accent5>
        <a:srgbClr val="75D1B5"/>
      </a:accent5>
      <a:accent6>
        <a:srgbClr val="8EC9E7"/>
      </a:accent6>
      <a:hlink>
        <a:srgbClr val="777C00"/>
      </a:hlink>
      <a:folHlink>
        <a:srgbClr val="D6D6B2"/>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F855D62B-040E-4060-8AE8-848B2AB86181}" vid="{35228413-A695-41F3-AFC3-C0F19FE06D3C}"/>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ap:Words>2196</ap:Words>
  <ap:PresentationFormat>Breedbeeld</ap:PresentationFormat>
  <ap:Paragraphs>178</ap:Paragraphs>
  <ap:Slides>16</ap:Slides>
  <ap:HiddenSlides>0</ap:HiddenSlides>
  <ap:MMClips>0</ap:MMClips>
  <ap:ScaleCrop>false</ap:ScaleCrop>
  <ap:HeadingPairs>
    <vt:vector baseType="variant" size="6">
      <vt:variant>
        <vt:lpstr>Gebruikte lettertypen</vt:lpstr>
      </vt:variant>
      <vt:variant>
        <vt:i4>4</vt:i4>
      </vt:variant>
      <vt:variant>
        <vt:lpstr>Thema</vt:lpstr>
      </vt:variant>
      <vt:variant>
        <vt:i4>1</vt:i4>
      </vt:variant>
      <vt:variant>
        <vt:lpstr>Diatitels</vt:lpstr>
      </vt:variant>
      <vt:variant>
        <vt:i4>16</vt:i4>
      </vt:variant>
    </vt:vector>
  </ap:HeadingPairs>
  <ap:TitlesOfParts>
    <vt:vector baseType="lpstr" size="21">
      <vt:lpstr>Arial</vt:lpstr>
      <vt:lpstr>Calibri</vt:lpstr>
      <vt:lpstr>Verdana</vt:lpstr>
      <vt:lpstr>Wingdings</vt:lpstr>
      <vt:lpstr>16008 RIJK - Sjabloon 16x9 Mosgroen</vt:lpstr>
      <vt:lpstr>Policybrief Agrarisch Natuurbeheer Investeren, concentreren, extensiveren </vt:lpstr>
      <vt:lpstr>PBL i.s.m. WUR</vt:lpstr>
      <vt:lpstr>Agrarisch natuurbeheer</vt:lpstr>
      <vt:lpstr>ANLb-stelsel</vt:lpstr>
      <vt:lpstr>Ecologische effectiviteit minder dan verwacht</vt:lpstr>
      <vt:lpstr>Conclusies policybrief</vt:lpstr>
      <vt:lpstr>Grote impuls voor agrarisch natuurbeheer</vt:lpstr>
      <vt:lpstr>Effectief agrarisch natuurbeheer vraagt om investeren, concentreren en extensiveren</vt:lpstr>
      <vt:lpstr>Effectief agrarisch natuurbeheer vraagt om investeren, concentreren en extensiveren</vt:lpstr>
      <vt:lpstr>Agrarisch natuurbeheer ANLb in 2022</vt:lpstr>
      <vt:lpstr>500 miljoen is onvoldoende voor alle gestelde doelen: keuzes zijn nodig</vt:lpstr>
      <vt:lpstr>Agrariërs beter en langjarig belonen nodig, maar niet eenvoudig</vt:lpstr>
      <vt:lpstr>Vrijwilligheid op gespannen voet met wettelijke verplichtingen </vt:lpstr>
      <vt:lpstr>Handelingsperspectieven voor het Rijk (1)   </vt:lpstr>
      <vt:lpstr>Handelingsperspectieven voor het Rijk (2) </vt:lpstr>
      <vt:lpstr>Rapporten</vt:lpstr>
    </vt:vector>
  </ap:TitlesOfParts>
  <ap:LinksUpToDate>false</ap:LinksUpToDate>
  <ap:SharedDoc>false</ap:SharedDoc>
</ap:Properties>
</file>

<file path=docProps/core.xml><?xml version="1.0" encoding="utf-8"?>
<coreProperties xmlns:dc="http://purl.org/dc/elements/1.1/" xmlns:dcterms="http://purl.org/dc/terms/" xmlns:xsi="http://www.w3.org/2001/XMLSchema-instance" xmlns="http://schemas.openxmlformats.org/package/2006/metadata/core-properties">
  <dc:title/>
  <dc:creator/>
  <lastModifiedBy/>
  <revision/>
  <lastPrinted>2025-07-15T09:38:31.0000000Z</lastPrinted>
  <dcterms:created xsi:type="dcterms:W3CDTF">2025-02-06T07:21:37.0000000Z</dcterms:created>
  <dcterms:modified xsi:type="dcterms:W3CDTF">2025-09-04T13:36:05.0000000Z</dcterms:modified>
  <dc:description/>
  <dc:subject/>
  <keywords/>
  <version/>
  <category>------------------------</category>
</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0x01010030C095FB9BC6E649BFEA01987403B34B</vt:lpwstr>
  </property>
</Properties>
</file>