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72" r:id="rId1"/>
  </p:sldMasterIdLst>
  <p:notesMasterIdLst>
    <p:notesMasterId r:id="rId14"/>
  </p:notesMasterIdLst>
  <p:handoutMasterIdLst>
    <p:handoutMasterId r:id="rId15"/>
  </p:handoutMasterIdLst>
  <p:sldIdLst>
    <p:sldId id="257" r:id="rId2"/>
    <p:sldId id="306" r:id="rId3"/>
    <p:sldId id="307" r:id="rId4"/>
    <p:sldId id="321" r:id="rId5"/>
    <p:sldId id="318" r:id="rId6"/>
    <p:sldId id="311" r:id="rId7"/>
    <p:sldId id="319" r:id="rId8"/>
    <p:sldId id="314" r:id="rId9"/>
    <p:sldId id="320" r:id="rId10"/>
    <p:sldId id="315" r:id="rId11"/>
    <p:sldId id="316" r:id="rId12"/>
    <p:sldId id="309" r:id="rId13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bert van den Braak" initials="WAJM" lastIdx="1" clrIdx="0"/>
  <p:cmAuthor id="2" name="charlotte@inpladi.nl" initials="c" lastIdx="1" clrIdx="1">
    <p:extLst>
      <p:ext uri="{19B8F6BF-5375-455C-9EA6-DF929625EA0E}">
        <p15:presenceInfo xmlns:p15="http://schemas.microsoft.com/office/powerpoint/2012/main" userId="79c053de835428f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2D"/>
    <a:srgbClr val="E8DD10"/>
    <a:srgbClr val="FDCA00"/>
    <a:srgbClr val="7DB713"/>
    <a:srgbClr val="C1D533"/>
    <a:srgbClr val="00822E"/>
    <a:srgbClr val="E60004"/>
    <a:srgbClr val="C1D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4529"/>
  </p:normalViewPr>
  <p:slideViewPr>
    <p:cSldViewPr snapToObjects="1" showGuides="1">
      <p:cViewPr varScale="1">
        <p:scale>
          <a:sx n="144" d="100"/>
          <a:sy n="144" d="100"/>
        </p:scale>
        <p:origin x="570" y="114"/>
      </p:cViewPr>
      <p:guideLst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>
        <p:scale>
          <a:sx n="140" d="100"/>
          <a:sy n="140" d="100"/>
        </p:scale>
        <p:origin x="4680" y="-13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476672" y="230982"/>
            <a:ext cx="5040560" cy="458788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endParaRPr lang="nl-NL" dirty="0">
              <a:latin typeface="Arial" charset="0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451660" y="229394"/>
            <a:ext cx="2971800" cy="458788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13F94FCE-88E1-7C4D-AC49-E8FEE0841165}" type="datetimeFigureOut">
              <a:rPr lang="nl-NL" smtClean="0">
                <a:latin typeface="Arial" charset="0"/>
              </a:rPr>
              <a:t>15-9-2021</a:t>
            </a:fld>
            <a:endParaRPr lang="nl-NL" dirty="0">
              <a:latin typeface="Arial" charset="0"/>
            </a:endParaRPr>
          </a:p>
        </p:txBody>
      </p:sp>
      <p:sp>
        <p:nvSpPr>
          <p:cNvPr id="6" name="Rechthoek 7"/>
          <p:cNvSpPr/>
          <p:nvPr/>
        </p:nvSpPr>
        <p:spPr>
          <a:xfrm>
            <a:off x="1949201" y="8689665"/>
            <a:ext cx="792000" cy="66229"/>
          </a:xfrm>
          <a:custGeom>
            <a:avLst/>
            <a:gdLst>
              <a:gd name="connsiteX0" fmla="*/ 0 w 2367610"/>
              <a:gd name="connsiteY0" fmla="*/ 0 h 288000"/>
              <a:gd name="connsiteX1" fmla="*/ 2367610 w 2367610"/>
              <a:gd name="connsiteY1" fmla="*/ 0 h 288000"/>
              <a:gd name="connsiteX2" fmla="*/ 2367610 w 2367610"/>
              <a:gd name="connsiteY2" fmla="*/ 288000 h 288000"/>
              <a:gd name="connsiteX3" fmla="*/ 0 w 2367610"/>
              <a:gd name="connsiteY3" fmla="*/ 288000 h 288000"/>
              <a:gd name="connsiteX4" fmla="*/ 0 w 2367610"/>
              <a:gd name="connsiteY4" fmla="*/ 0 h 288000"/>
              <a:gd name="connsiteX0" fmla="*/ 57150 w 2424760"/>
              <a:gd name="connsiteY0" fmla="*/ 0 h 288000"/>
              <a:gd name="connsiteX1" fmla="*/ 2424760 w 2424760"/>
              <a:gd name="connsiteY1" fmla="*/ 0 h 288000"/>
              <a:gd name="connsiteX2" fmla="*/ 2424760 w 2424760"/>
              <a:gd name="connsiteY2" fmla="*/ 288000 h 288000"/>
              <a:gd name="connsiteX3" fmla="*/ 0 w 2424760"/>
              <a:gd name="connsiteY3" fmla="*/ 288000 h 288000"/>
              <a:gd name="connsiteX4" fmla="*/ 57150 w 2424760"/>
              <a:gd name="connsiteY4" fmla="*/ 0 h 288000"/>
              <a:gd name="connsiteX0" fmla="*/ 57150 w 2424760"/>
              <a:gd name="connsiteY0" fmla="*/ 0 h 288000"/>
              <a:gd name="connsiteX1" fmla="*/ 2424760 w 2424760"/>
              <a:gd name="connsiteY1" fmla="*/ 0 h 288000"/>
              <a:gd name="connsiteX2" fmla="*/ 2361260 w 2424760"/>
              <a:gd name="connsiteY2" fmla="*/ 288000 h 288000"/>
              <a:gd name="connsiteX3" fmla="*/ 0 w 2424760"/>
              <a:gd name="connsiteY3" fmla="*/ 288000 h 288000"/>
              <a:gd name="connsiteX4" fmla="*/ 57150 w 2424760"/>
              <a:gd name="connsiteY4" fmla="*/ 0 h 2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4760" h="288000">
                <a:moveTo>
                  <a:pt x="57150" y="0"/>
                </a:moveTo>
                <a:lnTo>
                  <a:pt x="2424760" y="0"/>
                </a:lnTo>
                <a:lnTo>
                  <a:pt x="2361260" y="288000"/>
                </a:lnTo>
                <a:lnTo>
                  <a:pt x="0" y="288000"/>
                </a:lnTo>
                <a:lnTo>
                  <a:pt x="5715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8"/>
          <p:cNvSpPr/>
          <p:nvPr/>
        </p:nvSpPr>
        <p:spPr>
          <a:xfrm>
            <a:off x="3791738" y="8689665"/>
            <a:ext cx="429886" cy="66229"/>
          </a:xfrm>
          <a:custGeom>
            <a:avLst/>
            <a:gdLst>
              <a:gd name="connsiteX0" fmla="*/ 0 w 1815412"/>
              <a:gd name="connsiteY0" fmla="*/ 0 h 288000"/>
              <a:gd name="connsiteX1" fmla="*/ 1815412 w 1815412"/>
              <a:gd name="connsiteY1" fmla="*/ 0 h 288000"/>
              <a:gd name="connsiteX2" fmla="*/ 1815412 w 1815412"/>
              <a:gd name="connsiteY2" fmla="*/ 288000 h 288000"/>
              <a:gd name="connsiteX3" fmla="*/ 0 w 1815412"/>
              <a:gd name="connsiteY3" fmla="*/ 288000 h 288000"/>
              <a:gd name="connsiteX4" fmla="*/ 0 w 1815412"/>
              <a:gd name="connsiteY4" fmla="*/ 0 h 288000"/>
              <a:gd name="connsiteX0" fmla="*/ 53975 w 1869387"/>
              <a:gd name="connsiteY0" fmla="*/ 0 h 288000"/>
              <a:gd name="connsiteX1" fmla="*/ 1869387 w 1869387"/>
              <a:gd name="connsiteY1" fmla="*/ 0 h 288000"/>
              <a:gd name="connsiteX2" fmla="*/ 1869387 w 1869387"/>
              <a:gd name="connsiteY2" fmla="*/ 288000 h 288000"/>
              <a:gd name="connsiteX3" fmla="*/ 0 w 1869387"/>
              <a:gd name="connsiteY3" fmla="*/ 288000 h 288000"/>
              <a:gd name="connsiteX4" fmla="*/ 53975 w 1869387"/>
              <a:gd name="connsiteY4" fmla="*/ 0 h 288000"/>
              <a:gd name="connsiteX0" fmla="*/ 53975 w 1869387"/>
              <a:gd name="connsiteY0" fmla="*/ 0 h 288000"/>
              <a:gd name="connsiteX1" fmla="*/ 1869387 w 1869387"/>
              <a:gd name="connsiteY1" fmla="*/ 0 h 288000"/>
              <a:gd name="connsiteX2" fmla="*/ 1805887 w 1869387"/>
              <a:gd name="connsiteY2" fmla="*/ 288000 h 288000"/>
              <a:gd name="connsiteX3" fmla="*/ 0 w 1869387"/>
              <a:gd name="connsiteY3" fmla="*/ 288000 h 288000"/>
              <a:gd name="connsiteX4" fmla="*/ 53975 w 1869387"/>
              <a:gd name="connsiteY4" fmla="*/ 0 h 288000"/>
              <a:gd name="connsiteX0" fmla="*/ 53975 w 1869387"/>
              <a:gd name="connsiteY0" fmla="*/ 0 h 288000"/>
              <a:gd name="connsiteX1" fmla="*/ 1869387 w 1869387"/>
              <a:gd name="connsiteY1" fmla="*/ 0 h 288000"/>
              <a:gd name="connsiteX2" fmla="*/ 1821762 w 1869387"/>
              <a:gd name="connsiteY2" fmla="*/ 288000 h 288000"/>
              <a:gd name="connsiteX3" fmla="*/ 0 w 1869387"/>
              <a:gd name="connsiteY3" fmla="*/ 288000 h 288000"/>
              <a:gd name="connsiteX4" fmla="*/ 53975 w 1869387"/>
              <a:gd name="connsiteY4" fmla="*/ 0 h 2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387" h="288000">
                <a:moveTo>
                  <a:pt x="53975" y="0"/>
                </a:moveTo>
                <a:lnTo>
                  <a:pt x="1869387" y="0"/>
                </a:lnTo>
                <a:lnTo>
                  <a:pt x="1821762" y="288000"/>
                </a:lnTo>
                <a:lnTo>
                  <a:pt x="0" y="288000"/>
                </a:lnTo>
                <a:lnTo>
                  <a:pt x="53975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13"/>
          <p:cNvSpPr/>
          <p:nvPr/>
        </p:nvSpPr>
        <p:spPr>
          <a:xfrm>
            <a:off x="2673656" y="8876848"/>
            <a:ext cx="1080000" cy="15632"/>
          </a:xfrm>
          <a:custGeom>
            <a:avLst/>
            <a:gdLst>
              <a:gd name="connsiteX0" fmla="*/ 0 w 3150000"/>
              <a:gd name="connsiteY0" fmla="*/ 0 h 64800"/>
              <a:gd name="connsiteX1" fmla="*/ 3150000 w 3150000"/>
              <a:gd name="connsiteY1" fmla="*/ 0 h 64800"/>
              <a:gd name="connsiteX2" fmla="*/ 3150000 w 3150000"/>
              <a:gd name="connsiteY2" fmla="*/ 64800 h 64800"/>
              <a:gd name="connsiteX3" fmla="*/ 0 w 3150000"/>
              <a:gd name="connsiteY3" fmla="*/ 64800 h 64800"/>
              <a:gd name="connsiteX4" fmla="*/ 0 w 3150000"/>
              <a:gd name="connsiteY4" fmla="*/ 0 h 64800"/>
              <a:gd name="connsiteX0" fmla="*/ 12700 w 3162700"/>
              <a:gd name="connsiteY0" fmla="*/ 0 h 67975"/>
              <a:gd name="connsiteX1" fmla="*/ 3162700 w 3162700"/>
              <a:gd name="connsiteY1" fmla="*/ 0 h 67975"/>
              <a:gd name="connsiteX2" fmla="*/ 3162700 w 3162700"/>
              <a:gd name="connsiteY2" fmla="*/ 64800 h 67975"/>
              <a:gd name="connsiteX3" fmla="*/ 0 w 3162700"/>
              <a:gd name="connsiteY3" fmla="*/ 67975 h 67975"/>
              <a:gd name="connsiteX4" fmla="*/ 12700 w 3162700"/>
              <a:gd name="connsiteY4" fmla="*/ 0 h 67975"/>
              <a:gd name="connsiteX0" fmla="*/ 12700 w 3162700"/>
              <a:gd name="connsiteY0" fmla="*/ 0 h 67975"/>
              <a:gd name="connsiteX1" fmla="*/ 3162700 w 3162700"/>
              <a:gd name="connsiteY1" fmla="*/ 0 h 67975"/>
              <a:gd name="connsiteX2" fmla="*/ 3137300 w 3162700"/>
              <a:gd name="connsiteY2" fmla="*/ 67975 h 67975"/>
              <a:gd name="connsiteX3" fmla="*/ 0 w 3162700"/>
              <a:gd name="connsiteY3" fmla="*/ 67975 h 67975"/>
              <a:gd name="connsiteX4" fmla="*/ 12700 w 3162700"/>
              <a:gd name="connsiteY4" fmla="*/ 0 h 67975"/>
              <a:gd name="connsiteX0" fmla="*/ 12700 w 3162700"/>
              <a:gd name="connsiteY0" fmla="*/ 0 h 67975"/>
              <a:gd name="connsiteX1" fmla="*/ 3162700 w 3162700"/>
              <a:gd name="connsiteY1" fmla="*/ 0 h 67975"/>
              <a:gd name="connsiteX2" fmla="*/ 3153175 w 3162700"/>
              <a:gd name="connsiteY2" fmla="*/ 67975 h 67975"/>
              <a:gd name="connsiteX3" fmla="*/ 0 w 3162700"/>
              <a:gd name="connsiteY3" fmla="*/ 67975 h 67975"/>
              <a:gd name="connsiteX4" fmla="*/ 12700 w 3162700"/>
              <a:gd name="connsiteY4" fmla="*/ 0 h 6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2700" h="67975">
                <a:moveTo>
                  <a:pt x="12700" y="0"/>
                </a:moveTo>
                <a:lnTo>
                  <a:pt x="3162700" y="0"/>
                </a:lnTo>
                <a:lnTo>
                  <a:pt x="3153175" y="67975"/>
                </a:lnTo>
                <a:lnTo>
                  <a:pt x="0" y="67975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14"/>
          <p:cNvSpPr/>
          <p:nvPr/>
        </p:nvSpPr>
        <p:spPr>
          <a:xfrm>
            <a:off x="4293632" y="8876848"/>
            <a:ext cx="4824000" cy="14902"/>
          </a:xfrm>
          <a:custGeom>
            <a:avLst/>
            <a:gdLst>
              <a:gd name="connsiteX0" fmla="*/ 0 w 7146000"/>
              <a:gd name="connsiteY0" fmla="*/ 0 h 64800"/>
              <a:gd name="connsiteX1" fmla="*/ 7146000 w 7146000"/>
              <a:gd name="connsiteY1" fmla="*/ 0 h 64800"/>
              <a:gd name="connsiteX2" fmla="*/ 7146000 w 7146000"/>
              <a:gd name="connsiteY2" fmla="*/ 64800 h 64800"/>
              <a:gd name="connsiteX3" fmla="*/ 0 w 7146000"/>
              <a:gd name="connsiteY3" fmla="*/ 64800 h 64800"/>
              <a:gd name="connsiteX4" fmla="*/ 0 w 7146000"/>
              <a:gd name="connsiteY4" fmla="*/ 0 h 64800"/>
              <a:gd name="connsiteX0" fmla="*/ 15875 w 7161875"/>
              <a:gd name="connsiteY0" fmla="*/ 0 h 64800"/>
              <a:gd name="connsiteX1" fmla="*/ 7161875 w 7161875"/>
              <a:gd name="connsiteY1" fmla="*/ 0 h 64800"/>
              <a:gd name="connsiteX2" fmla="*/ 7161875 w 7161875"/>
              <a:gd name="connsiteY2" fmla="*/ 64800 h 64800"/>
              <a:gd name="connsiteX3" fmla="*/ 0 w 7161875"/>
              <a:gd name="connsiteY3" fmla="*/ 64800 h 64800"/>
              <a:gd name="connsiteX4" fmla="*/ 15875 w 7161875"/>
              <a:gd name="connsiteY4" fmla="*/ 0 h 64800"/>
              <a:gd name="connsiteX0" fmla="*/ 15875 w 7161875"/>
              <a:gd name="connsiteY0" fmla="*/ 0 h 64800"/>
              <a:gd name="connsiteX1" fmla="*/ 7161875 w 7161875"/>
              <a:gd name="connsiteY1" fmla="*/ 0 h 64800"/>
              <a:gd name="connsiteX2" fmla="*/ 7146000 w 7161875"/>
              <a:gd name="connsiteY2" fmla="*/ 64800 h 64800"/>
              <a:gd name="connsiteX3" fmla="*/ 0 w 7161875"/>
              <a:gd name="connsiteY3" fmla="*/ 64800 h 64800"/>
              <a:gd name="connsiteX4" fmla="*/ 15875 w 7161875"/>
              <a:gd name="connsiteY4" fmla="*/ 0 h 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1875" h="64800">
                <a:moveTo>
                  <a:pt x="15875" y="0"/>
                </a:moveTo>
                <a:lnTo>
                  <a:pt x="7161875" y="0"/>
                </a:lnTo>
                <a:lnTo>
                  <a:pt x="7146000" y="64800"/>
                </a:lnTo>
                <a:lnTo>
                  <a:pt x="0" y="64800"/>
                </a:lnTo>
                <a:lnTo>
                  <a:pt x="15875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18"/>
          <p:cNvSpPr/>
          <p:nvPr/>
        </p:nvSpPr>
        <p:spPr>
          <a:xfrm>
            <a:off x="-78395" y="8876848"/>
            <a:ext cx="1059659" cy="14902"/>
          </a:xfrm>
          <a:custGeom>
            <a:avLst/>
            <a:gdLst>
              <a:gd name="connsiteX0" fmla="*/ 0 w 4608000"/>
              <a:gd name="connsiteY0" fmla="*/ 0 h 64800"/>
              <a:gd name="connsiteX1" fmla="*/ 4608000 w 4608000"/>
              <a:gd name="connsiteY1" fmla="*/ 0 h 64800"/>
              <a:gd name="connsiteX2" fmla="*/ 4608000 w 4608000"/>
              <a:gd name="connsiteY2" fmla="*/ 64800 h 64800"/>
              <a:gd name="connsiteX3" fmla="*/ 0 w 4608000"/>
              <a:gd name="connsiteY3" fmla="*/ 64800 h 64800"/>
              <a:gd name="connsiteX4" fmla="*/ 0 w 4608000"/>
              <a:gd name="connsiteY4" fmla="*/ 0 h 64800"/>
              <a:gd name="connsiteX0" fmla="*/ 0 w 4608000"/>
              <a:gd name="connsiteY0" fmla="*/ 0 h 64800"/>
              <a:gd name="connsiteX1" fmla="*/ 4608000 w 4608000"/>
              <a:gd name="connsiteY1" fmla="*/ 0 h 64800"/>
              <a:gd name="connsiteX2" fmla="*/ 4563550 w 4608000"/>
              <a:gd name="connsiteY2" fmla="*/ 61625 h 64800"/>
              <a:gd name="connsiteX3" fmla="*/ 0 w 4608000"/>
              <a:gd name="connsiteY3" fmla="*/ 64800 h 64800"/>
              <a:gd name="connsiteX4" fmla="*/ 0 w 4608000"/>
              <a:gd name="connsiteY4" fmla="*/ 0 h 64800"/>
              <a:gd name="connsiteX0" fmla="*/ 0 w 4608000"/>
              <a:gd name="connsiteY0" fmla="*/ 0 h 64800"/>
              <a:gd name="connsiteX1" fmla="*/ 4608000 w 4608000"/>
              <a:gd name="connsiteY1" fmla="*/ 0 h 64800"/>
              <a:gd name="connsiteX2" fmla="*/ 4579425 w 4608000"/>
              <a:gd name="connsiteY2" fmla="*/ 61625 h 64800"/>
              <a:gd name="connsiteX3" fmla="*/ 0 w 4608000"/>
              <a:gd name="connsiteY3" fmla="*/ 64800 h 64800"/>
              <a:gd name="connsiteX4" fmla="*/ 0 w 4608000"/>
              <a:gd name="connsiteY4" fmla="*/ 0 h 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000" h="64800">
                <a:moveTo>
                  <a:pt x="0" y="0"/>
                </a:moveTo>
                <a:lnTo>
                  <a:pt x="4608000" y="0"/>
                </a:lnTo>
                <a:lnTo>
                  <a:pt x="4579425" y="61625"/>
                </a:lnTo>
                <a:lnTo>
                  <a:pt x="0" y="6480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41" y="8516081"/>
            <a:ext cx="1126680" cy="242386"/>
          </a:xfrm>
          <a:prstGeom prst="rect">
            <a:avLst/>
          </a:prstGeom>
        </p:spPr>
      </p:pic>
      <p:sp>
        <p:nvSpPr>
          <p:cNvPr id="13" name="Tijdelijke aanduiding voor dianummer 4"/>
          <p:cNvSpPr txBox="1">
            <a:spLocks/>
          </p:cNvSpPr>
          <p:nvPr/>
        </p:nvSpPr>
        <p:spPr>
          <a:xfrm>
            <a:off x="5229200" y="8316416"/>
            <a:ext cx="1194260" cy="45878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nl-NL"/>
            </a:defPPr>
            <a:lvl1pPr marL="0" algn="r" defTabSz="6858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46F5DC-8175-694F-86AA-6CC7BD974F1A}" type="slidenum">
              <a:rPr lang="nl-NL" smtClean="0">
                <a:latin typeface="Arial" charset="0"/>
              </a:rPr>
              <a:pPr/>
              <a:t>‹nr.›</a:t>
            </a:fld>
            <a:endParaRPr lang="nl-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2C507-AB66-064B-85D9-9B533BD8047E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B6035-115A-7F4D-966D-A174921C2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3085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B6035-115A-7F4D-966D-A174921C2B9D}" type="slidenum">
              <a:rPr lang="nl-NL" smtClean="0"/>
              <a:t>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7071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263" y="3146866"/>
            <a:ext cx="7991475" cy="863601"/>
          </a:xfrm>
          <a:prstGeom prst="rect">
            <a:avLst/>
          </a:prstGeom>
        </p:spPr>
        <p:txBody>
          <a:bodyPr lIns="0" tIns="7200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 baseline="0"/>
            </a:lvl1pPr>
          </a:lstStyle>
          <a:p>
            <a:r>
              <a:rPr lang="nl-NL" dirty="0"/>
              <a:t>Klik om titel van de presentatie toe te voegen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263" y="3602502"/>
            <a:ext cx="7991475" cy="409111"/>
          </a:xfrm>
        </p:spPr>
        <p:txBody>
          <a:bodyPr lIns="0" tIns="0" rIns="0" bIns="0">
            <a:normAutofit/>
          </a:bodyPr>
          <a:lstStyle>
            <a:lvl1pPr marL="0" indent="-88900" algn="l">
              <a:lnSpc>
                <a:spcPct val="100000"/>
              </a:lnSpc>
              <a:buNone/>
              <a:tabLst/>
              <a:defRPr sz="2400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 om tekst toe te voegen</a:t>
            </a:r>
          </a:p>
        </p:txBody>
      </p:sp>
      <p:sp>
        <p:nvSpPr>
          <p:cNvPr id="4" name="Rechthoek 3"/>
          <p:cNvSpPr/>
          <p:nvPr userDrawn="1"/>
        </p:nvSpPr>
        <p:spPr>
          <a:xfrm>
            <a:off x="8567739" y="1"/>
            <a:ext cx="576262" cy="315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logo</a:t>
            </a:r>
            <a:endParaRPr lang="nl-NL" sz="700" baseline="0" dirty="0">
              <a:latin typeface="Arial" charset="0"/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-1188640" y="555625"/>
            <a:ext cx="1125323" cy="398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Afbeelding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de afbeelding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wijzigen…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Nieuw beeld toewijzen</a:t>
            </a:r>
            <a:br>
              <a:rPr lang="nl-NL" sz="700" baseline="0" dirty="0">
                <a:latin typeface="Arial" charset="0"/>
              </a:rPr>
            </a:br>
            <a:endParaRPr lang="nl-NL" sz="700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Positie in kader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Ga op afbeelding staan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opmaken…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afbeelding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Bijsnijden</a:t>
            </a:r>
            <a:r>
              <a:rPr lang="nl-NL" sz="700" baseline="0" dirty="0">
                <a:latin typeface="Arial" charset="0"/>
              </a:rPr>
              <a:t> &gt;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Afbeeldingspositie</a:t>
            </a:r>
            <a:r>
              <a:rPr lang="nl-NL" sz="700" baseline="0" dirty="0">
                <a:latin typeface="Arial" charset="0"/>
              </a:rPr>
              <a:t/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Verschuiving X of Y</a:t>
            </a:r>
          </a:p>
          <a:p>
            <a:pPr marL="90488" indent="-90488">
              <a:buAutoNum type="arabicPeriod"/>
              <a:tabLst/>
            </a:pPr>
            <a:endParaRPr lang="nl-NL" sz="700" u="sng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28" name="Afbeelding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2172042"/>
            <a:ext cx="230120" cy="281258"/>
          </a:xfrm>
          <a:prstGeom prst="rect">
            <a:avLst/>
          </a:prstGeom>
        </p:spPr>
      </p:pic>
      <p:grpSp>
        <p:nvGrpSpPr>
          <p:cNvPr id="29" name="Groeperen 28"/>
          <p:cNvGrpSpPr/>
          <p:nvPr/>
        </p:nvGrpSpPr>
        <p:grpSpPr>
          <a:xfrm>
            <a:off x="-1188640" y="4227934"/>
            <a:ext cx="1125323" cy="562064"/>
            <a:chOff x="4782929" y="4335401"/>
            <a:chExt cx="1125323" cy="562064"/>
          </a:xfrm>
        </p:grpSpPr>
        <p:pic>
          <p:nvPicPr>
            <p:cNvPr id="30" name="Afbeelding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31" name="Rechte verbindingslijn 30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D58977D-C8B3-6644-8E42-F753A6410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/>
          </a:blip>
          <a:srcRect l="610" t="31970" r="42444" b="31966"/>
          <a:stretch/>
        </p:blipFill>
        <p:spPr>
          <a:xfrm>
            <a:off x="0" y="4427821"/>
            <a:ext cx="9144000" cy="64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reeks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5535" y="1419225"/>
            <a:ext cx="2599200" cy="12600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3" name="Picture Placeholder 2"/>
          <p:cNvSpPr>
            <a:spLocks noGrp="1"/>
          </p:cNvSpPr>
          <p:nvPr userDrawn="1">
            <p:ph type="pic" idx="10"/>
          </p:nvPr>
        </p:nvSpPr>
        <p:spPr>
          <a:xfrm>
            <a:off x="5968538" y="1419225"/>
            <a:ext cx="2599200" cy="12600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4" name="Picture Placeholder 2"/>
          <p:cNvSpPr>
            <a:spLocks noGrp="1"/>
          </p:cNvSpPr>
          <p:nvPr userDrawn="1">
            <p:ph type="pic" idx="11"/>
          </p:nvPr>
        </p:nvSpPr>
        <p:spPr>
          <a:xfrm>
            <a:off x="3272037" y="1419225"/>
            <a:ext cx="2599200" cy="12600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5" name="Picture Placeholder 2"/>
          <p:cNvSpPr>
            <a:spLocks noGrp="1"/>
          </p:cNvSpPr>
          <p:nvPr userDrawn="1">
            <p:ph type="pic" idx="12"/>
          </p:nvPr>
        </p:nvSpPr>
        <p:spPr>
          <a:xfrm>
            <a:off x="575535" y="2751910"/>
            <a:ext cx="2599200" cy="12600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6" name="Picture Placeholder 2"/>
          <p:cNvSpPr>
            <a:spLocks noGrp="1"/>
          </p:cNvSpPr>
          <p:nvPr userDrawn="1">
            <p:ph type="pic" idx="13"/>
          </p:nvPr>
        </p:nvSpPr>
        <p:spPr>
          <a:xfrm>
            <a:off x="5968538" y="2751910"/>
            <a:ext cx="2599200" cy="12600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7" name="Picture Placeholder 2"/>
          <p:cNvSpPr>
            <a:spLocks noGrp="1"/>
          </p:cNvSpPr>
          <p:nvPr userDrawn="1">
            <p:ph type="pic" idx="14"/>
          </p:nvPr>
        </p:nvSpPr>
        <p:spPr>
          <a:xfrm>
            <a:off x="3272037" y="2751910"/>
            <a:ext cx="2599200" cy="12600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2" name="Tijdelijke aanduiding voor voettekst 1"/>
          <p:cNvSpPr>
            <a:spLocks noGrp="1"/>
          </p:cNvSpPr>
          <p:nvPr userDrawn="1">
            <p:ph type="ftr" sz="quarter" idx="15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38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576263" y="555625"/>
            <a:ext cx="7991474" cy="863600"/>
          </a:xfrm>
        </p:spPr>
        <p:txBody>
          <a:bodyPr/>
          <a:lstStyle/>
          <a:p>
            <a:r>
              <a:rPr lang="nl-NL" dirty="0"/>
              <a:t>Klik om titel van de dia toe te voegen</a:t>
            </a:r>
          </a:p>
        </p:txBody>
      </p:sp>
      <p:sp>
        <p:nvSpPr>
          <p:cNvPr id="29" name="Tekstvak 28"/>
          <p:cNvSpPr txBox="1"/>
          <p:nvPr/>
        </p:nvSpPr>
        <p:spPr>
          <a:xfrm>
            <a:off x="-1188640" y="555625"/>
            <a:ext cx="1125323" cy="398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Afbeelding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de afbeelding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wijzigen…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Nieuw beeld toewijzen</a:t>
            </a:r>
            <a:br>
              <a:rPr lang="nl-NL" sz="700" baseline="0" dirty="0">
                <a:latin typeface="Arial" charset="0"/>
              </a:rPr>
            </a:br>
            <a:endParaRPr lang="nl-NL" sz="700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Positie in kader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Ga op afbeelding staan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opmaken…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afbeelding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Bijsnijden</a:t>
            </a:r>
            <a:r>
              <a:rPr lang="nl-NL" sz="700" baseline="0" dirty="0">
                <a:latin typeface="Arial" charset="0"/>
              </a:rPr>
              <a:t> &gt;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Afbeeldingspositie</a:t>
            </a:r>
            <a:r>
              <a:rPr lang="nl-NL" sz="700" baseline="0" dirty="0">
                <a:latin typeface="Arial" charset="0"/>
              </a:rPr>
              <a:t/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Verschuiving X of Y</a:t>
            </a:r>
          </a:p>
          <a:p>
            <a:pPr marL="90488" indent="-90488">
              <a:buAutoNum type="arabicPeriod"/>
              <a:tabLst/>
            </a:pPr>
            <a:endParaRPr lang="nl-NL" sz="700" u="sng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31" name="Afbeelding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2172042"/>
            <a:ext cx="230120" cy="281258"/>
          </a:xfrm>
          <a:prstGeom prst="rect">
            <a:avLst/>
          </a:prstGeom>
        </p:spPr>
      </p:pic>
      <p:grpSp>
        <p:nvGrpSpPr>
          <p:cNvPr id="39" name="Groeperen 38"/>
          <p:cNvGrpSpPr/>
          <p:nvPr/>
        </p:nvGrpSpPr>
        <p:grpSpPr>
          <a:xfrm>
            <a:off x="-1188640" y="4227934"/>
            <a:ext cx="1125323" cy="562064"/>
            <a:chOff x="4782929" y="4335401"/>
            <a:chExt cx="1125323" cy="562064"/>
          </a:xfrm>
        </p:grpSpPr>
        <p:pic>
          <p:nvPicPr>
            <p:cNvPr id="40" name="Afbeelding 3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41" name="Rechte verbindingslijn 40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kstvak 17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263" y="555625"/>
            <a:ext cx="7991475" cy="3455989"/>
          </a:xfrm>
        </p:spPr>
        <p:txBody>
          <a:bodyPr lIns="0" tIns="0" rIns="0" bIns="0"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aseline="0"/>
            </a:lvl1pPr>
            <a:lvl2pPr>
              <a:defRPr sz="1800" baseline="0"/>
            </a:lvl2pPr>
            <a:lvl3pPr>
              <a:defRPr sz="1600" baseline="0"/>
            </a:lvl3pPr>
            <a:lvl4pPr>
              <a:defRPr sz="1400" baseline="0"/>
            </a:lvl4pPr>
            <a:lvl5pPr>
              <a:defRPr sz="1200" baseline="0"/>
            </a:lvl5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Klik om tekst toe te voegen</a:t>
            </a:r>
          </a:p>
          <a:p>
            <a:pPr lvl="2"/>
            <a:r>
              <a:rPr lang="nl-NL" dirty="0"/>
              <a:t>Klik om tekst toe te voegen</a:t>
            </a:r>
          </a:p>
          <a:p>
            <a:pPr lvl="3"/>
            <a:r>
              <a:rPr lang="nl-NL" dirty="0"/>
              <a:t>Klik om tekst toe te voegen</a:t>
            </a:r>
          </a:p>
          <a:p>
            <a:pPr lvl="4"/>
            <a:r>
              <a:rPr lang="nl-NL" dirty="0"/>
              <a:t>Klik om tekst toe te voegen</a:t>
            </a:r>
          </a:p>
        </p:txBody>
      </p:sp>
      <p:sp>
        <p:nvSpPr>
          <p:cNvPr id="19" name="Tijdelijke aanduiding voor voettekst 1"/>
          <p:cNvSpPr>
            <a:spLocks noGrp="1"/>
          </p:cNvSpPr>
          <p:nvPr userDrawn="1">
            <p:ph type="ftr" sz="quarter" idx="10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20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-1188640" y="555625"/>
            <a:ext cx="1125323" cy="398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Afbeelding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de afbeelding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wijzigen…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Nieuw beeld toewijzen</a:t>
            </a:r>
            <a:br>
              <a:rPr lang="nl-NL" sz="700" baseline="0" dirty="0">
                <a:latin typeface="Arial" charset="0"/>
              </a:rPr>
            </a:br>
            <a:endParaRPr lang="nl-NL" sz="700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Positie in kader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Ga op afbeelding staan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opmaken…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afbeelding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Bijsnijden</a:t>
            </a:r>
            <a:r>
              <a:rPr lang="nl-NL" sz="700" baseline="0" dirty="0">
                <a:latin typeface="Arial" charset="0"/>
              </a:rPr>
              <a:t> &gt;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Afbeeldingspositie</a:t>
            </a:r>
            <a:r>
              <a:rPr lang="nl-NL" sz="700" baseline="0" dirty="0">
                <a:latin typeface="Arial" charset="0"/>
              </a:rPr>
              <a:t/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Verschuiving X of Y</a:t>
            </a:r>
          </a:p>
          <a:p>
            <a:pPr marL="90488" indent="-90488">
              <a:buAutoNum type="arabicPeriod"/>
              <a:tabLst/>
            </a:pPr>
            <a:endParaRPr lang="nl-NL" sz="700" u="sng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2172042"/>
            <a:ext cx="230120" cy="281258"/>
          </a:xfrm>
          <a:prstGeom prst="rect">
            <a:avLst/>
          </a:prstGeom>
        </p:spPr>
      </p:pic>
      <p:grpSp>
        <p:nvGrpSpPr>
          <p:cNvPr id="17" name="Groeperen 16"/>
          <p:cNvGrpSpPr/>
          <p:nvPr/>
        </p:nvGrpSpPr>
        <p:grpSpPr>
          <a:xfrm>
            <a:off x="-1188640" y="4227934"/>
            <a:ext cx="1125323" cy="562064"/>
            <a:chOff x="4782929" y="4335401"/>
            <a:chExt cx="1125323" cy="562064"/>
          </a:xfrm>
        </p:grpSpPr>
        <p:pic>
          <p:nvPicPr>
            <p:cNvPr id="18" name="Afbeelding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22" name="Rechte verbindingslijn 21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kstvak 13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met toelich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62" y="555624"/>
            <a:ext cx="3262619" cy="863601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2400"/>
            </a:lvl1pPr>
          </a:lstStyle>
          <a:p>
            <a:r>
              <a:rPr lang="nl-NL" dirty="0"/>
              <a:t>Klik om titel van de dia toe te voegen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95936" y="555626"/>
            <a:ext cx="4571801" cy="3455988"/>
          </a:xfrm>
        </p:spPr>
        <p:txBody>
          <a:bodyPr lIns="0" tIns="0" rIns="0" bIns="0"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aseline="0"/>
            </a:lvl1pPr>
            <a:lvl2pPr>
              <a:defRPr sz="1800" baseline="0"/>
            </a:lvl2pPr>
            <a:lvl3pPr>
              <a:defRPr sz="1600" baseline="0"/>
            </a:lvl3pPr>
            <a:lvl4pPr>
              <a:defRPr sz="1400" baseline="0"/>
            </a:lvl4pPr>
            <a:lvl5pPr>
              <a:defRPr sz="1200" baseline="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Klik om tekst toe te voegen</a:t>
            </a:r>
          </a:p>
          <a:p>
            <a:pPr lvl="2"/>
            <a:r>
              <a:rPr lang="nl-NL" dirty="0"/>
              <a:t>Klik om tekst toe te voegen</a:t>
            </a:r>
          </a:p>
          <a:p>
            <a:pPr lvl="3"/>
            <a:r>
              <a:rPr lang="nl-NL" dirty="0"/>
              <a:t>Klik om tekst toe te voegen</a:t>
            </a:r>
          </a:p>
          <a:p>
            <a:pPr lvl="4"/>
            <a:r>
              <a:rPr lang="nl-NL" dirty="0"/>
              <a:t>Klik om tekst toe te voegen</a:t>
            </a:r>
          </a:p>
        </p:txBody>
      </p:sp>
      <p:sp>
        <p:nvSpPr>
          <p:cNvPr id="29" name="Tijdelijke aanduiding voor voettekst 1"/>
          <p:cNvSpPr>
            <a:spLocks noGrp="1"/>
          </p:cNvSpPr>
          <p:nvPr>
            <p:ph type="ftr" sz="quarter" idx="10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30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28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76264" y="1419225"/>
            <a:ext cx="3262618" cy="2592389"/>
          </a:xfrm>
        </p:spPr>
        <p:txBody>
          <a:bodyPr lIns="0" tIns="0" rIns="0" bIns="0"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aseline="0"/>
            </a:lvl1pPr>
            <a:lvl2pPr>
              <a:spcBef>
                <a:spcPts val="0"/>
              </a:spcBef>
              <a:defRPr sz="1800" baseline="0"/>
            </a:lvl2pPr>
            <a:lvl3pPr>
              <a:spcBef>
                <a:spcPts val="0"/>
              </a:spcBef>
              <a:defRPr sz="1600" baseline="0"/>
            </a:lvl3pPr>
            <a:lvl4pPr>
              <a:spcBef>
                <a:spcPts val="0"/>
              </a:spcBef>
              <a:defRPr sz="1400" baseline="0"/>
            </a:lvl4pPr>
            <a:lvl5pPr>
              <a:spcBef>
                <a:spcPts val="0"/>
              </a:spcBef>
              <a:defRPr sz="1200" baseline="0"/>
            </a:lvl5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Klik om tekst toe te voegen</a:t>
            </a:r>
          </a:p>
          <a:p>
            <a:pPr lvl="2"/>
            <a:r>
              <a:rPr lang="nl-NL" dirty="0"/>
              <a:t>Klik om tekst toe te voegen</a:t>
            </a:r>
          </a:p>
          <a:p>
            <a:pPr lvl="3"/>
            <a:r>
              <a:rPr lang="nl-NL" dirty="0"/>
              <a:t>Klik om tekst toe te voegen</a:t>
            </a:r>
          </a:p>
          <a:p>
            <a:pPr lvl="4"/>
            <a:r>
              <a:rPr lang="nl-NL" dirty="0"/>
              <a:t>Klik om tekst toe te voegen</a:t>
            </a:r>
          </a:p>
        </p:txBody>
      </p:sp>
      <p:sp>
        <p:nvSpPr>
          <p:cNvPr id="18" name="Tekstvak 17"/>
          <p:cNvSpPr txBox="1"/>
          <p:nvPr userDrawn="1"/>
        </p:nvSpPr>
        <p:spPr>
          <a:xfrm>
            <a:off x="-1188640" y="555623"/>
            <a:ext cx="1119088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dirty="0">
                <a:latin typeface="Arial" charset="0"/>
              </a:rPr>
              <a:t>Grafiektype wijzigen</a:t>
            </a:r>
            <a:endParaRPr lang="nl-NL" sz="700" b="1" baseline="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met 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baseline="0" dirty="0">
                <a:latin typeface="Arial" charset="0"/>
              </a:rPr>
              <a:t>op</a:t>
            </a:r>
            <a:r>
              <a:rPr lang="nl-NL" sz="700" dirty="0">
                <a:latin typeface="Arial" charset="0"/>
              </a:rPr>
              <a:t> de grafiek</a:t>
            </a:r>
            <a:endParaRPr lang="nl-NL" sz="700" baseline="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Ander type  grafiekreeks</a:t>
            </a:r>
          </a:p>
          <a:p>
            <a:pPr marL="90488" indent="-90488">
              <a:buAutoNum type="arabicPeriod"/>
              <a:tabLst/>
            </a:pPr>
            <a:endParaRPr lang="nl-NL" sz="700" u="sng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dirty="0">
                <a:latin typeface="Arial" charset="0"/>
              </a:rPr>
              <a:t>Grafiekgegevens wijzigen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Klik met rechtermuisknop</a:t>
            </a:r>
            <a:br>
              <a:rPr lang="nl-NL" sz="700" dirty="0">
                <a:latin typeface="Arial" charset="0"/>
              </a:rPr>
            </a:br>
            <a:r>
              <a:rPr lang="nl-NL" sz="700" dirty="0">
                <a:latin typeface="Arial" charset="0"/>
              </a:rPr>
              <a:t>op de grafiek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klik op </a:t>
            </a:r>
            <a:r>
              <a:rPr lang="nl-NL" sz="700" u="sng" dirty="0">
                <a:latin typeface="Arial" charset="0"/>
              </a:rPr>
              <a:t>Gegevens bewerken in Excel</a:t>
            </a:r>
            <a:endParaRPr lang="nl-NL" sz="700" b="1" u="sng" dirty="0">
              <a:latin typeface="Arial" charset="0"/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-1188640" y="1843503"/>
            <a:ext cx="1125323" cy="22621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32" name="Afbeelding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1843503"/>
            <a:ext cx="230120" cy="281258"/>
          </a:xfrm>
          <a:prstGeom prst="rect">
            <a:avLst/>
          </a:prstGeom>
        </p:spPr>
      </p:pic>
      <p:grpSp>
        <p:nvGrpSpPr>
          <p:cNvPr id="33" name="Groeperen 32"/>
          <p:cNvGrpSpPr/>
          <p:nvPr/>
        </p:nvGrpSpPr>
        <p:grpSpPr>
          <a:xfrm>
            <a:off x="-1188640" y="3939902"/>
            <a:ext cx="1125323" cy="562064"/>
            <a:chOff x="4782929" y="4335401"/>
            <a:chExt cx="1125323" cy="562064"/>
          </a:xfrm>
        </p:grpSpPr>
        <p:pic>
          <p:nvPicPr>
            <p:cNvPr id="34" name="Afbeelding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35" name="Rechte verbindingslijn 34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kstvak 15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63" y="555623"/>
            <a:ext cx="7991475" cy="86360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baseline="0"/>
            </a:lvl1pPr>
          </a:lstStyle>
          <a:p>
            <a:r>
              <a:rPr lang="nl-NL" dirty="0"/>
              <a:t>Klik om titel van de dia toe te voegen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76263" y="1419225"/>
            <a:ext cx="3995737" cy="2592388"/>
          </a:xfrm>
        </p:spPr>
        <p:txBody>
          <a:bodyPr lIns="0" tIns="0" rIns="108000" bIns="0"/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Klik om tekst toe te voegen</a:t>
            </a:r>
          </a:p>
          <a:p>
            <a:pPr lvl="2"/>
            <a:r>
              <a:rPr lang="nl-NL" dirty="0"/>
              <a:t>Klik om tekst toe te voegen</a:t>
            </a:r>
          </a:p>
          <a:p>
            <a:pPr lvl="3"/>
            <a:r>
              <a:rPr lang="nl-NL" dirty="0"/>
              <a:t>Klik om tekst toe te voegen</a:t>
            </a:r>
          </a:p>
          <a:p>
            <a:pPr lvl="4"/>
            <a:r>
              <a:rPr lang="nl-NL" dirty="0"/>
              <a:t>Klik om tekst toe te voegen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0" y="1419225"/>
            <a:ext cx="3995738" cy="2592388"/>
          </a:xfrm>
        </p:spPr>
        <p:txBody>
          <a:bodyPr lIns="108000" tIns="0" rIns="0" bIns="0"/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Klik om tekst toe te voegen</a:t>
            </a:r>
          </a:p>
          <a:p>
            <a:pPr lvl="2"/>
            <a:r>
              <a:rPr lang="nl-NL" dirty="0"/>
              <a:t>Klik om tekst toe te voegen</a:t>
            </a:r>
          </a:p>
          <a:p>
            <a:pPr lvl="3"/>
            <a:r>
              <a:rPr lang="nl-NL" dirty="0"/>
              <a:t>Klik om tekst toe te voegen</a:t>
            </a:r>
          </a:p>
          <a:p>
            <a:pPr lvl="4"/>
            <a:r>
              <a:rPr lang="nl-NL" dirty="0"/>
              <a:t>Klik om tekst toe te voegen</a:t>
            </a:r>
          </a:p>
        </p:txBody>
      </p:sp>
      <p:pic>
        <p:nvPicPr>
          <p:cNvPr id="29" name="Afbeelding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4528" y="17075"/>
            <a:ext cx="6734622" cy="51267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2" name="Tijdelijke aanduiding voor voettekst 1"/>
          <p:cNvSpPr>
            <a:spLocks noGrp="1"/>
          </p:cNvSpPr>
          <p:nvPr>
            <p:ph type="ftr" sz="quarter" idx="10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33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20" name="Tekstvak 19"/>
          <p:cNvSpPr txBox="1"/>
          <p:nvPr userDrawn="1"/>
        </p:nvSpPr>
        <p:spPr>
          <a:xfrm>
            <a:off x="-1188640" y="555623"/>
            <a:ext cx="1119088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dirty="0">
                <a:latin typeface="Arial" charset="0"/>
              </a:rPr>
              <a:t>Grafiektype wijzigen</a:t>
            </a:r>
            <a:endParaRPr lang="nl-NL" sz="700" b="1" baseline="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met 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baseline="0" dirty="0">
                <a:latin typeface="Arial" charset="0"/>
              </a:rPr>
              <a:t>op</a:t>
            </a:r>
            <a:r>
              <a:rPr lang="nl-NL" sz="700" dirty="0">
                <a:latin typeface="Arial" charset="0"/>
              </a:rPr>
              <a:t> de grafiek</a:t>
            </a:r>
            <a:endParaRPr lang="nl-NL" sz="700" baseline="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Ander type  grafiekreeks</a:t>
            </a:r>
          </a:p>
          <a:p>
            <a:pPr marL="90488" indent="-90488">
              <a:buAutoNum type="arabicPeriod"/>
              <a:tabLst/>
            </a:pPr>
            <a:endParaRPr lang="nl-NL" sz="700" u="sng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dirty="0">
                <a:latin typeface="Arial" charset="0"/>
              </a:rPr>
              <a:t>Grafiekgegevens wijzigen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Klik met rechtermuisknop</a:t>
            </a:r>
            <a:br>
              <a:rPr lang="nl-NL" sz="700" dirty="0">
                <a:latin typeface="Arial" charset="0"/>
              </a:rPr>
            </a:br>
            <a:r>
              <a:rPr lang="nl-NL" sz="700" dirty="0">
                <a:latin typeface="Arial" charset="0"/>
              </a:rPr>
              <a:t>op de grafiek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klik op </a:t>
            </a:r>
            <a:r>
              <a:rPr lang="nl-NL" sz="700" u="sng" dirty="0">
                <a:latin typeface="Arial" charset="0"/>
              </a:rPr>
              <a:t>Gegevens bewerken in Excel</a:t>
            </a:r>
            <a:endParaRPr lang="nl-NL" sz="700" b="1" u="sng" dirty="0">
              <a:latin typeface="Arial" charset="0"/>
            </a:endParaRPr>
          </a:p>
        </p:txBody>
      </p:sp>
      <p:sp>
        <p:nvSpPr>
          <p:cNvPr id="34" name="Tekstvak 33"/>
          <p:cNvSpPr txBox="1"/>
          <p:nvPr/>
        </p:nvSpPr>
        <p:spPr>
          <a:xfrm>
            <a:off x="-1188640" y="1843503"/>
            <a:ext cx="1125323" cy="22621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35" name="Afbeelding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1843503"/>
            <a:ext cx="230120" cy="281258"/>
          </a:xfrm>
          <a:prstGeom prst="rect">
            <a:avLst/>
          </a:prstGeom>
        </p:spPr>
      </p:pic>
      <p:grpSp>
        <p:nvGrpSpPr>
          <p:cNvPr id="36" name="Groeperen 35"/>
          <p:cNvGrpSpPr/>
          <p:nvPr/>
        </p:nvGrpSpPr>
        <p:grpSpPr>
          <a:xfrm>
            <a:off x="-1188640" y="3939902"/>
            <a:ext cx="1125323" cy="562064"/>
            <a:chOff x="4782929" y="4335401"/>
            <a:chExt cx="1125323" cy="562064"/>
          </a:xfrm>
        </p:grpSpPr>
        <p:pic>
          <p:nvPicPr>
            <p:cNvPr id="37" name="Afbeelding 3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38" name="Rechte verbindingslijn 37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kstvak 16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0" y="3502800"/>
            <a:ext cx="3995738" cy="559380"/>
          </a:xfrm>
        </p:spPr>
        <p:txBody>
          <a:bodyPr anchor="b" anchorCtr="0">
            <a:noAutofit/>
          </a:bodyPr>
          <a:lstStyle>
            <a:lvl1pPr marL="0" indent="0" algn="ctr">
              <a:buFontTx/>
              <a:buNone/>
              <a:defRPr sz="1600" baseline="0"/>
            </a:lvl1pPr>
            <a:lvl2pPr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</a:lstStyle>
          <a:p>
            <a:pPr lvl="0"/>
            <a:r>
              <a:rPr lang="nl-NL" dirty="0"/>
              <a:t>Klik om tekst toe te voegen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Objecten met toelich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62" y="555624"/>
            <a:ext cx="7991475" cy="86359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aseline="0"/>
            </a:lvl1pPr>
          </a:lstStyle>
          <a:p>
            <a:r>
              <a:rPr lang="nl-NL" dirty="0"/>
              <a:t>Klik om titel van de dia toe te voegen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6263" y="1419224"/>
            <a:ext cx="3995737" cy="865189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000" b="1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dirty="0"/>
              <a:t>Klik om tekst toe te voegen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76263" y="2284413"/>
            <a:ext cx="3995737" cy="1727200"/>
          </a:xfrm>
        </p:spPr>
        <p:txBody>
          <a:bodyPr lIns="0" tIns="0" rIns="108000" bIns="0"/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Klik om tekst toe te voegen</a:t>
            </a:r>
          </a:p>
          <a:p>
            <a:pPr lvl="2"/>
            <a:r>
              <a:rPr lang="nl-NL" dirty="0"/>
              <a:t>Klik om tekst toe te voegen</a:t>
            </a:r>
          </a:p>
          <a:p>
            <a:pPr lvl="3"/>
            <a:r>
              <a:rPr lang="nl-NL" dirty="0"/>
              <a:t>Klik om tekst toe te voegen</a:t>
            </a:r>
          </a:p>
          <a:p>
            <a:pPr lvl="4"/>
            <a:r>
              <a:rPr lang="nl-NL" dirty="0"/>
              <a:t>Klik om tekst toe te voegen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72000" y="1419223"/>
            <a:ext cx="3995738" cy="865189"/>
          </a:xfrm>
        </p:spPr>
        <p:txBody>
          <a:bodyPr lIns="108000" tIns="0" rIns="0" bIns="0" anchor="t" anchorCtr="0">
            <a:normAutofit/>
          </a:bodyPr>
          <a:lstStyle>
            <a:lvl1pPr marL="0" indent="0">
              <a:buNone/>
              <a:defRPr sz="2000" b="1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dirty="0"/>
              <a:t>Klik om tekst toe te voegen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572000" y="2284413"/>
            <a:ext cx="3995738" cy="1727200"/>
          </a:xfrm>
        </p:spPr>
        <p:txBody>
          <a:bodyPr lIns="108000" tIns="0" rIns="0" bIns="0"/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Klik om tekst toe te voegen</a:t>
            </a:r>
          </a:p>
          <a:p>
            <a:pPr lvl="2"/>
            <a:r>
              <a:rPr lang="nl-NL" dirty="0"/>
              <a:t>Klik om tekst toe te voegen</a:t>
            </a:r>
          </a:p>
          <a:p>
            <a:pPr lvl="3"/>
            <a:r>
              <a:rPr lang="nl-NL" dirty="0"/>
              <a:t>Klik om tekst toe te voegen</a:t>
            </a:r>
          </a:p>
          <a:p>
            <a:pPr lvl="4"/>
            <a:r>
              <a:rPr lang="nl-NL" dirty="0"/>
              <a:t>Klik om tekst toe te voegen</a:t>
            </a:r>
          </a:p>
        </p:txBody>
      </p:sp>
      <p:pic>
        <p:nvPicPr>
          <p:cNvPr id="33" name="Afbeelding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4528" y="17075"/>
            <a:ext cx="6734622" cy="51267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4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35" name="Tijdelijke aanduiding voor voettekst 1"/>
          <p:cNvSpPr>
            <a:spLocks noGrp="1"/>
          </p:cNvSpPr>
          <p:nvPr>
            <p:ph type="ftr" sz="quarter" idx="10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21" name="Tekstvak 20"/>
          <p:cNvSpPr txBox="1"/>
          <p:nvPr userDrawn="1"/>
        </p:nvSpPr>
        <p:spPr>
          <a:xfrm>
            <a:off x="-1188640" y="555623"/>
            <a:ext cx="1119088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dirty="0">
                <a:latin typeface="Arial" charset="0"/>
              </a:rPr>
              <a:t>Grafiektype wijzigen</a:t>
            </a:r>
            <a:endParaRPr lang="nl-NL" sz="700" b="1" baseline="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met 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baseline="0" dirty="0">
                <a:latin typeface="Arial" charset="0"/>
              </a:rPr>
              <a:t>op</a:t>
            </a:r>
            <a:r>
              <a:rPr lang="nl-NL" sz="700" dirty="0">
                <a:latin typeface="Arial" charset="0"/>
              </a:rPr>
              <a:t> de grafiek</a:t>
            </a:r>
            <a:endParaRPr lang="nl-NL" sz="700" baseline="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Ander type  grafiekreeks</a:t>
            </a:r>
          </a:p>
          <a:p>
            <a:pPr marL="90488" indent="-90488">
              <a:buAutoNum type="arabicPeriod"/>
              <a:tabLst/>
            </a:pPr>
            <a:endParaRPr lang="nl-NL" sz="700" u="sng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dirty="0">
                <a:latin typeface="Arial" charset="0"/>
              </a:rPr>
              <a:t>Grafiekgegevens wijzigen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Klik met rechtermuisknop</a:t>
            </a:r>
            <a:br>
              <a:rPr lang="nl-NL" sz="700" dirty="0">
                <a:latin typeface="Arial" charset="0"/>
              </a:rPr>
            </a:br>
            <a:r>
              <a:rPr lang="nl-NL" sz="700" dirty="0">
                <a:latin typeface="Arial" charset="0"/>
              </a:rPr>
              <a:t>op de grafiek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klik op </a:t>
            </a:r>
            <a:r>
              <a:rPr lang="nl-NL" sz="700" u="sng" dirty="0">
                <a:latin typeface="Arial" charset="0"/>
              </a:rPr>
              <a:t>Gegevens bewerken in Excel</a:t>
            </a:r>
            <a:endParaRPr lang="nl-NL" sz="700" b="1" u="sng" dirty="0">
              <a:latin typeface="Arial" charset="0"/>
            </a:endParaRPr>
          </a:p>
        </p:txBody>
      </p:sp>
      <p:sp>
        <p:nvSpPr>
          <p:cNvPr id="36" name="Tekstvak 35"/>
          <p:cNvSpPr txBox="1"/>
          <p:nvPr/>
        </p:nvSpPr>
        <p:spPr>
          <a:xfrm>
            <a:off x="-1188640" y="1843503"/>
            <a:ext cx="1125323" cy="22621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37" name="Afbeelding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1843503"/>
            <a:ext cx="230120" cy="281258"/>
          </a:xfrm>
          <a:prstGeom prst="rect">
            <a:avLst/>
          </a:prstGeom>
        </p:spPr>
      </p:pic>
      <p:grpSp>
        <p:nvGrpSpPr>
          <p:cNvPr id="38" name="Groeperen 37"/>
          <p:cNvGrpSpPr/>
          <p:nvPr/>
        </p:nvGrpSpPr>
        <p:grpSpPr>
          <a:xfrm>
            <a:off x="-1188640" y="3939902"/>
            <a:ext cx="1125323" cy="562064"/>
            <a:chOff x="4782929" y="4335401"/>
            <a:chExt cx="1125323" cy="562064"/>
          </a:xfrm>
        </p:grpSpPr>
        <p:pic>
          <p:nvPicPr>
            <p:cNvPr id="39" name="Afbeelding 3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40" name="Rechte verbindingslijn 39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kstvak 18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aflop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jdelijke aanduiding voor voettekst 1"/>
          <p:cNvSpPr>
            <a:spLocks noGrp="1"/>
          </p:cNvSpPr>
          <p:nvPr>
            <p:ph type="ftr" sz="quarter" idx="10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29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27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-3175"/>
            <a:ext cx="9144000" cy="5146675"/>
          </a:xfrm>
        </p:spPr>
        <p:txBody>
          <a:bodyPr lIns="0" tIns="540000" rIns="0" bIns="0">
            <a:normAutofit/>
          </a:bodyPr>
          <a:lstStyle>
            <a:lvl1pPr marL="847725" marR="0" indent="-1728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188000" algn="l"/>
              </a:tabLst>
              <a:defRPr sz="2000" baseline="0"/>
            </a:lvl1pPr>
            <a:lvl2pPr marL="1073150" indent="-172800">
              <a:tabLst/>
              <a:defRPr sz="1800" baseline="0"/>
            </a:lvl2pPr>
            <a:lvl3pPr marL="1290638" indent="-172800">
              <a:tabLst/>
              <a:defRPr sz="1600" baseline="0"/>
            </a:lvl3pPr>
            <a:lvl4pPr marL="1473200" indent="-172800">
              <a:tabLst/>
              <a:defRPr sz="1400" baseline="0"/>
            </a:lvl4pPr>
            <a:lvl5pPr marL="1733550" indent="-172800">
              <a:tabLst/>
              <a:defRPr sz="1200" baseline="0"/>
            </a:lvl5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Klik om tekst toe te voegen</a:t>
            </a:r>
          </a:p>
          <a:p>
            <a:pPr lvl="2"/>
            <a:r>
              <a:rPr lang="nl-NL" dirty="0"/>
              <a:t>Klik om tekst toe te voegen</a:t>
            </a:r>
          </a:p>
          <a:p>
            <a:pPr lvl="3"/>
            <a:r>
              <a:rPr lang="nl-NL" dirty="0"/>
              <a:t>Klik om tekst toe te voegen</a:t>
            </a:r>
          </a:p>
          <a:p>
            <a:pPr lvl="4"/>
            <a:r>
              <a:rPr lang="nl-NL" dirty="0"/>
              <a:t>Klik om tekst toe te voegen</a:t>
            </a:r>
          </a:p>
        </p:txBody>
      </p:sp>
      <p:sp>
        <p:nvSpPr>
          <p:cNvPr id="21" name="Tekstvak 20"/>
          <p:cNvSpPr txBox="1"/>
          <p:nvPr userDrawn="1"/>
        </p:nvSpPr>
        <p:spPr>
          <a:xfrm>
            <a:off x="-1188640" y="555623"/>
            <a:ext cx="1119088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dirty="0">
                <a:latin typeface="Arial" charset="0"/>
              </a:rPr>
              <a:t>Grafiektype wijzigen</a:t>
            </a:r>
            <a:endParaRPr lang="nl-NL" sz="700" b="1" baseline="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met 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baseline="0" dirty="0">
                <a:latin typeface="Arial" charset="0"/>
              </a:rPr>
              <a:t>op</a:t>
            </a:r>
            <a:r>
              <a:rPr lang="nl-NL" sz="700" dirty="0">
                <a:latin typeface="Arial" charset="0"/>
              </a:rPr>
              <a:t> de grafiek</a:t>
            </a:r>
            <a:endParaRPr lang="nl-NL" sz="700" baseline="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Ander type  grafiekreeks</a:t>
            </a:r>
          </a:p>
          <a:p>
            <a:pPr marL="90488" indent="-90488">
              <a:buAutoNum type="arabicPeriod"/>
              <a:tabLst/>
            </a:pPr>
            <a:endParaRPr lang="nl-NL" sz="700" u="sng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dirty="0">
                <a:latin typeface="Arial" charset="0"/>
              </a:rPr>
              <a:t>Grafiekgegevens wijzigen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Klik met rechtermuisknop</a:t>
            </a:r>
            <a:br>
              <a:rPr lang="nl-NL" sz="700" dirty="0">
                <a:latin typeface="Arial" charset="0"/>
              </a:rPr>
            </a:br>
            <a:r>
              <a:rPr lang="nl-NL" sz="700" dirty="0">
                <a:latin typeface="Arial" charset="0"/>
              </a:rPr>
              <a:t>op de grafiek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klik op </a:t>
            </a:r>
            <a:r>
              <a:rPr lang="nl-NL" sz="700" u="sng" dirty="0">
                <a:latin typeface="Arial" charset="0"/>
              </a:rPr>
              <a:t>Gegevens bewerken in Excel</a:t>
            </a:r>
            <a:endParaRPr lang="nl-NL" sz="700" b="1" u="sng" dirty="0">
              <a:latin typeface="Arial" charset="0"/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-1188640" y="1843503"/>
            <a:ext cx="1125323" cy="22621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32" name="Afbeelding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1843503"/>
            <a:ext cx="230120" cy="281258"/>
          </a:xfrm>
          <a:prstGeom prst="rect">
            <a:avLst/>
          </a:prstGeom>
        </p:spPr>
      </p:pic>
      <p:grpSp>
        <p:nvGrpSpPr>
          <p:cNvPr id="33" name="Groeperen 32"/>
          <p:cNvGrpSpPr/>
          <p:nvPr/>
        </p:nvGrpSpPr>
        <p:grpSpPr>
          <a:xfrm>
            <a:off x="-1188640" y="3939902"/>
            <a:ext cx="1125323" cy="562064"/>
            <a:chOff x="4782929" y="4335401"/>
            <a:chExt cx="1125323" cy="562064"/>
          </a:xfrm>
        </p:grpSpPr>
        <p:pic>
          <p:nvPicPr>
            <p:cNvPr id="34" name="Afbeelding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35" name="Rechte verbindingslijn 34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kstvak 13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media 15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9144000" cy="5143500"/>
          </a:xfrm>
        </p:spPr>
        <p:txBody>
          <a:bodyPr lIns="576000" tIns="1404000"/>
          <a:lstStyle>
            <a:lvl1pPr marL="1377950" indent="-1377950">
              <a:tabLst/>
              <a:defRPr baseline="0"/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Klik om film in te voegen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76263" y="555625"/>
            <a:ext cx="7991475" cy="8636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400" baseline="0"/>
            </a:lvl1pPr>
          </a:lstStyle>
          <a:p>
            <a:r>
              <a:rPr lang="nl-NL" dirty="0"/>
              <a:t>Klik om titel van de filmclip toe te voegen</a:t>
            </a:r>
            <a:endParaRPr lang="en-US" dirty="0"/>
          </a:p>
        </p:txBody>
      </p:sp>
      <p:sp>
        <p:nvSpPr>
          <p:cNvPr id="18" name="Tekstvak 17"/>
          <p:cNvSpPr txBox="1"/>
          <p:nvPr userDrawn="1"/>
        </p:nvSpPr>
        <p:spPr>
          <a:xfrm>
            <a:off x="-1188000" y="555625"/>
            <a:ext cx="1103620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350" indent="-6350">
              <a:tabLst/>
            </a:pPr>
            <a:r>
              <a:rPr lang="nl-NL" sz="700" b="1" baseline="0" dirty="0">
                <a:latin typeface="Arial" charset="0"/>
              </a:rPr>
              <a:t>Video automatisch laten afspelen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venster </a:t>
            </a:r>
            <a:r>
              <a:rPr lang="nl-NL" sz="700" u="sng" baseline="0" dirty="0">
                <a:latin typeface="Arial" charset="0"/>
              </a:rPr>
              <a:t>Animaties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Ga naar deelvenster </a:t>
            </a:r>
            <a:r>
              <a:rPr lang="nl-NL" sz="700" u="sng" baseline="0" dirty="0">
                <a:latin typeface="Arial" charset="0"/>
              </a:rPr>
              <a:t>Animatie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 err="1">
                <a:latin typeface="Arial" charset="0"/>
              </a:rPr>
              <a:t>Dubbelkik</a:t>
            </a:r>
            <a:r>
              <a:rPr lang="nl-NL" sz="700" baseline="0" dirty="0">
                <a:latin typeface="Arial" charset="0"/>
              </a:rPr>
              <a:t> op </a:t>
            </a:r>
            <a:r>
              <a:rPr lang="nl-NL" sz="700" u="sng" baseline="0" dirty="0">
                <a:latin typeface="Arial" charset="0"/>
              </a:rPr>
              <a:t>Afspelen</a:t>
            </a:r>
          </a:p>
          <a:p>
            <a:pPr marL="90488" indent="-90488">
              <a:buAutoNum type="arabicPeriod"/>
              <a:tabLst/>
            </a:pPr>
            <a:endParaRPr lang="nl-NL" sz="700" baseline="0" dirty="0">
              <a:latin typeface="Arial" charset="0"/>
            </a:endParaRPr>
          </a:p>
          <a:p>
            <a:pPr marL="0" indent="0">
              <a:buFontTx/>
              <a:buNone/>
              <a:tabLst/>
            </a:pPr>
            <a:r>
              <a:rPr lang="nl-NL" sz="700" baseline="0" dirty="0">
                <a:latin typeface="Arial" charset="0"/>
              </a:rPr>
              <a:t>De film zal bij de eerste klik starten met afspelen.</a:t>
            </a:r>
          </a:p>
          <a:p>
            <a:pPr marL="0" indent="0">
              <a:buFontTx/>
              <a:buNone/>
              <a:tabLst/>
            </a:pPr>
            <a:r>
              <a:rPr lang="nl-NL" sz="700" baseline="0" dirty="0">
                <a:latin typeface="Arial" charset="0"/>
              </a:rPr>
              <a:t>Onderbreken, terug- en </a:t>
            </a:r>
            <a:r>
              <a:rPr lang="nl-NL" sz="700" baseline="0" dirty="0" err="1">
                <a:latin typeface="Arial" charset="0"/>
              </a:rPr>
              <a:t>vooruitspoelen</a:t>
            </a:r>
            <a:r>
              <a:rPr lang="nl-NL" sz="700" baseline="0" dirty="0">
                <a:latin typeface="Arial" charset="0"/>
              </a:rPr>
              <a:t> doet u met behulp van het controlepanel tijdens de presentatie. 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-1188640" y="2139702"/>
            <a:ext cx="105596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  <a:endParaRPr lang="nl-NL" sz="700" baseline="0" dirty="0">
              <a:latin typeface="Arial" charset="0"/>
            </a:endParaRP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2139702"/>
            <a:ext cx="230120" cy="281258"/>
          </a:xfrm>
          <a:prstGeom prst="rect">
            <a:avLst/>
          </a:prstGeom>
        </p:spPr>
      </p:pic>
      <p:sp>
        <p:nvSpPr>
          <p:cNvPr id="12" name="Tekstvak 11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logo of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263" y="555625"/>
            <a:ext cx="7991475" cy="3455989"/>
          </a:xfrm>
        </p:spPr>
        <p:txBody>
          <a:bodyPr lIns="0" tIns="0" rIns="0" bIns="0"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aseline="0"/>
            </a:lvl1pPr>
            <a:lvl2pPr>
              <a:defRPr sz="1800" baseline="0"/>
            </a:lvl2pPr>
            <a:lvl3pPr marL="536575" marR="0" indent="-176213" algn="l" defTabSz="6858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aseline="0"/>
            </a:lvl3pPr>
            <a:lvl4pPr>
              <a:defRPr sz="1400" baseline="0"/>
            </a:lvl4pPr>
            <a:lvl5pPr>
              <a:defRPr sz="1200" baseline="0"/>
            </a:lvl5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Klik om tekst toe te voegen</a:t>
            </a:r>
          </a:p>
          <a:p>
            <a:pPr lvl="2"/>
            <a:r>
              <a:rPr lang="nl-NL" dirty="0"/>
              <a:t>Klik om tekst toe te voegen</a:t>
            </a:r>
          </a:p>
          <a:p>
            <a:pPr lvl="3"/>
            <a:r>
              <a:rPr lang="nl-NL" dirty="0"/>
              <a:t>Klik om tekst toe te voegen</a:t>
            </a:r>
          </a:p>
          <a:p>
            <a:pPr lvl="4"/>
            <a:r>
              <a:rPr lang="nl-NL" dirty="0"/>
              <a:t>Klik om tekst toe te voegen</a:t>
            </a:r>
          </a:p>
          <a:p>
            <a:pPr marL="171450" marR="0" lvl="0" indent="-171450" algn="l" defTabSz="6858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dirty="0"/>
          </a:p>
        </p:txBody>
      </p:sp>
      <p:sp>
        <p:nvSpPr>
          <p:cNvPr id="10" name="Tijdelijke aanduiding voor voettekst 1"/>
          <p:cNvSpPr>
            <a:spLocks noGrp="1"/>
          </p:cNvSpPr>
          <p:nvPr>
            <p:ph type="ftr" sz="quarter" idx="10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13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12" name="Tekstvak 11"/>
          <p:cNvSpPr txBox="1"/>
          <p:nvPr userDrawn="1"/>
        </p:nvSpPr>
        <p:spPr>
          <a:xfrm>
            <a:off x="-1188640" y="555625"/>
            <a:ext cx="1125323" cy="398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Afbeelding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de afbeelding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wijzigen…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Nieuw beeld toewijzen</a:t>
            </a:r>
            <a:br>
              <a:rPr lang="nl-NL" sz="700" baseline="0" dirty="0">
                <a:latin typeface="Arial" charset="0"/>
              </a:rPr>
            </a:br>
            <a:endParaRPr lang="nl-NL" sz="700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Positie in kader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Ga op afbeelding staan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opmaken…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afbeelding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Bijsnijden</a:t>
            </a:r>
            <a:r>
              <a:rPr lang="nl-NL" sz="700" baseline="0" dirty="0">
                <a:latin typeface="Arial" charset="0"/>
              </a:rPr>
              <a:t> &gt;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Afbeeldingspositie</a:t>
            </a:r>
            <a:r>
              <a:rPr lang="nl-NL" sz="700" baseline="0" dirty="0">
                <a:latin typeface="Arial" charset="0"/>
              </a:rPr>
              <a:t/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Verschuiving X of Y</a:t>
            </a:r>
          </a:p>
          <a:p>
            <a:pPr marL="90488" indent="-90488">
              <a:buAutoNum type="arabicPeriod"/>
              <a:tabLst/>
            </a:pPr>
            <a:endParaRPr lang="nl-NL" sz="700" u="sng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grpSp>
        <p:nvGrpSpPr>
          <p:cNvPr id="7" name="Groeperen 6"/>
          <p:cNvGrpSpPr/>
          <p:nvPr userDrawn="1"/>
        </p:nvGrpSpPr>
        <p:grpSpPr>
          <a:xfrm>
            <a:off x="-1188640" y="4241934"/>
            <a:ext cx="1125323" cy="562064"/>
            <a:chOff x="4782929" y="4335401"/>
            <a:chExt cx="1125323" cy="562064"/>
          </a:xfrm>
        </p:grpSpPr>
        <p:pic>
          <p:nvPicPr>
            <p:cNvPr id="8" name="Afbeelding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9" name="Rechte verbindingslijn 8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2172042"/>
            <a:ext cx="230120" cy="281258"/>
          </a:xfrm>
          <a:prstGeom prst="rect">
            <a:avLst/>
          </a:prstGeom>
        </p:spPr>
      </p:pic>
      <p:sp>
        <p:nvSpPr>
          <p:cNvPr id="14" name="Tekstvak 13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576263" y="555624"/>
            <a:ext cx="3995736" cy="3455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63" y="555624"/>
            <a:ext cx="3995736" cy="863601"/>
          </a:xfrm>
          <a:prstGeom prst="rect">
            <a:avLst/>
          </a:prstGeom>
        </p:spPr>
        <p:txBody>
          <a:bodyPr lIns="288000" tIns="180000" rIns="0" bIns="0" anchor="t" anchorCtr="0"/>
          <a:lstStyle>
            <a:lvl1pPr>
              <a:defRPr sz="2400"/>
            </a:lvl1pPr>
          </a:lstStyle>
          <a:p>
            <a:r>
              <a:rPr lang="nl-NL" dirty="0"/>
              <a:t>Klik om titel van de dia toe te voegen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555624"/>
            <a:ext cx="3995738" cy="3455989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0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76262" y="1419226"/>
            <a:ext cx="3995737" cy="2592388"/>
          </a:xfrm>
        </p:spPr>
        <p:txBody>
          <a:bodyPr lIns="28800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0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dirty="0"/>
              <a:t>Klik om tekst toe te voegen</a:t>
            </a:r>
          </a:p>
        </p:txBody>
      </p:sp>
      <p:sp>
        <p:nvSpPr>
          <p:cNvPr id="30" name="Tekstvak 29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logo</a:t>
            </a:r>
            <a:endParaRPr lang="nl-NL" sz="700" baseline="0" dirty="0">
              <a:latin typeface="Arial" charset="0"/>
            </a:endParaRPr>
          </a:p>
        </p:txBody>
      </p:sp>
      <p:sp>
        <p:nvSpPr>
          <p:cNvPr id="31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32" name="Tekstvak 31"/>
          <p:cNvSpPr txBox="1"/>
          <p:nvPr userDrawn="1"/>
        </p:nvSpPr>
        <p:spPr>
          <a:xfrm>
            <a:off x="-1188640" y="555625"/>
            <a:ext cx="1125323" cy="398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Afbeelding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de afbeelding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wijzigen…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Nieuw beeld toewijzen</a:t>
            </a:r>
            <a:br>
              <a:rPr lang="nl-NL" sz="700" baseline="0" dirty="0">
                <a:latin typeface="Arial" charset="0"/>
              </a:rPr>
            </a:br>
            <a:endParaRPr lang="nl-NL" sz="700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Positie in kader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Ga op afbeelding staan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opmaken…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afbeelding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Bijsnijden</a:t>
            </a:r>
            <a:r>
              <a:rPr lang="nl-NL" sz="700" baseline="0" dirty="0">
                <a:latin typeface="Arial" charset="0"/>
              </a:rPr>
              <a:t> &gt;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Afbeeldingspositie</a:t>
            </a:r>
            <a:r>
              <a:rPr lang="nl-NL" sz="700" baseline="0" dirty="0">
                <a:latin typeface="Arial" charset="0"/>
              </a:rPr>
              <a:t/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Verschuiving X of Y</a:t>
            </a:r>
          </a:p>
          <a:p>
            <a:pPr marL="90488" indent="-90488">
              <a:buAutoNum type="arabicPeriod"/>
              <a:tabLst/>
            </a:pPr>
            <a:endParaRPr lang="nl-NL" sz="700" u="sng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grpSp>
        <p:nvGrpSpPr>
          <p:cNvPr id="18" name="Groeperen 17"/>
          <p:cNvGrpSpPr/>
          <p:nvPr userDrawn="1"/>
        </p:nvGrpSpPr>
        <p:grpSpPr>
          <a:xfrm>
            <a:off x="-1188640" y="4241934"/>
            <a:ext cx="1125323" cy="562064"/>
            <a:chOff x="4782929" y="4335401"/>
            <a:chExt cx="1125323" cy="562064"/>
          </a:xfrm>
        </p:grpSpPr>
        <p:pic>
          <p:nvPicPr>
            <p:cNvPr id="19" name="Afbeelding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20" name="Rechte verbindingslijn 19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Afbeelding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2172042"/>
            <a:ext cx="230120" cy="28125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E6664CD-78B6-B94A-92BD-323DD5DE1A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/>
          </a:blip>
          <a:srcRect l="610" t="31970" r="42444" b="31966"/>
          <a:stretch/>
        </p:blipFill>
        <p:spPr>
          <a:xfrm>
            <a:off x="0" y="4427821"/>
            <a:ext cx="9144000" cy="64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63" y="555623"/>
            <a:ext cx="7991475" cy="86360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400" b="1" baseline="0"/>
            </a:lvl1pPr>
          </a:lstStyle>
          <a:p>
            <a:r>
              <a:rPr lang="nl-NL" dirty="0"/>
              <a:t>Inhoudsopgave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lIns="0" tIns="0" rIns="0" bIns="0">
            <a:normAutofit/>
          </a:bodyPr>
          <a:lstStyle>
            <a:lvl1pPr>
              <a:spcBef>
                <a:spcPts val="0"/>
              </a:spcBef>
              <a:defRPr sz="2000" baseline="0"/>
            </a:lvl1pPr>
            <a:lvl2pPr>
              <a:spcBef>
                <a:spcPts val="0"/>
              </a:spcBef>
              <a:defRPr sz="1800" baseline="0"/>
            </a:lvl2pPr>
            <a:lvl3pPr>
              <a:spcBef>
                <a:spcPts val="0"/>
              </a:spcBef>
              <a:defRPr sz="1600" baseline="0"/>
            </a:lvl3pPr>
            <a:lvl4pPr>
              <a:spcBef>
                <a:spcPts val="0"/>
              </a:spcBef>
              <a:defRPr sz="1400" baseline="0"/>
            </a:lvl4pPr>
            <a:lvl5pPr>
              <a:spcBef>
                <a:spcPts val="0"/>
              </a:spcBef>
              <a:defRPr sz="1200" baseline="0"/>
            </a:lvl5pPr>
          </a:lstStyle>
          <a:p>
            <a:pPr lvl="0"/>
            <a:r>
              <a:rPr lang="nl-NL" dirty="0"/>
              <a:t>Onderwerp van de eerste dia   dia 1</a:t>
            </a:r>
          </a:p>
          <a:p>
            <a:pPr lvl="0"/>
            <a:r>
              <a:rPr lang="nl-NL" dirty="0"/>
              <a:t>Onderwerp van de tweede dia   dia 2</a:t>
            </a:r>
          </a:p>
          <a:p>
            <a:pPr lvl="0"/>
            <a:r>
              <a:rPr lang="nl-NL" dirty="0"/>
              <a:t>Onderwerp van de derde dia   dia 3</a:t>
            </a:r>
          </a:p>
          <a:p>
            <a:pPr lvl="1"/>
            <a:r>
              <a:rPr lang="nl-NL" dirty="0"/>
              <a:t>Onderwerp van de vierde dia   dia 4</a:t>
            </a:r>
          </a:p>
          <a:p>
            <a:pPr lvl="2"/>
            <a:r>
              <a:rPr lang="nl-NL" dirty="0"/>
              <a:t>Onderwerp van de vijfde dia   dia 5</a:t>
            </a:r>
          </a:p>
          <a:p>
            <a:pPr lvl="3"/>
            <a:r>
              <a:rPr lang="nl-NL" dirty="0"/>
              <a:t>Onderwerp van de zesde dia   dia 6</a:t>
            </a:r>
          </a:p>
          <a:p>
            <a:pPr lvl="4"/>
            <a:r>
              <a:rPr lang="nl-NL" dirty="0"/>
              <a:t>Tweede niveau</a:t>
            </a:r>
          </a:p>
        </p:txBody>
      </p:sp>
      <p:sp>
        <p:nvSpPr>
          <p:cNvPr id="13" name="Tekstvak 12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  <p:sp>
        <p:nvSpPr>
          <p:cNvPr id="24" name="Tijdelijke aanduiding voor voettekst 1"/>
          <p:cNvSpPr>
            <a:spLocks noGrp="1"/>
          </p:cNvSpPr>
          <p:nvPr userDrawn="1">
            <p:ph type="ftr" sz="quarter" idx="10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25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22" name="Tekstvak 21"/>
          <p:cNvSpPr txBox="1"/>
          <p:nvPr/>
        </p:nvSpPr>
        <p:spPr>
          <a:xfrm>
            <a:off x="-1188640" y="555625"/>
            <a:ext cx="1125323" cy="398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Afbeelding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de afbeelding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wijzigen…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Nieuw beeld toewijzen</a:t>
            </a:r>
            <a:br>
              <a:rPr lang="nl-NL" sz="700" baseline="0" dirty="0">
                <a:latin typeface="Arial" charset="0"/>
              </a:rPr>
            </a:br>
            <a:endParaRPr lang="nl-NL" sz="700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Positie in kader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Ga op afbeelding staan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opmaken…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afbeelding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Bijsnijden</a:t>
            </a:r>
            <a:r>
              <a:rPr lang="nl-NL" sz="700" baseline="0" dirty="0">
                <a:latin typeface="Arial" charset="0"/>
              </a:rPr>
              <a:t> &gt;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Afbeeldingspositie</a:t>
            </a:r>
            <a:r>
              <a:rPr lang="nl-NL" sz="700" baseline="0" dirty="0">
                <a:latin typeface="Arial" charset="0"/>
              </a:rPr>
              <a:t/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Verschuiving X of Y</a:t>
            </a:r>
          </a:p>
          <a:p>
            <a:pPr marL="90488" indent="-90488">
              <a:buAutoNum type="arabicPeriod"/>
              <a:tabLst/>
            </a:pPr>
            <a:endParaRPr lang="nl-NL" sz="700" u="sng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23" name="Afbeelding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2172042"/>
            <a:ext cx="230120" cy="281258"/>
          </a:xfrm>
          <a:prstGeom prst="rect">
            <a:avLst/>
          </a:prstGeom>
        </p:spPr>
      </p:pic>
      <p:grpSp>
        <p:nvGrpSpPr>
          <p:cNvPr id="26" name="Groeperen 25"/>
          <p:cNvGrpSpPr/>
          <p:nvPr/>
        </p:nvGrpSpPr>
        <p:grpSpPr>
          <a:xfrm>
            <a:off x="-1188640" y="4227934"/>
            <a:ext cx="1125323" cy="562064"/>
            <a:chOff x="4782929" y="4335401"/>
            <a:chExt cx="1125323" cy="562064"/>
          </a:xfrm>
        </p:grpSpPr>
        <p:pic>
          <p:nvPicPr>
            <p:cNvPr id="27" name="Afbeelding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28" name="Rechte verbindingslijn 27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63" y="555623"/>
            <a:ext cx="7991475" cy="86360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400" b="1" baseline="0"/>
            </a:lvl1pPr>
          </a:lstStyle>
          <a:p>
            <a:r>
              <a:rPr lang="nl-NL" dirty="0"/>
              <a:t>Klik om titel van de dia toe te voegen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lIns="0" tIns="0" rIns="0" bIns="0"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aseline="0"/>
            </a:lvl1pPr>
            <a:lvl2pPr>
              <a:spcBef>
                <a:spcPts val="0"/>
              </a:spcBef>
              <a:defRPr sz="1800" baseline="0"/>
            </a:lvl2pPr>
            <a:lvl3pPr>
              <a:spcBef>
                <a:spcPts val="0"/>
              </a:spcBef>
              <a:defRPr sz="1600" baseline="0"/>
            </a:lvl3pPr>
            <a:lvl4pPr>
              <a:spcBef>
                <a:spcPts val="0"/>
              </a:spcBef>
              <a:defRPr sz="1400" baseline="0"/>
            </a:lvl4pPr>
            <a:lvl5pPr>
              <a:spcBef>
                <a:spcPts val="0"/>
              </a:spcBef>
              <a:defRPr sz="1200" baseline="0"/>
            </a:lvl5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Klik om tekst toe te voegen</a:t>
            </a:r>
          </a:p>
          <a:p>
            <a:pPr lvl="2"/>
            <a:r>
              <a:rPr lang="nl-NL" dirty="0"/>
              <a:t>Klik om tekst toe te voegen</a:t>
            </a:r>
          </a:p>
          <a:p>
            <a:pPr lvl="3"/>
            <a:r>
              <a:rPr lang="nl-NL" dirty="0"/>
              <a:t>Klik om tekst toe te voegen</a:t>
            </a:r>
          </a:p>
          <a:p>
            <a:pPr lvl="4"/>
            <a:r>
              <a:rPr lang="nl-NL" dirty="0"/>
              <a:t>Klik om tekst toe te voegen</a:t>
            </a:r>
          </a:p>
        </p:txBody>
      </p:sp>
      <p:sp>
        <p:nvSpPr>
          <p:cNvPr id="24" name="Tijdelijke aanduiding voor voettekst 1"/>
          <p:cNvSpPr>
            <a:spLocks noGrp="1"/>
          </p:cNvSpPr>
          <p:nvPr userDrawn="1">
            <p:ph type="ftr" sz="quarter" idx="10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25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22" name="Tekstvak 21"/>
          <p:cNvSpPr txBox="1"/>
          <p:nvPr/>
        </p:nvSpPr>
        <p:spPr>
          <a:xfrm>
            <a:off x="-1188640" y="555625"/>
            <a:ext cx="1125323" cy="398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Afbeelding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de afbeelding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wijzigen…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Nieuw beeld toewijzen</a:t>
            </a:r>
            <a:br>
              <a:rPr lang="nl-NL" sz="700" baseline="0" dirty="0">
                <a:latin typeface="Arial" charset="0"/>
              </a:rPr>
            </a:br>
            <a:endParaRPr lang="nl-NL" sz="700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Positie in kader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Ga op afbeelding staan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opmaken…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afbeelding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Bijsnijden</a:t>
            </a:r>
            <a:r>
              <a:rPr lang="nl-NL" sz="700" baseline="0" dirty="0">
                <a:latin typeface="Arial" charset="0"/>
              </a:rPr>
              <a:t> &gt;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Afbeeldingspositie</a:t>
            </a:r>
            <a:r>
              <a:rPr lang="nl-NL" sz="700" baseline="0" dirty="0">
                <a:latin typeface="Arial" charset="0"/>
              </a:rPr>
              <a:t/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Verschuiving X of Y</a:t>
            </a:r>
          </a:p>
          <a:p>
            <a:pPr marL="90488" indent="-90488">
              <a:buAutoNum type="arabicPeriod"/>
              <a:tabLst/>
            </a:pPr>
            <a:endParaRPr lang="nl-NL" sz="700" u="sng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23" name="Afbeelding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2172042"/>
            <a:ext cx="230120" cy="281258"/>
          </a:xfrm>
          <a:prstGeom prst="rect">
            <a:avLst/>
          </a:prstGeom>
        </p:spPr>
      </p:pic>
      <p:grpSp>
        <p:nvGrpSpPr>
          <p:cNvPr id="26" name="Groeperen 25"/>
          <p:cNvGrpSpPr/>
          <p:nvPr/>
        </p:nvGrpSpPr>
        <p:grpSpPr>
          <a:xfrm>
            <a:off x="-1188640" y="4227934"/>
            <a:ext cx="1125323" cy="562064"/>
            <a:chOff x="4782929" y="4335401"/>
            <a:chExt cx="1125323" cy="562064"/>
          </a:xfrm>
        </p:grpSpPr>
        <p:pic>
          <p:nvPicPr>
            <p:cNvPr id="27" name="Afbeelding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28" name="Rechte verbindingslijn 27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kstvak 13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met info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4011612"/>
          </a:xfrm>
        </p:spPr>
        <p:txBody>
          <a:bodyPr lIns="576000" tIns="540000"/>
          <a:lstStyle>
            <a:lvl1pPr marL="0" indent="0">
              <a:buFontTx/>
              <a:buNone/>
              <a:defRPr/>
            </a:lvl1pPr>
          </a:lstStyle>
          <a:p>
            <a:r>
              <a:rPr lang="nl-NL" dirty="0"/>
              <a:t>Hier afbeelding invoegen</a:t>
            </a:r>
          </a:p>
        </p:txBody>
      </p:sp>
      <p:sp>
        <p:nvSpPr>
          <p:cNvPr id="18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576263" y="2931790"/>
            <a:ext cx="7991475" cy="1079824"/>
          </a:xfrm>
          <a:solidFill>
            <a:schemeClr val="accent2"/>
          </a:solidFill>
        </p:spPr>
        <p:txBody>
          <a:bodyPr lIns="108000" tIns="108000" rIns="108000" bIns="108000"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aseline="0"/>
            </a:lvl1pPr>
            <a:lvl2pPr>
              <a:lnSpc>
                <a:spcPct val="90000"/>
              </a:lnSpc>
              <a:defRPr sz="2000" baseline="0"/>
            </a:lvl2pPr>
            <a:lvl3pPr>
              <a:lnSpc>
                <a:spcPct val="90000"/>
              </a:lnSpc>
              <a:defRPr sz="2000" baseline="0"/>
            </a:lvl3pPr>
            <a:lvl4pPr>
              <a:defRPr sz="2000" baseline="0"/>
            </a:lvl4pPr>
            <a:lvl5pPr>
              <a:defRPr sz="2000" baseline="0"/>
            </a:lvl5pPr>
          </a:lstStyle>
          <a:p>
            <a:pPr lvl="0"/>
            <a:r>
              <a:rPr lang="nl-NL" dirty="0"/>
              <a:t>Klik om tekst toe te voegen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Klik om tekst toe te voegen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Klik om tekst toe te voegen</a:t>
            </a:r>
          </a:p>
        </p:txBody>
      </p:sp>
      <p:sp>
        <p:nvSpPr>
          <p:cNvPr id="22" name="Tijdelijke aanduiding voor voettekst 1"/>
          <p:cNvSpPr>
            <a:spLocks noGrp="1"/>
          </p:cNvSpPr>
          <p:nvPr userDrawn="1">
            <p:ph type="ftr" sz="quarter" idx="11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23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26" name="Tekstvak 25"/>
          <p:cNvSpPr txBox="1"/>
          <p:nvPr/>
        </p:nvSpPr>
        <p:spPr>
          <a:xfrm>
            <a:off x="-1188640" y="555625"/>
            <a:ext cx="1125323" cy="398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Afbeelding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de afbeelding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wijzigen…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Nieuw beeld toewijzen</a:t>
            </a:r>
            <a:br>
              <a:rPr lang="nl-NL" sz="700" baseline="0" dirty="0">
                <a:latin typeface="Arial" charset="0"/>
              </a:rPr>
            </a:br>
            <a:endParaRPr lang="nl-NL" sz="700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Positie in kader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Ga op afbeelding staan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opmaken…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afbeelding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Bijsnijden</a:t>
            </a:r>
            <a:r>
              <a:rPr lang="nl-NL" sz="700" baseline="0" dirty="0">
                <a:latin typeface="Arial" charset="0"/>
              </a:rPr>
              <a:t> &gt;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Afbeeldingspositie</a:t>
            </a:r>
            <a:r>
              <a:rPr lang="nl-NL" sz="700" baseline="0" dirty="0">
                <a:latin typeface="Arial" charset="0"/>
              </a:rPr>
              <a:t/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Verschuiving X of Y</a:t>
            </a:r>
          </a:p>
          <a:p>
            <a:pPr marL="90488" indent="-90488">
              <a:buAutoNum type="arabicPeriod"/>
              <a:tabLst/>
            </a:pPr>
            <a:endParaRPr lang="nl-NL" sz="700" u="sng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27" name="Afbeelding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2172042"/>
            <a:ext cx="230120" cy="281258"/>
          </a:xfrm>
          <a:prstGeom prst="rect">
            <a:avLst/>
          </a:prstGeom>
        </p:spPr>
      </p:pic>
      <p:grpSp>
        <p:nvGrpSpPr>
          <p:cNvPr id="28" name="Groeperen 27"/>
          <p:cNvGrpSpPr/>
          <p:nvPr/>
        </p:nvGrpSpPr>
        <p:grpSpPr>
          <a:xfrm>
            <a:off x="-1188640" y="4227934"/>
            <a:ext cx="1125323" cy="562064"/>
            <a:chOff x="4782929" y="4335401"/>
            <a:chExt cx="1125323" cy="562064"/>
          </a:xfrm>
        </p:grpSpPr>
        <p:pic>
          <p:nvPicPr>
            <p:cNvPr id="29" name="Afbeelding 2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30" name="Rechte verbindingslijn 29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kstvak 13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oelich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62" y="555624"/>
            <a:ext cx="3311128" cy="863601"/>
          </a:xfrm>
          <a:prstGeom prst="rect">
            <a:avLst/>
          </a:prstGeom>
        </p:spPr>
        <p:txBody>
          <a:bodyPr lIns="0" tIns="0" rIns="108000" bIns="0" anchor="t" anchorCtr="0"/>
          <a:lstStyle>
            <a:lvl1pPr>
              <a:defRPr sz="2400" baseline="0"/>
            </a:lvl1pPr>
          </a:lstStyle>
          <a:p>
            <a:r>
              <a:rPr lang="nl-NL" dirty="0"/>
              <a:t>Klik om titel van de dia toe te voegen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-1"/>
            <a:ext cx="5256610" cy="4011614"/>
          </a:xfrm>
        </p:spPr>
        <p:txBody>
          <a:bodyPr lIns="0" tIns="540000" rIns="0" bIns="0" anchor="t">
            <a:normAutofit/>
          </a:bodyPr>
          <a:lstStyle>
            <a:lvl1pPr marL="0" indent="0">
              <a:buNone/>
              <a:defRPr sz="20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2" name="Tijdelijke aanduiding voor voettekst 1"/>
          <p:cNvSpPr>
            <a:spLocks noGrp="1"/>
          </p:cNvSpPr>
          <p:nvPr userDrawn="1">
            <p:ph type="ftr" sz="quarter" idx="10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33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31" name="Content Placeholder 2"/>
          <p:cNvSpPr>
            <a:spLocks noGrp="1"/>
          </p:cNvSpPr>
          <p:nvPr userDrawn="1">
            <p:ph idx="11" hasCustomPrompt="1"/>
          </p:nvPr>
        </p:nvSpPr>
        <p:spPr>
          <a:xfrm>
            <a:off x="580058" y="1419224"/>
            <a:ext cx="3305307" cy="2592389"/>
          </a:xfrm>
        </p:spPr>
        <p:txBody>
          <a:bodyPr lIns="0" tIns="0" rIns="108000" bIns="0"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aseline="0"/>
            </a:lvl1pPr>
            <a:lvl2pPr>
              <a:spcBef>
                <a:spcPts val="0"/>
              </a:spcBef>
              <a:defRPr sz="1800" baseline="0"/>
            </a:lvl2pPr>
            <a:lvl3pPr>
              <a:spcBef>
                <a:spcPts val="0"/>
              </a:spcBef>
              <a:defRPr sz="1600" baseline="0"/>
            </a:lvl3pPr>
            <a:lvl4pPr>
              <a:spcBef>
                <a:spcPts val="0"/>
              </a:spcBef>
              <a:defRPr sz="1400" baseline="0"/>
            </a:lvl4pPr>
            <a:lvl5pPr>
              <a:spcBef>
                <a:spcPts val="0"/>
              </a:spcBef>
              <a:defRPr sz="1200" baseline="0"/>
            </a:lvl5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Klik om tekst toe te voegen</a:t>
            </a:r>
          </a:p>
          <a:p>
            <a:pPr lvl="2"/>
            <a:r>
              <a:rPr lang="nl-NL" dirty="0"/>
              <a:t>Klik om tekst toe te voegen</a:t>
            </a:r>
          </a:p>
          <a:p>
            <a:pPr lvl="3"/>
            <a:r>
              <a:rPr lang="nl-NL" dirty="0"/>
              <a:t>Klik om tekst toe te voegen</a:t>
            </a:r>
          </a:p>
          <a:p>
            <a:pPr lvl="4"/>
            <a:r>
              <a:rPr lang="nl-NL" dirty="0"/>
              <a:t>Klik om tekst toe te voegen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-1188640" y="555625"/>
            <a:ext cx="1125323" cy="398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Afbeelding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de afbeelding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wijzigen…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Nieuw beeld toewijzen</a:t>
            </a:r>
            <a:br>
              <a:rPr lang="nl-NL" sz="700" baseline="0" dirty="0">
                <a:latin typeface="Arial" charset="0"/>
              </a:rPr>
            </a:br>
            <a:endParaRPr lang="nl-NL" sz="700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Positie in kader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Ga op afbeelding staan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opmaken…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afbeelding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Bijsnijden</a:t>
            </a:r>
            <a:r>
              <a:rPr lang="nl-NL" sz="700" baseline="0" dirty="0">
                <a:latin typeface="Arial" charset="0"/>
              </a:rPr>
              <a:t> &gt;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Afbeeldingspositie</a:t>
            </a:r>
            <a:r>
              <a:rPr lang="nl-NL" sz="700" baseline="0" dirty="0">
                <a:latin typeface="Arial" charset="0"/>
              </a:rPr>
              <a:t/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Verschuiving X of Y</a:t>
            </a:r>
          </a:p>
          <a:p>
            <a:pPr marL="90488" indent="-90488">
              <a:buAutoNum type="arabicPeriod"/>
              <a:tabLst/>
            </a:pPr>
            <a:endParaRPr lang="nl-NL" sz="700" u="sng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34" name="Afbeelding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2172042"/>
            <a:ext cx="230120" cy="281258"/>
          </a:xfrm>
          <a:prstGeom prst="rect">
            <a:avLst/>
          </a:prstGeom>
        </p:spPr>
      </p:pic>
      <p:grpSp>
        <p:nvGrpSpPr>
          <p:cNvPr id="37" name="Groeperen 36"/>
          <p:cNvGrpSpPr/>
          <p:nvPr/>
        </p:nvGrpSpPr>
        <p:grpSpPr>
          <a:xfrm>
            <a:off x="-1188640" y="4227934"/>
            <a:ext cx="1125323" cy="562064"/>
            <a:chOff x="4782929" y="4335401"/>
            <a:chExt cx="1125323" cy="562064"/>
          </a:xfrm>
        </p:grpSpPr>
        <p:pic>
          <p:nvPicPr>
            <p:cNvPr id="38" name="Afbeelding 3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39" name="Rechte verbindingslijn 38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kstvak 13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Voorstellen spre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576263" y="555624"/>
            <a:ext cx="3995736" cy="3455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63" y="555624"/>
            <a:ext cx="3995736" cy="863601"/>
          </a:xfrm>
          <a:prstGeom prst="rect">
            <a:avLst/>
          </a:prstGeom>
        </p:spPr>
        <p:txBody>
          <a:bodyPr lIns="288000" tIns="180000" rIns="0" bIns="0" anchor="t" anchorCtr="0"/>
          <a:lstStyle>
            <a:lvl1pPr>
              <a:defRPr sz="2400"/>
            </a:lvl1pPr>
          </a:lstStyle>
          <a:p>
            <a:r>
              <a:rPr lang="nl-NL" dirty="0"/>
              <a:t>Klik om titel van de dia toe te voegen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555624"/>
            <a:ext cx="3995738" cy="3455989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0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76262" y="1419226"/>
            <a:ext cx="3995737" cy="2592388"/>
          </a:xfrm>
        </p:spPr>
        <p:txBody>
          <a:bodyPr lIns="288000" tIns="0" rIns="0" bIns="0">
            <a:normAutofit/>
          </a:bodyPr>
          <a:lstStyle>
            <a:lvl1pPr marL="179388" marR="0" indent="-1793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dirty="0"/>
              <a:t>Klik om tekst toe te voegen</a:t>
            </a:r>
          </a:p>
          <a:p>
            <a:pPr lvl="0"/>
            <a:endParaRPr lang="nl-NL" dirty="0"/>
          </a:p>
        </p:txBody>
      </p:sp>
      <p:sp>
        <p:nvSpPr>
          <p:cNvPr id="32" name="Tijdelijke aanduiding voor voettekst 1"/>
          <p:cNvSpPr>
            <a:spLocks noGrp="1"/>
          </p:cNvSpPr>
          <p:nvPr userDrawn="1">
            <p:ph type="ftr" sz="quarter" idx="10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33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27" name="Tekstvak 26"/>
          <p:cNvSpPr txBox="1"/>
          <p:nvPr/>
        </p:nvSpPr>
        <p:spPr>
          <a:xfrm>
            <a:off x="-1188640" y="555625"/>
            <a:ext cx="1125323" cy="398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Afbeelding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de afbeelding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wijzigen…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Nieuw beeld toewijzen</a:t>
            </a:r>
            <a:br>
              <a:rPr lang="nl-NL" sz="700" baseline="0" dirty="0">
                <a:latin typeface="Arial" charset="0"/>
              </a:rPr>
            </a:br>
            <a:endParaRPr lang="nl-NL" sz="700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Positie in kader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Ga op afbeelding staan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opmaken…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afbeelding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Bijsnijden</a:t>
            </a:r>
            <a:r>
              <a:rPr lang="nl-NL" sz="700" baseline="0" dirty="0">
                <a:latin typeface="Arial" charset="0"/>
              </a:rPr>
              <a:t> &gt;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Afbeeldingspositie</a:t>
            </a:r>
            <a:r>
              <a:rPr lang="nl-NL" sz="700" baseline="0" dirty="0">
                <a:latin typeface="Arial" charset="0"/>
              </a:rPr>
              <a:t/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Verschuiving X of Y</a:t>
            </a:r>
          </a:p>
          <a:p>
            <a:pPr marL="90488" indent="-90488">
              <a:buAutoNum type="arabicPeriod"/>
              <a:tabLst/>
            </a:pPr>
            <a:endParaRPr lang="nl-NL" sz="700" u="sng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29" name="Afbeelding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2172042"/>
            <a:ext cx="230120" cy="281258"/>
          </a:xfrm>
          <a:prstGeom prst="rect">
            <a:avLst/>
          </a:prstGeom>
        </p:spPr>
      </p:pic>
      <p:grpSp>
        <p:nvGrpSpPr>
          <p:cNvPr id="31" name="Groeperen 30"/>
          <p:cNvGrpSpPr/>
          <p:nvPr/>
        </p:nvGrpSpPr>
        <p:grpSpPr>
          <a:xfrm>
            <a:off x="-1188640" y="4227934"/>
            <a:ext cx="1125323" cy="562064"/>
            <a:chOff x="4782929" y="4335401"/>
            <a:chExt cx="1125323" cy="562064"/>
          </a:xfrm>
        </p:grpSpPr>
        <p:pic>
          <p:nvPicPr>
            <p:cNvPr id="34" name="Afbeelding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35" name="Rechte verbindingslijn 34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kstvak 14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5533" y="555625"/>
            <a:ext cx="3960000" cy="3455988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1" name="Picture Placeholder 2"/>
          <p:cNvSpPr>
            <a:spLocks noGrp="1"/>
          </p:cNvSpPr>
          <p:nvPr userDrawn="1">
            <p:ph type="pic" idx="10"/>
          </p:nvPr>
        </p:nvSpPr>
        <p:spPr>
          <a:xfrm>
            <a:off x="4607738" y="555625"/>
            <a:ext cx="3960000" cy="3455988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3" name="Tijdelijke aanduiding voor voettekst 1"/>
          <p:cNvSpPr>
            <a:spLocks noGrp="1"/>
          </p:cNvSpPr>
          <p:nvPr userDrawn="1">
            <p:ph type="ftr" sz="quarter" idx="11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34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17" name="Tekstvak 16"/>
          <p:cNvSpPr txBox="1"/>
          <p:nvPr/>
        </p:nvSpPr>
        <p:spPr>
          <a:xfrm>
            <a:off x="-1188640" y="555625"/>
            <a:ext cx="1125323" cy="398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Afbeelding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de afbeelding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wijzigen…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Nieuw beeld toewijzen</a:t>
            </a:r>
            <a:br>
              <a:rPr lang="nl-NL" sz="700" baseline="0" dirty="0">
                <a:latin typeface="Arial" charset="0"/>
              </a:rPr>
            </a:br>
            <a:endParaRPr lang="nl-NL" sz="700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Positie in kader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Ga op afbeelding staan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opmaken…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afbeelding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Bijsnijden</a:t>
            </a:r>
            <a:r>
              <a:rPr lang="nl-NL" sz="700" baseline="0" dirty="0">
                <a:latin typeface="Arial" charset="0"/>
              </a:rPr>
              <a:t> &gt;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Afbeeldingspositie</a:t>
            </a:r>
            <a:r>
              <a:rPr lang="nl-NL" sz="700" baseline="0" dirty="0">
                <a:latin typeface="Arial" charset="0"/>
              </a:rPr>
              <a:t/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Verschuiving X of Y</a:t>
            </a:r>
          </a:p>
          <a:p>
            <a:pPr marL="90488" indent="-90488">
              <a:buAutoNum type="arabicPeriod"/>
              <a:tabLst/>
            </a:pPr>
            <a:endParaRPr lang="nl-NL" sz="700" u="sng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2172042"/>
            <a:ext cx="230120" cy="281258"/>
          </a:xfrm>
          <a:prstGeom prst="rect">
            <a:avLst/>
          </a:prstGeom>
        </p:spPr>
      </p:pic>
      <p:grpSp>
        <p:nvGrpSpPr>
          <p:cNvPr id="27" name="Groeperen 26"/>
          <p:cNvGrpSpPr/>
          <p:nvPr/>
        </p:nvGrpSpPr>
        <p:grpSpPr>
          <a:xfrm>
            <a:off x="-1188640" y="4227934"/>
            <a:ext cx="1125323" cy="562064"/>
            <a:chOff x="4782929" y="4335401"/>
            <a:chExt cx="1125323" cy="562064"/>
          </a:xfrm>
        </p:grpSpPr>
        <p:pic>
          <p:nvPicPr>
            <p:cNvPr id="29" name="Afbeelding 2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32" name="Rechte verbindingslijn 31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kstvak 12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5533" y="1419225"/>
            <a:ext cx="3960000" cy="2592388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1" name="Picture Placeholder 2"/>
          <p:cNvSpPr>
            <a:spLocks noGrp="1"/>
          </p:cNvSpPr>
          <p:nvPr userDrawn="1">
            <p:ph type="pic" idx="10"/>
          </p:nvPr>
        </p:nvSpPr>
        <p:spPr>
          <a:xfrm>
            <a:off x="4607738" y="1419225"/>
            <a:ext cx="3960000" cy="2592388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3" name="Tijdelijke aanduiding voor voettekst 1"/>
          <p:cNvSpPr>
            <a:spLocks noGrp="1"/>
          </p:cNvSpPr>
          <p:nvPr userDrawn="1">
            <p:ph type="ftr" sz="quarter" idx="11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34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576263" y="555625"/>
            <a:ext cx="7991474" cy="863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om titel van de dia toe te voegen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-1188640" y="555625"/>
            <a:ext cx="1125323" cy="398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Afbeelding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de afbeelding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wijzigen…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Nieuw beeld toewijzen</a:t>
            </a:r>
            <a:br>
              <a:rPr lang="nl-NL" sz="700" baseline="0" dirty="0">
                <a:latin typeface="Arial" charset="0"/>
              </a:rPr>
            </a:br>
            <a:endParaRPr lang="nl-NL" sz="700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Positie in kader wijzigen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Ga op afbeelding staan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Rechtermuisknop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 opmaken…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afbeelding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Bijsnijden</a:t>
            </a:r>
            <a:r>
              <a:rPr lang="nl-NL" sz="700" baseline="0" dirty="0">
                <a:latin typeface="Arial" charset="0"/>
              </a:rPr>
              <a:t> &gt;</a:t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Afbeeldingspositie</a:t>
            </a:r>
            <a:r>
              <a:rPr lang="nl-NL" sz="700" baseline="0" dirty="0">
                <a:latin typeface="Arial" charset="0"/>
              </a:rPr>
              <a:t/>
            </a:r>
            <a:br>
              <a:rPr lang="nl-NL" sz="700" baseline="0" dirty="0">
                <a:latin typeface="Arial" charset="0"/>
              </a:rPr>
            </a:br>
            <a:r>
              <a:rPr lang="nl-NL" sz="700" u="sng" baseline="0" dirty="0">
                <a:latin typeface="Arial" charset="0"/>
              </a:rPr>
              <a:t>Verschuiving X of Y</a:t>
            </a:r>
          </a:p>
          <a:p>
            <a:pPr marL="90488" indent="-90488">
              <a:buAutoNum type="arabicPeriod"/>
              <a:tabLst/>
            </a:pPr>
            <a:endParaRPr lang="nl-NL" sz="700" u="sng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Schikken</a:t>
            </a:r>
            <a:endParaRPr lang="nl-NL" sz="7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700" u="none" baseline="0" dirty="0">
                <a:latin typeface="Arial" charset="0"/>
              </a:rPr>
              <a:t>deze knop (ook </a:t>
            </a:r>
            <a:br>
              <a:rPr lang="nl-NL" sz="700" u="none" baseline="0" dirty="0">
                <a:latin typeface="Arial" charset="0"/>
              </a:rPr>
            </a:br>
            <a:r>
              <a:rPr lang="nl-NL" sz="700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700" u="none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700" b="1" baseline="0" dirty="0">
                <a:latin typeface="Arial" charset="0"/>
              </a:rPr>
              <a:t>Derde kleur toewijzen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het vlak dat een andere kleur moet</a:t>
            </a:r>
            <a:r>
              <a:rPr lang="nl-NL" sz="700" dirty="0">
                <a:latin typeface="Arial" charset="0"/>
              </a:rPr>
              <a:t> </a:t>
            </a:r>
            <a:r>
              <a:rPr lang="nl-NL" sz="700" baseline="0" dirty="0">
                <a:latin typeface="Arial" charset="0"/>
              </a:rPr>
              <a:t>krijgen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</a:t>
            </a:r>
            <a:r>
              <a:rPr lang="nl-NL" sz="700" u="sng" baseline="0" dirty="0">
                <a:latin typeface="Arial" charset="0"/>
              </a:rPr>
              <a:t>Opvullen van vorm</a:t>
            </a: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</a:t>
            </a:r>
            <a:r>
              <a:rPr lang="nl-NL" sz="700" baseline="0" dirty="0">
                <a:latin typeface="Arial" charset="0"/>
              </a:rPr>
              <a:t>lik op </a:t>
            </a:r>
            <a:r>
              <a:rPr lang="nl-NL" sz="700" u="sng" baseline="0" dirty="0">
                <a:latin typeface="Arial" charset="0"/>
              </a:rPr>
              <a:t>Meer opvulkleuren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dirty="0">
                <a:latin typeface="Arial" charset="0"/>
              </a:rPr>
              <a:t>Kies tab </a:t>
            </a:r>
            <a:r>
              <a:rPr lang="nl-NL" sz="700" u="sng" dirty="0">
                <a:latin typeface="Arial" charset="0"/>
              </a:rPr>
              <a:t>Aangepast</a:t>
            </a: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Vul de RGB-waarde</a:t>
            </a:r>
            <a:r>
              <a:rPr lang="nl-NL" sz="700" dirty="0">
                <a:latin typeface="Arial" charset="0"/>
              </a:rPr>
              <a:t> in van een van de voorgestelde kleuren</a:t>
            </a:r>
            <a:r>
              <a:rPr lang="nl-NL" sz="700" baseline="0" dirty="0">
                <a:latin typeface="Arial" charset="0"/>
              </a:rPr>
              <a:t> op Tools en tips-pagina</a:t>
            </a:r>
            <a:endParaRPr lang="nl-NL" sz="700" dirty="0">
              <a:latin typeface="Arial" charset="0"/>
            </a:endParaRPr>
          </a:p>
          <a:p>
            <a:pPr marL="90488" indent="-90488">
              <a:buAutoNum type="arabicPeriod"/>
              <a:tabLst/>
            </a:pPr>
            <a:r>
              <a:rPr lang="nl-NL" sz="700" baseline="0" dirty="0">
                <a:latin typeface="Arial" charset="0"/>
              </a:rPr>
              <a:t>Klik op OK</a:t>
            </a:r>
          </a:p>
          <a:p>
            <a:pPr marL="6350" indent="-6350">
              <a:tabLst/>
            </a:pPr>
            <a:endParaRPr lang="nl-NL" sz="700" baseline="0" dirty="0">
              <a:latin typeface="Arial" charset="0"/>
            </a:endParaRPr>
          </a:p>
        </p:txBody>
      </p:sp>
      <p:pic>
        <p:nvPicPr>
          <p:cNvPr id="27" name="Afbeelding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73" y="2172042"/>
            <a:ext cx="230120" cy="281258"/>
          </a:xfrm>
          <a:prstGeom prst="rect">
            <a:avLst/>
          </a:prstGeom>
        </p:spPr>
      </p:pic>
      <p:sp>
        <p:nvSpPr>
          <p:cNvPr id="14" name="Tekstvak 13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  <p:grpSp>
        <p:nvGrpSpPr>
          <p:cNvPr id="15" name="Groeperen 14"/>
          <p:cNvGrpSpPr/>
          <p:nvPr userDrawn="1"/>
        </p:nvGrpSpPr>
        <p:grpSpPr>
          <a:xfrm>
            <a:off x="-1188640" y="4227934"/>
            <a:ext cx="1125323" cy="562064"/>
            <a:chOff x="4782929" y="4335401"/>
            <a:chExt cx="1125323" cy="562064"/>
          </a:xfrm>
        </p:grpSpPr>
        <p:pic>
          <p:nvPicPr>
            <p:cNvPr id="16" name="Afbeelding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19" name="Rechte verbindingslijn 18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ree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5535" y="555625"/>
            <a:ext cx="2599200" cy="16920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3" name="Picture Placeholder 2"/>
          <p:cNvSpPr>
            <a:spLocks noGrp="1"/>
          </p:cNvSpPr>
          <p:nvPr userDrawn="1">
            <p:ph type="pic" idx="10"/>
          </p:nvPr>
        </p:nvSpPr>
        <p:spPr>
          <a:xfrm>
            <a:off x="5968538" y="555625"/>
            <a:ext cx="2599200" cy="16920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4" name="Picture Placeholder 2"/>
          <p:cNvSpPr>
            <a:spLocks noGrp="1"/>
          </p:cNvSpPr>
          <p:nvPr userDrawn="1">
            <p:ph type="pic" idx="11"/>
          </p:nvPr>
        </p:nvSpPr>
        <p:spPr>
          <a:xfrm>
            <a:off x="3272037" y="555625"/>
            <a:ext cx="2599200" cy="16920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5" name="Picture Placeholder 2"/>
          <p:cNvSpPr>
            <a:spLocks noGrp="1"/>
          </p:cNvSpPr>
          <p:nvPr userDrawn="1">
            <p:ph type="pic" idx="12"/>
          </p:nvPr>
        </p:nvSpPr>
        <p:spPr>
          <a:xfrm>
            <a:off x="575535" y="2319613"/>
            <a:ext cx="2599200" cy="16920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6" name="Picture Placeholder 2"/>
          <p:cNvSpPr>
            <a:spLocks noGrp="1"/>
          </p:cNvSpPr>
          <p:nvPr userDrawn="1">
            <p:ph type="pic" idx="13"/>
          </p:nvPr>
        </p:nvSpPr>
        <p:spPr>
          <a:xfrm>
            <a:off x="5968538" y="2319613"/>
            <a:ext cx="2599200" cy="16920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7" name="Picture Placeholder 2"/>
          <p:cNvSpPr>
            <a:spLocks noGrp="1"/>
          </p:cNvSpPr>
          <p:nvPr userDrawn="1">
            <p:ph type="pic" idx="14"/>
          </p:nvPr>
        </p:nvSpPr>
        <p:spPr>
          <a:xfrm>
            <a:off x="3272037" y="2319613"/>
            <a:ext cx="2599200" cy="16920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ts val="1700"/>
              </a:lnSpc>
              <a:buNone/>
              <a:defRPr sz="16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2" name="Tijdelijke aanduiding voor voettekst 1"/>
          <p:cNvSpPr>
            <a:spLocks noGrp="1"/>
          </p:cNvSpPr>
          <p:nvPr userDrawn="1">
            <p:ph type="ftr" sz="quarter" idx="15"/>
          </p:nvPr>
        </p:nvSpPr>
        <p:spPr>
          <a:xfrm>
            <a:off x="576262" y="4443958"/>
            <a:ext cx="738011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  <p:sp>
        <p:nvSpPr>
          <p:cNvPr id="38" name="Tijdelijke aanduiding voor voettekst 1"/>
          <p:cNvSpPr txBox="1">
            <a:spLocks/>
          </p:cNvSpPr>
          <p:nvPr userDrawn="1"/>
        </p:nvSpPr>
        <p:spPr>
          <a:xfrm>
            <a:off x="7956374" y="4443958"/>
            <a:ext cx="611363" cy="3760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mtClean="0"/>
              <a:pPr algn="r"/>
              <a:t>‹nr.›</a:t>
            </a:fld>
            <a:endParaRPr lang="nl-NL" dirty="0"/>
          </a:p>
        </p:txBody>
      </p:sp>
      <p:grpSp>
        <p:nvGrpSpPr>
          <p:cNvPr id="27" name="Groeperen 26"/>
          <p:cNvGrpSpPr/>
          <p:nvPr userDrawn="1"/>
        </p:nvGrpSpPr>
        <p:grpSpPr>
          <a:xfrm>
            <a:off x="-1188640" y="555625"/>
            <a:ext cx="1125323" cy="4234373"/>
            <a:chOff x="-1188640" y="555625"/>
            <a:chExt cx="1125323" cy="4234373"/>
          </a:xfrm>
        </p:grpSpPr>
        <p:sp>
          <p:nvSpPr>
            <p:cNvPr id="29" name="Tekstvak 28"/>
            <p:cNvSpPr txBox="1"/>
            <p:nvPr/>
          </p:nvSpPr>
          <p:spPr>
            <a:xfrm>
              <a:off x="-1188640" y="555625"/>
              <a:ext cx="1125323" cy="39857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90488" indent="-90488">
                <a:tabLst/>
              </a:pPr>
              <a:r>
                <a:rPr lang="nl-NL" sz="700" b="1" baseline="0" dirty="0">
                  <a:latin typeface="Arial" charset="0"/>
                </a:rPr>
                <a:t>Afbeelding wijzigen</a:t>
              </a:r>
            </a:p>
            <a:p>
              <a:pPr marL="90488" indent="-90488">
                <a:buAutoNum type="arabicPeriod"/>
                <a:tabLst/>
              </a:pPr>
              <a:r>
                <a:rPr lang="nl-NL" sz="700" baseline="0" dirty="0">
                  <a:latin typeface="Arial" charset="0"/>
                </a:rPr>
                <a:t>Klik op de afbeelding</a:t>
              </a:r>
            </a:p>
            <a:p>
              <a:pPr marL="90488" indent="-90488">
                <a:buAutoNum type="arabicPeriod"/>
                <a:tabLst/>
              </a:pPr>
              <a:r>
                <a:rPr lang="nl-NL" sz="700" baseline="0" dirty="0">
                  <a:latin typeface="Arial" charset="0"/>
                </a:rPr>
                <a:t>Rechtermuisknop</a:t>
              </a:r>
              <a:br>
                <a:rPr lang="nl-NL" sz="700" baseline="0" dirty="0">
                  <a:latin typeface="Arial" charset="0"/>
                </a:rPr>
              </a:br>
              <a:r>
                <a:rPr lang="nl-NL" sz="700" u="sng" baseline="0" dirty="0">
                  <a:latin typeface="Arial" charset="0"/>
                </a:rPr>
                <a:t>Afbeelding wijzigen…</a:t>
              </a:r>
            </a:p>
            <a:p>
              <a:pPr marL="90488" indent="-90488">
                <a:buAutoNum type="arabicPeriod"/>
                <a:tabLst/>
              </a:pPr>
              <a:r>
                <a:rPr lang="nl-NL" sz="700" baseline="0" dirty="0">
                  <a:latin typeface="Arial" charset="0"/>
                </a:rPr>
                <a:t>Nieuw beeld toewijzen</a:t>
              </a:r>
              <a:br>
                <a:rPr lang="nl-NL" sz="700" baseline="0" dirty="0">
                  <a:latin typeface="Arial" charset="0"/>
                </a:rPr>
              </a:br>
              <a:endParaRPr lang="nl-NL" sz="700" baseline="0" dirty="0">
                <a:latin typeface="Arial" charset="0"/>
              </a:endParaRPr>
            </a:p>
            <a:p>
              <a:pPr marL="90488" indent="-90488">
                <a:tabLst/>
              </a:pPr>
              <a:r>
                <a:rPr lang="nl-NL" sz="700" b="1" baseline="0" dirty="0">
                  <a:latin typeface="Arial" charset="0"/>
                </a:rPr>
                <a:t>Positie in kader wijzigen</a:t>
              </a:r>
            </a:p>
            <a:p>
              <a:pPr marL="90488" indent="-90488">
                <a:buAutoNum type="arabicPeriod"/>
                <a:tabLst/>
              </a:pPr>
              <a:r>
                <a:rPr lang="nl-NL" sz="700" baseline="0" dirty="0">
                  <a:latin typeface="Arial" charset="0"/>
                </a:rPr>
                <a:t>Ga op afbeelding staan</a:t>
              </a:r>
            </a:p>
            <a:p>
              <a:pPr marL="90488" indent="-90488">
                <a:buAutoNum type="arabicPeriod"/>
                <a:tabLst/>
              </a:pPr>
              <a:r>
                <a:rPr lang="nl-NL" sz="700" baseline="0" dirty="0">
                  <a:latin typeface="Arial" charset="0"/>
                </a:rPr>
                <a:t>Rechtermuisknop</a:t>
              </a:r>
              <a:br>
                <a:rPr lang="nl-NL" sz="700" baseline="0" dirty="0">
                  <a:latin typeface="Arial" charset="0"/>
                </a:rPr>
              </a:br>
              <a:r>
                <a:rPr lang="nl-NL" sz="700" u="sng" baseline="0" dirty="0">
                  <a:latin typeface="Arial" charset="0"/>
                </a:rPr>
                <a:t>Afbeelding opmaken…</a:t>
              </a:r>
            </a:p>
            <a:p>
              <a:pPr marL="90488" indent="-90488">
                <a:buAutoNum type="arabicPeriod"/>
                <a:tabLst/>
              </a:pPr>
              <a:r>
                <a:rPr lang="nl-NL" sz="700" baseline="0" dirty="0">
                  <a:latin typeface="Arial" charset="0"/>
                </a:rPr>
                <a:t>Klik op afbeelding</a:t>
              </a:r>
              <a:br>
                <a:rPr lang="nl-NL" sz="700" baseline="0" dirty="0">
                  <a:latin typeface="Arial" charset="0"/>
                </a:rPr>
              </a:br>
              <a:r>
                <a:rPr lang="nl-NL" sz="700" u="sng" baseline="0" dirty="0">
                  <a:latin typeface="Arial" charset="0"/>
                </a:rPr>
                <a:t>Bijsnijden</a:t>
              </a:r>
              <a:r>
                <a:rPr lang="nl-NL" sz="700" baseline="0" dirty="0">
                  <a:latin typeface="Arial" charset="0"/>
                </a:rPr>
                <a:t> &gt;</a:t>
              </a:r>
              <a:br>
                <a:rPr lang="nl-NL" sz="700" baseline="0" dirty="0">
                  <a:latin typeface="Arial" charset="0"/>
                </a:rPr>
              </a:br>
              <a:r>
                <a:rPr lang="nl-NL" sz="700" u="sng" baseline="0" dirty="0">
                  <a:latin typeface="Arial" charset="0"/>
                </a:rPr>
                <a:t>Afbeeldingspositie</a:t>
              </a:r>
              <a:r>
                <a:rPr lang="nl-NL" sz="700" baseline="0" dirty="0">
                  <a:latin typeface="Arial" charset="0"/>
                </a:rPr>
                <a:t/>
              </a:r>
              <a:br>
                <a:rPr lang="nl-NL" sz="700" baseline="0" dirty="0">
                  <a:latin typeface="Arial" charset="0"/>
                </a:rPr>
              </a:br>
              <a:r>
                <a:rPr lang="nl-NL" sz="700" u="sng" baseline="0" dirty="0">
                  <a:latin typeface="Arial" charset="0"/>
                </a:rPr>
                <a:t>Verschuiving X of Y</a:t>
              </a:r>
            </a:p>
            <a:p>
              <a:pPr marL="90488" indent="-90488">
                <a:buAutoNum type="arabicPeriod"/>
                <a:tabLst/>
              </a:pPr>
              <a:endParaRPr lang="nl-NL" sz="700" u="sng" baseline="0" dirty="0">
                <a:latin typeface="Arial" charset="0"/>
              </a:endParaRPr>
            </a:p>
            <a:p>
              <a:pPr marL="90488" indent="-90488">
                <a:tabLst/>
              </a:pPr>
              <a:r>
                <a:rPr lang="nl-NL" sz="700" b="1" baseline="0" dirty="0">
                  <a:latin typeface="Arial" charset="0"/>
                </a:rPr>
                <a:t>Schikken</a:t>
              </a:r>
              <a:endParaRPr lang="nl-NL" sz="700" b="0" u="sng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700" u="none" baseline="0" dirty="0">
                  <a:latin typeface="Arial" charset="0"/>
                </a:rPr>
                <a:t>Onder start vindt u </a:t>
              </a:r>
            </a:p>
            <a:p>
              <a:pPr marL="6350" indent="-6350">
                <a:tabLst/>
              </a:pPr>
              <a:r>
                <a:rPr lang="nl-NL" sz="700" u="none" baseline="0" dirty="0">
                  <a:latin typeface="Arial" charset="0"/>
                </a:rPr>
                <a:t>deze knop (ook </a:t>
              </a:r>
              <a:br>
                <a:rPr lang="nl-NL" sz="700" u="none" baseline="0" dirty="0">
                  <a:latin typeface="Arial" charset="0"/>
                </a:rPr>
              </a:br>
              <a:r>
                <a:rPr lang="nl-NL" sz="700" u="none" baseline="0" dirty="0">
                  <a:latin typeface="Arial" charset="0"/>
                </a:rPr>
                <a:t>onder het menu). U kunt hiermee objecten naar voren of naar achter plaatsen en/of eenvoudig uitlijnen.</a:t>
              </a:r>
            </a:p>
            <a:p>
              <a:pPr marL="6350" indent="-6350">
                <a:tabLst/>
              </a:pPr>
              <a:endParaRPr lang="nl-NL" sz="700" u="none" baseline="0" dirty="0">
                <a:latin typeface="Arial" charset="0"/>
              </a:endParaRPr>
            </a:p>
            <a:p>
              <a:pPr marL="90488" indent="-90488">
                <a:tabLst/>
              </a:pPr>
              <a:r>
                <a:rPr lang="nl-NL" sz="700" b="1" baseline="0" dirty="0">
                  <a:latin typeface="Arial" charset="0"/>
                </a:rPr>
                <a:t>Derde kleur toewijzen</a:t>
              </a:r>
            </a:p>
            <a:p>
              <a:pPr marL="90488" indent="-90488">
                <a:buAutoNum type="arabicPeriod"/>
                <a:tabLst/>
              </a:pPr>
              <a:r>
                <a:rPr lang="nl-NL" sz="700" baseline="0" dirty="0">
                  <a:latin typeface="Arial" charset="0"/>
                </a:rPr>
                <a:t>Klik op het vlak dat een andere kleur moet</a:t>
              </a:r>
              <a:r>
                <a:rPr lang="nl-NL" sz="700" dirty="0">
                  <a:latin typeface="Arial" charset="0"/>
                </a:rPr>
                <a:t> </a:t>
              </a:r>
              <a:r>
                <a:rPr lang="nl-NL" sz="700" baseline="0" dirty="0">
                  <a:latin typeface="Arial" charset="0"/>
                </a:rPr>
                <a:t>krijgen</a:t>
              </a:r>
            </a:p>
            <a:p>
              <a:pPr marL="90488" indent="-90488">
                <a:buAutoNum type="arabicPeriod"/>
                <a:tabLst/>
              </a:pPr>
              <a:r>
                <a:rPr lang="nl-NL" sz="700" baseline="0" dirty="0">
                  <a:latin typeface="Arial" charset="0"/>
                </a:rPr>
                <a:t>Klik op </a:t>
              </a:r>
              <a:r>
                <a:rPr lang="nl-NL" sz="700" u="sng" baseline="0" dirty="0">
                  <a:latin typeface="Arial" charset="0"/>
                </a:rPr>
                <a:t>Opvullen van vorm</a:t>
              </a:r>
            </a:p>
            <a:p>
              <a:pPr marL="90488" indent="-90488">
                <a:buAutoNum type="arabicPeriod"/>
                <a:tabLst/>
              </a:pPr>
              <a:r>
                <a:rPr lang="nl-NL" sz="700" dirty="0">
                  <a:latin typeface="Arial" charset="0"/>
                </a:rPr>
                <a:t>K</a:t>
              </a:r>
              <a:r>
                <a:rPr lang="nl-NL" sz="700" baseline="0" dirty="0">
                  <a:latin typeface="Arial" charset="0"/>
                </a:rPr>
                <a:t>lik op </a:t>
              </a:r>
              <a:r>
                <a:rPr lang="nl-NL" sz="700" u="sng" baseline="0" dirty="0">
                  <a:latin typeface="Arial" charset="0"/>
                </a:rPr>
                <a:t>Meer opvulkleuren</a:t>
              </a:r>
              <a:endParaRPr lang="nl-NL" sz="700" dirty="0">
                <a:latin typeface="Arial" charset="0"/>
              </a:endParaRPr>
            </a:p>
            <a:p>
              <a:pPr marL="90488" indent="-90488">
                <a:buAutoNum type="arabicPeriod"/>
                <a:tabLst/>
              </a:pPr>
              <a:r>
                <a:rPr lang="nl-NL" sz="700" dirty="0">
                  <a:latin typeface="Arial" charset="0"/>
                </a:rPr>
                <a:t>Kies tab </a:t>
              </a:r>
              <a:r>
                <a:rPr lang="nl-NL" sz="700" u="sng" dirty="0">
                  <a:latin typeface="Arial" charset="0"/>
                </a:rPr>
                <a:t>Aangepast</a:t>
              </a:r>
            </a:p>
            <a:p>
              <a:pPr marL="90488" indent="-90488">
                <a:buAutoNum type="arabicPeriod"/>
                <a:tabLst/>
              </a:pPr>
              <a:r>
                <a:rPr lang="nl-NL" sz="700" baseline="0" dirty="0">
                  <a:latin typeface="Arial" charset="0"/>
                </a:rPr>
                <a:t>Vul de RGB-waarde</a:t>
              </a:r>
              <a:r>
                <a:rPr lang="nl-NL" sz="700" dirty="0">
                  <a:latin typeface="Arial" charset="0"/>
                </a:rPr>
                <a:t> in van een van de voorgestelde kleuren</a:t>
              </a:r>
              <a:r>
                <a:rPr lang="nl-NL" sz="700" baseline="0" dirty="0">
                  <a:latin typeface="Arial" charset="0"/>
                </a:rPr>
                <a:t> op Tools en tips-pagina</a:t>
              </a:r>
              <a:endParaRPr lang="nl-NL" sz="700" dirty="0">
                <a:latin typeface="Arial" charset="0"/>
              </a:endParaRPr>
            </a:p>
            <a:p>
              <a:pPr marL="90488" indent="-90488">
                <a:buAutoNum type="arabicPeriod"/>
                <a:tabLst/>
              </a:pPr>
              <a:r>
                <a:rPr lang="nl-NL" sz="700" baseline="0" dirty="0">
                  <a:latin typeface="Arial" charset="0"/>
                </a:rPr>
                <a:t>Klik op OK</a:t>
              </a:r>
            </a:p>
            <a:p>
              <a:pPr marL="6350" indent="-6350">
                <a:tabLst/>
              </a:pPr>
              <a:endParaRPr lang="nl-NL" sz="700" baseline="0" dirty="0">
                <a:latin typeface="Arial" charset="0"/>
              </a:endParaRPr>
            </a:p>
          </p:txBody>
        </p:sp>
        <p:pic>
          <p:nvPicPr>
            <p:cNvPr id="31" name="Afbeelding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1073" y="2172042"/>
              <a:ext cx="230120" cy="281258"/>
            </a:xfrm>
            <a:prstGeom prst="rect">
              <a:avLst/>
            </a:prstGeom>
          </p:spPr>
        </p:pic>
        <p:grpSp>
          <p:nvGrpSpPr>
            <p:cNvPr id="39" name="Groeperen 38"/>
            <p:cNvGrpSpPr/>
            <p:nvPr/>
          </p:nvGrpSpPr>
          <p:grpSpPr>
            <a:xfrm>
              <a:off x="-1188640" y="4227934"/>
              <a:ext cx="1125323" cy="562064"/>
              <a:chOff x="4782929" y="4212406"/>
              <a:chExt cx="1125323" cy="562064"/>
            </a:xfrm>
          </p:grpSpPr>
          <p:pic>
            <p:nvPicPr>
              <p:cNvPr id="40" name="Afbeelding 3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69" t="21802" r="2900" b="-6396"/>
              <a:stretch/>
            </p:blipFill>
            <p:spPr>
              <a:xfrm>
                <a:off x="4782929" y="4324341"/>
                <a:ext cx="1125323" cy="450129"/>
              </a:xfrm>
              <a:prstGeom prst="rect">
                <a:avLst/>
              </a:prstGeom>
            </p:spPr>
          </p:pic>
          <p:cxnSp>
            <p:nvCxnSpPr>
              <p:cNvPr id="41" name="Rechte verbindingslijn 40"/>
              <p:cNvCxnSpPr/>
              <p:nvPr/>
            </p:nvCxnSpPr>
            <p:spPr>
              <a:xfrm flipV="1">
                <a:off x="5519530" y="4212406"/>
                <a:ext cx="0" cy="216024"/>
              </a:xfrm>
              <a:prstGeom prst="line">
                <a:avLst/>
              </a:prstGeom>
              <a:ln w="22225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kstvak 16"/>
          <p:cNvSpPr txBox="1"/>
          <p:nvPr userDrawn="1"/>
        </p:nvSpPr>
        <p:spPr>
          <a:xfrm>
            <a:off x="9196027" y="4011910"/>
            <a:ext cx="92058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90488" indent="-90488">
              <a:tabLst/>
            </a:pPr>
            <a:r>
              <a:rPr lang="nl-NL" sz="700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700" baseline="0" dirty="0">
              <a:latin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263" y="1419225"/>
            <a:ext cx="7991475" cy="25923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Klik om tekst toe te voegen</a:t>
            </a:r>
          </a:p>
          <a:p>
            <a:pPr lvl="2"/>
            <a:r>
              <a:rPr lang="nl-NL" dirty="0"/>
              <a:t>Klik om tekst toe te voegen</a:t>
            </a:r>
          </a:p>
          <a:p>
            <a:pPr lvl="3"/>
            <a:r>
              <a:rPr lang="nl-NL" dirty="0"/>
              <a:t>Klik om tekst toe te voegen</a:t>
            </a:r>
          </a:p>
          <a:p>
            <a:pPr lvl="4"/>
            <a:r>
              <a:rPr lang="nl-NL" dirty="0"/>
              <a:t>Klik om tekst toe te voegen</a:t>
            </a:r>
          </a:p>
        </p:txBody>
      </p:sp>
      <p:sp>
        <p:nvSpPr>
          <p:cNvPr id="4" name="Tijdelijke aanduiding voor titel 3"/>
          <p:cNvSpPr>
            <a:spLocks noGrp="1"/>
          </p:cNvSpPr>
          <p:nvPr>
            <p:ph type="title"/>
          </p:nvPr>
        </p:nvSpPr>
        <p:spPr>
          <a:xfrm>
            <a:off x="576263" y="555625"/>
            <a:ext cx="7991474" cy="863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titel van de dia toe te voegen</a:t>
            </a: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576262" y="4443958"/>
            <a:ext cx="7991475" cy="274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U kunt deze subtitel aanpassen via ‘Invoegen’ in het menu item ‘Koptekst en voettekst’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9" r:id="rId2"/>
    <p:sldLayoutId id="2147483674" r:id="rId3"/>
    <p:sldLayoutId id="2147483692" r:id="rId4"/>
    <p:sldLayoutId id="2147483681" r:id="rId5"/>
    <p:sldLayoutId id="2147483695" r:id="rId6"/>
    <p:sldLayoutId id="2147483694" r:id="rId7"/>
    <p:sldLayoutId id="2147483698" r:id="rId8"/>
    <p:sldLayoutId id="2147483693" r:id="rId9"/>
    <p:sldLayoutId id="2147483697" r:id="rId10"/>
    <p:sldLayoutId id="2147483685" r:id="rId11"/>
    <p:sldLayoutId id="2147483680" r:id="rId12"/>
    <p:sldLayoutId id="2147483676" r:id="rId13"/>
    <p:sldLayoutId id="2147483677" r:id="rId14"/>
    <p:sldLayoutId id="2147483679" r:id="rId15"/>
    <p:sldLayoutId id="2147483689" r:id="rId16"/>
    <p:sldLayoutId id="2147483683" r:id="rId17"/>
    <p:sldLayoutId id="2147483686" r:id="rId18"/>
    <p:sldLayoutId id="2147483696" r:id="rId19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 baseline="0">
          <a:solidFill>
            <a:schemeClr val="tx1"/>
          </a:solidFill>
          <a:latin typeface="Arial" charset="0"/>
          <a:ea typeface="+mj-ea"/>
          <a:cs typeface="+mj-cs"/>
        </a:defRPr>
      </a:lvl1pPr>
    </p:titleStyle>
    <p:bodyStyle>
      <a:lvl1pPr marL="180000" marR="0" indent="-182563" algn="l" defTabSz="6858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360363" indent="-179388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536575" indent="-176213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6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714375" indent="-1778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4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892175" indent="-1778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2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pos="2880" userDrawn="1">
          <p15:clr>
            <a:srgbClr val="F26B43"/>
          </p15:clr>
        </p15:guide>
        <p15:guide id="12" pos="363" userDrawn="1">
          <p15:clr>
            <a:srgbClr val="F26B43"/>
          </p15:clr>
        </p15:guide>
        <p15:guide id="13" pos="5397" userDrawn="1">
          <p15:clr>
            <a:srgbClr val="F26B43"/>
          </p15:clr>
        </p15:guide>
        <p15:guide id="14" orient="horz" pos="350" userDrawn="1">
          <p15:clr>
            <a:srgbClr val="F26B43"/>
          </p15:clr>
        </p15:guide>
        <p15:guide id="15" orient="horz" pos="894" userDrawn="1">
          <p15:clr>
            <a:srgbClr val="F26B43"/>
          </p15:clr>
        </p15:guide>
        <p15:guide id="16" orient="horz" pos="1439" userDrawn="1">
          <p15:clr>
            <a:srgbClr val="F26B43"/>
          </p15:clr>
        </p15:guide>
        <p15:guide id="17" orient="horz" pos="1983" userDrawn="1">
          <p15:clr>
            <a:srgbClr val="F26B43"/>
          </p15:clr>
        </p15:guide>
        <p15:guide id="18" orient="horz" pos="2527" userDrawn="1">
          <p15:clr>
            <a:srgbClr val="F26B43"/>
          </p15:clr>
        </p15:guide>
        <p15:guide id="19" orient="horz" pos="27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Overwegenaanpak</a:t>
            </a:r>
            <a:br>
              <a:rPr lang="nl-NL" dirty="0"/>
            </a:br>
            <a:endParaRPr lang="nl-NL" dirty="0"/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>
          <a:xfrm>
            <a:off x="612974" y="3674807"/>
            <a:ext cx="7991474" cy="481119"/>
          </a:xfrm>
        </p:spPr>
        <p:txBody>
          <a:bodyPr>
            <a:normAutofit/>
          </a:bodyPr>
          <a:lstStyle/>
          <a:p>
            <a:r>
              <a:rPr lang="nl-NL" sz="1200" dirty="0"/>
              <a:t>Donderdag 16 september 2021</a:t>
            </a:r>
          </a:p>
        </p:txBody>
      </p:sp>
      <p:sp>
        <p:nvSpPr>
          <p:cNvPr id="7" name="Rechthoek 6"/>
          <p:cNvSpPr/>
          <p:nvPr/>
        </p:nvSpPr>
        <p:spPr>
          <a:xfrm>
            <a:off x="8567739" y="1"/>
            <a:ext cx="576262" cy="315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CD28875-2C17-534E-A376-50D0901A0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5725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25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2637AF-97AA-0C46-90C8-9F51E9652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NABO: </a:t>
            </a:r>
            <a:br>
              <a:rPr lang="nl-NL"/>
            </a:br>
            <a:r>
              <a:rPr lang="nl-NL"/>
              <a:t>Hooghalen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AE44DCF-4C10-0E43-BBFC-2F7E7602A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047" y="14082"/>
            <a:ext cx="5645210" cy="5200204"/>
          </a:xfrm>
          <a:prstGeom prst="rect">
            <a:avLst/>
          </a:prstGeom>
        </p:spPr>
      </p:pic>
      <p:sp>
        <p:nvSpPr>
          <p:cNvPr id="3" name="Pijl: omlaag 2">
            <a:extLst>
              <a:ext uri="{FF2B5EF4-FFF2-40B4-BE49-F238E27FC236}">
                <a16:creationId xmlns:a16="http://schemas.microsoft.com/office/drawing/2014/main" id="{9E24CF20-CAD5-4553-B801-DD8945150DE8}"/>
              </a:ext>
            </a:extLst>
          </p:cNvPr>
          <p:cNvSpPr/>
          <p:nvPr/>
        </p:nvSpPr>
        <p:spPr>
          <a:xfrm rot="5622497">
            <a:off x="5961968" y="2559338"/>
            <a:ext cx="556852" cy="5958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Pijl: omlaag 5">
            <a:extLst>
              <a:ext uri="{FF2B5EF4-FFF2-40B4-BE49-F238E27FC236}">
                <a16:creationId xmlns:a16="http://schemas.microsoft.com/office/drawing/2014/main" id="{54B32FDD-5F63-4947-9A5B-69F361CC53AC}"/>
              </a:ext>
            </a:extLst>
          </p:cNvPr>
          <p:cNvSpPr/>
          <p:nvPr/>
        </p:nvSpPr>
        <p:spPr>
          <a:xfrm rot="5868203">
            <a:off x="6338583" y="990603"/>
            <a:ext cx="556852" cy="5958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5817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01A3FE-F3E6-4549-B9D9-C832F89E2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Beveiligde overweg: Velp en Wolfheze </a:t>
            </a:r>
          </a:p>
        </p:txBody>
      </p:sp>
      <p:pic>
        <p:nvPicPr>
          <p:cNvPr id="1026" name="Picture 2" descr="Tijdelijk extra maatregelen in afwachting van spoortunnel bij gevaarlijke  kruising Wolfheze | Renkum | gelderlander.nl">
            <a:extLst>
              <a:ext uri="{FF2B5EF4-FFF2-40B4-BE49-F238E27FC236}">
                <a16:creationId xmlns:a16="http://schemas.microsoft.com/office/drawing/2014/main" id="{E9F5F64D-5CF8-42F6-8676-D40EC75EE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413" y="915566"/>
            <a:ext cx="2803490" cy="387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6436FD3-9F01-4E7D-A180-2C360CEA12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94" b="10526"/>
          <a:stretch/>
        </p:blipFill>
        <p:spPr>
          <a:xfrm>
            <a:off x="395535" y="1491630"/>
            <a:ext cx="4909633" cy="2520280"/>
          </a:xfrm>
          <a:prstGeom prst="rect">
            <a:avLst/>
          </a:prstGeom>
        </p:spPr>
      </p:pic>
      <p:sp>
        <p:nvSpPr>
          <p:cNvPr id="6" name="Pijl: rechts 5">
            <a:extLst>
              <a:ext uri="{FF2B5EF4-FFF2-40B4-BE49-F238E27FC236}">
                <a16:creationId xmlns:a16="http://schemas.microsoft.com/office/drawing/2014/main" id="{7293A2C7-B2BB-4EBE-8478-494DE803F398}"/>
              </a:ext>
            </a:extLst>
          </p:cNvPr>
          <p:cNvSpPr/>
          <p:nvPr/>
        </p:nvSpPr>
        <p:spPr>
          <a:xfrm rot="4052260">
            <a:off x="744729" y="3032572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Pijl: rechts 7">
            <a:extLst>
              <a:ext uri="{FF2B5EF4-FFF2-40B4-BE49-F238E27FC236}">
                <a16:creationId xmlns:a16="http://schemas.microsoft.com/office/drawing/2014/main" id="{3B56C31E-D8B8-4E0B-B62B-FCE9A5E58508}"/>
              </a:ext>
            </a:extLst>
          </p:cNvPr>
          <p:cNvSpPr/>
          <p:nvPr/>
        </p:nvSpPr>
        <p:spPr>
          <a:xfrm rot="4052260">
            <a:off x="2419054" y="2473076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B16095D5-4F17-4D7D-B0EE-238FCA47A7A7}"/>
              </a:ext>
            </a:extLst>
          </p:cNvPr>
          <p:cNvSpPr/>
          <p:nvPr/>
        </p:nvSpPr>
        <p:spPr>
          <a:xfrm rot="4052260">
            <a:off x="1738122" y="2750296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Pijl: rechts 9">
            <a:extLst>
              <a:ext uri="{FF2B5EF4-FFF2-40B4-BE49-F238E27FC236}">
                <a16:creationId xmlns:a16="http://schemas.microsoft.com/office/drawing/2014/main" id="{13ADB22B-DC53-48F0-9FC5-4CF1C1F1BA78}"/>
              </a:ext>
            </a:extLst>
          </p:cNvPr>
          <p:cNvSpPr/>
          <p:nvPr/>
        </p:nvSpPr>
        <p:spPr>
          <a:xfrm rot="4052260">
            <a:off x="3101516" y="2199304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Pijl: rechts 10">
            <a:extLst>
              <a:ext uri="{FF2B5EF4-FFF2-40B4-BE49-F238E27FC236}">
                <a16:creationId xmlns:a16="http://schemas.microsoft.com/office/drawing/2014/main" id="{085AC2C8-98FE-47F4-974F-8AF8E5BF286E}"/>
              </a:ext>
            </a:extLst>
          </p:cNvPr>
          <p:cNvSpPr/>
          <p:nvPr/>
        </p:nvSpPr>
        <p:spPr>
          <a:xfrm rot="4052260">
            <a:off x="3890530" y="1878100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jl: rechts 11">
            <a:extLst>
              <a:ext uri="{FF2B5EF4-FFF2-40B4-BE49-F238E27FC236}">
                <a16:creationId xmlns:a16="http://schemas.microsoft.com/office/drawing/2014/main" id="{E2E901F2-0E22-42F0-9A80-B0DED3733933}"/>
              </a:ext>
            </a:extLst>
          </p:cNvPr>
          <p:cNvSpPr/>
          <p:nvPr/>
        </p:nvSpPr>
        <p:spPr>
          <a:xfrm rot="4052260">
            <a:off x="4490506" y="1644422"/>
            <a:ext cx="552506" cy="2977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8386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Wat is er volgens ProRail nodig om de groei in mobiliteit </a:t>
            </a:r>
            <a:br>
              <a:rPr lang="nl-NL" dirty="0"/>
            </a:br>
            <a:r>
              <a:rPr lang="nl-NL" dirty="0"/>
              <a:t>en veiligheid mogelijk te maken?*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263" y="1707654"/>
            <a:ext cx="7991475" cy="2303960"/>
          </a:xfrm>
        </p:spPr>
        <p:txBody>
          <a:bodyPr>
            <a:normAutofit/>
          </a:bodyPr>
          <a:lstStyle/>
          <a:p>
            <a:pPr marL="180000" indent="-180000">
              <a:lnSpc>
                <a:spcPct val="90000"/>
              </a:lnSpc>
              <a:spcBef>
                <a:spcPts val="1000"/>
              </a:spcBef>
              <a:buSzPct val="100000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Aanpakken van beveiligde overwegen op gemengd net op </a:t>
            </a:r>
            <a:r>
              <a:rPr lang="nl-NL" sz="1800" dirty="0" err="1">
                <a:latin typeface="Arial" panose="020B0604020202020204" pitchFamily="34" charset="0"/>
                <a:cs typeface="Arial" panose="020B0604020202020204" pitchFamily="34" charset="0"/>
              </a:rPr>
              <a:t>drukbereden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 spoor/weg (veelal ook nabij stations);</a:t>
            </a:r>
          </a:p>
          <a:p>
            <a:pPr marL="180000" indent="-180000">
              <a:lnSpc>
                <a:spcPct val="90000"/>
              </a:lnSpc>
              <a:spcBef>
                <a:spcPts val="1000"/>
              </a:spcBef>
              <a:buSzPct val="100000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Aanpakken van resterende </a:t>
            </a:r>
            <a:r>
              <a:rPr lang="nl-NL" sz="1800" dirty="0" err="1">
                <a:latin typeface="Arial" panose="020B0604020202020204" pitchFamily="34" charset="0"/>
                <a:cs typeface="Arial" panose="020B0604020202020204" pitchFamily="34" charset="0"/>
              </a:rPr>
              <a:t>NABO’s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 op het gemengd net;</a:t>
            </a:r>
          </a:p>
          <a:p>
            <a:pPr marL="180000" indent="-180000">
              <a:lnSpc>
                <a:spcPct val="90000"/>
              </a:lnSpc>
              <a:spcBef>
                <a:spcPts val="1000"/>
              </a:spcBef>
              <a:buSzPct val="100000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Verbeteren veiligheidsniveau van niet-actief beveiligde overwegen op </a:t>
            </a:r>
            <a:b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haven- en industriegebieden.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buSzPts val="2800"/>
              <a:buNone/>
            </a:pPr>
            <a:endParaRPr lang="nl-N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buSzPts val="2800"/>
              <a:buNone/>
            </a:pP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*Aanvullend naast de lopende programma’s</a:t>
            </a:r>
          </a:p>
        </p:txBody>
      </p:sp>
    </p:spTree>
    <p:extLst>
      <p:ext uri="{BB962C8B-B14F-4D97-AF65-F5344CB8AC3E}">
        <p14:creationId xmlns:p14="http://schemas.microsoft.com/office/powerpoint/2010/main" val="1450225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263" y="555623"/>
            <a:ext cx="7991475" cy="543666"/>
          </a:xfrm>
        </p:spPr>
        <p:txBody>
          <a:bodyPr/>
          <a:lstStyle/>
          <a:p>
            <a:r>
              <a:rPr lang="nl-NL" dirty="0"/>
              <a:t>Soorten en Aantal overwegen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263" y="1347614"/>
            <a:ext cx="8676257" cy="1505734"/>
          </a:xfrm>
        </p:spPr>
        <p:txBody>
          <a:bodyPr>
            <a:normAutofit lnSpcReduction="10000"/>
          </a:bodyPr>
          <a:lstStyle/>
          <a:p>
            <a:pPr marL="0" lvl="0" indent="-180000">
              <a:buNone/>
            </a:pPr>
            <a:r>
              <a:rPr lang="nl-NL" sz="1800" b="1" dirty="0"/>
              <a:t>Grofweg zijn er drie soorten overwegen</a:t>
            </a:r>
          </a:p>
          <a:p>
            <a:pPr marL="180000" lvl="1" indent="-180000">
              <a:spcBef>
                <a:spcPts val="400"/>
              </a:spcBef>
            </a:pPr>
            <a:r>
              <a:rPr lang="nl-NL" dirty="0"/>
              <a:t>Niet Actief Beveiligde Overweg (NABO) (gemengd net)</a:t>
            </a:r>
          </a:p>
          <a:p>
            <a:pPr marL="180000" lvl="1" indent="-180000">
              <a:spcBef>
                <a:spcPts val="400"/>
              </a:spcBef>
            </a:pPr>
            <a:r>
              <a:rPr lang="nl-NL" dirty="0"/>
              <a:t>Beveiligde overwegen (gemengd net)</a:t>
            </a:r>
          </a:p>
          <a:p>
            <a:pPr marL="180000" lvl="1" indent="-180000">
              <a:spcBef>
                <a:spcPts val="400"/>
              </a:spcBef>
            </a:pPr>
            <a:r>
              <a:rPr lang="nl-NL" dirty="0"/>
              <a:t>Overwegen in haven- en industriegebieden (zowel actief- als </a:t>
            </a:r>
            <a:br>
              <a:rPr lang="nl-NL" dirty="0"/>
            </a:br>
            <a:r>
              <a:rPr lang="nl-NL" dirty="0"/>
              <a:t>niet-actief beveiligd)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6DABEA0-2DD4-324B-9092-B511ADC11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" y="2931790"/>
            <a:ext cx="7991476" cy="175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4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263" y="555623"/>
            <a:ext cx="7991475" cy="431951"/>
          </a:xfrm>
        </p:spPr>
        <p:txBody>
          <a:bodyPr/>
          <a:lstStyle/>
          <a:p>
            <a:r>
              <a:rPr lang="nl-NL" dirty="0"/>
              <a:t>Soorten overwegen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1350000"/>
            <a:ext cx="2562225" cy="190020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nl-NL" sz="1400" b="1" dirty="0"/>
              <a:t>NABO	</a:t>
            </a:r>
          </a:p>
          <a:p>
            <a:pPr lvl="0" indent="-180000">
              <a:spcBef>
                <a:spcPts val="400"/>
              </a:spcBef>
            </a:pPr>
            <a:r>
              <a:rPr lang="nl-NL" sz="1400" dirty="0"/>
              <a:t>Weggebruiker wordt niet geattendeerd op naderende trein; </a:t>
            </a:r>
          </a:p>
          <a:p>
            <a:pPr lvl="0" indent="-180000"/>
            <a:r>
              <a:rPr lang="nl-NL" sz="1400" dirty="0"/>
              <a:t>Slecht weer is extra risico.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A7DC077-F3D7-FB4B-B33C-C6E5135C4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" r="345" b="10097"/>
          <a:stretch/>
        </p:blipFill>
        <p:spPr>
          <a:xfrm>
            <a:off x="576263" y="3436014"/>
            <a:ext cx="2555578" cy="15120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4180FFA2-60A8-A74A-99BC-D3EA7743BA14}"/>
              </a:ext>
            </a:extLst>
          </p:cNvPr>
          <p:cNvSpPr txBox="1"/>
          <p:nvPr/>
        </p:nvSpPr>
        <p:spPr>
          <a:xfrm>
            <a:off x="3290888" y="1350000"/>
            <a:ext cx="2555578" cy="20415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400" b="1" dirty="0"/>
              <a:t>Beveiligd</a:t>
            </a:r>
          </a:p>
          <a:p>
            <a:pPr marL="180000" indent="-1800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nl-NL" sz="1400" dirty="0"/>
              <a:t>Ontruimingsproblemen: door drukte in verkeer en omgeving is tijdig verlaten door wegverkeer soms lastig; 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nl-NL" sz="1400" dirty="0"/>
              <a:t>Lange sluitingstijden van overweg leidt tot (on)bewust ongewenst gedrag van wegverkeer.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D63D859-D9ED-8146-84B4-8910E553CF1A}"/>
              </a:ext>
            </a:extLst>
          </p:cNvPr>
          <p:cNvSpPr txBox="1"/>
          <p:nvPr/>
        </p:nvSpPr>
        <p:spPr>
          <a:xfrm>
            <a:off x="6005513" y="1350000"/>
            <a:ext cx="2562225" cy="9130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400" b="1" dirty="0"/>
              <a:t>Haven en industrie</a:t>
            </a:r>
          </a:p>
          <a:p>
            <a:pPr>
              <a:spcBef>
                <a:spcPts val="400"/>
              </a:spcBef>
            </a:pPr>
            <a:r>
              <a:rPr lang="nl-NL" sz="1400" dirty="0"/>
              <a:t>Veel onbeveiligde overwegen in combinatie met zwaar vervoer over weg en spoor.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49222FC8-E9D6-4348-BEC9-3E2DE2BADF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" t="7771" r="25" b="3549"/>
          <a:stretch/>
        </p:blipFill>
        <p:spPr>
          <a:xfrm>
            <a:off x="3290888" y="3436014"/>
            <a:ext cx="2555578" cy="1512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2C499839-2DF8-6B40-AF30-F72855629E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71" b="3549"/>
          <a:stretch/>
        </p:blipFill>
        <p:spPr>
          <a:xfrm>
            <a:off x="6005513" y="3436014"/>
            <a:ext cx="2556698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0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BB6C19-BDFE-C240-B683-8F58F6FB6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Overwegen: kwetsbare en beperkende schakel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6B737F-5965-D246-A065-0428FF9F2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63" y="1332000"/>
            <a:ext cx="7991475" cy="3168652"/>
          </a:xfrm>
        </p:spPr>
        <p:txBody>
          <a:bodyPr>
            <a:noAutofit/>
          </a:bodyPr>
          <a:lstStyle/>
          <a:p>
            <a:r>
              <a:rPr lang="nl-NL" sz="1600" dirty="0"/>
              <a:t>Maatschappelijke bottleneck in:</a:t>
            </a:r>
          </a:p>
          <a:p>
            <a:pPr marL="360000" indent="-180000">
              <a:buFont typeface="Cambria" panose="02040503050406030204" pitchFamily="18" charset="0"/>
              <a:buChar char="⎼"/>
            </a:pPr>
            <a:r>
              <a:rPr lang="nl-NL" sz="1600" dirty="0"/>
              <a:t>…in de doorstroming van weg- en treinverkeer;</a:t>
            </a:r>
          </a:p>
          <a:p>
            <a:pPr marL="360000" indent="-180000">
              <a:buFont typeface="Cambria" panose="02040503050406030204" pitchFamily="18" charset="0"/>
              <a:buChar char="⎼"/>
            </a:pPr>
            <a:r>
              <a:rPr lang="nl-NL" sz="1600" dirty="0"/>
              <a:t>…in lokale/regionale/</a:t>
            </a:r>
            <a:r>
              <a:rPr lang="nl-NL" sz="1600" dirty="0" err="1"/>
              <a:t>spoorse</a:t>
            </a:r>
            <a:r>
              <a:rPr lang="nl-NL" sz="1600" dirty="0"/>
              <a:t> ontwikkelingen (o.a. huisvesting, bedrijventerreinen, extra of snellere treinen, </a:t>
            </a:r>
            <a:r>
              <a:rPr lang="nl-NL" sz="1600" dirty="0" err="1"/>
              <a:t>etc</a:t>
            </a:r>
            <a:r>
              <a:rPr lang="nl-NL" sz="1600" dirty="0"/>
              <a:t>); </a:t>
            </a:r>
          </a:p>
          <a:p>
            <a:pPr marL="360000" indent="-180000">
              <a:buFont typeface="Cambria" panose="02040503050406030204" pitchFamily="18" charset="0"/>
              <a:buChar char="⎼"/>
            </a:pPr>
            <a:r>
              <a:rPr lang="nl-NL" sz="1600" dirty="0"/>
              <a:t>…in toekomstige technologische ontwikkelingen; </a:t>
            </a:r>
          </a:p>
          <a:p>
            <a:pPr marL="360000" indent="-180000">
              <a:buFont typeface="Cambria" panose="02040503050406030204" pitchFamily="18" charset="0"/>
              <a:buChar char="⎼"/>
            </a:pPr>
            <a:r>
              <a:rPr lang="nl-NL" sz="1600" dirty="0"/>
              <a:t>en overwegen vormen de grootste bron van incidenten op het spoor. </a:t>
            </a:r>
          </a:p>
          <a:p>
            <a:endParaRPr lang="nl-NL" sz="1600" dirty="0"/>
          </a:p>
          <a:p>
            <a:r>
              <a:rPr lang="nl-NL" sz="1600" dirty="0"/>
              <a:t>Beleidsmatig: </a:t>
            </a:r>
          </a:p>
          <a:p>
            <a:pPr marL="360000" indent="-180000">
              <a:buFont typeface="Cambria" panose="02040503050406030204" pitchFamily="18" charset="0"/>
              <a:buChar char="⎼"/>
            </a:pPr>
            <a:r>
              <a:rPr lang="nl-NL" sz="1600" dirty="0" err="1"/>
              <a:t>IenW</a:t>
            </a:r>
            <a:r>
              <a:rPr lang="nl-NL" sz="1600" dirty="0"/>
              <a:t> streeft naar 0 dodelijke slachtoffers en 0 verstoringen op en rond overwegen (in lijn met aanbevelingen </a:t>
            </a:r>
            <a:r>
              <a:rPr lang="nl-NL" sz="1600" dirty="0" err="1"/>
              <a:t>OvV</a:t>
            </a:r>
            <a:r>
              <a:rPr lang="nl-NL" sz="1600" dirty="0"/>
              <a:t>), en:</a:t>
            </a:r>
          </a:p>
          <a:p>
            <a:pPr marL="360000" indent="-180000">
              <a:buFont typeface="Cambria" panose="02040503050406030204" pitchFamily="18" charset="0"/>
              <a:buChar char="⎼"/>
            </a:pPr>
            <a:r>
              <a:rPr lang="nl-NL" sz="1600" dirty="0"/>
              <a:t>Overwegveiligheid mag niet verslechteren als gevolg van ontwikkelingen. </a:t>
            </a:r>
          </a:p>
          <a:p>
            <a:endParaRPr lang="nl-NL" sz="1600" dirty="0"/>
          </a:p>
          <a:p>
            <a:r>
              <a:rPr lang="nl-NL" sz="1600" dirty="0"/>
              <a:t>Aanpak van overwegen is hard </a:t>
            </a:r>
            <a:r>
              <a:rPr lang="nl-NL" sz="1600" dirty="0" err="1"/>
              <a:t>randvoorwaardelijk</a:t>
            </a:r>
            <a:r>
              <a:rPr lang="nl-NL" sz="1600" dirty="0"/>
              <a:t> om de mobiliteitsopgave te realiseren. </a:t>
            </a:r>
          </a:p>
          <a:p>
            <a:endParaRPr lang="nl-NL" sz="1600" dirty="0"/>
          </a:p>
          <a:p>
            <a:endParaRPr lang="nl-NL" sz="1600" dirty="0"/>
          </a:p>
          <a:p>
            <a:endParaRPr lang="nl-NL" sz="1600" dirty="0"/>
          </a:p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433136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BEE7F6-5336-D04F-B9DF-90B20097E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heeft ProRail al bereikt?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8F089C-3DD3-9D4C-88AF-D82831164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63" y="1059582"/>
            <a:ext cx="8028185" cy="3816424"/>
          </a:xfrm>
        </p:spPr>
        <p:txBody>
          <a:bodyPr>
            <a:noAutofit/>
          </a:bodyPr>
          <a:lstStyle/>
          <a:p>
            <a:pPr indent="-180000"/>
            <a:r>
              <a:rPr lang="nl-NL" sz="1140" b="1" dirty="0"/>
              <a:t>Programma NABO: </a:t>
            </a:r>
            <a:r>
              <a:rPr lang="nl-NL" sz="1140" dirty="0"/>
              <a:t>aanpak 180 openbare en openbaar toegankelijke niet-actief beveiligde overwegen (</a:t>
            </a:r>
            <a:r>
              <a:rPr lang="nl-NL" sz="1140" dirty="0" err="1"/>
              <a:t>NABO’s</a:t>
            </a:r>
            <a:r>
              <a:rPr lang="nl-NL" sz="1140" dirty="0"/>
              <a:t>) op het gemengd net </a:t>
            </a:r>
          </a:p>
          <a:p>
            <a:pPr marL="360000" indent="-180000">
              <a:buFont typeface="Cambria" panose="02040503050406030204" pitchFamily="18" charset="0"/>
              <a:buChar char="⎼"/>
            </a:pPr>
            <a:r>
              <a:rPr lang="nl-NL" sz="1140" dirty="0"/>
              <a:t>Programma NABO is eind 2023 gereed. Peildatum 16 september 2021: 79 </a:t>
            </a:r>
            <a:r>
              <a:rPr lang="nl-NL" sz="1140" dirty="0" err="1"/>
              <a:t>NABO’s</a:t>
            </a:r>
            <a:r>
              <a:rPr lang="nl-NL" sz="1140" dirty="0"/>
              <a:t> aangepakt.</a:t>
            </a:r>
          </a:p>
          <a:p>
            <a:pPr marL="360000" indent="-180000">
              <a:buFont typeface="Cambria" panose="02040503050406030204" pitchFamily="18" charset="0"/>
              <a:buChar char="⎼"/>
            </a:pPr>
            <a:r>
              <a:rPr lang="nl-NL" sz="1140" dirty="0"/>
              <a:t>Na afronding programma NABO resteren de particuliere </a:t>
            </a:r>
            <a:r>
              <a:rPr lang="nl-NL" sz="1140" dirty="0" err="1"/>
              <a:t>NABO’s</a:t>
            </a:r>
            <a:r>
              <a:rPr lang="nl-NL" sz="1140" dirty="0"/>
              <a:t> op het gemengd net, veelal agrarisch in gebruik.</a:t>
            </a:r>
          </a:p>
          <a:p>
            <a:pPr indent="-180000"/>
            <a:endParaRPr lang="nl-NL" sz="1140" dirty="0"/>
          </a:p>
          <a:p>
            <a:pPr indent="-180000"/>
            <a:r>
              <a:rPr lang="nl-NL" sz="1140" b="1" dirty="0"/>
              <a:t>Landelijk Verbeterprogramma Overwegen (LVO): </a:t>
            </a:r>
            <a:r>
              <a:rPr lang="nl-NL" sz="1140" dirty="0"/>
              <a:t>verbeteren veiligheid en doorstroming op beveiligde overwegen</a:t>
            </a:r>
            <a:br>
              <a:rPr lang="nl-NL" sz="1140" dirty="0"/>
            </a:br>
            <a:r>
              <a:rPr lang="nl-NL" sz="1140" dirty="0"/>
              <a:t>(ook gemengd net)</a:t>
            </a:r>
          </a:p>
          <a:p>
            <a:pPr marL="360000" indent="-180000">
              <a:buFont typeface="Cambria" panose="02040503050406030204" pitchFamily="18" charset="0"/>
              <a:buChar char="⎼"/>
            </a:pPr>
            <a:r>
              <a:rPr lang="nl-NL" sz="1140" dirty="0"/>
              <a:t>LVO Specifiek: 32 projecten (46 overwegen) door heel Nederland in portefeuille</a:t>
            </a:r>
            <a:endParaRPr lang="nl-NL" sz="1140" dirty="0">
              <a:highlight>
                <a:srgbClr val="FFFF00"/>
              </a:highlight>
            </a:endParaRPr>
          </a:p>
          <a:p>
            <a:pPr marL="360000" indent="-180000">
              <a:buFont typeface="Cambria" panose="02040503050406030204" pitchFamily="18" charset="0"/>
              <a:buChar char="⎼"/>
            </a:pPr>
            <a:r>
              <a:rPr lang="nl-NL" sz="1140" dirty="0"/>
              <a:t>LVO Generiek: verminderen risicovol gedrag van weggebruikers door:</a:t>
            </a:r>
          </a:p>
          <a:p>
            <a:pPr marL="540000" indent="-180000">
              <a:buFont typeface="Courier New" panose="02070309020205020404" pitchFamily="49" charset="0"/>
              <a:buChar char="o"/>
            </a:pPr>
            <a:r>
              <a:rPr lang="nl-NL" sz="1140" dirty="0"/>
              <a:t>Verkorten dichtligtijden van overwegen, vaak nabij stations (</a:t>
            </a:r>
            <a:r>
              <a:rPr lang="nl-NL" sz="1140" dirty="0" err="1"/>
              <a:t>afteller</a:t>
            </a:r>
            <a:r>
              <a:rPr lang="nl-NL" sz="1140" dirty="0"/>
              <a:t> op stations en technische maatregelen in spoor, 55 locaties).</a:t>
            </a:r>
          </a:p>
          <a:p>
            <a:pPr marL="540000" indent="-180000">
              <a:buFont typeface="Courier New" panose="02070309020205020404" pitchFamily="49" charset="0"/>
              <a:buChar char="o"/>
            </a:pPr>
            <a:r>
              <a:rPr lang="nl-NL" sz="1140" dirty="0"/>
              <a:t>Gedragsmaatregelen, zoals flitscamera’s, oversteekhulp, </a:t>
            </a:r>
            <a:r>
              <a:rPr lang="nl-NL" sz="1140" dirty="0" err="1"/>
              <a:t>LED-verlichting</a:t>
            </a:r>
            <a:r>
              <a:rPr lang="nl-NL" sz="1140" dirty="0"/>
              <a:t>. Flitscamera’s (voor 40 overwegen) worden momenteel door de markt ontwikkeld; daarna uitrol. </a:t>
            </a:r>
          </a:p>
          <a:p>
            <a:pPr marL="0" indent="0">
              <a:buNone/>
            </a:pPr>
            <a:endParaRPr lang="nl-NL" sz="1140" dirty="0"/>
          </a:p>
          <a:p>
            <a:pPr indent="-180000"/>
            <a:r>
              <a:rPr lang="nl-NL" sz="1140" b="1" dirty="0"/>
              <a:t>Programma Verbeteren Veiligheid Overwegen (PVVO) en Maatwerk Overwegen Aanpak (MOA): </a:t>
            </a:r>
            <a:r>
              <a:rPr lang="nl-NL" sz="1140" dirty="0"/>
              <a:t>kansen benutten (laaghangend fruit) </a:t>
            </a:r>
          </a:p>
          <a:p>
            <a:pPr marL="360000" indent="-180000">
              <a:buFont typeface="Cambria" panose="02040503050406030204" pitchFamily="18" charset="0"/>
              <a:buChar char="⎼"/>
            </a:pPr>
            <a:r>
              <a:rPr lang="nl-NL" sz="1140" dirty="0"/>
              <a:t>Sinds 2013 zijn 75 overwegen aangepakt</a:t>
            </a:r>
          </a:p>
          <a:p>
            <a:pPr marL="360000" indent="-180000">
              <a:buFont typeface="Cambria" panose="02040503050406030204" pitchFamily="18" charset="0"/>
              <a:buChar char="⎼"/>
            </a:pPr>
            <a:endParaRPr lang="nl-NL" sz="1140" dirty="0"/>
          </a:p>
          <a:p>
            <a:pPr indent="-180000"/>
            <a:r>
              <a:rPr lang="nl-NL" sz="1140" dirty="0"/>
              <a:t>Verplicht </a:t>
            </a:r>
            <a:r>
              <a:rPr lang="nl-NL" sz="1140" b="1" dirty="0"/>
              <a:t>compenseren</a:t>
            </a:r>
            <a:r>
              <a:rPr lang="nl-NL" sz="1140" dirty="0"/>
              <a:t> van overwegveiligheid via programma’s als PHS, etc.</a:t>
            </a:r>
            <a:endParaRPr lang="nl-NL" sz="114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39522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263" y="555623"/>
            <a:ext cx="7991475" cy="431951"/>
          </a:xfrm>
        </p:spPr>
        <p:txBody>
          <a:bodyPr/>
          <a:lstStyle/>
          <a:p>
            <a:r>
              <a:rPr lang="nl-NL" dirty="0"/>
              <a:t>Deel 2: Aanpak van overwegen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F9C20C0-9467-E242-81F5-B20C978C1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26" y="1671762"/>
            <a:ext cx="7109547" cy="233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74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20A084-E07A-F244-961B-29BA21D0A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Complexiteit in de aanpak van overwegen (1/3)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7962FC-A8B0-4641-AAE8-97439FAA0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305" y="1332000"/>
            <a:ext cx="8163159" cy="3167858"/>
          </a:xfrm>
        </p:spPr>
        <p:txBody>
          <a:bodyPr>
            <a:noAutofit/>
          </a:bodyPr>
          <a:lstStyle/>
          <a:p>
            <a:r>
              <a:rPr lang="nl-NL" sz="1600" dirty="0"/>
              <a:t>Overwegveiligheid is een </a:t>
            </a:r>
            <a:r>
              <a:rPr lang="nl-NL" sz="1600" b="1" dirty="0"/>
              <a:t>gezamenlijke verantwoordelijkheid</a:t>
            </a:r>
            <a:r>
              <a:rPr lang="nl-NL" sz="1600" dirty="0"/>
              <a:t>. Inzetten op </a:t>
            </a:r>
            <a:r>
              <a:rPr lang="nl-NL" sz="1600" b="1" dirty="0"/>
              <a:t>bereidheid tot samenwerking</a:t>
            </a:r>
            <a:r>
              <a:rPr lang="nl-NL" sz="1600" dirty="0"/>
              <a:t>. Kost vaak veel tijd, en soms blijft overeenstemming uit. </a:t>
            </a:r>
          </a:p>
          <a:p>
            <a:endParaRPr lang="nl-NL" sz="1600" dirty="0"/>
          </a:p>
          <a:p>
            <a:r>
              <a:rPr lang="nl-NL" sz="1600" dirty="0"/>
              <a:t>Er zijn </a:t>
            </a:r>
            <a:r>
              <a:rPr lang="nl-NL" sz="1600" b="1" dirty="0"/>
              <a:t>geen wettelijk verankerde juridische instrumenten </a:t>
            </a:r>
            <a:r>
              <a:rPr lang="nl-NL" sz="1600" dirty="0"/>
              <a:t>waarmee ProRail kan sturen op het voorkomen van toename risico’s en/of het forceren van een oplossing. </a:t>
            </a:r>
          </a:p>
          <a:p>
            <a:pPr marL="360000" indent="-180000">
              <a:buFont typeface="Cambria" panose="02040503050406030204" pitchFamily="18" charset="0"/>
              <a:buChar char="⎼"/>
            </a:pPr>
            <a:r>
              <a:rPr lang="nl-NL" sz="1600" dirty="0"/>
              <a:t>Door veranderd gebruik of wijzigingen in omgeving neemt risicoprofiel van overwegen toe, zonder dat dat juridisch kan worden tegengehouden (o.a. aanleg parallelwegen, in- en uitritten, voorrangssituatie, nieuwe bebouwing).</a:t>
            </a:r>
          </a:p>
          <a:p>
            <a:endParaRPr lang="nl-NL" sz="1600" dirty="0"/>
          </a:p>
          <a:p>
            <a:r>
              <a:rPr lang="nl-NL" sz="1600" dirty="0"/>
              <a:t>Bij openbare functie van de overweg wordt in programma’s NABO en LVO </a:t>
            </a:r>
            <a:r>
              <a:rPr lang="nl-NL" sz="1600" b="1" dirty="0"/>
              <a:t>50% cofinanciering</a:t>
            </a:r>
            <a:r>
              <a:rPr lang="nl-NL" sz="1600" dirty="0"/>
              <a:t> van de wegbeheerder gevraagd. </a:t>
            </a:r>
          </a:p>
          <a:p>
            <a:pPr marL="360000" indent="-180000">
              <a:buFont typeface="Cambria" panose="02040503050406030204" pitchFamily="18" charset="0"/>
              <a:buChar char="⎼"/>
            </a:pPr>
            <a:r>
              <a:rPr lang="nl-NL" sz="1600" dirty="0"/>
              <a:t>Dergelijke investeringen kunnen lang niet altijd door de wegbeheerder financieel gedragen worden en/of in besluitvorming op draagvlak rekenen.</a:t>
            </a:r>
          </a:p>
          <a:p>
            <a:endParaRPr lang="nl-NL" sz="1600" dirty="0"/>
          </a:p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2494327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DE2289-5757-D941-AEBE-C3DB8E949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Complexiteit in de aanpak van overwegen (2/3)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EBCF760-CD37-C546-A636-810C2F44C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63" y="1332000"/>
            <a:ext cx="7991475" cy="3024188"/>
          </a:xfrm>
        </p:spPr>
        <p:txBody>
          <a:bodyPr>
            <a:normAutofit/>
          </a:bodyPr>
          <a:lstStyle/>
          <a:p>
            <a:pPr indent="-180000">
              <a:buNone/>
            </a:pPr>
            <a:r>
              <a:rPr lang="nl-NL" sz="1600" b="1" dirty="0"/>
              <a:t>Komen tot realisatie van maatregel:</a:t>
            </a:r>
          </a:p>
          <a:p>
            <a:pPr indent="-180000">
              <a:spcBef>
                <a:spcPts val="400"/>
              </a:spcBef>
            </a:pPr>
            <a:r>
              <a:rPr lang="nl-NL" sz="1600" dirty="0"/>
              <a:t>Bij ‘eenvoudig opheffen’: vlot te handelen, we zorgen dat overweg per ommegaande gesloten wordt en handelen de overige zaken daarna af.</a:t>
            </a:r>
          </a:p>
          <a:p>
            <a:pPr indent="-180000">
              <a:spcBef>
                <a:spcPts val="400"/>
              </a:spcBef>
            </a:pPr>
            <a:r>
              <a:rPr lang="nl-NL" sz="1600" dirty="0"/>
              <a:t>Bij beveiligen: treinbeveiliging in het spoor moet worden aangepast, moet 100% veilig zijn, door experts zijn beoordeeld en in alle systemen opgenomen. </a:t>
            </a:r>
          </a:p>
          <a:p>
            <a:pPr indent="-180000">
              <a:spcBef>
                <a:spcPts val="400"/>
              </a:spcBef>
            </a:pPr>
            <a:r>
              <a:rPr lang="nl-NL" sz="1600" dirty="0"/>
              <a:t>Bij tunnel/traverse: onderzoeken uitvoeren (bijvoorbeeld waterstanden, ecologie, bestemmingsplanwijziging, grond aankopen, etc.), aanbesteden, uitvoeren.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52D1460-81DB-7D4A-A400-E777CEA9E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3" y="3483067"/>
            <a:ext cx="7308105" cy="110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2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E1AE6F98-601D-774C-8FD8-6178F291A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939" y="1444647"/>
            <a:ext cx="3262108" cy="32314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76CC097-E51B-CC48-918E-E3D25B545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Complexiteit bij overwegen (3/3)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C906979-6D9F-354D-8644-66421FB9FC5C}"/>
              </a:ext>
            </a:extLst>
          </p:cNvPr>
          <p:cNvSpPr txBox="1"/>
          <p:nvPr/>
        </p:nvSpPr>
        <p:spPr>
          <a:xfrm>
            <a:off x="5374968" y="1917782"/>
            <a:ext cx="2797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/>
              <a:t>Gemeenten (wegbeheerder, </a:t>
            </a:r>
          </a:p>
          <a:p>
            <a:r>
              <a:rPr lang="nl-NL" sz="1600" dirty="0"/>
              <a:t>  </a:t>
            </a:r>
            <a:r>
              <a:rPr lang="nl-NL" sz="1600" dirty="0" err="1"/>
              <a:t>cofinancier</a:t>
            </a:r>
            <a:r>
              <a:rPr lang="nl-NL" sz="1600" dirty="0"/>
              <a:t>, besluitvormer)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1D67AC7-BA34-3643-8505-79130C8ED4BA}"/>
              </a:ext>
            </a:extLst>
          </p:cNvPr>
          <p:cNvSpPr txBox="1"/>
          <p:nvPr/>
        </p:nvSpPr>
        <p:spPr>
          <a:xfrm>
            <a:off x="5652120" y="2950045"/>
            <a:ext cx="1128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/>
              <a:t>Provincies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F8FF01F-E803-B24B-9159-5D6E757A8421}"/>
              </a:ext>
            </a:extLst>
          </p:cNvPr>
          <p:cNvSpPr txBox="1"/>
          <p:nvPr/>
        </p:nvSpPr>
        <p:spPr>
          <a:xfrm>
            <a:off x="3521239" y="1131590"/>
            <a:ext cx="1061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600" dirty="0"/>
              <a:t>Ministerie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0A7940D-E5FC-9D4C-864A-54AF784AD57F}"/>
              </a:ext>
            </a:extLst>
          </p:cNvPr>
          <p:cNvSpPr txBox="1"/>
          <p:nvPr/>
        </p:nvSpPr>
        <p:spPr>
          <a:xfrm>
            <a:off x="650721" y="2842323"/>
            <a:ext cx="1802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600" dirty="0"/>
              <a:t>Rechthebbenden/</a:t>
            </a:r>
          </a:p>
          <a:p>
            <a:pPr algn="r"/>
            <a:r>
              <a:rPr lang="nl-NL" sz="1600" dirty="0"/>
              <a:t>Grondeigenaren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BF0BD99-8967-4C4E-B514-D665B1885968}"/>
              </a:ext>
            </a:extLst>
          </p:cNvPr>
          <p:cNvSpPr txBox="1"/>
          <p:nvPr/>
        </p:nvSpPr>
        <p:spPr>
          <a:xfrm>
            <a:off x="1907841" y="3892207"/>
            <a:ext cx="902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600" dirty="0"/>
              <a:t>Burgers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0D33109-594D-2645-873B-78FF57A7C296}"/>
              </a:ext>
            </a:extLst>
          </p:cNvPr>
          <p:cNvSpPr txBox="1"/>
          <p:nvPr/>
        </p:nvSpPr>
        <p:spPr>
          <a:xfrm>
            <a:off x="5423410" y="1131590"/>
            <a:ext cx="2363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b="1" dirty="0"/>
              <a:t>Landelijk Bemiddelaar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C0B572D-A0CC-1B4A-863C-3A245340EBDF}"/>
              </a:ext>
            </a:extLst>
          </p:cNvPr>
          <p:cNvSpPr txBox="1"/>
          <p:nvPr/>
        </p:nvSpPr>
        <p:spPr>
          <a:xfrm>
            <a:off x="5315362" y="3892207"/>
            <a:ext cx="1054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ProRail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7C21E69-84D7-864C-9C8C-A11089025BB8}"/>
              </a:ext>
            </a:extLst>
          </p:cNvPr>
          <p:cNvSpPr txBox="1"/>
          <p:nvPr/>
        </p:nvSpPr>
        <p:spPr>
          <a:xfrm>
            <a:off x="3406688" y="4681468"/>
            <a:ext cx="1290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600" dirty="0"/>
              <a:t>Vervoerders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B7FC693-AB55-AF4B-A9BF-56A47E7D9BB4}"/>
              </a:ext>
            </a:extLst>
          </p:cNvPr>
          <p:cNvSpPr txBox="1"/>
          <p:nvPr/>
        </p:nvSpPr>
        <p:spPr>
          <a:xfrm>
            <a:off x="467544" y="1917782"/>
            <a:ext cx="2220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600" dirty="0"/>
              <a:t>(Recreatieve)</a:t>
            </a:r>
          </a:p>
          <a:p>
            <a:pPr algn="r"/>
            <a:r>
              <a:rPr lang="nl-NL" sz="1600" dirty="0"/>
              <a:t>Belangenverenigingen</a:t>
            </a:r>
          </a:p>
        </p:txBody>
      </p:sp>
    </p:spTree>
    <p:extLst>
      <p:ext uri="{BB962C8B-B14F-4D97-AF65-F5344CB8AC3E}">
        <p14:creationId xmlns:p14="http://schemas.microsoft.com/office/powerpoint/2010/main" val="1796157939"/>
      </p:ext>
    </p:extLst>
  </p:cSld>
  <p:clrMapOvr>
    <a:masterClrMapping/>
  </p:clrMapOvr>
</p:sld>
</file>

<file path=ppt/theme/theme1.xml><?xml version="1.0" encoding="utf-8"?>
<a:theme xmlns:a="http://schemas.openxmlformats.org/drawingml/2006/main" name="Thema_ProRail">
  <a:themeElements>
    <a:clrScheme name="Aangepast 11">
      <a:dk1>
        <a:srgbClr val="494949"/>
      </a:dk1>
      <a:lt1>
        <a:srgbClr val="FFFFFF"/>
      </a:lt1>
      <a:dk2>
        <a:srgbClr val="BF1238"/>
      </a:dk2>
      <a:lt2>
        <a:srgbClr val="E8DD11"/>
      </a:lt2>
      <a:accent1>
        <a:srgbClr val="E8DD11"/>
      </a:accent1>
      <a:accent2>
        <a:srgbClr val="FFFFAF"/>
      </a:accent2>
      <a:accent3>
        <a:srgbClr val="BF1238"/>
      </a:accent3>
      <a:accent4>
        <a:srgbClr val="9FDAF7"/>
      </a:accent4>
      <a:accent5>
        <a:srgbClr val="008FD7"/>
      </a:accent5>
      <a:accent6>
        <a:srgbClr val="711185"/>
      </a:accent6>
      <a:hlink>
        <a:srgbClr val="E60015"/>
      </a:hlink>
      <a:folHlink>
        <a:srgbClr val="E600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73E25736-AF42-1646-98A3-5979ECB79C2D}" vid="{FCF08AE5-D34B-C746-A1A4-F6D542667809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Words>721</ap:Words>
  <ap:PresentationFormat>Diavoorstelling (16:9)</ap:PresentationFormat>
  <ap:Paragraphs>81</ap:Paragraphs>
  <ap:Slides>12</ap:Slides>
  <ap:HiddenSlides>0</ap:HiddenSlides>
  <ap:MMClips>0</ap:MMClips>
  <ap:ScaleCrop>false</ap:ScaleCrop>
  <ap:HeadingPairs>
    <vt:vector baseType="variant" size="6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ap:HeadingPairs>
  <ap:TitlesOfParts>
    <vt:vector baseType="lpstr" size="17">
      <vt:lpstr>Arial</vt:lpstr>
      <vt:lpstr>Calibri</vt:lpstr>
      <vt:lpstr>Cambria</vt:lpstr>
      <vt:lpstr>Courier New</vt:lpstr>
      <vt:lpstr>Thema_ProRail</vt:lpstr>
      <vt:lpstr>Overwegenaanpak </vt:lpstr>
      <vt:lpstr>Soorten en Aantal overwegen</vt:lpstr>
      <vt:lpstr>Soorten overwegen</vt:lpstr>
      <vt:lpstr>Overwegen: kwetsbare en beperkende schakel</vt:lpstr>
      <vt:lpstr>Wat heeft ProRail al bereikt?</vt:lpstr>
      <vt:lpstr>Deel 2: Aanpak van overwegen</vt:lpstr>
      <vt:lpstr>Complexiteit in de aanpak van overwegen (1/3)</vt:lpstr>
      <vt:lpstr>Complexiteit in de aanpak van overwegen (2/3)</vt:lpstr>
      <vt:lpstr>Complexiteit bij overwegen (3/3)</vt:lpstr>
      <vt:lpstr>NABO:  Hooghalen</vt:lpstr>
      <vt:lpstr>Beveiligde overweg: Velp en Wolfheze </vt:lpstr>
      <vt:lpstr>Wat is er volgens ProRail nodig om de groei in mobiliteit  en veiligheid mogelijk te maken?*</vt:lpstr>
    </vt:vector>
  </ap:TitlesOfParts>
  <ap:LinksUpToDate>false</ap:LinksUpToDate>
  <ap:SharedDoc>false</ap:SharedDoc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title/>
  <dc:creator/>
  <lastModifiedBy/>
  <revision/>
  <lastPrinted>2021-09-10T07:27:19.0000000Z</lastPrinted>
  <dcterms:created xsi:type="dcterms:W3CDTF">2021-09-09T07:10:57.0000000Z</dcterms:created>
  <dcterms:modified xsi:type="dcterms:W3CDTF">2021-09-15T14:27:52.0000000Z</dcterms:modified>
  <dc:description/>
  <dc:subject/>
  <keywords/>
  <version/>
  <category>------------------------</category>
</coreProperties>
</file>