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9"/>
  </p:notesMasterIdLst>
  <p:handoutMasterIdLst>
    <p:handoutMasterId r:id="rId20"/>
  </p:handoutMasterIdLst>
  <p:sldIdLst>
    <p:sldId id="552" r:id="rId2"/>
    <p:sldId id="553" r:id="rId3"/>
    <p:sldId id="584" r:id="rId4"/>
    <p:sldId id="588" r:id="rId5"/>
    <p:sldId id="589" r:id="rId6"/>
    <p:sldId id="590" r:id="rId7"/>
    <p:sldId id="577" r:id="rId8"/>
    <p:sldId id="566" r:id="rId9"/>
    <p:sldId id="591" r:id="rId10"/>
    <p:sldId id="594" r:id="rId11"/>
    <p:sldId id="595" r:id="rId12"/>
    <p:sldId id="564" r:id="rId13"/>
    <p:sldId id="578" r:id="rId14"/>
    <p:sldId id="593" r:id="rId15"/>
    <p:sldId id="570" r:id="rId16"/>
    <p:sldId id="571" r:id="rId17"/>
    <p:sldId id="582" r:id="rId18"/>
  </p:sldIdLst>
  <p:sldSz cx="12192000" cy="6858000"/>
  <p:notesSz cx="7315200" cy="9601200"/>
  <p:embeddedFontLst>
    <p:embeddedFont>
      <p:font typeface="RijksoverheidSerif" panose="020B0604020202020204" charset="0"/>
      <p:regular r:id="rId21"/>
      <p:bold r:id="rId22"/>
      <p:italic r:id="rId23"/>
      <p:boldItalic r:id="rId24"/>
    </p:embeddedFont>
    <p:embeddedFont>
      <p:font typeface="RijksSansTT" panose="020B0604020202020204" charset="0"/>
      <p:regular r:id="rId25"/>
      <p:bold r:id="rId26"/>
      <p:italic r:id="rId27"/>
      <p:boldItalic r:id="rId28"/>
    </p:embeddedFont>
    <p:embeddedFont>
      <p:font typeface="RijksSansTT ExtraBold" panose="020B0604020202020204" charset="0"/>
      <p:bold r:id="rId29"/>
      <p:boldItalic r:id="rId30"/>
    </p:embeddedFont>
    <p:embeddedFont>
      <p:font typeface="RijksSansTT Light" panose="020B0604020202020204" charset="0"/>
      <p:regular r:id="rId31"/>
      <p:italic r:id="rId32"/>
    </p:embeddedFont>
  </p:embeddedFontLst>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05FB1C-3747-B291-F72C-90A486824296}" name="Janssen, R.M.J. (Rob)" initials="RJ" userId="S::rmjjanssen@minszw.nl::794fd88a-a650-4803-95a3-a2a6c13699b1" providerId="AD"/>
  <p188:author id="{9ED16034-9E8B-C867-9D94-F7A8DEDD9DA4}" name="Kleinendorst, S.E.M" initials="SK" userId="S::skleinendorst@minszw.nl::56819958-ba7e-4ee8-9488-048836b1e432" providerId="AD"/>
  <p188:author id="{0CEFB54F-5089-4563-0B8F-567FFF024F80}" name="Planje, R.P.J.P" initials="RP" userId="S::rplanje@minszw.nl::ae2fcb0c-d52a-48ce-8044-6c6b5fbe5305" providerId="AD"/>
  <p188:author id="{38CCDE85-A33F-ABE5-008E-DC2C8C069A3D}" name="Bakker, S. de (Simone)" initials="SdB" userId="Bakker, S. de (Simone)" providerId="None"/>
  <p188:author id="{F7419590-F269-2C0C-FA37-9A1B2C4FFE92}" name="Elmas, S.R.B. (Sadena)" initials="SE" userId="S::selmas@minszw.nl::e778ef82-fb49-4331-8728-02605a9329be" providerId="AD"/>
  <p188:author id="{7A931EDF-E544-EFBA-305F-BFEBCC5AAEDD}" name="Abdulaziz, M." initials="MA" userId="S::mabdulaziz@minszw.nl::960019cf-e406-487e-9a83-d43240f45a90" providerId="AD"/>
  <p188:author id="{3912FBE0-8109-37DC-E4D4-75F3AE97B630}" name="Roi - Kramer, S. la" initials="SR" userId="S::slaroi@minszw.nl::2365c3df-6289-45ce-a964-1235be65c48f" providerId="AD"/>
  <p188:author id="{4D1155EE-055D-440B-A49B-E5E39F5B688C}" name="Roelofsen, M.H. (Marieke)" initials="MR" userId="S::mroelofsen@minszw.nl::ff83bff2-e5ae-4139-9bbc-fc2432652e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BF8"/>
    <a:srgbClr val="FFF3FA"/>
    <a:srgbClr val="FFFFFF"/>
    <a:srgbClr val="E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21E3BE3-0FEA-4E9F-A4C9-9C145CDE4499}">
  <a:tblStyle styleId="{421E3BE3-0FEA-4E9F-A4C9-9C145CDE4499}" styleName="Tabelstijl Ministerie AZ">
    <a:wholeTbl>
      <a:tcTxStyle b="off" i="off">
        <a:font>
          <a:latin typeface="RijksSansTT Light"/>
          <a:ea typeface="RijksSansTT Light"/>
          <a:cs typeface="RijksSansTT Light"/>
        </a:font>
        <a:srgbClr val="154273"/>
      </a:tcTxStyle>
      <a:tcStyle>
        <a:tcBdr>
          <a:left>
            <a:ln>
              <a:noFill/>
            </a:ln>
          </a:left>
          <a:right>
            <a:ln>
              <a:noFill/>
            </a:ln>
          </a:right>
          <a:top>
            <a:ln>
              <a:noFill/>
            </a:ln>
          </a:top>
          <a:bottom>
            <a:ln>
              <a:noFill/>
            </a:ln>
          </a:bottom>
          <a:insideH>
            <a:ln w="9525" cmpd="sng">
              <a:solidFill>
                <a:srgbClr val="FFFFFF"/>
              </a:solidFill>
            </a:ln>
          </a:insideH>
          <a:insideV>
            <a:ln w="9525" cmpd="sng">
              <a:solidFill>
                <a:srgbClr val="FFFFFF"/>
              </a:solidFill>
            </a:ln>
          </a:insideV>
        </a:tcBdr>
        <a:fill>
          <a:solidFill>
            <a:schemeClr val="accent6"/>
          </a:solidFill>
        </a:fill>
      </a:tcStyle>
    </a:wholeTbl>
    <a:firstRow>
      <a:tcTxStyle b="off" i="off">
        <a:font>
          <a:latin typeface="RijksSansTT SemiBold"/>
          <a:ea typeface="RijksSansTT SemiBold"/>
          <a:cs typeface="RijksSansTT SemiBold"/>
        </a:font>
        <a:schemeClr val="lt2"/>
      </a:tcTxStyle>
      <a:tcStyle>
        <a:tcBdr>
          <a:insideV>
            <a:ln w="9525" cmpd="sng">
              <a:solidFill>
                <a:srgbClr val="FFFFFF"/>
              </a:solidFill>
            </a:ln>
          </a:insideV>
        </a:tcBdr>
        <a:fill>
          <a:solidFill>
            <a:schemeClr val="accent1"/>
          </a:solidFill>
        </a:fill>
      </a:tcStyle>
    </a:firstRow>
    <a:extLst>
      <a:ext uri="http://www.joulesunlimited.com/pptTableStyle"/>
    </a:extLst>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Stijl, gemiddeld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47" autoAdjust="0"/>
  </p:normalViewPr>
  <p:slideViewPr>
    <p:cSldViewPr snapToGrid="0">
      <p:cViewPr varScale="1">
        <p:scale>
          <a:sx n="103" d="100"/>
          <a:sy n="103" d="100"/>
        </p:scale>
        <p:origin x="828" y="102"/>
      </p:cViewPr>
      <p:guideLst/>
    </p:cSldViewPr>
  </p:slideViewPr>
  <p:notesTextViewPr>
    <p:cViewPr>
      <p:scale>
        <a:sx n="1" d="1"/>
        <a:sy n="1" d="1"/>
      </p:scale>
      <p:origin x="0" y="0"/>
    </p:cViewPr>
  </p:notesTextViewPr>
  <p:notesViewPr>
    <p:cSldViewPr snapToGrid="0">
      <p:cViewPr varScale="1">
        <p:scale>
          <a:sx n="71" d="100"/>
          <a:sy n="71" d="100"/>
        </p:scale>
        <p:origin x="366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35E9E5-B894-441E-AF2D-0B1DD5D3D03A}" type="doc">
      <dgm:prSet loTypeId="urn:microsoft.com/office/officeart/2005/8/layout/process4" loCatId="process" qsTypeId="urn:microsoft.com/office/officeart/2005/8/quickstyle/simple2" qsCatId="simple" csTypeId="urn:microsoft.com/office/officeart/2005/8/colors/accent0_1" csCatId="mainScheme" phldr="1"/>
      <dgm:spPr/>
      <dgm:t>
        <a:bodyPr/>
        <a:lstStyle/>
        <a:p>
          <a:endParaRPr lang="nl-NL"/>
        </a:p>
      </dgm:t>
    </dgm:pt>
    <dgm:pt modelId="{A9CF22D8-D5B7-4F48-8B1B-410075B791DE}">
      <dgm:prSet phldrT="[Tekst]"/>
      <dgm:spPr/>
      <dgm:t>
        <a:bodyPr/>
        <a:lstStyle/>
        <a:p>
          <a:r>
            <a:rPr lang="nl-NL" dirty="0"/>
            <a:t>Herziening van IORP II</a:t>
          </a:r>
        </a:p>
      </dgm:t>
    </dgm:pt>
    <dgm:pt modelId="{AD23AE3F-7DD7-45D0-9A79-8EEC4CB48398}" type="parTrans" cxnId="{7CF7F300-353A-49FE-8C53-9EEEB839C9B8}">
      <dgm:prSet/>
      <dgm:spPr/>
      <dgm:t>
        <a:bodyPr/>
        <a:lstStyle/>
        <a:p>
          <a:endParaRPr lang="nl-NL"/>
        </a:p>
      </dgm:t>
    </dgm:pt>
    <dgm:pt modelId="{6FE5CC40-9A4E-42F1-B238-50100B51CE4E}" type="sibTrans" cxnId="{7CF7F300-353A-49FE-8C53-9EEEB839C9B8}">
      <dgm:prSet/>
      <dgm:spPr/>
      <dgm:t>
        <a:bodyPr/>
        <a:lstStyle/>
        <a:p>
          <a:endParaRPr lang="nl-NL"/>
        </a:p>
      </dgm:t>
    </dgm:pt>
    <dgm:pt modelId="{37E361C9-F58E-4D91-A382-D2F6EE16B697}">
      <dgm:prSet phldrT="[Tekst]"/>
      <dgm:spPr/>
      <dgm:t>
        <a:bodyPr/>
        <a:lstStyle/>
        <a:p>
          <a:r>
            <a:rPr lang="nl-NL" dirty="0"/>
            <a:t>PEPP-verordening</a:t>
          </a:r>
        </a:p>
      </dgm:t>
    </dgm:pt>
    <dgm:pt modelId="{8A3D6AB2-012B-4AC3-8AFB-3A5B895FBA21}" type="parTrans" cxnId="{8A7921CF-572A-4046-BBF1-EBFEA1045159}">
      <dgm:prSet/>
      <dgm:spPr/>
      <dgm:t>
        <a:bodyPr/>
        <a:lstStyle/>
        <a:p>
          <a:endParaRPr lang="nl-NL"/>
        </a:p>
      </dgm:t>
    </dgm:pt>
    <dgm:pt modelId="{78F826E2-2750-4CF1-A76D-D0821FABCEA9}" type="sibTrans" cxnId="{8A7921CF-572A-4046-BBF1-EBFEA1045159}">
      <dgm:prSet/>
      <dgm:spPr/>
      <dgm:t>
        <a:bodyPr/>
        <a:lstStyle/>
        <a:p>
          <a:endParaRPr lang="nl-NL"/>
        </a:p>
      </dgm:t>
    </dgm:pt>
    <dgm:pt modelId="{66559B85-85CC-4748-AF44-56CF8629C523}">
      <dgm:prSet phldrT="[Tekst]"/>
      <dgm:spPr/>
      <dgm:t>
        <a:bodyPr/>
        <a:lstStyle/>
        <a:p>
          <a:r>
            <a:rPr lang="nl-NL" dirty="0"/>
            <a:t>Aanbeveling</a:t>
          </a:r>
        </a:p>
      </dgm:t>
    </dgm:pt>
    <dgm:pt modelId="{65D2C303-0D82-4511-8803-BCA9E6DEFF19}" type="parTrans" cxnId="{EB0F13CD-9146-452B-9029-BA9E891E5670}">
      <dgm:prSet/>
      <dgm:spPr/>
      <dgm:t>
        <a:bodyPr/>
        <a:lstStyle/>
        <a:p>
          <a:endParaRPr lang="nl-NL"/>
        </a:p>
      </dgm:t>
    </dgm:pt>
    <dgm:pt modelId="{58423E4D-7D83-4AB0-B69D-16D19F7C134F}" type="sibTrans" cxnId="{EB0F13CD-9146-452B-9029-BA9E891E5670}">
      <dgm:prSet/>
      <dgm:spPr/>
      <dgm:t>
        <a:bodyPr/>
        <a:lstStyle/>
        <a:p>
          <a:endParaRPr lang="nl-NL"/>
        </a:p>
      </dgm:t>
    </dgm:pt>
    <dgm:pt modelId="{5D1865F1-1132-4CEA-84E2-FAA85681C9E0}">
      <dgm:prSet phldrT="[Tekst]"/>
      <dgm:spPr>
        <a:solidFill>
          <a:schemeClr val="accent2"/>
        </a:solidFill>
      </dgm:spPr>
      <dgm:t>
        <a:bodyPr/>
        <a:lstStyle/>
        <a:p>
          <a:r>
            <a:rPr lang="nl-NL" dirty="0" err="1">
              <a:solidFill>
                <a:schemeClr val="bg2"/>
              </a:solidFill>
            </a:rPr>
            <a:t>Saving</a:t>
          </a:r>
          <a:r>
            <a:rPr lang="nl-NL" dirty="0">
              <a:solidFill>
                <a:schemeClr val="bg2"/>
              </a:solidFill>
            </a:rPr>
            <a:t> </a:t>
          </a:r>
          <a:r>
            <a:rPr lang="nl-NL" dirty="0" err="1">
              <a:solidFill>
                <a:schemeClr val="bg2"/>
              </a:solidFill>
            </a:rPr>
            <a:t>and</a:t>
          </a:r>
          <a:r>
            <a:rPr lang="nl-NL" dirty="0">
              <a:solidFill>
                <a:schemeClr val="bg2"/>
              </a:solidFill>
            </a:rPr>
            <a:t> </a:t>
          </a:r>
          <a:r>
            <a:rPr lang="nl-NL" dirty="0" err="1">
              <a:solidFill>
                <a:schemeClr val="bg2"/>
              </a:solidFill>
            </a:rPr>
            <a:t>Investments</a:t>
          </a:r>
          <a:r>
            <a:rPr lang="nl-NL" dirty="0">
              <a:solidFill>
                <a:schemeClr val="bg2"/>
              </a:solidFill>
            </a:rPr>
            <a:t> Union (SIU)</a:t>
          </a:r>
        </a:p>
      </dgm:t>
    </dgm:pt>
    <dgm:pt modelId="{A6B92DB1-4C81-41B1-9BCE-D7810BFFD937}" type="parTrans" cxnId="{71F4DCED-ECF2-4772-A53F-6F8E9D303099}">
      <dgm:prSet/>
      <dgm:spPr/>
      <dgm:t>
        <a:bodyPr/>
        <a:lstStyle/>
        <a:p>
          <a:endParaRPr lang="nl-NL"/>
        </a:p>
      </dgm:t>
    </dgm:pt>
    <dgm:pt modelId="{1FE81586-311C-4C2A-9F18-495CC18F03F5}" type="sibTrans" cxnId="{71F4DCED-ECF2-4772-A53F-6F8E9D303099}">
      <dgm:prSet/>
      <dgm:spPr/>
      <dgm:t>
        <a:bodyPr/>
        <a:lstStyle/>
        <a:p>
          <a:endParaRPr lang="nl-NL"/>
        </a:p>
      </dgm:t>
    </dgm:pt>
    <dgm:pt modelId="{A4BC17A1-66B9-4769-898D-C569473CF92B}">
      <dgm:prSet phldrT="[Tekst]"/>
      <dgm:spPr>
        <a:solidFill>
          <a:schemeClr val="accent3">
            <a:lumMod val="20000"/>
            <a:lumOff val="80000"/>
          </a:schemeClr>
        </a:solidFill>
      </dgm:spPr>
      <dgm:t>
        <a:bodyPr/>
        <a:lstStyle/>
        <a:p>
          <a:r>
            <a:rPr lang="nl-NL"/>
            <a:t>Europees pensioenpakket</a:t>
          </a:r>
          <a:endParaRPr lang="nl-NL" dirty="0"/>
        </a:p>
      </dgm:t>
    </dgm:pt>
    <dgm:pt modelId="{E4CA06E0-F5B7-4A8D-A1A6-B072B9C74890}" type="parTrans" cxnId="{778ECD44-D94E-46EC-828B-073FAF631B4D}">
      <dgm:prSet/>
      <dgm:spPr/>
      <dgm:t>
        <a:bodyPr/>
        <a:lstStyle/>
        <a:p>
          <a:endParaRPr lang="nl-NL"/>
        </a:p>
      </dgm:t>
    </dgm:pt>
    <dgm:pt modelId="{A3536C47-5930-4BD4-82B1-F0A018470CD7}" type="sibTrans" cxnId="{778ECD44-D94E-46EC-828B-073FAF631B4D}">
      <dgm:prSet/>
      <dgm:spPr/>
      <dgm:t>
        <a:bodyPr/>
        <a:lstStyle/>
        <a:p>
          <a:endParaRPr lang="nl-NL"/>
        </a:p>
      </dgm:t>
    </dgm:pt>
    <dgm:pt modelId="{37D753E2-61A8-44B6-86A8-CA12A3245041}" type="pres">
      <dgm:prSet presAssocID="{3C35E9E5-B894-441E-AF2D-0B1DD5D3D03A}" presName="Name0" presStyleCnt="0">
        <dgm:presLayoutVars>
          <dgm:dir/>
          <dgm:animLvl val="lvl"/>
          <dgm:resizeHandles val="exact"/>
        </dgm:presLayoutVars>
      </dgm:prSet>
      <dgm:spPr/>
    </dgm:pt>
    <dgm:pt modelId="{145BC6E4-4BB5-43FC-942D-18B9A40D5514}" type="pres">
      <dgm:prSet presAssocID="{A4BC17A1-66B9-4769-898D-C569473CF92B}" presName="boxAndChildren" presStyleCnt="0"/>
      <dgm:spPr/>
    </dgm:pt>
    <dgm:pt modelId="{39F1FB0B-6B62-449C-80E1-A7595E16A987}" type="pres">
      <dgm:prSet presAssocID="{A4BC17A1-66B9-4769-898D-C569473CF92B}" presName="parentTextBox" presStyleLbl="node1" presStyleIdx="0" presStyleCnt="2"/>
      <dgm:spPr/>
    </dgm:pt>
    <dgm:pt modelId="{9FD32AA7-59B5-47CB-86C0-0B91CD5CE9B7}" type="pres">
      <dgm:prSet presAssocID="{A4BC17A1-66B9-4769-898D-C569473CF92B}" presName="entireBox" presStyleLbl="node1" presStyleIdx="0" presStyleCnt="2" custLinFactNeighborX="-410" custLinFactNeighborY="3712"/>
      <dgm:spPr/>
    </dgm:pt>
    <dgm:pt modelId="{522329B7-249A-4D97-8F05-7CE607B88C3B}" type="pres">
      <dgm:prSet presAssocID="{A4BC17A1-66B9-4769-898D-C569473CF92B}" presName="descendantBox" presStyleCnt="0"/>
      <dgm:spPr/>
    </dgm:pt>
    <dgm:pt modelId="{597C4D06-C96E-460F-9D45-199776774D07}" type="pres">
      <dgm:prSet presAssocID="{A9CF22D8-D5B7-4F48-8B1B-410075B791DE}" presName="childTextBox" presStyleLbl="fgAccFollowNode1" presStyleIdx="0" presStyleCnt="3">
        <dgm:presLayoutVars>
          <dgm:bulletEnabled val="1"/>
        </dgm:presLayoutVars>
      </dgm:prSet>
      <dgm:spPr/>
    </dgm:pt>
    <dgm:pt modelId="{23BED430-E32D-43E7-9251-A16294643A16}" type="pres">
      <dgm:prSet presAssocID="{37E361C9-F58E-4D91-A382-D2F6EE16B697}" presName="childTextBox" presStyleLbl="fgAccFollowNode1" presStyleIdx="1" presStyleCnt="3">
        <dgm:presLayoutVars>
          <dgm:bulletEnabled val="1"/>
        </dgm:presLayoutVars>
      </dgm:prSet>
      <dgm:spPr/>
    </dgm:pt>
    <dgm:pt modelId="{EB3388B2-DC4E-4E07-8384-6415EC0F2ABA}" type="pres">
      <dgm:prSet presAssocID="{66559B85-85CC-4748-AF44-56CF8629C523}" presName="childTextBox" presStyleLbl="fgAccFollowNode1" presStyleIdx="2" presStyleCnt="3">
        <dgm:presLayoutVars>
          <dgm:bulletEnabled val="1"/>
        </dgm:presLayoutVars>
      </dgm:prSet>
      <dgm:spPr/>
    </dgm:pt>
    <dgm:pt modelId="{4C53310A-8C5A-4A58-A6A8-27D3297EA829}" type="pres">
      <dgm:prSet presAssocID="{1FE81586-311C-4C2A-9F18-495CC18F03F5}" presName="sp" presStyleCnt="0"/>
      <dgm:spPr/>
    </dgm:pt>
    <dgm:pt modelId="{CE50DB98-3AB9-4812-9E98-97597E27119E}" type="pres">
      <dgm:prSet presAssocID="{5D1865F1-1132-4CEA-84E2-FAA85681C9E0}" presName="arrowAndChildren" presStyleCnt="0"/>
      <dgm:spPr/>
    </dgm:pt>
    <dgm:pt modelId="{88C48A58-6DA6-4334-9003-80261CC750E6}" type="pres">
      <dgm:prSet presAssocID="{5D1865F1-1132-4CEA-84E2-FAA85681C9E0}" presName="parentTextArrow" presStyleLbl="node1" presStyleIdx="1" presStyleCnt="2" custScaleY="83396" custLinFactNeighborY="-5002"/>
      <dgm:spPr/>
    </dgm:pt>
  </dgm:ptLst>
  <dgm:cxnLst>
    <dgm:cxn modelId="{7CF7F300-353A-49FE-8C53-9EEEB839C9B8}" srcId="{A4BC17A1-66B9-4769-898D-C569473CF92B}" destId="{A9CF22D8-D5B7-4F48-8B1B-410075B791DE}" srcOrd="0" destOrd="0" parTransId="{AD23AE3F-7DD7-45D0-9A79-8EEC4CB48398}" sibTransId="{6FE5CC40-9A4E-42F1-B238-50100B51CE4E}"/>
    <dgm:cxn modelId="{CAE2BA62-0CFC-490A-989A-FBD0DF271E2B}" type="presOf" srcId="{A9CF22D8-D5B7-4F48-8B1B-410075B791DE}" destId="{597C4D06-C96E-460F-9D45-199776774D07}" srcOrd="0" destOrd="0" presId="urn:microsoft.com/office/officeart/2005/8/layout/process4"/>
    <dgm:cxn modelId="{778ECD44-D94E-46EC-828B-073FAF631B4D}" srcId="{3C35E9E5-B894-441E-AF2D-0B1DD5D3D03A}" destId="{A4BC17A1-66B9-4769-898D-C569473CF92B}" srcOrd="1" destOrd="0" parTransId="{E4CA06E0-F5B7-4A8D-A1A6-B072B9C74890}" sibTransId="{A3536C47-5930-4BD4-82B1-F0A018470CD7}"/>
    <dgm:cxn modelId="{EB71C68F-D5F4-433F-8AE1-1041A29739D3}" type="presOf" srcId="{66559B85-85CC-4748-AF44-56CF8629C523}" destId="{EB3388B2-DC4E-4E07-8384-6415EC0F2ABA}" srcOrd="0" destOrd="0" presId="urn:microsoft.com/office/officeart/2005/8/layout/process4"/>
    <dgm:cxn modelId="{F0DB09B0-56FC-41AE-ACD8-30C3BAAFF9BF}" type="presOf" srcId="{5D1865F1-1132-4CEA-84E2-FAA85681C9E0}" destId="{88C48A58-6DA6-4334-9003-80261CC750E6}" srcOrd="0" destOrd="0" presId="urn:microsoft.com/office/officeart/2005/8/layout/process4"/>
    <dgm:cxn modelId="{07F89FB1-6B9C-4D5B-B558-26CAA4172813}" type="presOf" srcId="{A4BC17A1-66B9-4769-898D-C569473CF92B}" destId="{9FD32AA7-59B5-47CB-86C0-0B91CD5CE9B7}" srcOrd="1" destOrd="0" presId="urn:microsoft.com/office/officeart/2005/8/layout/process4"/>
    <dgm:cxn modelId="{EB0F13CD-9146-452B-9029-BA9E891E5670}" srcId="{A4BC17A1-66B9-4769-898D-C569473CF92B}" destId="{66559B85-85CC-4748-AF44-56CF8629C523}" srcOrd="2" destOrd="0" parTransId="{65D2C303-0D82-4511-8803-BCA9E6DEFF19}" sibTransId="{58423E4D-7D83-4AB0-B69D-16D19F7C134F}"/>
    <dgm:cxn modelId="{8A7921CF-572A-4046-BBF1-EBFEA1045159}" srcId="{A4BC17A1-66B9-4769-898D-C569473CF92B}" destId="{37E361C9-F58E-4D91-A382-D2F6EE16B697}" srcOrd="1" destOrd="0" parTransId="{8A3D6AB2-012B-4AC3-8AFB-3A5B895FBA21}" sibTransId="{78F826E2-2750-4CF1-A76D-D0821FABCEA9}"/>
    <dgm:cxn modelId="{196361E3-6998-4912-8A66-937CA7089E35}" type="presOf" srcId="{3C35E9E5-B894-441E-AF2D-0B1DD5D3D03A}" destId="{37D753E2-61A8-44B6-86A8-CA12A3245041}" srcOrd="0" destOrd="0" presId="urn:microsoft.com/office/officeart/2005/8/layout/process4"/>
    <dgm:cxn modelId="{FA645DE7-9430-445D-BE7F-8C3F9D66616C}" type="presOf" srcId="{37E361C9-F58E-4D91-A382-D2F6EE16B697}" destId="{23BED430-E32D-43E7-9251-A16294643A16}" srcOrd="0" destOrd="0" presId="urn:microsoft.com/office/officeart/2005/8/layout/process4"/>
    <dgm:cxn modelId="{71F4DCED-ECF2-4772-A53F-6F8E9D303099}" srcId="{3C35E9E5-B894-441E-AF2D-0B1DD5D3D03A}" destId="{5D1865F1-1132-4CEA-84E2-FAA85681C9E0}" srcOrd="0" destOrd="0" parTransId="{A6B92DB1-4C81-41B1-9BCE-D7810BFFD937}" sibTransId="{1FE81586-311C-4C2A-9F18-495CC18F03F5}"/>
    <dgm:cxn modelId="{1F4480FA-078A-4DBB-BC9B-2F7095832F67}" type="presOf" srcId="{A4BC17A1-66B9-4769-898D-C569473CF92B}" destId="{39F1FB0B-6B62-449C-80E1-A7595E16A987}" srcOrd="0" destOrd="0" presId="urn:microsoft.com/office/officeart/2005/8/layout/process4"/>
    <dgm:cxn modelId="{39716EA8-BB4D-4093-AC9F-80E52488BB72}" type="presParOf" srcId="{37D753E2-61A8-44B6-86A8-CA12A3245041}" destId="{145BC6E4-4BB5-43FC-942D-18B9A40D5514}" srcOrd="0" destOrd="0" presId="urn:microsoft.com/office/officeart/2005/8/layout/process4"/>
    <dgm:cxn modelId="{B256BBA7-2B74-4BD4-A4A4-323D109D17B1}" type="presParOf" srcId="{145BC6E4-4BB5-43FC-942D-18B9A40D5514}" destId="{39F1FB0B-6B62-449C-80E1-A7595E16A987}" srcOrd="0" destOrd="0" presId="urn:microsoft.com/office/officeart/2005/8/layout/process4"/>
    <dgm:cxn modelId="{1BAD5E70-B2F8-4689-99D4-B082DA8F22F9}" type="presParOf" srcId="{145BC6E4-4BB5-43FC-942D-18B9A40D5514}" destId="{9FD32AA7-59B5-47CB-86C0-0B91CD5CE9B7}" srcOrd="1" destOrd="0" presId="urn:microsoft.com/office/officeart/2005/8/layout/process4"/>
    <dgm:cxn modelId="{6A84C473-92F1-4AAD-9D54-C2618E3E22B1}" type="presParOf" srcId="{145BC6E4-4BB5-43FC-942D-18B9A40D5514}" destId="{522329B7-249A-4D97-8F05-7CE607B88C3B}" srcOrd="2" destOrd="0" presId="urn:microsoft.com/office/officeart/2005/8/layout/process4"/>
    <dgm:cxn modelId="{48577887-037C-46A3-B515-8A1E78FEF2BA}" type="presParOf" srcId="{522329B7-249A-4D97-8F05-7CE607B88C3B}" destId="{597C4D06-C96E-460F-9D45-199776774D07}" srcOrd="0" destOrd="0" presId="urn:microsoft.com/office/officeart/2005/8/layout/process4"/>
    <dgm:cxn modelId="{A9643475-BFBD-441F-AFD1-9706EC5A9620}" type="presParOf" srcId="{522329B7-249A-4D97-8F05-7CE607B88C3B}" destId="{23BED430-E32D-43E7-9251-A16294643A16}" srcOrd="1" destOrd="0" presId="urn:microsoft.com/office/officeart/2005/8/layout/process4"/>
    <dgm:cxn modelId="{5039BAB5-7DA6-41E7-AD6B-978887696CFA}" type="presParOf" srcId="{522329B7-249A-4D97-8F05-7CE607B88C3B}" destId="{EB3388B2-DC4E-4E07-8384-6415EC0F2ABA}" srcOrd="2" destOrd="0" presId="urn:microsoft.com/office/officeart/2005/8/layout/process4"/>
    <dgm:cxn modelId="{69440012-9201-4F0C-9033-EC5A14E50BB8}" type="presParOf" srcId="{37D753E2-61A8-44B6-86A8-CA12A3245041}" destId="{4C53310A-8C5A-4A58-A6A8-27D3297EA829}" srcOrd="1" destOrd="0" presId="urn:microsoft.com/office/officeart/2005/8/layout/process4"/>
    <dgm:cxn modelId="{0FD9478F-17BD-4094-9DE2-37765A500C42}" type="presParOf" srcId="{37D753E2-61A8-44B6-86A8-CA12A3245041}" destId="{CE50DB98-3AB9-4812-9E98-97597E27119E}" srcOrd="2" destOrd="0" presId="urn:microsoft.com/office/officeart/2005/8/layout/process4"/>
    <dgm:cxn modelId="{AF684A0A-F44A-4A17-ADD3-97D89F252DF2}" type="presParOf" srcId="{CE50DB98-3AB9-4812-9E98-97597E27119E}" destId="{88C48A58-6DA6-4334-9003-80261CC750E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32AA7-59B5-47CB-86C0-0B91CD5CE9B7}">
      <dsp:nvSpPr>
        <dsp:cNvPr id="0" name=""/>
        <dsp:cNvSpPr/>
      </dsp:nvSpPr>
      <dsp:spPr>
        <a:xfrm>
          <a:off x="0" y="3063249"/>
          <a:ext cx="5513659" cy="2415819"/>
        </a:xfrm>
        <a:prstGeom prst="rect">
          <a:avLst/>
        </a:prstGeom>
        <a:solidFill>
          <a:schemeClr val="accent3">
            <a:lumMod val="20000"/>
            <a:lumOff val="8000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nl-NL" sz="3800" kern="1200"/>
            <a:t>Europees pensioenpakket</a:t>
          </a:r>
          <a:endParaRPr lang="nl-NL" sz="3800" kern="1200" dirty="0"/>
        </a:p>
      </dsp:txBody>
      <dsp:txXfrm>
        <a:off x="0" y="3063249"/>
        <a:ext cx="5513659" cy="1304542"/>
      </dsp:txXfrm>
    </dsp:sp>
    <dsp:sp modelId="{597C4D06-C96E-460F-9D45-199776774D07}">
      <dsp:nvSpPr>
        <dsp:cNvPr id="0" name=""/>
        <dsp:cNvSpPr/>
      </dsp:nvSpPr>
      <dsp:spPr>
        <a:xfrm>
          <a:off x="2692" y="4319034"/>
          <a:ext cx="1836091" cy="1111277"/>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nl-NL" sz="2300" kern="1200" dirty="0"/>
            <a:t>Herziening van IORP II</a:t>
          </a:r>
        </a:p>
      </dsp:txBody>
      <dsp:txXfrm>
        <a:off x="2692" y="4319034"/>
        <a:ext cx="1836091" cy="1111277"/>
      </dsp:txXfrm>
    </dsp:sp>
    <dsp:sp modelId="{23BED430-E32D-43E7-9251-A16294643A16}">
      <dsp:nvSpPr>
        <dsp:cNvPr id="0" name=""/>
        <dsp:cNvSpPr/>
      </dsp:nvSpPr>
      <dsp:spPr>
        <a:xfrm>
          <a:off x="1838783" y="4319034"/>
          <a:ext cx="1836091" cy="1111277"/>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nl-NL" sz="2300" kern="1200" dirty="0"/>
            <a:t>PEPP-verordening</a:t>
          </a:r>
        </a:p>
      </dsp:txBody>
      <dsp:txXfrm>
        <a:off x="1838783" y="4319034"/>
        <a:ext cx="1836091" cy="1111277"/>
      </dsp:txXfrm>
    </dsp:sp>
    <dsp:sp modelId="{EB3388B2-DC4E-4E07-8384-6415EC0F2ABA}">
      <dsp:nvSpPr>
        <dsp:cNvPr id="0" name=""/>
        <dsp:cNvSpPr/>
      </dsp:nvSpPr>
      <dsp:spPr>
        <a:xfrm>
          <a:off x="3674875" y="4319034"/>
          <a:ext cx="1836091" cy="1111277"/>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nl-NL" sz="2300" kern="1200" dirty="0"/>
            <a:t>Aanbeveling</a:t>
          </a:r>
        </a:p>
      </dsp:txBody>
      <dsp:txXfrm>
        <a:off x="3674875" y="4319034"/>
        <a:ext cx="1836091" cy="1111277"/>
      </dsp:txXfrm>
    </dsp:sp>
    <dsp:sp modelId="{88C48A58-6DA6-4334-9003-80261CC750E6}">
      <dsp:nvSpPr>
        <dsp:cNvPr id="0" name=""/>
        <dsp:cNvSpPr/>
      </dsp:nvSpPr>
      <dsp:spPr>
        <a:xfrm rot="10800000">
          <a:off x="0" y="0"/>
          <a:ext cx="5513659" cy="3098604"/>
        </a:xfrm>
        <a:prstGeom prst="upArrowCallout">
          <a:avLst/>
        </a:prstGeom>
        <a:solidFill>
          <a:schemeClr val="accent2"/>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nl-NL" sz="3800" kern="1200" dirty="0" err="1">
              <a:solidFill>
                <a:schemeClr val="bg2"/>
              </a:solidFill>
            </a:rPr>
            <a:t>Saving</a:t>
          </a:r>
          <a:r>
            <a:rPr lang="nl-NL" sz="3800" kern="1200" dirty="0">
              <a:solidFill>
                <a:schemeClr val="bg2"/>
              </a:solidFill>
            </a:rPr>
            <a:t> </a:t>
          </a:r>
          <a:r>
            <a:rPr lang="nl-NL" sz="3800" kern="1200" dirty="0" err="1">
              <a:solidFill>
                <a:schemeClr val="bg2"/>
              </a:solidFill>
            </a:rPr>
            <a:t>and</a:t>
          </a:r>
          <a:r>
            <a:rPr lang="nl-NL" sz="3800" kern="1200" dirty="0">
              <a:solidFill>
                <a:schemeClr val="bg2"/>
              </a:solidFill>
            </a:rPr>
            <a:t> </a:t>
          </a:r>
          <a:r>
            <a:rPr lang="nl-NL" sz="3800" kern="1200" dirty="0" err="1">
              <a:solidFill>
                <a:schemeClr val="bg2"/>
              </a:solidFill>
            </a:rPr>
            <a:t>Investments</a:t>
          </a:r>
          <a:r>
            <a:rPr lang="nl-NL" sz="3800" kern="1200" dirty="0">
              <a:solidFill>
                <a:schemeClr val="bg2"/>
              </a:solidFill>
            </a:rPr>
            <a:t> Union (SIU)</a:t>
          </a:r>
        </a:p>
      </dsp:txBody>
      <dsp:txXfrm rot="10800000">
        <a:off x="0" y="0"/>
        <a:ext cx="5513659" cy="20133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nl-NL"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9C19B8B2-E502-4346-A2C4-B5D7B3866A47}" type="datetimeFigureOut">
              <a:rPr lang="nl-NL" smtClean="0"/>
              <a:t>25-3-2026</a:t>
            </a:fld>
            <a:endParaRPr lang="nl-NL"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nl-NL"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C89DEE86-6240-4C91-9195-1DD56CA6AE1F}" type="slidenum">
              <a:rPr lang="nl-NL" smtClean="0"/>
              <a:t>‹nr.›</a:t>
            </a:fld>
            <a:endParaRPr lang="nl-NL" dirty="0"/>
          </a:p>
        </p:txBody>
      </p:sp>
    </p:spTree>
    <p:extLst>
      <p:ext uri="{BB962C8B-B14F-4D97-AF65-F5344CB8AC3E}">
        <p14:creationId xmlns:p14="http://schemas.microsoft.com/office/powerpoint/2010/main" val="2629038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nl-NL"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E723DA9-8EEA-4442-AD04-D20FEB943E53}" type="datetimeFigureOut">
              <a:rPr lang="nl-NL" smtClean="0"/>
              <a:t>25-3-2026</a:t>
            </a:fld>
            <a:endParaRPr lang="nl-NL"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nl-NL"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nl-NL"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BFFFD2D-E339-48D0-8E51-8C7BC4E3C46A}" type="slidenum">
              <a:rPr lang="nl-NL" smtClean="0"/>
              <a:t>‹nr.›</a:t>
            </a:fld>
            <a:endParaRPr lang="nl-NL" dirty="0"/>
          </a:p>
        </p:txBody>
      </p:sp>
    </p:spTree>
    <p:extLst>
      <p:ext uri="{BB962C8B-B14F-4D97-AF65-F5344CB8AC3E}">
        <p14:creationId xmlns:p14="http://schemas.microsoft.com/office/powerpoint/2010/main" val="122849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1</a:t>
            </a:fld>
            <a:endParaRPr lang="nl-NL" dirty="0"/>
          </a:p>
        </p:txBody>
      </p:sp>
    </p:spTree>
    <p:extLst>
      <p:ext uri="{BB962C8B-B14F-4D97-AF65-F5344CB8AC3E}">
        <p14:creationId xmlns:p14="http://schemas.microsoft.com/office/powerpoint/2010/main" val="2770139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06822-FCAB-1574-E266-45BBC8500D1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5EFBCAB-DD97-2538-10CC-EDDFD777AE1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0E92CD0-20D4-7A86-6425-6EBBC942815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5D68F3A-D152-1FD7-0C71-BFE9A29E46AD}"/>
              </a:ext>
            </a:extLst>
          </p:cNvPr>
          <p:cNvSpPr>
            <a:spLocks noGrp="1"/>
          </p:cNvSpPr>
          <p:nvPr>
            <p:ph type="sldNum" sz="quarter" idx="5"/>
          </p:nvPr>
        </p:nvSpPr>
        <p:spPr/>
        <p:txBody>
          <a:bodyPr/>
          <a:lstStyle/>
          <a:p>
            <a:fld id="{DBFFFD2D-E339-48D0-8E51-8C7BC4E3C46A}" type="slidenum">
              <a:rPr lang="nl-NL" smtClean="0"/>
              <a:t>11</a:t>
            </a:fld>
            <a:endParaRPr lang="nl-NL" dirty="0"/>
          </a:p>
        </p:txBody>
      </p:sp>
    </p:spTree>
    <p:extLst>
      <p:ext uri="{BB962C8B-B14F-4D97-AF65-F5344CB8AC3E}">
        <p14:creationId xmlns:p14="http://schemas.microsoft.com/office/powerpoint/2010/main" val="4190881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D2279-2DC5-973D-0071-8D0D02A139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2272A6-9754-FE8A-A456-B9C75248A6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DC9175-8326-0AA7-E07C-FB46BAE72501}"/>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A9C94459-3253-0C6D-0A83-45F7766CD966}"/>
              </a:ext>
            </a:extLst>
          </p:cNvPr>
          <p:cNvSpPr>
            <a:spLocks noGrp="1"/>
          </p:cNvSpPr>
          <p:nvPr>
            <p:ph type="sldNum" sz="quarter" idx="10"/>
          </p:nvPr>
        </p:nvSpPr>
        <p:spPr/>
        <p:txBody>
          <a:bodyPr/>
          <a:lstStyle/>
          <a:p>
            <a:fld id="{DBFFFD2D-E339-48D0-8E51-8C7BC4E3C46A}" type="slidenum">
              <a:rPr lang="nl-NL" smtClean="0"/>
              <a:t>12</a:t>
            </a:fld>
            <a:endParaRPr lang="nl-NL" dirty="0"/>
          </a:p>
        </p:txBody>
      </p:sp>
    </p:spTree>
    <p:extLst>
      <p:ext uri="{BB962C8B-B14F-4D97-AF65-F5344CB8AC3E}">
        <p14:creationId xmlns:p14="http://schemas.microsoft.com/office/powerpoint/2010/main" val="1804713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6D9AF-E349-05FD-A562-BF7D840397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7388FE-2C93-FD25-19D0-D6A9F6AFF9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D4702C-4601-AEB8-C624-A644965EBC92}"/>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B12EBAE0-9B11-E6EB-0D9D-7A51B2A4772D}"/>
              </a:ext>
            </a:extLst>
          </p:cNvPr>
          <p:cNvSpPr>
            <a:spLocks noGrp="1"/>
          </p:cNvSpPr>
          <p:nvPr>
            <p:ph type="sldNum" sz="quarter" idx="10"/>
          </p:nvPr>
        </p:nvSpPr>
        <p:spPr/>
        <p:txBody>
          <a:bodyPr/>
          <a:lstStyle/>
          <a:p>
            <a:fld id="{DBFFFD2D-E339-48D0-8E51-8C7BC4E3C46A}" type="slidenum">
              <a:rPr lang="nl-NL" smtClean="0"/>
              <a:t>15</a:t>
            </a:fld>
            <a:endParaRPr lang="nl-NL" dirty="0"/>
          </a:p>
        </p:txBody>
      </p:sp>
    </p:spTree>
    <p:extLst>
      <p:ext uri="{BB962C8B-B14F-4D97-AF65-F5344CB8AC3E}">
        <p14:creationId xmlns:p14="http://schemas.microsoft.com/office/powerpoint/2010/main" val="2088149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4E969-BAB1-D6BE-EEE0-D742A82456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80E220-A19F-1A3A-5DF6-99832C4563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A42E87-9B7C-A1CF-3AFC-9375DC90ED0F}"/>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9C496A20-4B6B-13E8-29E3-1E6805F4047E}"/>
              </a:ext>
            </a:extLst>
          </p:cNvPr>
          <p:cNvSpPr>
            <a:spLocks noGrp="1"/>
          </p:cNvSpPr>
          <p:nvPr>
            <p:ph type="sldNum" sz="quarter" idx="10"/>
          </p:nvPr>
        </p:nvSpPr>
        <p:spPr/>
        <p:txBody>
          <a:bodyPr/>
          <a:lstStyle/>
          <a:p>
            <a:fld id="{DBFFFD2D-E339-48D0-8E51-8C7BC4E3C46A}" type="slidenum">
              <a:rPr lang="nl-NL" smtClean="0"/>
              <a:t>17</a:t>
            </a:fld>
            <a:endParaRPr lang="nl-NL" dirty="0"/>
          </a:p>
        </p:txBody>
      </p:sp>
    </p:spTree>
    <p:extLst>
      <p:ext uri="{BB962C8B-B14F-4D97-AF65-F5344CB8AC3E}">
        <p14:creationId xmlns:p14="http://schemas.microsoft.com/office/powerpoint/2010/main" val="528259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deze slide nog aangeven dat de briefing gaat over IORP II en de Aanbeveling</a:t>
            </a:r>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3</a:t>
            </a:fld>
            <a:endParaRPr lang="nl-NL" dirty="0"/>
          </a:p>
        </p:txBody>
      </p:sp>
    </p:spTree>
    <p:extLst>
      <p:ext uri="{BB962C8B-B14F-4D97-AF65-F5344CB8AC3E}">
        <p14:creationId xmlns:p14="http://schemas.microsoft.com/office/powerpoint/2010/main" val="626657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02DA1-7C57-A062-619A-8BA8BEADDC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DA61E8-A172-FF7F-FED7-6194C71912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ABCEC7-A2A7-1497-30D6-5B79CA2B0180}"/>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47B9A6E0-A43F-77FD-B1C9-08051563B6C1}"/>
              </a:ext>
            </a:extLst>
          </p:cNvPr>
          <p:cNvSpPr>
            <a:spLocks noGrp="1"/>
          </p:cNvSpPr>
          <p:nvPr>
            <p:ph type="sldNum" sz="quarter" idx="10"/>
          </p:nvPr>
        </p:nvSpPr>
        <p:spPr/>
        <p:txBody>
          <a:bodyPr/>
          <a:lstStyle/>
          <a:p>
            <a:fld id="{DBFFFD2D-E339-48D0-8E51-8C7BC4E3C46A}" type="slidenum">
              <a:rPr lang="nl-NL" smtClean="0"/>
              <a:t>4</a:t>
            </a:fld>
            <a:endParaRPr lang="nl-NL" dirty="0"/>
          </a:p>
        </p:txBody>
      </p:sp>
    </p:spTree>
    <p:extLst>
      <p:ext uri="{BB962C8B-B14F-4D97-AF65-F5344CB8AC3E}">
        <p14:creationId xmlns:p14="http://schemas.microsoft.com/office/powerpoint/2010/main" val="1513169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5</a:t>
            </a:fld>
            <a:endParaRPr lang="nl-NL" dirty="0"/>
          </a:p>
        </p:txBody>
      </p:sp>
    </p:spTree>
    <p:extLst>
      <p:ext uri="{BB962C8B-B14F-4D97-AF65-F5344CB8AC3E}">
        <p14:creationId xmlns:p14="http://schemas.microsoft.com/office/powerpoint/2010/main" val="4145762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07F9F-BD01-96F3-7D78-00E55DAC61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93AE91-C23B-6697-9F45-4574BD2606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C98CE0-86DF-81CB-496B-2BC893CA0453}"/>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7798B1D6-9297-0025-1FBA-B462CC838795}"/>
              </a:ext>
            </a:extLst>
          </p:cNvPr>
          <p:cNvSpPr>
            <a:spLocks noGrp="1"/>
          </p:cNvSpPr>
          <p:nvPr>
            <p:ph type="sldNum" sz="quarter" idx="10"/>
          </p:nvPr>
        </p:nvSpPr>
        <p:spPr/>
        <p:txBody>
          <a:bodyPr/>
          <a:lstStyle/>
          <a:p>
            <a:fld id="{DBFFFD2D-E339-48D0-8E51-8C7BC4E3C46A}" type="slidenum">
              <a:rPr lang="nl-NL" smtClean="0"/>
              <a:t>6</a:t>
            </a:fld>
            <a:endParaRPr lang="nl-NL" dirty="0"/>
          </a:p>
        </p:txBody>
      </p:sp>
    </p:spTree>
    <p:extLst>
      <p:ext uri="{BB962C8B-B14F-4D97-AF65-F5344CB8AC3E}">
        <p14:creationId xmlns:p14="http://schemas.microsoft.com/office/powerpoint/2010/main" val="2662747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7</a:t>
            </a:fld>
            <a:endParaRPr lang="nl-NL" dirty="0"/>
          </a:p>
        </p:txBody>
      </p:sp>
    </p:spTree>
    <p:extLst>
      <p:ext uri="{BB962C8B-B14F-4D97-AF65-F5344CB8AC3E}">
        <p14:creationId xmlns:p14="http://schemas.microsoft.com/office/powerpoint/2010/main" val="3879618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7460A-3A34-FBD4-1B6B-10604329F6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4ED65E-BB5B-99F3-DC13-47604B6003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159A49-CF52-9BDB-8F12-950DA6049002}"/>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4D6BD452-4A58-6067-A0DB-3E89B47A849A}"/>
              </a:ext>
            </a:extLst>
          </p:cNvPr>
          <p:cNvSpPr>
            <a:spLocks noGrp="1"/>
          </p:cNvSpPr>
          <p:nvPr>
            <p:ph type="sldNum" sz="quarter" idx="10"/>
          </p:nvPr>
        </p:nvSpPr>
        <p:spPr/>
        <p:txBody>
          <a:bodyPr/>
          <a:lstStyle/>
          <a:p>
            <a:fld id="{DBFFFD2D-E339-48D0-8E51-8C7BC4E3C46A}" type="slidenum">
              <a:rPr lang="nl-NL" smtClean="0"/>
              <a:t>8</a:t>
            </a:fld>
            <a:endParaRPr lang="nl-NL" dirty="0"/>
          </a:p>
        </p:txBody>
      </p:sp>
    </p:spTree>
    <p:extLst>
      <p:ext uri="{BB962C8B-B14F-4D97-AF65-F5344CB8AC3E}">
        <p14:creationId xmlns:p14="http://schemas.microsoft.com/office/powerpoint/2010/main" val="3713053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9</a:t>
            </a:fld>
            <a:endParaRPr lang="nl-NL" dirty="0"/>
          </a:p>
        </p:txBody>
      </p:sp>
    </p:spTree>
    <p:extLst>
      <p:ext uri="{BB962C8B-B14F-4D97-AF65-F5344CB8AC3E}">
        <p14:creationId xmlns:p14="http://schemas.microsoft.com/office/powerpoint/2010/main" val="2052134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3AA74-32CA-E376-4518-A0F7E830BB3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3F3C3E5-4854-9556-117A-047753526D0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82A0719-97BD-5FC8-7CE6-2E4C065D1FE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0BC4C1F-22BC-453A-D5F8-D00C982D0A50}"/>
              </a:ext>
            </a:extLst>
          </p:cNvPr>
          <p:cNvSpPr>
            <a:spLocks noGrp="1"/>
          </p:cNvSpPr>
          <p:nvPr>
            <p:ph type="sldNum" sz="quarter" idx="5"/>
          </p:nvPr>
        </p:nvSpPr>
        <p:spPr/>
        <p:txBody>
          <a:bodyPr/>
          <a:lstStyle/>
          <a:p>
            <a:fld id="{DBFFFD2D-E339-48D0-8E51-8C7BC4E3C46A}" type="slidenum">
              <a:rPr lang="nl-NL" smtClean="0"/>
              <a:t>10</a:t>
            </a:fld>
            <a:endParaRPr lang="nl-NL" dirty="0"/>
          </a:p>
        </p:txBody>
      </p:sp>
    </p:spTree>
    <p:extLst>
      <p:ext uri="{BB962C8B-B14F-4D97-AF65-F5344CB8AC3E}">
        <p14:creationId xmlns:p14="http://schemas.microsoft.com/office/powerpoint/2010/main" val="1153979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 (H1)]">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06EEBAF-13A0-048E-7C0A-95ACB13A33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9681" y="0"/>
            <a:ext cx="5852637" cy="1350089"/>
          </a:xfrm>
          <a:prstGeom prst="rect">
            <a:avLst/>
          </a:prstGeom>
        </p:spPr>
      </p:pic>
      <p:sp>
        <p:nvSpPr>
          <p:cNvPr id="22" name="Frame 1">
            <a:extLst>
              <a:ext uri="{FF2B5EF4-FFF2-40B4-BE49-F238E27FC236}">
                <a16:creationId xmlns:a16="http://schemas.microsoft.com/office/drawing/2014/main" id="{5F30546E-64CB-52BA-581D-C6F1217073F8}"/>
              </a:ext>
              <a:ext uri="{C183D7F6-B498-43B3-948B-1728B52AA6E4}">
                <adec:decorative xmlns:adec="http://schemas.microsoft.com/office/drawing/2017/decorative" val="1"/>
              </a:ext>
            </a:extLst>
          </p:cNvPr>
          <p:cNvSpPr>
            <a:spLocks/>
          </p:cNvSpPr>
          <p:nvPr userDrawn="1"/>
        </p:nvSpPr>
        <p:spPr bwMode="auto">
          <a:xfrm>
            <a:off x="228600" y="1143000"/>
            <a:ext cx="11734800" cy="5486400"/>
          </a:xfrm>
          <a:custGeom>
            <a:avLst/>
            <a:gdLst>
              <a:gd name="T0" fmla="*/ 0 w 36960"/>
              <a:gd name="T1" fmla="*/ 0 h 17280"/>
              <a:gd name="T2" fmla="*/ 0 w 36960"/>
              <a:gd name="T3" fmla="*/ 17280 h 17280"/>
              <a:gd name="T4" fmla="*/ 34080 w 36960"/>
              <a:gd name="T5" fmla="*/ 17280 h 17280"/>
              <a:gd name="T6" fmla="*/ 36960 w 36960"/>
              <a:gd name="T7" fmla="*/ 14400 h 17280"/>
              <a:gd name="T8" fmla="*/ 36960 w 36960"/>
              <a:gd name="T9" fmla="*/ 0 h 17280"/>
              <a:gd name="T10" fmla="*/ 0 w 36960"/>
              <a:gd name="T11" fmla="*/ 0 h 17280"/>
            </a:gdLst>
            <a:ahLst/>
            <a:cxnLst>
              <a:cxn ang="0">
                <a:pos x="T0" y="T1"/>
              </a:cxn>
              <a:cxn ang="0">
                <a:pos x="T2" y="T3"/>
              </a:cxn>
              <a:cxn ang="0">
                <a:pos x="T4" y="T5"/>
              </a:cxn>
              <a:cxn ang="0">
                <a:pos x="T6" y="T7"/>
              </a:cxn>
              <a:cxn ang="0">
                <a:pos x="T8" y="T9"/>
              </a:cxn>
              <a:cxn ang="0">
                <a:pos x="T10" y="T11"/>
              </a:cxn>
            </a:cxnLst>
            <a:rect l="0" t="0" r="r" b="b"/>
            <a:pathLst>
              <a:path w="36960" h="17280">
                <a:moveTo>
                  <a:pt x="0" y="0"/>
                </a:moveTo>
                <a:cubicBezTo>
                  <a:pt x="0" y="17280"/>
                  <a:pt x="0" y="17280"/>
                  <a:pt x="0" y="17280"/>
                </a:cubicBezTo>
                <a:cubicBezTo>
                  <a:pt x="34080" y="17280"/>
                  <a:pt x="34080" y="17280"/>
                  <a:pt x="34080" y="17280"/>
                </a:cubicBezTo>
                <a:cubicBezTo>
                  <a:pt x="35671" y="17280"/>
                  <a:pt x="36960" y="15991"/>
                  <a:pt x="36960" y="14400"/>
                </a:cubicBezTo>
                <a:cubicBezTo>
                  <a:pt x="36960" y="0"/>
                  <a:pt x="36960" y="0"/>
                  <a:pt x="36960"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1" name="01_Title 4">
            <a:extLst>
              <a:ext uri="{FF2B5EF4-FFF2-40B4-BE49-F238E27FC236}">
                <a16:creationId xmlns:a16="http://schemas.microsoft.com/office/drawing/2014/main" id="{0C7E32C1-511C-9D8A-1DC9-980F109521CB}"/>
              </a:ext>
            </a:extLst>
          </p:cNvPr>
          <p:cNvSpPr>
            <a:spLocks noGrp="1"/>
          </p:cNvSpPr>
          <p:nvPr>
            <p:ph type="title" hasCustomPrompt="1"/>
          </p:nvPr>
        </p:nvSpPr>
        <p:spPr>
          <a:xfrm>
            <a:off x="685800" y="1752600"/>
            <a:ext cx="10820400" cy="1435100"/>
          </a:xfrm>
        </p:spPr>
        <p:txBody>
          <a:bodyPr/>
          <a:lstStyle>
            <a:lvl1pPr>
              <a:defRPr kumimoji="0" sz="5400" b="1" i="0" u="none" baseline="0">
                <a:solidFill>
                  <a:schemeClr val="bg2">
                    <a:lumMod val="100000"/>
                  </a:schemeClr>
                </a:solidFill>
                <a:latin typeface="RijksSansTT" panose="020B0604020202020204" charset="0"/>
              </a:defRPr>
            </a:lvl1pPr>
          </a:lstStyle>
          <a:p>
            <a:r>
              <a:rPr lang="nl-NL"/>
              <a:t>[Titel]</a:t>
            </a:r>
            <a:endParaRPr lang="nl-NL" dirty="0"/>
          </a:p>
        </p:txBody>
      </p:sp>
      <p:sp>
        <p:nvSpPr>
          <p:cNvPr id="12" name="02_Subtitle 5[PHJU]"/>
          <p:cNvSpPr>
            <a:spLocks noGrp="1"/>
          </p:cNvSpPr>
          <p:nvPr>
            <p:ph type="subTitle" idx="1" hasCustomPrompt="1"/>
          </p:nvPr>
        </p:nvSpPr>
        <p:spPr>
          <a:xfrm>
            <a:off x="685800" y="3314700"/>
            <a:ext cx="10820400" cy="266700"/>
          </a:xfrm>
        </p:spPr>
        <p:txBody>
          <a:bodyPr/>
          <a:lstStyle>
            <a:lvl1pPr marL="0" indent="0" algn="l">
              <a:lnSpc>
                <a:spcPct val="100000"/>
              </a:lnSpc>
              <a:spcBef>
                <a:spcPts val="0"/>
              </a:spcBef>
              <a:buFont typeface="Arial" panose="020B0604020202020204" pitchFamily="34" charset="0"/>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3" name="03_Placeholder 6[PHJU]">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85800" y="3594100"/>
            <a:ext cx="10820400" cy="266700"/>
          </a:xfrm>
        </p:spPr>
        <p:txBody>
          <a:bodyPr/>
          <a:lstStyle>
            <a:lvl1pPr marL="0" indent="0">
              <a:lnSpc>
                <a:spcPct val="100000"/>
              </a:lnSpc>
              <a:spcBef>
                <a:spcPts val="0"/>
              </a:spcBef>
              <a:buNone/>
              <a:defRPr sz="1600">
                <a:solidFill>
                  <a:schemeClr val="bg2"/>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78256019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tekst+foto(L) (H2)]">
    <p:spTree>
      <p:nvGrpSpPr>
        <p:cNvPr id="1" name=""/>
        <p:cNvGrpSpPr/>
        <p:nvPr/>
      </p:nvGrpSpPr>
      <p:grpSpPr>
        <a:xfrm>
          <a:off x="0" y="0"/>
          <a:ext cx="0" cy="0"/>
          <a:chOff x="0" y="0"/>
          <a:chExt cx="0" cy="0"/>
        </a:xfrm>
      </p:grpSpPr>
      <p:sp>
        <p:nvSpPr>
          <p:cNvPr id="7" name="Frame 1">
            <a:extLst>
              <a:ext uri="{FF2B5EF4-FFF2-40B4-BE49-F238E27FC236}">
                <a16:creationId xmlns:a16="http://schemas.microsoft.com/office/drawing/2014/main" id="{4DF9B1D2-E70E-992A-EED8-6B15EEBFC440}"/>
              </a:ext>
              <a:ext uri="{C183D7F6-B498-43B3-948B-1728B52AA6E4}">
                <adec:decorative xmlns:adec="http://schemas.microsoft.com/office/drawing/2017/decorative" val="1"/>
              </a:ext>
            </a:extLst>
          </p:cNvPr>
          <p:cNvSpPr>
            <a:spLocks/>
          </p:cNvSpPr>
          <p:nvPr userDrawn="1"/>
        </p:nvSpPr>
        <p:spPr bwMode="auto">
          <a:xfrm>
            <a:off x="228600" y="228600"/>
            <a:ext cx="11734800" cy="6172200"/>
          </a:xfrm>
          <a:custGeom>
            <a:avLst/>
            <a:gdLst>
              <a:gd name="T0" fmla="*/ 0 w 36960"/>
              <a:gd name="T1" fmla="*/ 0 h 19440"/>
              <a:gd name="T2" fmla="*/ 0 w 36960"/>
              <a:gd name="T3" fmla="*/ 19440 h 19440"/>
              <a:gd name="T4" fmla="*/ 36960 w 36960"/>
              <a:gd name="T5" fmla="*/ 19440 h 19440"/>
              <a:gd name="T6" fmla="*/ 36960 w 36960"/>
              <a:gd name="T7" fmla="*/ 2880 h 19440"/>
              <a:gd name="T8" fmla="*/ 34080 w 36960"/>
              <a:gd name="T9" fmla="*/ 0 h 19440"/>
              <a:gd name="T10" fmla="*/ 0 w 36960"/>
              <a:gd name="T11" fmla="*/ 0 h 19440"/>
            </a:gdLst>
            <a:ahLst/>
            <a:cxnLst>
              <a:cxn ang="0">
                <a:pos x="T0" y="T1"/>
              </a:cxn>
              <a:cxn ang="0">
                <a:pos x="T2" y="T3"/>
              </a:cxn>
              <a:cxn ang="0">
                <a:pos x="T4" y="T5"/>
              </a:cxn>
              <a:cxn ang="0">
                <a:pos x="T6" y="T7"/>
              </a:cxn>
              <a:cxn ang="0">
                <a:pos x="T8" y="T9"/>
              </a:cxn>
              <a:cxn ang="0">
                <a:pos x="T10" y="T11"/>
              </a:cxn>
            </a:cxnLst>
            <a:rect l="0" t="0" r="r" b="b"/>
            <a:pathLst>
              <a:path w="36960" h="19440">
                <a:moveTo>
                  <a:pt x="0" y="0"/>
                </a:moveTo>
                <a:cubicBezTo>
                  <a:pt x="0" y="19440"/>
                  <a:pt x="0" y="19440"/>
                  <a:pt x="0" y="19440"/>
                </a:cubicBezTo>
                <a:cubicBezTo>
                  <a:pt x="36960" y="19440"/>
                  <a:pt x="36960" y="19440"/>
                  <a:pt x="36960" y="19440"/>
                </a:cubicBezTo>
                <a:cubicBezTo>
                  <a:pt x="36960" y="2880"/>
                  <a:pt x="36960" y="2880"/>
                  <a:pt x="36960" y="2880"/>
                </a:cubicBezTo>
                <a:cubicBezTo>
                  <a:pt x="36960" y="1289"/>
                  <a:pt x="35671" y="0"/>
                  <a:pt x="34080" y="0"/>
                </a:cubicBezTo>
                <a:lnTo>
                  <a:pt x="0" y="0"/>
                </a:lnTo>
                <a:close/>
              </a:path>
            </a:pathLst>
          </a:custGeom>
          <a:solidFill>
            <a:srgbClr val="DCE3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7" name="01_***Title 2">
            <a:extLst>
              <a:ext uri="{FF2B5EF4-FFF2-40B4-BE49-F238E27FC236}">
                <a16:creationId xmlns:a16="http://schemas.microsoft.com/office/drawing/2014/main" id="{E43B87C2-FAC9-3AD2-C9EB-651FF8B185D2}"/>
              </a:ext>
            </a:extLst>
          </p:cNvPr>
          <p:cNvSpPr>
            <a:spLocks noGrp="1"/>
          </p:cNvSpPr>
          <p:nvPr>
            <p:ph type="title" hasCustomPrompt="1"/>
          </p:nvPr>
        </p:nvSpPr>
        <p:spPr>
          <a:xfrm>
            <a:off x="6553200" y="673100"/>
            <a:ext cx="4953000" cy="901700"/>
          </a:xfrm>
        </p:spPr>
        <p:txBody>
          <a:bodyPr/>
          <a:lstStyle>
            <a:lvl1pPr>
              <a:defRPr kumimoji="0" sz="3600" b="1" i="0" u="none" baseline="0">
                <a:solidFill>
                  <a:schemeClr val="tx1">
                    <a:lumMod val="100000"/>
                  </a:schemeClr>
                </a:solidFill>
                <a:latin typeface="RijksSansTT" panose="020B0604020202020204" charset="0"/>
              </a:defRPr>
            </a:lvl1pPr>
          </a:lstStyle>
          <a:p>
            <a:r>
              <a:rPr lang="nl-NL"/>
              <a:t>[Titel]</a:t>
            </a:r>
            <a:endParaRPr lang="nl-NL" dirty="0"/>
          </a:p>
        </p:txBody>
      </p:sp>
      <p:sp>
        <p:nvSpPr>
          <p:cNvPr id="18" name="02_Frame 3[PHJU]">
            <a:extLst>
              <a:ext uri="{FF2B5EF4-FFF2-40B4-BE49-F238E27FC236}">
                <a16:creationId xmlns:a16="http://schemas.microsoft.com/office/drawing/2014/main" id="{AA503921-B6EF-C62F-1B37-B963B1ED0D2C}"/>
              </a:ext>
            </a:extLst>
          </p:cNvPr>
          <p:cNvSpPr>
            <a:spLocks noGrp="1"/>
          </p:cNvSpPr>
          <p:nvPr>
            <p:ph type="pic" idx="1000" hasCustomPrompt="1"/>
          </p:nvPr>
        </p:nvSpPr>
        <p:spPr bwMode="auto">
          <a:xfrm>
            <a:off x="228600" y="228600"/>
            <a:ext cx="5867400" cy="6172200"/>
          </a:xfrm>
          <a:custGeom>
            <a:avLst/>
            <a:gdLst>
              <a:gd name="connsiteX0" fmla="*/ 0 w 5867400"/>
              <a:gd name="connsiteY0" fmla="*/ 0 h 6172200"/>
              <a:gd name="connsiteX1" fmla="*/ 5867400 w 5867400"/>
              <a:gd name="connsiteY1" fmla="*/ 0 h 6172200"/>
              <a:gd name="connsiteX2" fmla="*/ 5867400 w 5867400"/>
              <a:gd name="connsiteY2" fmla="*/ 6172200 h 6172200"/>
              <a:gd name="connsiteX3" fmla="*/ 5796717 w 5867400"/>
              <a:gd name="connsiteY3" fmla="*/ 6172200 h 6172200"/>
              <a:gd name="connsiteX4" fmla="*/ 0 w 5867400"/>
              <a:gd name="connsiteY4" fmla="*/ 6172200 h 6172200"/>
              <a:gd name="connsiteX5" fmla="*/ 0 w 5867400"/>
              <a:gd name="connsiteY5"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7400" h="6172200">
                <a:moveTo>
                  <a:pt x="0" y="0"/>
                </a:moveTo>
                <a:lnTo>
                  <a:pt x="5867400" y="0"/>
                </a:lnTo>
                <a:lnTo>
                  <a:pt x="5867400" y="6172200"/>
                </a:lnTo>
                <a:lnTo>
                  <a:pt x="5796717" y="6172200"/>
                </a:lnTo>
                <a:cubicBezTo>
                  <a:pt x="4283088" y="6172200"/>
                  <a:pt x="2383631" y="6172200"/>
                  <a:pt x="0" y="6172200"/>
                </a:cubicBezTo>
                <a:cubicBezTo>
                  <a:pt x="0" y="6172200"/>
                  <a:pt x="0" y="6172200"/>
                  <a:pt x="0"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l" defTabSz="914400" rtl="0" eaLnBrk="1" latinLnBrk="0" hangingPunct="1">
              <a:lnSpc>
                <a:spcPct val="90000"/>
              </a:lnSpc>
              <a:spcBef>
                <a:spcPts val="1000"/>
              </a:spcBef>
              <a:buFontTx/>
              <a:buNone/>
              <a:defRPr/>
            </a:lvl1pPr>
          </a:lstStyle>
          <a:p>
            <a:r>
              <a:rPr lang="nl-NL" dirty="0"/>
              <a:t>[Afbeelding]</a:t>
            </a:r>
          </a:p>
        </p:txBody>
      </p:sp>
      <p:sp>
        <p:nvSpPr>
          <p:cNvPr id="19" name="03_Placeholder 4[PHJU]">
            <a:extLst>
              <a:ext uri="{FF2B5EF4-FFF2-40B4-BE49-F238E27FC236}">
                <a16:creationId xmlns:a16="http://schemas.microsoft.com/office/drawing/2014/main" id="{1312B15C-D287-972C-EA43-AC1A12B3C1E5}"/>
              </a:ext>
            </a:extLst>
          </p:cNvPr>
          <p:cNvSpPr>
            <a:spLocks noGrp="1"/>
          </p:cNvSpPr>
          <p:nvPr>
            <p:ph type="body" sz="quarter" idx="23" hasCustomPrompt="1"/>
          </p:nvPr>
        </p:nvSpPr>
        <p:spPr>
          <a:xfrm>
            <a:off x="6553200" y="2209800"/>
            <a:ext cx="4953000" cy="3556000"/>
          </a:xfrm>
        </p:spPr>
        <p:txBody>
          <a:bodyPr/>
          <a:lstStyle/>
          <a:p>
            <a:pPr lvl="0"/>
            <a:r>
              <a:rPr lang="nl-NL" dirty="0"/>
              <a:t>[Tekst]</a:t>
            </a:r>
          </a:p>
        </p:txBody>
      </p:sp>
      <p:sp>
        <p:nvSpPr>
          <p:cNvPr id="20" name="Date Placeholder 5">
            <a:extLst>
              <a:ext uri="{FF2B5EF4-FFF2-40B4-BE49-F238E27FC236}">
                <a16:creationId xmlns:a16="http://schemas.microsoft.com/office/drawing/2014/main" id="{7B46DA2F-D16F-BF5A-7B4B-4B06CC0D008B}"/>
              </a:ext>
            </a:extLst>
          </p:cNvPr>
          <p:cNvSpPr>
            <a:spLocks noGrp="1"/>
          </p:cNvSpPr>
          <p:nvPr>
            <p:ph type="dt" sz="half" idx="1001"/>
          </p:nvPr>
        </p:nvSpPr>
        <p:spPr>
          <a:xfrm>
            <a:off x="10744200" y="6553200"/>
            <a:ext cx="762000" cy="254000"/>
          </a:xfrm>
        </p:spPr>
        <p:txBody>
          <a:bodyPr/>
          <a:lstStyle/>
          <a:p>
            <a:fld id="{E08836FB-B499-4C13-B61B-4379DD320032}" type="datetime1">
              <a:rPr lang="nl-NL" smtClean="0"/>
              <a:t>25-3-2026</a:t>
            </a:fld>
            <a:endParaRPr lang="nl-NL" dirty="0"/>
          </a:p>
        </p:txBody>
      </p:sp>
      <p:sp>
        <p:nvSpPr>
          <p:cNvPr id="21" name="Footer Placeholder 6">
            <a:extLst>
              <a:ext uri="{FF2B5EF4-FFF2-40B4-BE49-F238E27FC236}">
                <a16:creationId xmlns:a16="http://schemas.microsoft.com/office/drawing/2014/main" id="{0EAA4E8D-E90A-87CE-3136-811D121BBC50}"/>
              </a:ext>
            </a:extLst>
          </p:cNvPr>
          <p:cNvSpPr>
            <a:spLocks noGrp="1"/>
          </p:cNvSpPr>
          <p:nvPr>
            <p:ph type="ftr" sz="quarter" idx="1002"/>
          </p:nvPr>
        </p:nvSpPr>
        <p:spPr>
          <a:xfrm>
            <a:off x="3073400" y="6553200"/>
            <a:ext cx="6045200" cy="254000"/>
          </a:xfrm>
        </p:spPr>
        <p:txBody>
          <a:bodyPr/>
          <a:lstStyle/>
          <a:p>
            <a:r>
              <a:rPr lang="nl-NL"/>
              <a:t>Deepdive Pensioenen</a:t>
            </a:r>
            <a:endParaRPr lang="nl-NL" dirty="0"/>
          </a:p>
        </p:txBody>
      </p:sp>
      <p:sp>
        <p:nvSpPr>
          <p:cNvPr id="22" name="Slide Number Placeholder 7">
            <a:extLst>
              <a:ext uri="{FF2B5EF4-FFF2-40B4-BE49-F238E27FC236}">
                <a16:creationId xmlns:a16="http://schemas.microsoft.com/office/drawing/2014/main" id="{AEBAFE95-033C-721B-EF1D-03A606848219}"/>
              </a:ext>
            </a:extLst>
          </p:cNvPr>
          <p:cNvSpPr>
            <a:spLocks noGrp="1"/>
          </p:cNvSpPr>
          <p:nvPr>
            <p:ph type="sldNum" sz="quarter" idx="1003"/>
          </p:nvPr>
        </p:nvSpPr>
        <p:spPr>
          <a:xfrm>
            <a:off x="11569700" y="6553200"/>
            <a:ext cx="393700" cy="254000"/>
          </a:xfrm>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37128881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foto+blauw vlak (H2)]">
    <p:spTree>
      <p:nvGrpSpPr>
        <p:cNvPr id="1" name=""/>
        <p:cNvGrpSpPr/>
        <p:nvPr/>
      </p:nvGrpSpPr>
      <p:grpSpPr>
        <a:xfrm>
          <a:off x="0" y="0"/>
          <a:ext cx="0" cy="0"/>
          <a:chOff x="0" y="0"/>
          <a:chExt cx="0" cy="0"/>
        </a:xfrm>
      </p:grpSpPr>
      <p:sp>
        <p:nvSpPr>
          <p:cNvPr id="14" name="Frame 1">
            <a:extLst>
              <a:ext uri="{FF2B5EF4-FFF2-40B4-BE49-F238E27FC236}">
                <a16:creationId xmlns:a16="http://schemas.microsoft.com/office/drawing/2014/main" id="{45EE1838-D770-679E-626B-161C1889A8C5}"/>
              </a:ext>
            </a:extLst>
          </p:cNvPr>
          <p:cNvSpPr txBox="1">
            <a:spLocks/>
          </p:cNvSpPr>
          <p:nvPr userDrawn="1"/>
        </p:nvSpPr>
        <p:spPr bwMode="auto">
          <a:xfrm>
            <a:off x="228600" y="228600"/>
            <a:ext cx="3911600" cy="3200400"/>
          </a:xfrm>
          <a:custGeom>
            <a:avLst/>
            <a:gdLst>
              <a:gd name="T0" fmla="*/ 0 w 12320"/>
              <a:gd name="T1" fmla="*/ 0 h 10080"/>
              <a:gd name="T2" fmla="*/ 0 w 12320"/>
              <a:gd name="T3" fmla="*/ 10080 h 10080"/>
              <a:gd name="T4" fmla="*/ 9440 w 12320"/>
              <a:gd name="T5" fmla="*/ 10080 h 10080"/>
              <a:gd name="T6" fmla="*/ 12320 w 12320"/>
              <a:gd name="T7" fmla="*/ 7200 h 10080"/>
              <a:gd name="T8" fmla="*/ 12320 w 12320"/>
              <a:gd name="T9" fmla="*/ 0 h 10080"/>
              <a:gd name="T10" fmla="*/ 0 w 12320"/>
              <a:gd name="T11" fmla="*/ 0 h 10080"/>
            </a:gdLst>
            <a:ahLst/>
            <a:cxnLst>
              <a:cxn ang="0">
                <a:pos x="T0" y="T1"/>
              </a:cxn>
              <a:cxn ang="0">
                <a:pos x="T2" y="T3"/>
              </a:cxn>
              <a:cxn ang="0">
                <a:pos x="T4" y="T5"/>
              </a:cxn>
              <a:cxn ang="0">
                <a:pos x="T6" y="T7"/>
              </a:cxn>
              <a:cxn ang="0">
                <a:pos x="T8" y="T9"/>
              </a:cxn>
              <a:cxn ang="0">
                <a:pos x="T10" y="T11"/>
              </a:cxn>
            </a:cxnLst>
            <a:rect l="0" t="0" r="r" b="b"/>
            <a:pathLst>
              <a:path w="12320" h="10080">
                <a:moveTo>
                  <a:pt x="0" y="0"/>
                </a:moveTo>
                <a:cubicBezTo>
                  <a:pt x="0" y="10080"/>
                  <a:pt x="0" y="10080"/>
                  <a:pt x="0" y="10080"/>
                </a:cubicBezTo>
                <a:cubicBezTo>
                  <a:pt x="9440" y="10080"/>
                  <a:pt x="9440" y="10080"/>
                  <a:pt x="9440" y="10080"/>
                </a:cubicBezTo>
                <a:cubicBezTo>
                  <a:pt x="11031" y="10080"/>
                  <a:pt x="12320" y="8791"/>
                  <a:pt x="12320" y="7200"/>
                </a:cubicBezTo>
                <a:cubicBezTo>
                  <a:pt x="12320" y="0"/>
                  <a:pt x="12320" y="0"/>
                  <a:pt x="12320" y="0"/>
                </a:cubicBezTo>
                <a:lnTo>
                  <a:pt x="0" y="0"/>
                </a:lnTo>
                <a:close/>
              </a:path>
            </a:pathLst>
          </a:custGeom>
          <a:solidFill>
            <a:srgbClr val="154273"/>
          </a:solidFill>
          <a:ln w="0" cap="flat" cmpd="sng" algn="ctr">
            <a:solidFill>
              <a:srgbClr val="154273">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kern="1200">
                <a:solidFill>
                  <a:schemeClr val="tx1"/>
                </a:solidFill>
                <a:latin typeface="Arial" panose="020B0604020202020204" pitchFamily="34" charset="0"/>
                <a:ea typeface="+mn-ea"/>
                <a:cs typeface="+mn-cs"/>
              </a:defRPr>
            </a:lvl1pPr>
            <a:lvl2pPr marL="324000" indent="-162000" algn="l" defTabSz="914400" rtl="0" eaLnBrk="1" latinLnBrk="0" hangingPunct="1">
              <a:lnSpc>
                <a:spcPct val="105000"/>
              </a:lnSpc>
              <a:spcBef>
                <a:spcPts val="900"/>
              </a:spcBef>
              <a:buFont typeface="RijksSansTT ExtraBold" panose="020B0904010101010104" pitchFamily="34" charset="0"/>
              <a:buChar char="-"/>
              <a:defRPr sz="1700" kern="1200" baseline="0">
                <a:solidFill>
                  <a:schemeClr val="tx1"/>
                </a:solidFill>
                <a:latin typeface="+mn-lt"/>
                <a:ea typeface="+mn-ea"/>
                <a:cs typeface="+mn-cs"/>
              </a:defRPr>
            </a:lvl2pPr>
            <a:lvl3pPr marL="486000" indent="-162000" algn="l" defTabSz="914400" rtl="0" eaLnBrk="1" latinLnBrk="0" hangingPunct="1">
              <a:lnSpc>
                <a:spcPct val="105000"/>
              </a:lnSpc>
              <a:spcBef>
                <a:spcPts val="900"/>
              </a:spcBef>
              <a:buFont typeface="RijksSansTT ExtraBold" panose="020B0904010101010104" pitchFamily="34" charset="0"/>
              <a:buChar char="&gt;"/>
              <a:defRPr sz="1700" kern="1200">
                <a:solidFill>
                  <a:schemeClr val="tx1"/>
                </a:solidFill>
                <a:latin typeface="+mn-lt"/>
                <a:ea typeface="+mn-ea"/>
                <a:cs typeface="+mn-cs"/>
              </a:defRPr>
            </a:lvl3pPr>
            <a:lvl4pPr marL="162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4pPr>
            <a:lvl5pPr marL="324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5pPr>
            <a:lvl6pPr marL="486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6pPr>
            <a:lvl7pPr marL="0" indent="0" algn="l" defTabSz="914400" rtl="0" eaLnBrk="1" latinLnBrk="0" hangingPunct="1">
              <a:lnSpc>
                <a:spcPct val="105000"/>
              </a:lnSpc>
              <a:spcBef>
                <a:spcPts val="0"/>
              </a:spcBef>
              <a:buFont typeface="Arial" panose="020B0604020202020204" pitchFamily="34" charset="0"/>
              <a:buNone/>
              <a:defRPr sz="1700" b="0" kern="1200">
                <a:solidFill>
                  <a:schemeClr val="tx1"/>
                </a:solidFill>
                <a:latin typeface="+mn-lt"/>
                <a:ea typeface="+mn-ea"/>
                <a:cs typeface="+mn-cs"/>
              </a:defRPr>
            </a:lvl7pPr>
            <a:lvl8pPr marL="0" indent="0" algn="l" defTabSz="914400" rtl="0" eaLnBrk="1" latinLnBrk="0" hangingPunct="1">
              <a:lnSpc>
                <a:spcPct val="105000"/>
              </a:lnSpc>
              <a:spcBef>
                <a:spcPts val="0"/>
              </a:spcBef>
              <a:buFont typeface="Arial" panose="020B0604020202020204" pitchFamily="34" charset="0"/>
              <a:buNone/>
              <a:defRPr sz="1700" b="1" kern="1200">
                <a:solidFill>
                  <a:schemeClr val="tx1"/>
                </a:solidFill>
                <a:latin typeface="+mj-lt"/>
                <a:ea typeface="+mn-ea"/>
                <a:cs typeface="+mn-cs"/>
              </a:defRPr>
            </a:lvl8pPr>
            <a:lvl9pPr marL="162000" indent="0" algn="l" defTabSz="914400" rtl="0" eaLnBrk="1" latinLnBrk="0" hangingPunct="1">
              <a:lnSpc>
                <a:spcPct val="105000"/>
              </a:lnSpc>
              <a:spcBef>
                <a:spcPts val="0"/>
              </a:spcBef>
              <a:buFont typeface="Arial" panose="020B0604020202020204" pitchFamily="34" charset="0"/>
              <a:buNone/>
              <a:defRPr sz="1700" kern="1200">
                <a:solidFill>
                  <a:schemeClr val="tx1"/>
                </a:solidFill>
                <a:latin typeface="+mn-lt"/>
                <a:ea typeface="+mn-ea"/>
                <a:cs typeface="+mn-cs"/>
              </a:defRPr>
            </a:lvl9pPr>
          </a:lstStyle>
          <a:p>
            <a:pPr lvl="0"/>
            <a:r>
              <a:rPr lang="nl-NL" dirty="0"/>
              <a:t> </a:t>
            </a:r>
          </a:p>
        </p:txBody>
      </p:sp>
      <p:sp>
        <p:nvSpPr>
          <p:cNvPr id="17" name="01_***Title 3">
            <a:extLst>
              <a:ext uri="{FF2B5EF4-FFF2-40B4-BE49-F238E27FC236}">
                <a16:creationId xmlns:a16="http://schemas.microsoft.com/office/drawing/2014/main" id="{DB0C8DB8-5C79-1069-0FAB-5C37E88CE395}"/>
              </a:ext>
            </a:extLst>
          </p:cNvPr>
          <p:cNvSpPr>
            <a:spLocks noGrp="1"/>
          </p:cNvSpPr>
          <p:nvPr>
            <p:ph type="title" hasCustomPrompt="1"/>
          </p:nvPr>
        </p:nvSpPr>
        <p:spPr>
          <a:xfrm>
            <a:off x="685803" y="673100"/>
            <a:ext cx="3179191" cy="419100"/>
          </a:xfrm>
        </p:spPr>
        <p:txBody>
          <a:bodyPr/>
          <a:lstStyle>
            <a:lvl1pPr>
              <a:defRPr kumimoji="0" sz="2700" b="1" i="0" u="none" baseline="0">
                <a:solidFill>
                  <a:schemeClr val="bg1">
                    <a:lumMod val="100000"/>
                  </a:schemeClr>
                </a:solidFill>
                <a:latin typeface="RijksSansTT" panose="020B0604020202020204" charset="0"/>
              </a:defRPr>
            </a:lvl1pPr>
          </a:lstStyle>
          <a:p>
            <a:r>
              <a:rPr lang="nl-NL"/>
              <a:t>[Titel]</a:t>
            </a:r>
            <a:endParaRPr lang="nl-NL" dirty="0"/>
          </a:p>
        </p:txBody>
      </p:sp>
      <p:sp>
        <p:nvSpPr>
          <p:cNvPr id="18" name="02_Frame 2[PHJU]">
            <a:extLst>
              <a:ext uri="{FF2B5EF4-FFF2-40B4-BE49-F238E27FC236}">
                <a16:creationId xmlns:a16="http://schemas.microsoft.com/office/drawing/2014/main" id="{7B244A98-59AC-F29E-33D4-8D38EC3266AC}"/>
              </a:ext>
            </a:extLst>
          </p:cNvPr>
          <p:cNvSpPr>
            <a:spLocks noGrp="1"/>
          </p:cNvSpPr>
          <p:nvPr>
            <p:ph type="pic" sz="quarter" idx="22" hasCustomPrompt="1"/>
          </p:nvPr>
        </p:nvSpPr>
        <p:spPr>
          <a:xfrm>
            <a:off x="228600" y="228600"/>
            <a:ext cx="11734800" cy="6172200"/>
          </a:xfrm>
          <a:custGeom>
            <a:avLst/>
            <a:gdLst>
              <a:gd name="connsiteX0" fmla="*/ 3911600 w 11734800"/>
              <a:gd name="connsiteY0" fmla="*/ 0 h 6172200"/>
              <a:gd name="connsiteX1" fmla="*/ 10820400 w 11734800"/>
              <a:gd name="connsiteY1" fmla="*/ 0 h 6172200"/>
              <a:gd name="connsiteX2" fmla="*/ 11734800 w 11734800"/>
              <a:gd name="connsiteY2" fmla="*/ 914494 h 6172200"/>
              <a:gd name="connsiteX3" fmla="*/ 11734800 w 11734800"/>
              <a:gd name="connsiteY3" fmla="*/ 915778 h 6172200"/>
              <a:gd name="connsiteX4" fmla="*/ 11734800 w 11734800"/>
              <a:gd name="connsiteY4" fmla="*/ 924763 h 6172200"/>
              <a:gd name="connsiteX5" fmla="*/ 11734800 w 11734800"/>
              <a:gd name="connsiteY5" fmla="*/ 949152 h 6172200"/>
              <a:gd name="connsiteX6" fmla="*/ 11734800 w 11734800"/>
              <a:gd name="connsiteY6" fmla="*/ 969529 h 6172200"/>
              <a:gd name="connsiteX7" fmla="*/ 11734800 w 11734800"/>
              <a:gd name="connsiteY7" fmla="*/ 996646 h 6172200"/>
              <a:gd name="connsiteX8" fmla="*/ 11734800 w 11734800"/>
              <a:gd name="connsiteY8" fmla="*/ 1031464 h 6172200"/>
              <a:gd name="connsiteX9" fmla="*/ 11734800 w 11734800"/>
              <a:gd name="connsiteY9" fmla="*/ 1074947 h 6172200"/>
              <a:gd name="connsiteX10" fmla="*/ 11734800 w 11734800"/>
              <a:gd name="connsiteY10" fmla="*/ 1128056 h 6172200"/>
              <a:gd name="connsiteX11" fmla="*/ 11734800 w 11734800"/>
              <a:gd name="connsiteY11" fmla="*/ 1191756 h 6172200"/>
              <a:gd name="connsiteX12" fmla="*/ 11734800 w 11734800"/>
              <a:gd name="connsiteY12" fmla="*/ 1267008 h 6172200"/>
              <a:gd name="connsiteX13" fmla="*/ 11734800 w 11734800"/>
              <a:gd name="connsiteY13" fmla="*/ 1354776 h 6172200"/>
              <a:gd name="connsiteX14" fmla="*/ 11734800 w 11734800"/>
              <a:gd name="connsiteY14" fmla="*/ 1456021 h 6172200"/>
              <a:gd name="connsiteX15" fmla="*/ 11734800 w 11734800"/>
              <a:gd name="connsiteY15" fmla="*/ 1571707 h 6172200"/>
              <a:gd name="connsiteX16" fmla="*/ 11734800 w 11734800"/>
              <a:gd name="connsiteY16" fmla="*/ 1702797 h 6172200"/>
              <a:gd name="connsiteX17" fmla="*/ 11734800 w 11734800"/>
              <a:gd name="connsiteY17" fmla="*/ 1850253 h 6172200"/>
              <a:gd name="connsiteX18" fmla="*/ 11734800 w 11734800"/>
              <a:gd name="connsiteY18" fmla="*/ 2015037 h 6172200"/>
              <a:gd name="connsiteX19" fmla="*/ 11734800 w 11734800"/>
              <a:gd name="connsiteY19" fmla="*/ 2198114 h 6172200"/>
              <a:gd name="connsiteX20" fmla="*/ 11734800 w 11734800"/>
              <a:gd name="connsiteY20" fmla="*/ 2400444 h 6172200"/>
              <a:gd name="connsiteX21" fmla="*/ 11734800 w 11734800"/>
              <a:gd name="connsiteY21" fmla="*/ 2622992 h 6172200"/>
              <a:gd name="connsiteX22" fmla="*/ 11734800 w 11734800"/>
              <a:gd name="connsiteY22" fmla="*/ 2866719 h 6172200"/>
              <a:gd name="connsiteX23" fmla="*/ 11734800 w 11734800"/>
              <a:gd name="connsiteY23" fmla="*/ 3132589 h 6172200"/>
              <a:gd name="connsiteX24" fmla="*/ 11734800 w 11734800"/>
              <a:gd name="connsiteY24" fmla="*/ 3421564 h 6172200"/>
              <a:gd name="connsiteX25" fmla="*/ 11734800 w 11734800"/>
              <a:gd name="connsiteY25" fmla="*/ 3734606 h 6172200"/>
              <a:gd name="connsiteX26" fmla="*/ 11734800 w 11734800"/>
              <a:gd name="connsiteY26" fmla="*/ 4072680 h 6172200"/>
              <a:gd name="connsiteX27" fmla="*/ 11734800 w 11734800"/>
              <a:gd name="connsiteY27" fmla="*/ 4436746 h 6172200"/>
              <a:gd name="connsiteX28" fmla="*/ 11734800 w 11734800"/>
              <a:gd name="connsiteY28" fmla="*/ 4827769 h 6172200"/>
              <a:gd name="connsiteX29" fmla="*/ 11734800 w 11734800"/>
              <a:gd name="connsiteY29" fmla="*/ 5246710 h 6172200"/>
              <a:gd name="connsiteX30" fmla="*/ 11734800 w 11734800"/>
              <a:gd name="connsiteY30" fmla="*/ 5694533 h 6172200"/>
              <a:gd name="connsiteX31" fmla="*/ 11734800 w 11734800"/>
              <a:gd name="connsiteY31" fmla="*/ 5929576 h 6172200"/>
              <a:gd name="connsiteX32" fmla="*/ 11734800 w 11734800"/>
              <a:gd name="connsiteY32" fmla="*/ 6172200 h 6172200"/>
              <a:gd name="connsiteX33" fmla="*/ 11731935 w 11734800"/>
              <a:gd name="connsiteY33" fmla="*/ 6172200 h 6172200"/>
              <a:gd name="connsiteX34" fmla="*/ 11711881 w 11734800"/>
              <a:gd name="connsiteY34" fmla="*/ 6172200 h 6172200"/>
              <a:gd name="connsiteX35" fmla="*/ 11657447 w 11734800"/>
              <a:gd name="connsiteY35" fmla="*/ 6172200 h 6172200"/>
              <a:gd name="connsiteX36" fmla="*/ 11611966 w 11734800"/>
              <a:gd name="connsiteY36" fmla="*/ 6172200 h 6172200"/>
              <a:gd name="connsiteX37" fmla="*/ 11551444 w 11734800"/>
              <a:gd name="connsiteY37" fmla="*/ 6172200 h 6172200"/>
              <a:gd name="connsiteX38" fmla="*/ 11473732 w 11734800"/>
              <a:gd name="connsiteY38" fmla="*/ 6172200 h 6172200"/>
              <a:gd name="connsiteX39" fmla="*/ 11376682 w 11734800"/>
              <a:gd name="connsiteY39" fmla="*/ 6172200 h 6172200"/>
              <a:gd name="connsiteX40" fmla="*/ 11258145 w 11734800"/>
              <a:gd name="connsiteY40" fmla="*/ 6172200 h 6172200"/>
              <a:gd name="connsiteX41" fmla="*/ 11115973 w 11734800"/>
              <a:gd name="connsiteY41" fmla="*/ 6172200 h 6172200"/>
              <a:gd name="connsiteX42" fmla="*/ 10948016 w 11734800"/>
              <a:gd name="connsiteY42" fmla="*/ 6172200 h 6172200"/>
              <a:gd name="connsiteX43" fmla="*/ 10752125 w 11734800"/>
              <a:gd name="connsiteY43" fmla="*/ 6172200 h 6172200"/>
              <a:gd name="connsiteX44" fmla="*/ 10526153 w 11734800"/>
              <a:gd name="connsiteY44" fmla="*/ 6172200 h 6172200"/>
              <a:gd name="connsiteX45" fmla="*/ 10267950 w 11734800"/>
              <a:gd name="connsiteY45" fmla="*/ 6172200 h 6172200"/>
              <a:gd name="connsiteX46" fmla="*/ 9975368 w 11734800"/>
              <a:gd name="connsiteY46" fmla="*/ 6172200 h 6172200"/>
              <a:gd name="connsiteX47" fmla="*/ 9646258 w 11734800"/>
              <a:gd name="connsiteY47" fmla="*/ 6172200 h 6172200"/>
              <a:gd name="connsiteX48" fmla="*/ 9278471 w 11734800"/>
              <a:gd name="connsiteY48" fmla="*/ 6172200 h 6172200"/>
              <a:gd name="connsiteX49" fmla="*/ 8869859 w 11734800"/>
              <a:gd name="connsiteY49" fmla="*/ 6172200 h 6172200"/>
              <a:gd name="connsiteX50" fmla="*/ 8418272 w 11734800"/>
              <a:gd name="connsiteY50" fmla="*/ 6172200 h 6172200"/>
              <a:gd name="connsiteX51" fmla="*/ 7921563 w 11734800"/>
              <a:gd name="connsiteY51" fmla="*/ 6172200 h 6172200"/>
              <a:gd name="connsiteX52" fmla="*/ 7377583 w 11734800"/>
              <a:gd name="connsiteY52" fmla="*/ 6172200 h 6172200"/>
              <a:gd name="connsiteX53" fmla="*/ 6784182 w 11734800"/>
              <a:gd name="connsiteY53" fmla="*/ 6172200 h 6172200"/>
              <a:gd name="connsiteX54" fmla="*/ 6139212 w 11734800"/>
              <a:gd name="connsiteY54" fmla="*/ 6172200 h 6172200"/>
              <a:gd name="connsiteX55" fmla="*/ 5440524 w 11734800"/>
              <a:gd name="connsiteY55" fmla="*/ 6172200 h 6172200"/>
              <a:gd name="connsiteX56" fmla="*/ 5070365 w 11734800"/>
              <a:gd name="connsiteY56" fmla="*/ 6172200 h 6172200"/>
              <a:gd name="connsiteX57" fmla="*/ 4685970 w 11734800"/>
              <a:gd name="connsiteY57" fmla="*/ 6172200 h 6172200"/>
              <a:gd name="connsiteX58" fmla="*/ 4287072 w 11734800"/>
              <a:gd name="connsiteY58" fmla="*/ 6172200 h 6172200"/>
              <a:gd name="connsiteX59" fmla="*/ 3873401 w 11734800"/>
              <a:gd name="connsiteY59" fmla="*/ 6172200 h 6172200"/>
              <a:gd name="connsiteX60" fmla="*/ 3444690 w 11734800"/>
              <a:gd name="connsiteY60" fmla="*/ 6172200 h 6172200"/>
              <a:gd name="connsiteX61" fmla="*/ 3000668 w 11734800"/>
              <a:gd name="connsiteY61" fmla="*/ 6172200 h 6172200"/>
              <a:gd name="connsiteX62" fmla="*/ 2541069 w 11734800"/>
              <a:gd name="connsiteY62" fmla="*/ 6172200 h 6172200"/>
              <a:gd name="connsiteX63" fmla="*/ 2065623 w 11734800"/>
              <a:gd name="connsiteY63" fmla="*/ 6172200 h 6172200"/>
              <a:gd name="connsiteX64" fmla="*/ 1574062 w 11734800"/>
              <a:gd name="connsiteY64" fmla="*/ 6172200 h 6172200"/>
              <a:gd name="connsiteX65" fmla="*/ 1066117 w 11734800"/>
              <a:gd name="connsiteY65" fmla="*/ 6172200 h 6172200"/>
              <a:gd name="connsiteX66" fmla="*/ 541519 w 11734800"/>
              <a:gd name="connsiteY66" fmla="*/ 6172200 h 6172200"/>
              <a:gd name="connsiteX67" fmla="*/ 0 w 11734800"/>
              <a:gd name="connsiteY67" fmla="*/ 6172200 h 6172200"/>
              <a:gd name="connsiteX68" fmla="*/ 0 w 11734800"/>
              <a:gd name="connsiteY68" fmla="*/ 6171482 h 6172200"/>
              <a:gd name="connsiteX69" fmla="*/ 0 w 11734800"/>
              <a:gd name="connsiteY69" fmla="*/ 6166452 h 6172200"/>
              <a:gd name="connsiteX70" fmla="*/ 0 w 11734800"/>
              <a:gd name="connsiteY70" fmla="*/ 6152800 h 6172200"/>
              <a:gd name="connsiteX71" fmla="*/ 0 w 11734800"/>
              <a:gd name="connsiteY71" fmla="*/ 6126214 h 6172200"/>
              <a:gd name="connsiteX72" fmla="*/ 0 w 11734800"/>
              <a:gd name="connsiteY72" fmla="*/ 6082383 h 6172200"/>
              <a:gd name="connsiteX73" fmla="*/ 0 w 11734800"/>
              <a:gd name="connsiteY73" fmla="*/ 6016996 h 6172200"/>
              <a:gd name="connsiteX74" fmla="*/ 0 w 11734800"/>
              <a:gd name="connsiteY74" fmla="*/ 5974872 h 6172200"/>
              <a:gd name="connsiteX75" fmla="*/ 0 w 11734800"/>
              <a:gd name="connsiteY75" fmla="*/ 5925741 h 6172200"/>
              <a:gd name="connsiteX76" fmla="*/ 0 w 11734800"/>
              <a:gd name="connsiteY76" fmla="*/ 5869067 h 6172200"/>
              <a:gd name="connsiteX77" fmla="*/ 0 w 11734800"/>
              <a:gd name="connsiteY77" fmla="*/ 5804308 h 6172200"/>
              <a:gd name="connsiteX78" fmla="*/ 0 w 11734800"/>
              <a:gd name="connsiteY78" fmla="*/ 5730928 h 6172200"/>
              <a:gd name="connsiteX79" fmla="*/ 0 w 11734800"/>
              <a:gd name="connsiteY79" fmla="*/ 5648386 h 6172200"/>
              <a:gd name="connsiteX80" fmla="*/ 0 w 11734800"/>
              <a:gd name="connsiteY80" fmla="*/ 5556143 h 6172200"/>
              <a:gd name="connsiteX81" fmla="*/ 0 w 11734800"/>
              <a:gd name="connsiteY81" fmla="*/ 5453662 h 6172200"/>
              <a:gd name="connsiteX82" fmla="*/ 0 w 11734800"/>
              <a:gd name="connsiteY82" fmla="*/ 5340402 h 6172200"/>
              <a:gd name="connsiteX83" fmla="*/ 0 w 11734800"/>
              <a:gd name="connsiteY83" fmla="*/ 5215825 h 6172200"/>
              <a:gd name="connsiteX84" fmla="*/ 0 w 11734800"/>
              <a:gd name="connsiteY84" fmla="*/ 5079393 h 6172200"/>
              <a:gd name="connsiteX85" fmla="*/ 0 w 11734800"/>
              <a:gd name="connsiteY85" fmla="*/ 4930566 h 6172200"/>
              <a:gd name="connsiteX86" fmla="*/ 0 w 11734800"/>
              <a:gd name="connsiteY86" fmla="*/ 4768805 h 6172200"/>
              <a:gd name="connsiteX87" fmla="*/ 0 w 11734800"/>
              <a:gd name="connsiteY87" fmla="*/ 4593571 h 6172200"/>
              <a:gd name="connsiteX88" fmla="*/ 0 w 11734800"/>
              <a:gd name="connsiteY88" fmla="*/ 4404326 h 6172200"/>
              <a:gd name="connsiteX89" fmla="*/ 0 w 11734800"/>
              <a:gd name="connsiteY89" fmla="*/ 4200530 h 6172200"/>
              <a:gd name="connsiteX90" fmla="*/ 0 w 11734800"/>
              <a:gd name="connsiteY90" fmla="*/ 3981646 h 6172200"/>
              <a:gd name="connsiteX91" fmla="*/ 0 w 11734800"/>
              <a:gd name="connsiteY91" fmla="*/ 3747132 h 6172200"/>
              <a:gd name="connsiteX92" fmla="*/ 0 w 11734800"/>
              <a:gd name="connsiteY92" fmla="*/ 3496452 h 6172200"/>
              <a:gd name="connsiteX93" fmla="*/ 0 w 11734800"/>
              <a:gd name="connsiteY93" fmla="*/ 3229066 h 6172200"/>
              <a:gd name="connsiteX94" fmla="*/ 0 w 11734800"/>
              <a:gd name="connsiteY94" fmla="*/ 3200400 h 6172200"/>
              <a:gd name="connsiteX95" fmla="*/ 2997200 w 11734800"/>
              <a:gd name="connsiteY95" fmla="*/ 3200400 h 6172200"/>
              <a:gd name="connsiteX96" fmla="*/ 3911600 w 11734800"/>
              <a:gd name="connsiteY96" fmla="*/ 2286000 h 6172200"/>
              <a:gd name="connsiteX97" fmla="*/ 3911600 w 11734800"/>
              <a:gd name="connsiteY97"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1734800" h="6172200">
                <a:moveTo>
                  <a:pt x="3911600" y="0"/>
                </a:moveTo>
                <a:lnTo>
                  <a:pt x="10820400" y="0"/>
                </a:lnTo>
                <a:cubicBezTo>
                  <a:pt x="11325542" y="0"/>
                  <a:pt x="11734800" y="409300"/>
                  <a:pt x="11734800" y="914494"/>
                </a:cubicBezTo>
                <a:lnTo>
                  <a:pt x="11734800" y="915778"/>
                </a:lnTo>
                <a:lnTo>
                  <a:pt x="11734800" y="924763"/>
                </a:lnTo>
                <a:lnTo>
                  <a:pt x="11734800" y="949152"/>
                </a:lnTo>
                <a:lnTo>
                  <a:pt x="11734800" y="969529"/>
                </a:lnTo>
                <a:lnTo>
                  <a:pt x="11734800" y="996646"/>
                </a:lnTo>
                <a:lnTo>
                  <a:pt x="11734800" y="1031464"/>
                </a:lnTo>
                <a:lnTo>
                  <a:pt x="11734800" y="1074947"/>
                </a:lnTo>
                <a:lnTo>
                  <a:pt x="11734800" y="1128056"/>
                </a:lnTo>
                <a:lnTo>
                  <a:pt x="11734800" y="1191756"/>
                </a:lnTo>
                <a:lnTo>
                  <a:pt x="11734800" y="1267008"/>
                </a:lnTo>
                <a:lnTo>
                  <a:pt x="11734800" y="1354776"/>
                </a:lnTo>
                <a:lnTo>
                  <a:pt x="11734800" y="1456021"/>
                </a:lnTo>
                <a:lnTo>
                  <a:pt x="11734800" y="1571707"/>
                </a:lnTo>
                <a:lnTo>
                  <a:pt x="11734800" y="1702797"/>
                </a:lnTo>
                <a:lnTo>
                  <a:pt x="11734800" y="1850253"/>
                </a:lnTo>
                <a:lnTo>
                  <a:pt x="11734800" y="2015037"/>
                </a:lnTo>
                <a:lnTo>
                  <a:pt x="11734800" y="2198114"/>
                </a:lnTo>
                <a:lnTo>
                  <a:pt x="11734800" y="2400444"/>
                </a:lnTo>
                <a:lnTo>
                  <a:pt x="11734800" y="2622992"/>
                </a:lnTo>
                <a:lnTo>
                  <a:pt x="11734800" y="2866719"/>
                </a:lnTo>
                <a:lnTo>
                  <a:pt x="11734800" y="3132589"/>
                </a:lnTo>
                <a:lnTo>
                  <a:pt x="11734800" y="3421564"/>
                </a:lnTo>
                <a:lnTo>
                  <a:pt x="11734800" y="3734606"/>
                </a:lnTo>
                <a:lnTo>
                  <a:pt x="11734800" y="4072680"/>
                </a:lnTo>
                <a:lnTo>
                  <a:pt x="11734800" y="4436746"/>
                </a:lnTo>
                <a:lnTo>
                  <a:pt x="11734800" y="4827769"/>
                </a:lnTo>
                <a:lnTo>
                  <a:pt x="11734800" y="5246710"/>
                </a:lnTo>
                <a:lnTo>
                  <a:pt x="11734800" y="5694533"/>
                </a:lnTo>
                <a:lnTo>
                  <a:pt x="11734800" y="5929576"/>
                </a:lnTo>
                <a:lnTo>
                  <a:pt x="11734800" y="6172200"/>
                </a:lnTo>
                <a:lnTo>
                  <a:pt x="11731935" y="6172200"/>
                </a:lnTo>
                <a:lnTo>
                  <a:pt x="11711881" y="6172200"/>
                </a:lnTo>
                <a:lnTo>
                  <a:pt x="11657447" y="6172200"/>
                </a:lnTo>
                <a:lnTo>
                  <a:pt x="11611966" y="6172200"/>
                </a:lnTo>
                <a:lnTo>
                  <a:pt x="11551444" y="6172200"/>
                </a:lnTo>
                <a:lnTo>
                  <a:pt x="11473732" y="6172200"/>
                </a:lnTo>
                <a:lnTo>
                  <a:pt x="11376682" y="6172200"/>
                </a:lnTo>
                <a:lnTo>
                  <a:pt x="11258145" y="6172200"/>
                </a:lnTo>
                <a:lnTo>
                  <a:pt x="11115973" y="6172200"/>
                </a:lnTo>
                <a:lnTo>
                  <a:pt x="10948016" y="6172200"/>
                </a:lnTo>
                <a:lnTo>
                  <a:pt x="10752125" y="6172200"/>
                </a:lnTo>
                <a:lnTo>
                  <a:pt x="10526153" y="6172200"/>
                </a:lnTo>
                <a:lnTo>
                  <a:pt x="10267950" y="6172200"/>
                </a:lnTo>
                <a:lnTo>
                  <a:pt x="9975368" y="6172200"/>
                </a:lnTo>
                <a:lnTo>
                  <a:pt x="9646258" y="6172200"/>
                </a:lnTo>
                <a:lnTo>
                  <a:pt x="9278471" y="6172200"/>
                </a:lnTo>
                <a:lnTo>
                  <a:pt x="8869859" y="6172200"/>
                </a:lnTo>
                <a:lnTo>
                  <a:pt x="8418272" y="6172200"/>
                </a:lnTo>
                <a:lnTo>
                  <a:pt x="7921563" y="6172200"/>
                </a:lnTo>
                <a:lnTo>
                  <a:pt x="7377583" y="6172200"/>
                </a:lnTo>
                <a:lnTo>
                  <a:pt x="6784182" y="6172200"/>
                </a:lnTo>
                <a:lnTo>
                  <a:pt x="6139212" y="6172200"/>
                </a:lnTo>
                <a:lnTo>
                  <a:pt x="5440524" y="6172200"/>
                </a:lnTo>
                <a:lnTo>
                  <a:pt x="5070365" y="6172200"/>
                </a:lnTo>
                <a:lnTo>
                  <a:pt x="4685970" y="6172200"/>
                </a:lnTo>
                <a:lnTo>
                  <a:pt x="4287072" y="6172200"/>
                </a:lnTo>
                <a:lnTo>
                  <a:pt x="3873401" y="6172200"/>
                </a:lnTo>
                <a:lnTo>
                  <a:pt x="3444690" y="6172200"/>
                </a:lnTo>
                <a:lnTo>
                  <a:pt x="3000668" y="6172200"/>
                </a:lnTo>
                <a:lnTo>
                  <a:pt x="2541069" y="6172200"/>
                </a:lnTo>
                <a:lnTo>
                  <a:pt x="2065623" y="6172200"/>
                </a:lnTo>
                <a:lnTo>
                  <a:pt x="1574062" y="6172200"/>
                </a:lnTo>
                <a:lnTo>
                  <a:pt x="1066117" y="6172200"/>
                </a:lnTo>
                <a:lnTo>
                  <a:pt x="541519" y="6172200"/>
                </a:lnTo>
                <a:lnTo>
                  <a:pt x="0" y="6172200"/>
                </a:lnTo>
                <a:lnTo>
                  <a:pt x="0" y="6171482"/>
                </a:lnTo>
                <a:lnTo>
                  <a:pt x="0" y="6166452"/>
                </a:lnTo>
                <a:lnTo>
                  <a:pt x="0" y="6152800"/>
                </a:lnTo>
                <a:lnTo>
                  <a:pt x="0" y="6126214"/>
                </a:lnTo>
                <a:lnTo>
                  <a:pt x="0" y="6082383"/>
                </a:lnTo>
                <a:lnTo>
                  <a:pt x="0" y="6016996"/>
                </a:lnTo>
                <a:lnTo>
                  <a:pt x="0" y="5974872"/>
                </a:lnTo>
                <a:lnTo>
                  <a:pt x="0" y="5925741"/>
                </a:lnTo>
                <a:lnTo>
                  <a:pt x="0" y="5869067"/>
                </a:lnTo>
                <a:lnTo>
                  <a:pt x="0" y="5804308"/>
                </a:lnTo>
                <a:lnTo>
                  <a:pt x="0" y="5730928"/>
                </a:lnTo>
                <a:lnTo>
                  <a:pt x="0" y="5648386"/>
                </a:lnTo>
                <a:lnTo>
                  <a:pt x="0" y="5556143"/>
                </a:lnTo>
                <a:lnTo>
                  <a:pt x="0" y="5453662"/>
                </a:lnTo>
                <a:lnTo>
                  <a:pt x="0" y="5340402"/>
                </a:lnTo>
                <a:lnTo>
                  <a:pt x="0" y="5215825"/>
                </a:lnTo>
                <a:lnTo>
                  <a:pt x="0" y="5079393"/>
                </a:lnTo>
                <a:lnTo>
                  <a:pt x="0" y="4930566"/>
                </a:lnTo>
                <a:lnTo>
                  <a:pt x="0" y="4768805"/>
                </a:lnTo>
                <a:lnTo>
                  <a:pt x="0" y="4593571"/>
                </a:lnTo>
                <a:lnTo>
                  <a:pt x="0" y="4404326"/>
                </a:lnTo>
                <a:lnTo>
                  <a:pt x="0" y="4200530"/>
                </a:lnTo>
                <a:lnTo>
                  <a:pt x="0" y="3981646"/>
                </a:lnTo>
                <a:lnTo>
                  <a:pt x="0" y="3747132"/>
                </a:lnTo>
                <a:lnTo>
                  <a:pt x="0" y="3496452"/>
                </a:lnTo>
                <a:lnTo>
                  <a:pt x="0" y="3229066"/>
                </a:lnTo>
                <a:lnTo>
                  <a:pt x="0" y="3200400"/>
                </a:lnTo>
                <a:cubicBezTo>
                  <a:pt x="2997200" y="3200400"/>
                  <a:pt x="2997200" y="3200400"/>
                  <a:pt x="2997200" y="3200400"/>
                </a:cubicBezTo>
                <a:cubicBezTo>
                  <a:pt x="3502343" y="3200400"/>
                  <a:pt x="3911600" y="2791143"/>
                  <a:pt x="3911600" y="2286000"/>
                </a:cubicBezTo>
                <a:cubicBezTo>
                  <a:pt x="3911600" y="0"/>
                  <a:pt x="3911600" y="0"/>
                  <a:pt x="3911600" y="0"/>
                </a:cubicBezTo>
                <a:close/>
              </a:path>
            </a:pathLst>
          </a:custGeom>
        </p:spPr>
        <p:txBody>
          <a:bodyPr wrap="square" lIns="0" tIns="0" rIns="0" bIns="0" anchor="t">
            <a:noAutofit/>
          </a:bodyPr>
          <a:lstStyle>
            <a:lvl1pPr marL="0" indent="0" algn="ctr" defTabSz="914400" rtl="0" eaLnBrk="1" latinLnBrk="0" hangingPunct="1">
              <a:lnSpc>
                <a:spcPct val="100000"/>
              </a:lnSpc>
              <a:spcBef>
                <a:spcPts val="0"/>
              </a:spcBef>
              <a:buFontTx/>
              <a:buNone/>
              <a:defRPr sz="1700"/>
            </a:lvl1pPr>
          </a:lstStyle>
          <a:p>
            <a:r>
              <a:rPr lang="nl-NL" dirty="0"/>
              <a:t>[Afbeelding]</a:t>
            </a:r>
          </a:p>
        </p:txBody>
      </p:sp>
      <p:sp>
        <p:nvSpPr>
          <p:cNvPr id="19" name="03_Placeholder 4[PHJU]">
            <a:extLst>
              <a:ext uri="{FF2B5EF4-FFF2-40B4-BE49-F238E27FC236}">
                <a16:creationId xmlns:a16="http://schemas.microsoft.com/office/drawing/2014/main" id="{6C3D7563-D5B2-C730-1BDA-C26BAC23A614}"/>
              </a:ext>
            </a:extLst>
          </p:cNvPr>
          <p:cNvSpPr>
            <a:spLocks noGrp="1"/>
          </p:cNvSpPr>
          <p:nvPr>
            <p:ph type="body" sz="quarter" idx="21" hasCustomPrompt="1"/>
          </p:nvPr>
        </p:nvSpPr>
        <p:spPr>
          <a:xfrm>
            <a:off x="685800" y="1244600"/>
            <a:ext cx="3175000" cy="1803400"/>
          </a:xfrm>
        </p:spPr>
        <p:txBody>
          <a:bodyPr/>
          <a:lstStyle>
            <a:lvl1pPr marL="0" indent="0">
              <a:spcBef>
                <a:spcPts val="0"/>
              </a:spcBef>
              <a:buNone/>
              <a:defRPr>
                <a:solidFill>
                  <a:schemeClr val="bg1"/>
                </a:solidFill>
              </a:defRPr>
            </a:lvl1pPr>
            <a:lvl2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2pPr>
            <a:lvl3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3pPr>
            <a:lvl4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4pPr>
            <a:lvl5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5pPr>
            <a:lvl6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6pPr>
            <a:lvl7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7pPr>
            <a:lvl8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8pPr>
            <a:lvl9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9pPr>
          </a:lstStyle>
          <a:p>
            <a:pPr lvl="0"/>
            <a:r>
              <a:rPr lang="nl-NL" dirty="0"/>
              <a:t>[Tekst]</a:t>
            </a:r>
          </a:p>
        </p:txBody>
      </p:sp>
      <p:sp>
        <p:nvSpPr>
          <p:cNvPr id="20" name="Date Placeholder 5">
            <a:extLst>
              <a:ext uri="{FF2B5EF4-FFF2-40B4-BE49-F238E27FC236}">
                <a16:creationId xmlns:a16="http://schemas.microsoft.com/office/drawing/2014/main" id="{0C6C36CD-425B-B7A5-3EF3-9BB31AA8152D}"/>
              </a:ext>
            </a:extLst>
          </p:cNvPr>
          <p:cNvSpPr>
            <a:spLocks noGrp="1"/>
          </p:cNvSpPr>
          <p:nvPr>
            <p:ph type="dt" sz="half" idx="23"/>
          </p:nvPr>
        </p:nvSpPr>
        <p:spPr>
          <a:xfrm>
            <a:off x="10744200" y="6553200"/>
            <a:ext cx="762000" cy="254000"/>
          </a:xfrm>
        </p:spPr>
        <p:txBody>
          <a:bodyPr/>
          <a:lstStyle/>
          <a:p>
            <a:fld id="{F9FD6CC2-A358-4357-8D43-1554E98535CF}" type="datetime1">
              <a:rPr lang="nl-NL" smtClean="0"/>
              <a:t>25-3-2026</a:t>
            </a:fld>
            <a:endParaRPr lang="nl-NL" dirty="0"/>
          </a:p>
        </p:txBody>
      </p:sp>
      <p:sp>
        <p:nvSpPr>
          <p:cNvPr id="21" name="Footer Placeholder 6">
            <a:extLst>
              <a:ext uri="{FF2B5EF4-FFF2-40B4-BE49-F238E27FC236}">
                <a16:creationId xmlns:a16="http://schemas.microsoft.com/office/drawing/2014/main" id="{0E9E9993-0E26-DD0B-D967-D08C0D9B595D}"/>
              </a:ext>
            </a:extLst>
          </p:cNvPr>
          <p:cNvSpPr>
            <a:spLocks noGrp="1"/>
          </p:cNvSpPr>
          <p:nvPr>
            <p:ph type="ftr" sz="quarter" idx="24"/>
          </p:nvPr>
        </p:nvSpPr>
        <p:spPr>
          <a:xfrm>
            <a:off x="3073400" y="6553200"/>
            <a:ext cx="6045200" cy="254000"/>
          </a:xfrm>
        </p:spPr>
        <p:txBody>
          <a:bodyPr/>
          <a:lstStyle/>
          <a:p>
            <a:r>
              <a:rPr lang="nl-NL"/>
              <a:t>Deepdive Pensioenen</a:t>
            </a:r>
            <a:endParaRPr lang="nl-NL" dirty="0"/>
          </a:p>
        </p:txBody>
      </p:sp>
      <p:sp>
        <p:nvSpPr>
          <p:cNvPr id="22" name="Slide Number Placeholder 7">
            <a:extLst>
              <a:ext uri="{FF2B5EF4-FFF2-40B4-BE49-F238E27FC236}">
                <a16:creationId xmlns:a16="http://schemas.microsoft.com/office/drawing/2014/main" id="{AD60C44F-C2B7-E578-6715-227706B1CEC7}"/>
              </a:ext>
            </a:extLst>
          </p:cNvPr>
          <p:cNvSpPr>
            <a:spLocks noGrp="1"/>
          </p:cNvSpPr>
          <p:nvPr>
            <p:ph type="sldNum" sz="quarter" idx="25"/>
          </p:nvPr>
        </p:nvSpPr>
        <p:spPr>
          <a:xfrm>
            <a:off x="11569700" y="6553200"/>
            <a:ext cx="393700" cy="254000"/>
          </a:xfrm>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411589397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to's (3)]">
    <p:spTree>
      <p:nvGrpSpPr>
        <p:cNvPr id="1" name=""/>
        <p:cNvGrpSpPr/>
        <p:nvPr/>
      </p:nvGrpSpPr>
      <p:grpSpPr>
        <a:xfrm>
          <a:off x="0" y="0"/>
          <a:ext cx="0" cy="0"/>
          <a:chOff x="0" y="0"/>
          <a:chExt cx="0" cy="0"/>
        </a:xfrm>
      </p:grpSpPr>
      <p:sp>
        <p:nvSpPr>
          <p:cNvPr id="14" name="01_Rectangle 1[PHJU]">
            <a:extLst>
              <a:ext uri="{FF2B5EF4-FFF2-40B4-BE49-F238E27FC236}">
                <a16:creationId xmlns:a16="http://schemas.microsoft.com/office/drawing/2014/main" id="{40F423B0-078A-F08D-1858-EAF86F84650A}"/>
              </a:ext>
            </a:extLst>
          </p:cNvPr>
          <p:cNvSpPr>
            <a:spLocks noGrp="1" noChangeArrowheads="1"/>
          </p:cNvSpPr>
          <p:nvPr>
            <p:ph type="pic" idx="1000" hasCustomPrompt="1"/>
          </p:nvPr>
        </p:nvSpPr>
        <p:spPr bwMode="auto">
          <a:xfrm>
            <a:off x="228600" y="228600"/>
            <a:ext cx="5753100" cy="3009900"/>
          </a:xfrm>
          <a:prstGeom prst="rect">
            <a:avLst/>
          </a:prstGeom>
          <a:noFill/>
          <a:ln>
            <a:noFill/>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FontTx/>
              <a:buNone/>
              <a:defRPr/>
            </a:lvl1pPr>
          </a:lstStyle>
          <a:p>
            <a:r>
              <a:rPr lang="nl-NL" dirty="0"/>
              <a:t>[Afbeelding]</a:t>
            </a:r>
          </a:p>
        </p:txBody>
      </p:sp>
      <p:sp>
        <p:nvSpPr>
          <p:cNvPr id="15" name="02_Rectangle 2[PHJU]">
            <a:extLst>
              <a:ext uri="{FF2B5EF4-FFF2-40B4-BE49-F238E27FC236}">
                <a16:creationId xmlns:a16="http://schemas.microsoft.com/office/drawing/2014/main" id="{F56D21AA-2783-0F1A-3B1F-B2E11AA1FB87}"/>
              </a:ext>
            </a:extLst>
          </p:cNvPr>
          <p:cNvSpPr>
            <a:spLocks noGrp="1" noChangeArrowheads="1"/>
          </p:cNvSpPr>
          <p:nvPr>
            <p:ph type="pic" idx="1001" hasCustomPrompt="1"/>
          </p:nvPr>
        </p:nvSpPr>
        <p:spPr bwMode="auto">
          <a:xfrm>
            <a:off x="228600" y="3390900"/>
            <a:ext cx="5753100" cy="3009900"/>
          </a:xfrm>
          <a:prstGeom prst="rect">
            <a:avLst/>
          </a:prstGeom>
          <a:noFill/>
          <a:ln>
            <a:noFill/>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FontTx/>
              <a:buNone/>
              <a:defRPr/>
            </a:lvl1pPr>
          </a:lstStyle>
          <a:p>
            <a:r>
              <a:rPr lang="nl-NL" dirty="0"/>
              <a:t>[Afbeelding]</a:t>
            </a:r>
          </a:p>
        </p:txBody>
      </p:sp>
      <p:sp>
        <p:nvSpPr>
          <p:cNvPr id="16" name="03_Frame 3[PHJU]">
            <a:extLst>
              <a:ext uri="{FF2B5EF4-FFF2-40B4-BE49-F238E27FC236}">
                <a16:creationId xmlns:a16="http://schemas.microsoft.com/office/drawing/2014/main" id="{CF766590-6253-1AAA-2A9F-D7D475FCEEF7}"/>
              </a:ext>
            </a:extLst>
          </p:cNvPr>
          <p:cNvSpPr>
            <a:spLocks noGrp="1"/>
          </p:cNvSpPr>
          <p:nvPr>
            <p:ph type="pic" idx="1002" hasCustomPrompt="1"/>
          </p:nvPr>
        </p:nvSpPr>
        <p:spPr bwMode="auto">
          <a:xfrm>
            <a:off x="6134100" y="228600"/>
            <a:ext cx="5829300" cy="6172200"/>
          </a:xfrm>
          <a:custGeom>
            <a:avLst/>
            <a:gdLst>
              <a:gd name="T0" fmla="*/ 0 w 18360"/>
              <a:gd name="T1" fmla="*/ 0 h 19440"/>
              <a:gd name="T2" fmla="*/ 0 w 18360"/>
              <a:gd name="T3" fmla="*/ 19440 h 19440"/>
              <a:gd name="T4" fmla="*/ 18360 w 18360"/>
              <a:gd name="T5" fmla="*/ 19440 h 19440"/>
              <a:gd name="T6" fmla="*/ 18360 w 18360"/>
              <a:gd name="T7" fmla="*/ 2880 h 19440"/>
              <a:gd name="T8" fmla="*/ 15480 w 18360"/>
              <a:gd name="T9" fmla="*/ 0 h 19440"/>
              <a:gd name="T10" fmla="*/ 0 w 18360"/>
              <a:gd name="T11" fmla="*/ 0 h 19440"/>
            </a:gdLst>
            <a:ahLst/>
            <a:cxnLst>
              <a:cxn ang="0">
                <a:pos x="T0" y="T1"/>
              </a:cxn>
              <a:cxn ang="0">
                <a:pos x="T2" y="T3"/>
              </a:cxn>
              <a:cxn ang="0">
                <a:pos x="T4" y="T5"/>
              </a:cxn>
              <a:cxn ang="0">
                <a:pos x="T6" y="T7"/>
              </a:cxn>
              <a:cxn ang="0">
                <a:pos x="T8" y="T9"/>
              </a:cxn>
              <a:cxn ang="0">
                <a:pos x="T10" y="T11"/>
              </a:cxn>
            </a:cxnLst>
            <a:rect l="0" t="0" r="r" b="b"/>
            <a:pathLst>
              <a:path w="18360" h="19440">
                <a:moveTo>
                  <a:pt x="0" y="0"/>
                </a:moveTo>
                <a:cubicBezTo>
                  <a:pt x="0" y="19440"/>
                  <a:pt x="0" y="19440"/>
                  <a:pt x="0" y="19440"/>
                </a:cubicBezTo>
                <a:cubicBezTo>
                  <a:pt x="18360" y="19440"/>
                  <a:pt x="18360" y="19440"/>
                  <a:pt x="18360" y="19440"/>
                </a:cubicBezTo>
                <a:cubicBezTo>
                  <a:pt x="18360" y="2880"/>
                  <a:pt x="18360" y="2880"/>
                  <a:pt x="18360" y="2880"/>
                </a:cubicBezTo>
                <a:cubicBezTo>
                  <a:pt x="18360" y="1289"/>
                  <a:pt x="17071" y="0"/>
                  <a:pt x="15480" y="0"/>
                </a:cubicBezTo>
                <a:lnTo>
                  <a:pt x="0" y="0"/>
                </a:lnTo>
                <a:close/>
              </a:path>
            </a:pathLst>
          </a:custGeom>
          <a:noFill/>
          <a:ln>
            <a:noFill/>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FontTx/>
              <a:buNone/>
              <a:defRPr/>
            </a:lvl1pPr>
          </a:lstStyle>
          <a:p>
            <a:r>
              <a:rPr lang="nl-NL" dirty="0"/>
              <a:t>[Afbeelding]</a:t>
            </a:r>
          </a:p>
        </p:txBody>
      </p:sp>
      <p:sp>
        <p:nvSpPr>
          <p:cNvPr id="17" name="Date Placeholder 4">
            <a:extLst>
              <a:ext uri="{FF2B5EF4-FFF2-40B4-BE49-F238E27FC236}">
                <a16:creationId xmlns:a16="http://schemas.microsoft.com/office/drawing/2014/main" id="{BC7E7E6F-8A10-9C49-82FD-B6CC934F5945}"/>
              </a:ext>
            </a:extLst>
          </p:cNvPr>
          <p:cNvSpPr>
            <a:spLocks noGrp="1"/>
          </p:cNvSpPr>
          <p:nvPr>
            <p:ph type="dt" sz="half" idx="1003"/>
          </p:nvPr>
        </p:nvSpPr>
        <p:spPr>
          <a:xfrm>
            <a:off x="10744200" y="6553200"/>
            <a:ext cx="762000" cy="254000"/>
          </a:xfrm>
        </p:spPr>
        <p:txBody>
          <a:bodyPr/>
          <a:lstStyle/>
          <a:p>
            <a:fld id="{99E80955-69F3-47A7-B0E4-2A86517C7050}" type="datetime1">
              <a:rPr lang="nl-NL" smtClean="0"/>
              <a:t>25-3-2026</a:t>
            </a:fld>
            <a:endParaRPr lang="nl-NL" dirty="0"/>
          </a:p>
        </p:txBody>
      </p:sp>
      <p:sp>
        <p:nvSpPr>
          <p:cNvPr id="18" name="Footer Placeholder 5">
            <a:extLst>
              <a:ext uri="{FF2B5EF4-FFF2-40B4-BE49-F238E27FC236}">
                <a16:creationId xmlns:a16="http://schemas.microsoft.com/office/drawing/2014/main" id="{3E1B720E-2834-44E0-69AE-1E3B8050D279}"/>
              </a:ext>
            </a:extLst>
          </p:cNvPr>
          <p:cNvSpPr>
            <a:spLocks noGrp="1"/>
          </p:cNvSpPr>
          <p:nvPr>
            <p:ph type="ftr" sz="quarter" idx="1004"/>
          </p:nvPr>
        </p:nvSpPr>
        <p:spPr>
          <a:xfrm>
            <a:off x="3073400" y="6553200"/>
            <a:ext cx="6045200" cy="254000"/>
          </a:xfrm>
        </p:spPr>
        <p:txBody>
          <a:bodyPr/>
          <a:lstStyle/>
          <a:p>
            <a:r>
              <a:rPr lang="nl-NL"/>
              <a:t>Deepdive Pensioenen</a:t>
            </a:r>
            <a:endParaRPr lang="nl-NL" dirty="0"/>
          </a:p>
        </p:txBody>
      </p:sp>
      <p:sp>
        <p:nvSpPr>
          <p:cNvPr id="19" name="Slide Number Placeholder 6">
            <a:extLst>
              <a:ext uri="{FF2B5EF4-FFF2-40B4-BE49-F238E27FC236}">
                <a16:creationId xmlns:a16="http://schemas.microsoft.com/office/drawing/2014/main" id="{BD3EDC94-1D58-9779-3A84-DC8B045843EB}"/>
              </a:ext>
            </a:extLst>
          </p:cNvPr>
          <p:cNvSpPr>
            <a:spLocks noGrp="1"/>
          </p:cNvSpPr>
          <p:nvPr>
            <p:ph type="sldNum" sz="quarter" idx="1005"/>
          </p:nvPr>
        </p:nvSpPr>
        <p:spPr>
          <a:xfrm>
            <a:off x="11569700" y="6553200"/>
            <a:ext cx="393700" cy="254000"/>
          </a:xfrm>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380000687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foto (H2)]">
    <p:spTree>
      <p:nvGrpSpPr>
        <p:cNvPr id="1" name=""/>
        <p:cNvGrpSpPr/>
        <p:nvPr/>
      </p:nvGrpSpPr>
      <p:grpSpPr>
        <a:xfrm>
          <a:off x="0" y="0"/>
          <a:ext cx="0" cy="0"/>
          <a:chOff x="0" y="0"/>
          <a:chExt cx="0" cy="0"/>
        </a:xfrm>
      </p:grpSpPr>
      <p:sp>
        <p:nvSpPr>
          <p:cNvPr id="10" name="Frame 1">
            <a:extLst>
              <a:ext uri="{FF2B5EF4-FFF2-40B4-BE49-F238E27FC236}">
                <a16:creationId xmlns:a16="http://schemas.microsoft.com/office/drawing/2014/main" id="{2852B30F-3FF7-7CCE-4FBE-1A4E7D8CE0B8}"/>
              </a:ext>
              <a:ext uri="{C183D7F6-B498-43B3-948B-1728B52AA6E4}">
                <adec:decorative xmlns:adec="http://schemas.microsoft.com/office/drawing/2017/decorative" val="1"/>
              </a:ext>
            </a:extLst>
          </p:cNvPr>
          <p:cNvSpPr>
            <a:spLocks/>
          </p:cNvSpPr>
          <p:nvPr userDrawn="1"/>
        </p:nvSpPr>
        <p:spPr bwMode="auto">
          <a:xfrm>
            <a:off x="565150" y="3200400"/>
            <a:ext cx="5619750" cy="1828800"/>
          </a:xfrm>
          <a:custGeom>
            <a:avLst/>
            <a:gdLst>
              <a:gd name="T0" fmla="*/ 17700 w 17700"/>
              <a:gd name="T1" fmla="*/ 5760 h 5760"/>
              <a:gd name="T2" fmla="*/ 740 w 17700"/>
              <a:gd name="T3" fmla="*/ 5760 h 5760"/>
              <a:gd name="T4" fmla="*/ 0 w 17700"/>
              <a:gd name="T5" fmla="*/ 5020 h 5760"/>
              <a:gd name="T6" fmla="*/ 0 w 17700"/>
              <a:gd name="T7" fmla="*/ 0 h 5760"/>
              <a:gd name="T8" fmla="*/ 40 w 17700"/>
              <a:gd name="T9" fmla="*/ 0 h 5760"/>
              <a:gd name="T10" fmla="*/ 40 w 17700"/>
              <a:gd name="T11" fmla="*/ 5020 h 5760"/>
              <a:gd name="T12" fmla="*/ 740 w 17700"/>
              <a:gd name="T13" fmla="*/ 5720 h 5760"/>
              <a:gd name="T14" fmla="*/ 17700 w 17700"/>
              <a:gd name="T15" fmla="*/ 5720 h 5760"/>
              <a:gd name="T16" fmla="*/ 17700 w 17700"/>
              <a:gd name="T17" fmla="*/ 576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00" h="5760">
                <a:moveTo>
                  <a:pt x="17700" y="5760"/>
                </a:moveTo>
                <a:cubicBezTo>
                  <a:pt x="740" y="5760"/>
                  <a:pt x="740" y="5760"/>
                  <a:pt x="740" y="5760"/>
                </a:cubicBezTo>
                <a:cubicBezTo>
                  <a:pt x="332" y="5760"/>
                  <a:pt x="0" y="5428"/>
                  <a:pt x="0" y="5020"/>
                </a:cubicBezTo>
                <a:cubicBezTo>
                  <a:pt x="0" y="0"/>
                  <a:pt x="0" y="0"/>
                  <a:pt x="0" y="0"/>
                </a:cubicBezTo>
                <a:cubicBezTo>
                  <a:pt x="40" y="0"/>
                  <a:pt x="40" y="0"/>
                  <a:pt x="40" y="0"/>
                </a:cubicBezTo>
                <a:cubicBezTo>
                  <a:pt x="40" y="5020"/>
                  <a:pt x="40" y="5020"/>
                  <a:pt x="40" y="5020"/>
                </a:cubicBezTo>
                <a:cubicBezTo>
                  <a:pt x="40" y="5406"/>
                  <a:pt x="354" y="5720"/>
                  <a:pt x="740" y="5720"/>
                </a:cubicBezTo>
                <a:cubicBezTo>
                  <a:pt x="17700" y="5720"/>
                  <a:pt x="17700" y="5720"/>
                  <a:pt x="17700" y="5720"/>
                </a:cubicBezTo>
                <a:lnTo>
                  <a:pt x="17700" y="576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5" name="01_***Title 2">
            <a:extLst>
              <a:ext uri="{FF2B5EF4-FFF2-40B4-BE49-F238E27FC236}">
                <a16:creationId xmlns:a16="http://schemas.microsoft.com/office/drawing/2014/main" id="{F74B5406-7E67-9DA4-0372-4988A83743AA}"/>
              </a:ext>
            </a:extLst>
          </p:cNvPr>
          <p:cNvSpPr>
            <a:spLocks noGrp="1"/>
          </p:cNvSpPr>
          <p:nvPr>
            <p:ph type="title" hasCustomPrompt="1"/>
          </p:nvPr>
        </p:nvSpPr>
        <p:spPr>
          <a:xfrm>
            <a:off x="914400" y="3136900"/>
            <a:ext cx="4889500" cy="1689100"/>
          </a:xfrm>
        </p:spPr>
        <p:txBody>
          <a:bodyPr/>
          <a:lstStyle>
            <a:lvl1pPr>
              <a:defRPr kumimoji="0" sz="2700" b="0" i="0" u="none" baseline="0">
                <a:solidFill>
                  <a:schemeClr val="tx2">
                    <a:lumMod val="100000"/>
                  </a:schemeClr>
                </a:solidFill>
                <a:latin typeface="RijksoverheidSerif" panose="020B0604020202020204" charset="0"/>
              </a:defRPr>
            </a:lvl1pPr>
          </a:lstStyle>
          <a:p>
            <a:r>
              <a:rPr lang="nl-NL"/>
              <a:t>[“Quote”]</a:t>
            </a:r>
            <a:endParaRPr lang="nl-NL" dirty="0"/>
          </a:p>
        </p:txBody>
      </p:sp>
      <p:sp>
        <p:nvSpPr>
          <p:cNvPr id="16" name="02_Frame 3[PHJU]">
            <a:extLst>
              <a:ext uri="{FF2B5EF4-FFF2-40B4-BE49-F238E27FC236}">
                <a16:creationId xmlns:a16="http://schemas.microsoft.com/office/drawing/2014/main" id="{BEB50982-9EAF-EDB2-64C3-AA573900B0F5}"/>
              </a:ext>
            </a:extLst>
          </p:cNvPr>
          <p:cNvSpPr>
            <a:spLocks noGrp="1"/>
          </p:cNvSpPr>
          <p:nvPr>
            <p:ph type="pic" idx="1000" hasCustomPrompt="1"/>
          </p:nvPr>
        </p:nvSpPr>
        <p:spPr bwMode="auto">
          <a:xfrm>
            <a:off x="6134100" y="231775"/>
            <a:ext cx="5829300" cy="6169025"/>
          </a:xfrm>
          <a:custGeom>
            <a:avLst/>
            <a:gdLst>
              <a:gd name="T0" fmla="*/ 0 w 18360"/>
              <a:gd name="T1" fmla="*/ 0 h 19428"/>
              <a:gd name="T2" fmla="*/ 0 w 18360"/>
              <a:gd name="T3" fmla="*/ 19428 h 19428"/>
              <a:gd name="T4" fmla="*/ 18360 w 18360"/>
              <a:gd name="T5" fmla="*/ 19428 h 19428"/>
              <a:gd name="T6" fmla="*/ 18360 w 18360"/>
              <a:gd name="T7" fmla="*/ 2868 h 19428"/>
              <a:gd name="T8" fmla="*/ 15741 w 18360"/>
              <a:gd name="T9" fmla="*/ 0 h 19428"/>
              <a:gd name="T10" fmla="*/ 0 w 18360"/>
              <a:gd name="T11" fmla="*/ 0 h 19428"/>
            </a:gdLst>
            <a:ahLst/>
            <a:cxnLst>
              <a:cxn ang="0">
                <a:pos x="T0" y="T1"/>
              </a:cxn>
              <a:cxn ang="0">
                <a:pos x="T2" y="T3"/>
              </a:cxn>
              <a:cxn ang="0">
                <a:pos x="T4" y="T5"/>
              </a:cxn>
              <a:cxn ang="0">
                <a:pos x="T6" y="T7"/>
              </a:cxn>
              <a:cxn ang="0">
                <a:pos x="T8" y="T9"/>
              </a:cxn>
              <a:cxn ang="0">
                <a:pos x="T10" y="T11"/>
              </a:cxn>
            </a:cxnLst>
            <a:rect l="0" t="0" r="r" b="b"/>
            <a:pathLst>
              <a:path w="18360" h="19428">
                <a:moveTo>
                  <a:pt x="0" y="0"/>
                </a:moveTo>
                <a:cubicBezTo>
                  <a:pt x="0" y="19428"/>
                  <a:pt x="0" y="19428"/>
                  <a:pt x="0" y="19428"/>
                </a:cubicBezTo>
                <a:cubicBezTo>
                  <a:pt x="18360" y="19428"/>
                  <a:pt x="18360" y="19428"/>
                  <a:pt x="18360" y="19428"/>
                </a:cubicBezTo>
                <a:cubicBezTo>
                  <a:pt x="18360" y="2868"/>
                  <a:pt x="18360" y="2868"/>
                  <a:pt x="18360" y="2868"/>
                </a:cubicBezTo>
                <a:cubicBezTo>
                  <a:pt x="18360" y="1365"/>
                  <a:pt x="17210" y="132"/>
                  <a:pt x="15741" y="0"/>
                </a:cubicBezTo>
                <a:lnTo>
                  <a:pt x="0" y="0"/>
                </a:lnTo>
                <a:close/>
              </a:path>
            </a:pathLst>
          </a:custGeom>
          <a:noFill/>
          <a:ln>
            <a:noFill/>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FontTx/>
              <a:buNone/>
              <a:defRPr/>
            </a:lvl1pPr>
          </a:lstStyle>
          <a:p>
            <a:r>
              <a:rPr lang="nl-NL" dirty="0"/>
              <a:t>[Afbeelding]</a:t>
            </a:r>
          </a:p>
        </p:txBody>
      </p:sp>
      <p:sp>
        <p:nvSpPr>
          <p:cNvPr id="17" name="Date Placeholder 4">
            <a:extLst>
              <a:ext uri="{FF2B5EF4-FFF2-40B4-BE49-F238E27FC236}">
                <a16:creationId xmlns:a16="http://schemas.microsoft.com/office/drawing/2014/main" id="{EE9AF505-413B-93EC-911B-AC5C6E994F71}"/>
              </a:ext>
            </a:extLst>
          </p:cNvPr>
          <p:cNvSpPr>
            <a:spLocks noGrp="1"/>
          </p:cNvSpPr>
          <p:nvPr>
            <p:ph type="dt" sz="half" idx="1001"/>
          </p:nvPr>
        </p:nvSpPr>
        <p:spPr>
          <a:xfrm>
            <a:off x="10744200" y="6553200"/>
            <a:ext cx="762000" cy="254000"/>
          </a:xfrm>
        </p:spPr>
        <p:txBody>
          <a:bodyPr/>
          <a:lstStyle/>
          <a:p>
            <a:fld id="{0074B4C5-DCBB-4BA7-997C-4E082CD5946E}" type="datetime1">
              <a:rPr lang="nl-NL" smtClean="0"/>
              <a:t>25-3-2026</a:t>
            </a:fld>
            <a:endParaRPr lang="nl-NL" dirty="0"/>
          </a:p>
        </p:txBody>
      </p:sp>
      <p:sp>
        <p:nvSpPr>
          <p:cNvPr id="18" name="Footer Placeholder 5">
            <a:extLst>
              <a:ext uri="{FF2B5EF4-FFF2-40B4-BE49-F238E27FC236}">
                <a16:creationId xmlns:a16="http://schemas.microsoft.com/office/drawing/2014/main" id="{36C609C9-1103-5AE4-EACF-9B5B6003304D}"/>
              </a:ext>
            </a:extLst>
          </p:cNvPr>
          <p:cNvSpPr>
            <a:spLocks noGrp="1"/>
          </p:cNvSpPr>
          <p:nvPr>
            <p:ph type="ftr" sz="quarter" idx="1002"/>
          </p:nvPr>
        </p:nvSpPr>
        <p:spPr>
          <a:xfrm>
            <a:off x="3073400" y="6553200"/>
            <a:ext cx="6045200" cy="254000"/>
          </a:xfrm>
        </p:spPr>
        <p:txBody>
          <a:bodyPr/>
          <a:lstStyle/>
          <a:p>
            <a:r>
              <a:rPr lang="nl-NL"/>
              <a:t>Deepdive Pensioenen</a:t>
            </a:r>
            <a:endParaRPr lang="nl-NL" dirty="0"/>
          </a:p>
        </p:txBody>
      </p:sp>
      <p:sp>
        <p:nvSpPr>
          <p:cNvPr id="19" name="Slide Number Placeholder 6">
            <a:extLst>
              <a:ext uri="{FF2B5EF4-FFF2-40B4-BE49-F238E27FC236}">
                <a16:creationId xmlns:a16="http://schemas.microsoft.com/office/drawing/2014/main" id="{4D26E9E6-144A-BE78-0712-8E5FD1C4B41A}"/>
              </a:ext>
            </a:extLst>
          </p:cNvPr>
          <p:cNvSpPr>
            <a:spLocks noGrp="1"/>
          </p:cNvSpPr>
          <p:nvPr>
            <p:ph type="sldNum" sz="quarter" idx="1003"/>
          </p:nvPr>
        </p:nvSpPr>
        <p:spPr>
          <a:xfrm>
            <a:off x="11569700" y="6553200"/>
            <a:ext cx="393700" cy="254000"/>
          </a:xfrm>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66786184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H2)]">
    <p:spTree>
      <p:nvGrpSpPr>
        <p:cNvPr id="1" name=""/>
        <p:cNvGrpSpPr/>
        <p:nvPr/>
      </p:nvGrpSpPr>
      <p:grpSpPr>
        <a:xfrm>
          <a:off x="0" y="0"/>
          <a:ext cx="0" cy="0"/>
          <a:chOff x="0" y="0"/>
          <a:chExt cx="0" cy="0"/>
        </a:xfrm>
      </p:grpSpPr>
      <p:sp>
        <p:nvSpPr>
          <p:cNvPr id="12" name="Frame 1">
            <a:extLst>
              <a:ext uri="{FF2B5EF4-FFF2-40B4-BE49-F238E27FC236}">
                <a16:creationId xmlns:a16="http://schemas.microsoft.com/office/drawing/2014/main" id="{14A8B81B-4870-64E4-316E-60BB459B47A4}"/>
              </a:ext>
              <a:ext uri="{C183D7F6-B498-43B3-948B-1728B52AA6E4}">
                <adec:decorative xmlns:adec="http://schemas.microsoft.com/office/drawing/2017/decorative" val="1"/>
              </a:ext>
            </a:extLst>
          </p:cNvPr>
          <p:cNvSpPr>
            <a:spLocks/>
          </p:cNvSpPr>
          <p:nvPr userDrawn="1"/>
        </p:nvSpPr>
        <p:spPr bwMode="auto">
          <a:xfrm>
            <a:off x="230188" y="228600"/>
            <a:ext cx="11731625" cy="6172200"/>
          </a:xfrm>
          <a:custGeom>
            <a:avLst/>
            <a:gdLst>
              <a:gd name="T0" fmla="*/ 34060 w 36960"/>
              <a:gd name="T1" fmla="*/ 19440 h 19440"/>
              <a:gd name="T2" fmla="*/ 0 w 36960"/>
              <a:gd name="T3" fmla="*/ 19440 h 19440"/>
              <a:gd name="T4" fmla="*/ 0 w 36960"/>
              <a:gd name="T5" fmla="*/ 19400 h 19440"/>
              <a:gd name="T6" fmla="*/ 34060 w 36960"/>
              <a:gd name="T7" fmla="*/ 19400 h 19440"/>
              <a:gd name="T8" fmla="*/ 36920 w 36960"/>
              <a:gd name="T9" fmla="*/ 16540 h 19440"/>
              <a:gd name="T10" fmla="*/ 36920 w 36960"/>
              <a:gd name="T11" fmla="*/ 0 h 19440"/>
              <a:gd name="T12" fmla="*/ 36960 w 36960"/>
              <a:gd name="T13" fmla="*/ 0 h 19440"/>
              <a:gd name="T14" fmla="*/ 36960 w 36960"/>
              <a:gd name="T15" fmla="*/ 16540 h 19440"/>
              <a:gd name="T16" fmla="*/ 34060 w 36960"/>
              <a:gd name="T17" fmla="*/ 19440 h 19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60" h="19440">
                <a:moveTo>
                  <a:pt x="34060" y="19440"/>
                </a:moveTo>
                <a:cubicBezTo>
                  <a:pt x="0" y="19440"/>
                  <a:pt x="0" y="19440"/>
                  <a:pt x="0" y="19440"/>
                </a:cubicBezTo>
                <a:cubicBezTo>
                  <a:pt x="0" y="19400"/>
                  <a:pt x="0" y="19400"/>
                  <a:pt x="0" y="19400"/>
                </a:cubicBezTo>
                <a:cubicBezTo>
                  <a:pt x="34060" y="19400"/>
                  <a:pt x="34060" y="19400"/>
                  <a:pt x="34060" y="19400"/>
                </a:cubicBezTo>
                <a:cubicBezTo>
                  <a:pt x="35637" y="19400"/>
                  <a:pt x="36920" y="18117"/>
                  <a:pt x="36920" y="16540"/>
                </a:cubicBezTo>
                <a:cubicBezTo>
                  <a:pt x="36920" y="0"/>
                  <a:pt x="36920" y="0"/>
                  <a:pt x="36920" y="0"/>
                </a:cubicBezTo>
                <a:cubicBezTo>
                  <a:pt x="36960" y="0"/>
                  <a:pt x="36960" y="0"/>
                  <a:pt x="36960" y="0"/>
                </a:cubicBezTo>
                <a:cubicBezTo>
                  <a:pt x="36960" y="16540"/>
                  <a:pt x="36960" y="16540"/>
                  <a:pt x="36960" y="16540"/>
                </a:cubicBezTo>
                <a:cubicBezTo>
                  <a:pt x="36960" y="18139"/>
                  <a:pt x="35659" y="19440"/>
                  <a:pt x="34060" y="1944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3" name="01_***Title 2">
            <a:extLst>
              <a:ext uri="{FF2B5EF4-FFF2-40B4-BE49-F238E27FC236}">
                <a16:creationId xmlns:a16="http://schemas.microsoft.com/office/drawing/2014/main" id="{A90700B7-A272-5875-05F9-9445AEC0B8CD}"/>
              </a:ext>
            </a:extLst>
          </p:cNvPr>
          <p:cNvSpPr>
            <a:spLocks noGrp="1"/>
          </p:cNvSpPr>
          <p:nvPr>
            <p:ph type="title" hasCustomPrompt="1"/>
          </p:nvPr>
        </p:nvSpPr>
        <p:spPr>
          <a:xfrm>
            <a:off x="685800" y="1828800"/>
            <a:ext cx="10820400" cy="3238500"/>
          </a:xfrm>
        </p:spPr>
        <p:txBody>
          <a:bodyPr/>
          <a:lstStyle>
            <a:lvl1pPr algn="ctr">
              <a:defRPr kumimoji="0" sz="6800" b="0" i="0" u="none" baseline="0">
                <a:solidFill>
                  <a:schemeClr val="tx2">
                    <a:lumMod val="100000"/>
                  </a:schemeClr>
                </a:solidFill>
                <a:latin typeface="RijksoverheidSerif" panose="020B0604020202020204" charset="0"/>
              </a:defRPr>
            </a:lvl1pPr>
          </a:lstStyle>
          <a:p>
            <a:r>
              <a:rPr lang="nl-NL"/>
              <a:t>[“Quote”]</a:t>
            </a:r>
            <a:endParaRPr lang="nl-NL" dirty="0"/>
          </a:p>
        </p:txBody>
      </p:sp>
      <p:sp>
        <p:nvSpPr>
          <p:cNvPr id="14" name="Date Placeholder 3">
            <a:extLst>
              <a:ext uri="{FF2B5EF4-FFF2-40B4-BE49-F238E27FC236}">
                <a16:creationId xmlns:a16="http://schemas.microsoft.com/office/drawing/2014/main" id="{70058264-E9D6-ABA9-F542-8A55C19B6452}"/>
              </a:ext>
            </a:extLst>
          </p:cNvPr>
          <p:cNvSpPr>
            <a:spLocks noGrp="1"/>
          </p:cNvSpPr>
          <p:nvPr>
            <p:ph type="dt" sz="half" idx="10"/>
          </p:nvPr>
        </p:nvSpPr>
        <p:spPr>
          <a:xfrm>
            <a:off x="10744200" y="6553200"/>
            <a:ext cx="762000" cy="254000"/>
          </a:xfrm>
        </p:spPr>
        <p:txBody>
          <a:bodyPr/>
          <a:lstStyle/>
          <a:p>
            <a:fld id="{B9C8FE60-2109-4282-9CE5-8116392B61EA}" type="datetime1">
              <a:rPr lang="nl-NL" smtClean="0"/>
              <a:t>25-3-2026</a:t>
            </a:fld>
            <a:endParaRPr lang="nl-NL" dirty="0"/>
          </a:p>
        </p:txBody>
      </p:sp>
      <p:sp>
        <p:nvSpPr>
          <p:cNvPr id="15" name="Footer Placeholder 4">
            <a:extLst>
              <a:ext uri="{FF2B5EF4-FFF2-40B4-BE49-F238E27FC236}">
                <a16:creationId xmlns:a16="http://schemas.microsoft.com/office/drawing/2014/main" id="{9853539F-3228-83A6-EADA-98B89B648646}"/>
              </a:ext>
            </a:extLst>
          </p:cNvPr>
          <p:cNvSpPr>
            <a:spLocks noGrp="1"/>
          </p:cNvSpPr>
          <p:nvPr>
            <p:ph type="ftr" sz="quarter" idx="11"/>
          </p:nvPr>
        </p:nvSpPr>
        <p:spPr>
          <a:xfrm>
            <a:off x="3073400" y="6553200"/>
            <a:ext cx="6045200" cy="254000"/>
          </a:xfrm>
        </p:spPr>
        <p:txBody>
          <a:bodyPr/>
          <a:lstStyle/>
          <a:p>
            <a:r>
              <a:rPr lang="nl-NL"/>
              <a:t>Deepdive Pensioenen</a:t>
            </a:r>
            <a:endParaRPr lang="nl-NL" dirty="0"/>
          </a:p>
        </p:txBody>
      </p:sp>
      <p:sp>
        <p:nvSpPr>
          <p:cNvPr id="16" name="Slide Number Placeholder 5">
            <a:extLst>
              <a:ext uri="{FF2B5EF4-FFF2-40B4-BE49-F238E27FC236}">
                <a16:creationId xmlns:a16="http://schemas.microsoft.com/office/drawing/2014/main" id="{A9D8CE24-2854-C295-0FED-394CCA3F41E4}"/>
              </a:ext>
            </a:extLst>
          </p:cNvPr>
          <p:cNvSpPr>
            <a:spLocks noGrp="1"/>
          </p:cNvSpPr>
          <p:nvPr>
            <p:ph type="sldNum" sz="quarter" idx="12"/>
          </p:nvPr>
        </p:nvSpPr>
        <p:spPr>
          <a:xfrm>
            <a:off x="11569700" y="6553200"/>
            <a:ext cx="393700" cy="254000"/>
          </a:xfrm>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15878476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kleurvlak (H2)]">
    <p:spTree>
      <p:nvGrpSpPr>
        <p:cNvPr id="1" name=""/>
        <p:cNvGrpSpPr/>
        <p:nvPr/>
      </p:nvGrpSpPr>
      <p:grpSpPr>
        <a:xfrm>
          <a:off x="0" y="0"/>
          <a:ext cx="0" cy="0"/>
          <a:chOff x="0" y="0"/>
          <a:chExt cx="0" cy="0"/>
        </a:xfrm>
      </p:grpSpPr>
      <p:sp>
        <p:nvSpPr>
          <p:cNvPr id="3" name="Frame 1">
            <a:extLst>
              <a:ext uri="{FF2B5EF4-FFF2-40B4-BE49-F238E27FC236}">
                <a16:creationId xmlns:a16="http://schemas.microsoft.com/office/drawing/2014/main" id="{0BAE9B81-5669-3C30-C732-AF3459E3A8A8}"/>
              </a:ext>
              <a:ext uri="{C183D7F6-B498-43B3-948B-1728B52AA6E4}">
                <adec:decorative xmlns:adec="http://schemas.microsoft.com/office/drawing/2017/decorative" val="1"/>
              </a:ext>
            </a:extLst>
          </p:cNvPr>
          <p:cNvSpPr>
            <a:spLocks/>
          </p:cNvSpPr>
          <p:nvPr userDrawn="1"/>
        </p:nvSpPr>
        <p:spPr bwMode="auto">
          <a:xfrm>
            <a:off x="228600" y="228600"/>
            <a:ext cx="11734800" cy="6172200"/>
          </a:xfrm>
          <a:custGeom>
            <a:avLst/>
            <a:gdLst>
              <a:gd name="T0" fmla="*/ 0 w 36960"/>
              <a:gd name="T1" fmla="*/ 0 h 19440"/>
              <a:gd name="T2" fmla="*/ 0 w 36960"/>
              <a:gd name="T3" fmla="*/ 19440 h 19440"/>
              <a:gd name="T4" fmla="*/ 34080 w 36960"/>
              <a:gd name="T5" fmla="*/ 19440 h 19440"/>
              <a:gd name="T6" fmla="*/ 36960 w 36960"/>
              <a:gd name="T7" fmla="*/ 16560 h 19440"/>
              <a:gd name="T8" fmla="*/ 36960 w 36960"/>
              <a:gd name="T9" fmla="*/ 0 h 19440"/>
              <a:gd name="T10" fmla="*/ 0 w 36960"/>
              <a:gd name="T11" fmla="*/ 0 h 19440"/>
            </a:gdLst>
            <a:ahLst/>
            <a:cxnLst>
              <a:cxn ang="0">
                <a:pos x="T0" y="T1"/>
              </a:cxn>
              <a:cxn ang="0">
                <a:pos x="T2" y="T3"/>
              </a:cxn>
              <a:cxn ang="0">
                <a:pos x="T4" y="T5"/>
              </a:cxn>
              <a:cxn ang="0">
                <a:pos x="T6" y="T7"/>
              </a:cxn>
              <a:cxn ang="0">
                <a:pos x="T8" y="T9"/>
              </a:cxn>
              <a:cxn ang="0">
                <a:pos x="T10" y="T11"/>
              </a:cxn>
            </a:cxnLst>
            <a:rect l="0" t="0" r="r" b="b"/>
            <a:pathLst>
              <a:path w="36960" h="19440">
                <a:moveTo>
                  <a:pt x="0" y="0"/>
                </a:moveTo>
                <a:cubicBezTo>
                  <a:pt x="0" y="19440"/>
                  <a:pt x="0" y="19440"/>
                  <a:pt x="0" y="19440"/>
                </a:cubicBezTo>
                <a:cubicBezTo>
                  <a:pt x="34080" y="19440"/>
                  <a:pt x="34080" y="19440"/>
                  <a:pt x="34080" y="19440"/>
                </a:cubicBezTo>
                <a:cubicBezTo>
                  <a:pt x="35671" y="19440"/>
                  <a:pt x="36960" y="18151"/>
                  <a:pt x="36960" y="16560"/>
                </a:cubicBezTo>
                <a:cubicBezTo>
                  <a:pt x="36960" y="0"/>
                  <a:pt x="36960" y="0"/>
                  <a:pt x="36960" y="0"/>
                </a:cubicBezTo>
                <a:lnTo>
                  <a:pt x="0" y="0"/>
                </a:lnTo>
                <a:close/>
              </a:path>
            </a:pathLst>
          </a:custGeom>
          <a:solidFill>
            <a:srgbClr val="154273"/>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3" name="01_***Title 2">
            <a:extLst>
              <a:ext uri="{FF2B5EF4-FFF2-40B4-BE49-F238E27FC236}">
                <a16:creationId xmlns:a16="http://schemas.microsoft.com/office/drawing/2014/main" id="{6B8FC8E4-FDAF-F1C3-712E-95738C04100F}"/>
              </a:ext>
            </a:extLst>
          </p:cNvPr>
          <p:cNvSpPr>
            <a:spLocks noGrp="1"/>
          </p:cNvSpPr>
          <p:nvPr>
            <p:ph type="title" hasCustomPrompt="1"/>
          </p:nvPr>
        </p:nvSpPr>
        <p:spPr>
          <a:xfrm>
            <a:off x="685800" y="1828800"/>
            <a:ext cx="10820400" cy="3238500"/>
          </a:xfrm>
        </p:spPr>
        <p:txBody>
          <a:bodyPr/>
          <a:lstStyle>
            <a:lvl1pPr algn="ctr">
              <a:defRPr kumimoji="0" sz="6800" b="0" i="0" u="none" baseline="0">
                <a:solidFill>
                  <a:schemeClr val="bg1">
                    <a:lumMod val="100000"/>
                  </a:schemeClr>
                </a:solidFill>
                <a:latin typeface="RijksoverheidSerif" panose="020B0604020202020204" charset="0"/>
              </a:defRPr>
            </a:lvl1pPr>
          </a:lstStyle>
          <a:p>
            <a:r>
              <a:rPr lang="nl-NL" dirty="0"/>
              <a:t>[“Quote”]</a:t>
            </a:r>
          </a:p>
        </p:txBody>
      </p:sp>
      <p:sp>
        <p:nvSpPr>
          <p:cNvPr id="14" name="Date Placeholder 3">
            <a:extLst>
              <a:ext uri="{FF2B5EF4-FFF2-40B4-BE49-F238E27FC236}">
                <a16:creationId xmlns:a16="http://schemas.microsoft.com/office/drawing/2014/main" id="{783150B0-7E2D-0594-A77F-EE4CE8ABD91D}"/>
              </a:ext>
            </a:extLst>
          </p:cNvPr>
          <p:cNvSpPr>
            <a:spLocks noGrp="1"/>
          </p:cNvSpPr>
          <p:nvPr>
            <p:ph type="dt" sz="half" idx="10"/>
          </p:nvPr>
        </p:nvSpPr>
        <p:spPr>
          <a:xfrm>
            <a:off x="10744200" y="6553200"/>
            <a:ext cx="762000" cy="254000"/>
          </a:xfrm>
        </p:spPr>
        <p:txBody>
          <a:bodyPr/>
          <a:lstStyle/>
          <a:p>
            <a:fld id="{8DDE44AB-A026-47F0-B7AC-A87CC49F56E5}" type="datetime1">
              <a:rPr lang="nl-NL" smtClean="0"/>
              <a:t>25-3-2026</a:t>
            </a:fld>
            <a:endParaRPr lang="nl-NL" dirty="0"/>
          </a:p>
        </p:txBody>
      </p:sp>
      <p:sp>
        <p:nvSpPr>
          <p:cNvPr id="15" name="Footer Placeholder 4">
            <a:extLst>
              <a:ext uri="{FF2B5EF4-FFF2-40B4-BE49-F238E27FC236}">
                <a16:creationId xmlns:a16="http://schemas.microsoft.com/office/drawing/2014/main" id="{1885800A-23FD-599C-3FC4-5809E2976089}"/>
              </a:ext>
            </a:extLst>
          </p:cNvPr>
          <p:cNvSpPr>
            <a:spLocks noGrp="1"/>
          </p:cNvSpPr>
          <p:nvPr>
            <p:ph type="ftr" sz="quarter" idx="11"/>
          </p:nvPr>
        </p:nvSpPr>
        <p:spPr>
          <a:xfrm>
            <a:off x="3073400" y="6553200"/>
            <a:ext cx="6045200" cy="254000"/>
          </a:xfrm>
        </p:spPr>
        <p:txBody>
          <a:bodyPr/>
          <a:lstStyle/>
          <a:p>
            <a:r>
              <a:rPr lang="nl-NL"/>
              <a:t>Deepdive Pensioenen</a:t>
            </a:r>
            <a:endParaRPr lang="nl-NL" dirty="0"/>
          </a:p>
        </p:txBody>
      </p:sp>
      <p:sp>
        <p:nvSpPr>
          <p:cNvPr id="16" name="Slide Number Placeholder 5">
            <a:extLst>
              <a:ext uri="{FF2B5EF4-FFF2-40B4-BE49-F238E27FC236}">
                <a16:creationId xmlns:a16="http://schemas.microsoft.com/office/drawing/2014/main" id="{296E0178-9B99-C8BB-6BD8-858FF096EA29}"/>
              </a:ext>
            </a:extLst>
          </p:cNvPr>
          <p:cNvSpPr>
            <a:spLocks noGrp="1"/>
          </p:cNvSpPr>
          <p:nvPr>
            <p:ph type="sldNum" sz="quarter" idx="12"/>
          </p:nvPr>
        </p:nvSpPr>
        <p:spPr>
          <a:xfrm>
            <a:off x="11569700" y="6553200"/>
            <a:ext cx="393700" cy="254000"/>
          </a:xfrm>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96866416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van twee (H2)]">
    <p:spTree>
      <p:nvGrpSpPr>
        <p:cNvPr id="1" name=""/>
        <p:cNvGrpSpPr/>
        <p:nvPr/>
      </p:nvGrpSpPr>
      <p:grpSpPr>
        <a:xfrm>
          <a:off x="0" y="0"/>
          <a:ext cx="0" cy="0"/>
          <a:chOff x="0" y="0"/>
          <a:chExt cx="0" cy="0"/>
        </a:xfrm>
      </p:grpSpPr>
      <p:sp>
        <p:nvSpPr>
          <p:cNvPr id="7" name="Frame 1">
            <a:extLst>
              <a:ext uri="{FF2B5EF4-FFF2-40B4-BE49-F238E27FC236}">
                <a16:creationId xmlns:a16="http://schemas.microsoft.com/office/drawing/2014/main" id="{334B8DEE-3919-AAA4-2DDF-F0AE929AE72E}"/>
              </a:ext>
              <a:ext uri="{C183D7F6-B498-43B3-948B-1728B52AA6E4}">
                <adec:decorative xmlns:adec="http://schemas.microsoft.com/office/drawing/2017/decorative" val="1"/>
              </a:ext>
            </a:extLst>
          </p:cNvPr>
          <p:cNvSpPr>
            <a:spLocks/>
          </p:cNvSpPr>
          <p:nvPr userDrawn="1"/>
        </p:nvSpPr>
        <p:spPr bwMode="auto">
          <a:xfrm>
            <a:off x="230188" y="228600"/>
            <a:ext cx="11731625" cy="6172200"/>
          </a:xfrm>
          <a:custGeom>
            <a:avLst/>
            <a:gdLst>
              <a:gd name="T0" fmla="*/ 34060 w 36960"/>
              <a:gd name="T1" fmla="*/ 19440 h 19440"/>
              <a:gd name="T2" fmla="*/ 0 w 36960"/>
              <a:gd name="T3" fmla="*/ 19440 h 19440"/>
              <a:gd name="T4" fmla="*/ 0 w 36960"/>
              <a:gd name="T5" fmla="*/ 19400 h 19440"/>
              <a:gd name="T6" fmla="*/ 34060 w 36960"/>
              <a:gd name="T7" fmla="*/ 19400 h 19440"/>
              <a:gd name="T8" fmla="*/ 36920 w 36960"/>
              <a:gd name="T9" fmla="*/ 16540 h 19440"/>
              <a:gd name="T10" fmla="*/ 36920 w 36960"/>
              <a:gd name="T11" fmla="*/ 0 h 19440"/>
              <a:gd name="T12" fmla="*/ 36960 w 36960"/>
              <a:gd name="T13" fmla="*/ 0 h 19440"/>
              <a:gd name="T14" fmla="*/ 36960 w 36960"/>
              <a:gd name="T15" fmla="*/ 16540 h 19440"/>
              <a:gd name="T16" fmla="*/ 34060 w 36960"/>
              <a:gd name="T17" fmla="*/ 19440 h 19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60" h="19440">
                <a:moveTo>
                  <a:pt x="34060" y="19440"/>
                </a:moveTo>
                <a:cubicBezTo>
                  <a:pt x="0" y="19440"/>
                  <a:pt x="0" y="19440"/>
                  <a:pt x="0" y="19440"/>
                </a:cubicBezTo>
                <a:cubicBezTo>
                  <a:pt x="0" y="19400"/>
                  <a:pt x="0" y="19400"/>
                  <a:pt x="0" y="19400"/>
                </a:cubicBezTo>
                <a:cubicBezTo>
                  <a:pt x="34060" y="19400"/>
                  <a:pt x="34060" y="19400"/>
                  <a:pt x="34060" y="19400"/>
                </a:cubicBezTo>
                <a:cubicBezTo>
                  <a:pt x="35637" y="19400"/>
                  <a:pt x="36920" y="18117"/>
                  <a:pt x="36920" y="16540"/>
                </a:cubicBezTo>
                <a:cubicBezTo>
                  <a:pt x="36920" y="0"/>
                  <a:pt x="36920" y="0"/>
                  <a:pt x="36920" y="0"/>
                </a:cubicBezTo>
                <a:cubicBezTo>
                  <a:pt x="36960" y="0"/>
                  <a:pt x="36960" y="0"/>
                  <a:pt x="36960" y="0"/>
                </a:cubicBezTo>
                <a:cubicBezTo>
                  <a:pt x="36960" y="16540"/>
                  <a:pt x="36960" y="16540"/>
                  <a:pt x="36960" y="16540"/>
                </a:cubicBezTo>
                <a:cubicBezTo>
                  <a:pt x="36960" y="18139"/>
                  <a:pt x="35659" y="19440"/>
                  <a:pt x="34060" y="1944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7" name="01_Title 2">
            <a:extLst>
              <a:ext uri="{FF2B5EF4-FFF2-40B4-BE49-F238E27FC236}">
                <a16:creationId xmlns:a16="http://schemas.microsoft.com/office/drawing/2014/main" id="{82073908-A5DF-4ACF-5E1D-06D5B051B255}"/>
              </a:ext>
            </a:extLst>
          </p:cNvPr>
          <p:cNvSpPr>
            <a:spLocks noGrp="1"/>
          </p:cNvSpPr>
          <p:nvPr>
            <p:ph type="title" hasCustomPrompt="1"/>
          </p:nvPr>
        </p:nvSpPr>
        <p:spPr/>
        <p:txBody>
          <a:bodyPr/>
          <a:lstStyle>
            <a:lvl1pPr>
              <a:defRPr kumimoji="0" sz="3600" b="1" i="0" u="none" baseline="0">
                <a:solidFill>
                  <a:schemeClr val="tx1">
                    <a:lumMod val="100000"/>
                  </a:schemeClr>
                </a:solidFill>
                <a:latin typeface="RijksSansTT" panose="020B0604020202020204" charset="0"/>
              </a:defRPr>
            </a:lvl1pPr>
          </a:lstStyle>
          <a:p>
            <a:r>
              <a:rPr lang="nl-NL"/>
              <a:t>[Titel]</a:t>
            </a:r>
            <a:endParaRPr lang="nl-NL" dirty="0"/>
          </a:p>
        </p:txBody>
      </p:sp>
      <p:sp>
        <p:nvSpPr>
          <p:cNvPr id="18" name="02_Frame content 3[PHJU]"/>
          <p:cNvSpPr>
            <a:spLocks noGrp="1"/>
          </p:cNvSpPr>
          <p:nvPr>
            <p:ph sz="half" idx="1" hasCustomPrompt="1"/>
          </p:nvPr>
        </p:nvSpPr>
        <p:spPr>
          <a:xfrm>
            <a:off x="685800" y="1752600"/>
            <a:ext cx="4965700" cy="4013200"/>
          </a:xfrm>
        </p:spPr>
        <p:txBody>
          <a:bodyPr/>
          <a:lstStyle>
            <a:lvl1pPr>
              <a:defRPr/>
            </a:lvl1pPr>
            <a:lvl2pPr>
              <a:defRPr/>
            </a:lvl2pPr>
            <a:lvl3pPr>
              <a:defRPr/>
            </a:lvl3pPr>
            <a:lvl4pPr>
              <a:defRPr/>
            </a:lvl4pPr>
            <a:lvl5pPr>
              <a:defRPr/>
            </a:lvl5pPr>
            <a:lvl6pPr>
              <a:defRPr/>
            </a:lvl6pPr>
          </a:lstStyle>
          <a:p>
            <a:pPr lvl="0"/>
            <a:r>
              <a:rPr lang="nl-NL" dirty="0"/>
              <a:t>[Typ tekst of klik op een pictogram om een object in te voegen]</a:t>
            </a:r>
          </a:p>
        </p:txBody>
      </p:sp>
      <p:sp>
        <p:nvSpPr>
          <p:cNvPr id="19" name="03_Frame content 4[PHJU]"/>
          <p:cNvSpPr>
            <a:spLocks noGrp="1"/>
          </p:cNvSpPr>
          <p:nvPr>
            <p:ph sz="half" idx="2" hasCustomPrompt="1"/>
          </p:nvPr>
        </p:nvSpPr>
        <p:spPr>
          <a:xfrm>
            <a:off x="6540500" y="1752600"/>
            <a:ext cx="4965700" cy="4013200"/>
          </a:xfrm>
        </p:spPr>
        <p:txBody>
          <a:bodyPr/>
          <a:lstStyle/>
          <a:p>
            <a:pPr lvl="0"/>
            <a:r>
              <a:rPr lang="nl-NL" dirty="0"/>
              <a:t>[Typ tekst of klik op een pictogram om een object in te voegen]</a:t>
            </a:r>
          </a:p>
        </p:txBody>
      </p:sp>
      <p:sp>
        <p:nvSpPr>
          <p:cNvPr id="20" name="Date Placeholder 5">
            <a:extLst>
              <a:ext uri="{FF2B5EF4-FFF2-40B4-BE49-F238E27FC236}">
                <a16:creationId xmlns:a16="http://schemas.microsoft.com/office/drawing/2014/main" id="{284D6DA8-3274-3428-B704-7666DD602D13}"/>
              </a:ext>
            </a:extLst>
          </p:cNvPr>
          <p:cNvSpPr>
            <a:spLocks noGrp="1"/>
          </p:cNvSpPr>
          <p:nvPr>
            <p:ph type="dt" sz="half" idx="10"/>
          </p:nvPr>
        </p:nvSpPr>
        <p:spPr>
          <a:xfrm>
            <a:off x="10744200" y="6553200"/>
            <a:ext cx="762000" cy="254000"/>
          </a:xfrm>
        </p:spPr>
        <p:txBody>
          <a:bodyPr/>
          <a:lstStyle/>
          <a:p>
            <a:fld id="{5E905ED4-14F5-4CE9-9E77-08E86439DD30}" type="datetime1">
              <a:rPr lang="nl-NL" smtClean="0"/>
              <a:t>25-3-2026</a:t>
            </a:fld>
            <a:endParaRPr lang="nl-NL" dirty="0"/>
          </a:p>
        </p:txBody>
      </p:sp>
      <p:sp>
        <p:nvSpPr>
          <p:cNvPr id="21" name="Footer Placeholder 6">
            <a:extLst>
              <a:ext uri="{FF2B5EF4-FFF2-40B4-BE49-F238E27FC236}">
                <a16:creationId xmlns:a16="http://schemas.microsoft.com/office/drawing/2014/main" id="{F2BD6D3A-D398-83FF-A0E5-600E73D96CFB}"/>
              </a:ext>
            </a:extLst>
          </p:cNvPr>
          <p:cNvSpPr>
            <a:spLocks noGrp="1"/>
          </p:cNvSpPr>
          <p:nvPr>
            <p:ph type="ftr" sz="quarter" idx="11"/>
          </p:nvPr>
        </p:nvSpPr>
        <p:spPr>
          <a:xfrm>
            <a:off x="3073400" y="6553200"/>
            <a:ext cx="6045200" cy="254000"/>
          </a:xfrm>
        </p:spPr>
        <p:txBody>
          <a:bodyPr/>
          <a:lstStyle/>
          <a:p>
            <a:r>
              <a:rPr lang="nl-NL"/>
              <a:t>Deepdive Pensioenen</a:t>
            </a:r>
            <a:endParaRPr lang="nl-NL" dirty="0"/>
          </a:p>
        </p:txBody>
      </p:sp>
      <p:sp>
        <p:nvSpPr>
          <p:cNvPr id="22" name="Slide Number Placeholder 7">
            <a:extLst>
              <a:ext uri="{FF2B5EF4-FFF2-40B4-BE49-F238E27FC236}">
                <a16:creationId xmlns:a16="http://schemas.microsoft.com/office/drawing/2014/main" id="{4D2E88B7-EF8F-6FB6-BDED-F369B8BE02FB}"/>
              </a:ext>
            </a:extLst>
          </p:cNvPr>
          <p:cNvSpPr>
            <a:spLocks noGrp="1"/>
          </p:cNvSpPr>
          <p:nvPr>
            <p:ph type="sldNum" sz="quarter" idx="12"/>
          </p:nvPr>
        </p:nvSpPr>
        <p:spPr>
          <a:xfrm>
            <a:off x="11569700" y="6553200"/>
            <a:ext cx="393700" cy="254000"/>
          </a:xfrm>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409509898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leen titel (H2)]">
    <p:spTree>
      <p:nvGrpSpPr>
        <p:cNvPr id="1" name=""/>
        <p:cNvGrpSpPr/>
        <p:nvPr/>
      </p:nvGrpSpPr>
      <p:grpSpPr>
        <a:xfrm>
          <a:off x="0" y="0"/>
          <a:ext cx="0" cy="0"/>
          <a:chOff x="0" y="0"/>
          <a:chExt cx="0" cy="0"/>
        </a:xfrm>
      </p:grpSpPr>
      <p:sp>
        <p:nvSpPr>
          <p:cNvPr id="5" name="Frame 1">
            <a:extLst>
              <a:ext uri="{FF2B5EF4-FFF2-40B4-BE49-F238E27FC236}">
                <a16:creationId xmlns:a16="http://schemas.microsoft.com/office/drawing/2014/main" id="{FFA1455E-5710-DCC9-2C72-3CF63FF56C89}"/>
              </a:ext>
              <a:ext uri="{C183D7F6-B498-43B3-948B-1728B52AA6E4}">
                <adec:decorative xmlns:adec="http://schemas.microsoft.com/office/drawing/2017/decorative" val="1"/>
              </a:ext>
            </a:extLst>
          </p:cNvPr>
          <p:cNvSpPr>
            <a:spLocks/>
          </p:cNvSpPr>
          <p:nvPr userDrawn="1"/>
        </p:nvSpPr>
        <p:spPr bwMode="auto">
          <a:xfrm>
            <a:off x="230188" y="228600"/>
            <a:ext cx="11731625" cy="6172200"/>
          </a:xfrm>
          <a:custGeom>
            <a:avLst/>
            <a:gdLst>
              <a:gd name="T0" fmla="*/ 34060 w 36960"/>
              <a:gd name="T1" fmla="*/ 19440 h 19440"/>
              <a:gd name="T2" fmla="*/ 0 w 36960"/>
              <a:gd name="T3" fmla="*/ 19440 h 19440"/>
              <a:gd name="T4" fmla="*/ 0 w 36960"/>
              <a:gd name="T5" fmla="*/ 19400 h 19440"/>
              <a:gd name="T6" fmla="*/ 34060 w 36960"/>
              <a:gd name="T7" fmla="*/ 19400 h 19440"/>
              <a:gd name="T8" fmla="*/ 36920 w 36960"/>
              <a:gd name="T9" fmla="*/ 16540 h 19440"/>
              <a:gd name="T10" fmla="*/ 36920 w 36960"/>
              <a:gd name="T11" fmla="*/ 0 h 19440"/>
              <a:gd name="T12" fmla="*/ 36960 w 36960"/>
              <a:gd name="T13" fmla="*/ 0 h 19440"/>
              <a:gd name="T14" fmla="*/ 36960 w 36960"/>
              <a:gd name="T15" fmla="*/ 16540 h 19440"/>
              <a:gd name="T16" fmla="*/ 34060 w 36960"/>
              <a:gd name="T17" fmla="*/ 19440 h 19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60" h="19440">
                <a:moveTo>
                  <a:pt x="34060" y="19440"/>
                </a:moveTo>
                <a:cubicBezTo>
                  <a:pt x="0" y="19440"/>
                  <a:pt x="0" y="19440"/>
                  <a:pt x="0" y="19440"/>
                </a:cubicBezTo>
                <a:cubicBezTo>
                  <a:pt x="0" y="19400"/>
                  <a:pt x="0" y="19400"/>
                  <a:pt x="0" y="19400"/>
                </a:cubicBezTo>
                <a:cubicBezTo>
                  <a:pt x="34060" y="19400"/>
                  <a:pt x="34060" y="19400"/>
                  <a:pt x="34060" y="19400"/>
                </a:cubicBezTo>
                <a:cubicBezTo>
                  <a:pt x="35637" y="19400"/>
                  <a:pt x="36920" y="18117"/>
                  <a:pt x="36920" y="16540"/>
                </a:cubicBezTo>
                <a:cubicBezTo>
                  <a:pt x="36920" y="0"/>
                  <a:pt x="36920" y="0"/>
                  <a:pt x="36920" y="0"/>
                </a:cubicBezTo>
                <a:cubicBezTo>
                  <a:pt x="36960" y="0"/>
                  <a:pt x="36960" y="0"/>
                  <a:pt x="36960" y="0"/>
                </a:cubicBezTo>
                <a:cubicBezTo>
                  <a:pt x="36960" y="16540"/>
                  <a:pt x="36960" y="16540"/>
                  <a:pt x="36960" y="16540"/>
                </a:cubicBezTo>
                <a:cubicBezTo>
                  <a:pt x="36960" y="18139"/>
                  <a:pt x="35659" y="19440"/>
                  <a:pt x="34060" y="1944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3" name="01_Title 2">
            <a:extLst>
              <a:ext uri="{FF2B5EF4-FFF2-40B4-BE49-F238E27FC236}">
                <a16:creationId xmlns:a16="http://schemas.microsoft.com/office/drawing/2014/main" id="{DA3D2D6B-3297-1E7F-CBC1-BE0C4687FE9E}"/>
              </a:ext>
            </a:extLst>
          </p:cNvPr>
          <p:cNvSpPr>
            <a:spLocks noGrp="1"/>
          </p:cNvSpPr>
          <p:nvPr>
            <p:ph type="title" hasCustomPrompt="1"/>
          </p:nvPr>
        </p:nvSpPr>
        <p:spPr/>
        <p:txBody>
          <a:bodyPr/>
          <a:lstStyle>
            <a:lvl1pPr>
              <a:defRPr kumimoji="0" sz="3600" b="1" i="0" u="none" baseline="0">
                <a:solidFill>
                  <a:schemeClr val="tx1">
                    <a:lumMod val="100000"/>
                  </a:schemeClr>
                </a:solidFill>
                <a:latin typeface="RijksSansTT" panose="020B0604020202020204" charset="0"/>
              </a:defRPr>
            </a:lvl1pPr>
          </a:lstStyle>
          <a:p>
            <a:r>
              <a:rPr lang="nl-NL"/>
              <a:t>[Titel]</a:t>
            </a:r>
            <a:endParaRPr lang="nl-NL" dirty="0"/>
          </a:p>
        </p:txBody>
      </p:sp>
      <p:sp>
        <p:nvSpPr>
          <p:cNvPr id="14" name="Date Placeholder 3">
            <a:extLst>
              <a:ext uri="{FF2B5EF4-FFF2-40B4-BE49-F238E27FC236}">
                <a16:creationId xmlns:a16="http://schemas.microsoft.com/office/drawing/2014/main" id="{155AE469-56CA-99F6-903F-5B9118BB6CBE}"/>
              </a:ext>
            </a:extLst>
          </p:cNvPr>
          <p:cNvSpPr>
            <a:spLocks noGrp="1"/>
          </p:cNvSpPr>
          <p:nvPr>
            <p:ph type="dt" sz="half" idx="10"/>
          </p:nvPr>
        </p:nvSpPr>
        <p:spPr>
          <a:xfrm>
            <a:off x="10744200" y="6553200"/>
            <a:ext cx="762000" cy="254000"/>
          </a:xfrm>
        </p:spPr>
        <p:txBody>
          <a:bodyPr/>
          <a:lstStyle/>
          <a:p>
            <a:fld id="{F73AD158-E86E-4D68-862F-7FDEE421118B}" type="datetime1">
              <a:rPr lang="nl-NL" smtClean="0"/>
              <a:t>25-3-2026</a:t>
            </a:fld>
            <a:endParaRPr lang="nl-NL" dirty="0"/>
          </a:p>
        </p:txBody>
      </p:sp>
      <p:sp>
        <p:nvSpPr>
          <p:cNvPr id="15" name="Footer Placeholder 4">
            <a:extLst>
              <a:ext uri="{FF2B5EF4-FFF2-40B4-BE49-F238E27FC236}">
                <a16:creationId xmlns:a16="http://schemas.microsoft.com/office/drawing/2014/main" id="{36534805-570C-B89B-291A-76A1D161F003}"/>
              </a:ext>
            </a:extLst>
          </p:cNvPr>
          <p:cNvSpPr>
            <a:spLocks noGrp="1"/>
          </p:cNvSpPr>
          <p:nvPr>
            <p:ph type="ftr" sz="quarter" idx="11"/>
          </p:nvPr>
        </p:nvSpPr>
        <p:spPr>
          <a:xfrm>
            <a:off x="3073400" y="6553200"/>
            <a:ext cx="6045200" cy="254000"/>
          </a:xfrm>
        </p:spPr>
        <p:txBody>
          <a:bodyPr/>
          <a:lstStyle/>
          <a:p>
            <a:r>
              <a:rPr lang="nl-NL"/>
              <a:t>Deepdive Pensioenen</a:t>
            </a:r>
            <a:endParaRPr lang="nl-NL" dirty="0"/>
          </a:p>
        </p:txBody>
      </p:sp>
      <p:sp>
        <p:nvSpPr>
          <p:cNvPr id="16" name="Slide Number Placeholder 5">
            <a:extLst>
              <a:ext uri="{FF2B5EF4-FFF2-40B4-BE49-F238E27FC236}">
                <a16:creationId xmlns:a16="http://schemas.microsoft.com/office/drawing/2014/main" id="{073FC8AE-6428-1544-CAA6-8ADFD2485409}"/>
              </a:ext>
            </a:extLst>
          </p:cNvPr>
          <p:cNvSpPr>
            <a:spLocks noGrp="1"/>
          </p:cNvSpPr>
          <p:nvPr>
            <p:ph type="sldNum" sz="quarter" idx="12"/>
          </p:nvPr>
        </p:nvSpPr>
        <p:spPr>
          <a:xfrm>
            <a:off x="11569700" y="6553200"/>
            <a:ext cx="393700" cy="254000"/>
          </a:xfrm>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152242171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F28FDFF-8757-4F0C-A528-0AE201AA4538}"/>
              </a:ext>
              <a:ext uri="{C183D7F6-B498-43B3-948B-1728B52AA6E4}">
                <adec:decorative xmlns:adec="http://schemas.microsoft.com/office/drawing/2017/decorative" val="1"/>
              </a:ext>
            </a:extLst>
          </p:cNvPr>
          <p:cNvSpPr>
            <a:spLocks/>
          </p:cNvSpPr>
          <p:nvPr userDrawn="1"/>
        </p:nvSpPr>
        <p:spPr bwMode="auto">
          <a:xfrm>
            <a:off x="230188" y="228600"/>
            <a:ext cx="11731625" cy="6172200"/>
          </a:xfrm>
          <a:custGeom>
            <a:avLst/>
            <a:gdLst>
              <a:gd name="T0" fmla="*/ 34060 w 36960"/>
              <a:gd name="T1" fmla="*/ 19440 h 19440"/>
              <a:gd name="T2" fmla="*/ 0 w 36960"/>
              <a:gd name="T3" fmla="*/ 19440 h 19440"/>
              <a:gd name="T4" fmla="*/ 0 w 36960"/>
              <a:gd name="T5" fmla="*/ 19400 h 19440"/>
              <a:gd name="T6" fmla="*/ 34060 w 36960"/>
              <a:gd name="T7" fmla="*/ 19400 h 19440"/>
              <a:gd name="T8" fmla="*/ 36920 w 36960"/>
              <a:gd name="T9" fmla="*/ 16540 h 19440"/>
              <a:gd name="T10" fmla="*/ 36920 w 36960"/>
              <a:gd name="T11" fmla="*/ 0 h 19440"/>
              <a:gd name="T12" fmla="*/ 36960 w 36960"/>
              <a:gd name="T13" fmla="*/ 0 h 19440"/>
              <a:gd name="T14" fmla="*/ 36960 w 36960"/>
              <a:gd name="T15" fmla="*/ 16540 h 19440"/>
              <a:gd name="T16" fmla="*/ 34060 w 36960"/>
              <a:gd name="T17" fmla="*/ 19440 h 19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60" h="19440">
                <a:moveTo>
                  <a:pt x="34060" y="19440"/>
                </a:moveTo>
                <a:cubicBezTo>
                  <a:pt x="0" y="19440"/>
                  <a:pt x="0" y="19440"/>
                  <a:pt x="0" y="19440"/>
                </a:cubicBezTo>
                <a:cubicBezTo>
                  <a:pt x="0" y="19400"/>
                  <a:pt x="0" y="19400"/>
                  <a:pt x="0" y="19400"/>
                </a:cubicBezTo>
                <a:cubicBezTo>
                  <a:pt x="34060" y="19400"/>
                  <a:pt x="34060" y="19400"/>
                  <a:pt x="34060" y="19400"/>
                </a:cubicBezTo>
                <a:cubicBezTo>
                  <a:pt x="35637" y="19400"/>
                  <a:pt x="36920" y="18117"/>
                  <a:pt x="36920" y="16540"/>
                </a:cubicBezTo>
                <a:cubicBezTo>
                  <a:pt x="36920" y="0"/>
                  <a:pt x="36920" y="0"/>
                  <a:pt x="36920" y="0"/>
                </a:cubicBezTo>
                <a:cubicBezTo>
                  <a:pt x="36960" y="0"/>
                  <a:pt x="36960" y="0"/>
                  <a:pt x="36960" y="0"/>
                </a:cubicBezTo>
                <a:cubicBezTo>
                  <a:pt x="36960" y="16540"/>
                  <a:pt x="36960" y="16540"/>
                  <a:pt x="36960" y="16540"/>
                </a:cubicBezTo>
                <a:cubicBezTo>
                  <a:pt x="36960" y="18139"/>
                  <a:pt x="35659" y="19440"/>
                  <a:pt x="34060" y="1944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9" name="Date Placeholder 2">
            <a:extLst>
              <a:ext uri="{FF2B5EF4-FFF2-40B4-BE49-F238E27FC236}">
                <a16:creationId xmlns:a16="http://schemas.microsoft.com/office/drawing/2014/main" id="{C86F5FB4-56C5-AADA-0097-2BFE2A9F95C4}"/>
              </a:ext>
            </a:extLst>
          </p:cNvPr>
          <p:cNvSpPr>
            <a:spLocks noGrp="1"/>
          </p:cNvSpPr>
          <p:nvPr>
            <p:ph type="dt" sz="half" idx="10"/>
          </p:nvPr>
        </p:nvSpPr>
        <p:spPr>
          <a:xfrm>
            <a:off x="10744200" y="6553200"/>
            <a:ext cx="762000" cy="254000"/>
          </a:xfrm>
        </p:spPr>
        <p:txBody>
          <a:bodyPr/>
          <a:lstStyle/>
          <a:p>
            <a:fld id="{9F33CD4B-E28D-4D89-A62F-604209DC4979}" type="datetime1">
              <a:rPr lang="nl-NL" smtClean="0"/>
              <a:t>25-3-2026</a:t>
            </a:fld>
            <a:endParaRPr lang="nl-NL" dirty="0"/>
          </a:p>
        </p:txBody>
      </p:sp>
      <p:sp>
        <p:nvSpPr>
          <p:cNvPr id="10" name="Footer Placeholder 3">
            <a:extLst>
              <a:ext uri="{FF2B5EF4-FFF2-40B4-BE49-F238E27FC236}">
                <a16:creationId xmlns:a16="http://schemas.microsoft.com/office/drawing/2014/main" id="{07A03B06-5D19-1A37-7BC3-FEAFB16D60FA}"/>
              </a:ext>
            </a:extLst>
          </p:cNvPr>
          <p:cNvSpPr>
            <a:spLocks noGrp="1"/>
          </p:cNvSpPr>
          <p:nvPr>
            <p:ph type="ftr" sz="quarter" idx="11"/>
          </p:nvPr>
        </p:nvSpPr>
        <p:spPr>
          <a:xfrm>
            <a:off x="3073400" y="6553200"/>
            <a:ext cx="6045200" cy="254000"/>
          </a:xfrm>
        </p:spPr>
        <p:txBody>
          <a:bodyPr/>
          <a:lstStyle/>
          <a:p>
            <a:r>
              <a:rPr lang="nl-NL"/>
              <a:t>Deepdive Pensioenen</a:t>
            </a:r>
            <a:endParaRPr lang="nl-NL" dirty="0"/>
          </a:p>
        </p:txBody>
      </p:sp>
      <p:sp>
        <p:nvSpPr>
          <p:cNvPr id="11" name="Slide Number Placeholder 4">
            <a:extLst>
              <a:ext uri="{FF2B5EF4-FFF2-40B4-BE49-F238E27FC236}">
                <a16:creationId xmlns:a16="http://schemas.microsoft.com/office/drawing/2014/main" id="{B6F26E3B-6BE9-461B-3764-2D158C27A97C}"/>
              </a:ext>
            </a:extLst>
          </p:cNvPr>
          <p:cNvSpPr>
            <a:spLocks noGrp="1"/>
          </p:cNvSpPr>
          <p:nvPr>
            <p:ph type="sldNum" sz="quarter" idx="12"/>
          </p:nvPr>
        </p:nvSpPr>
        <p:spPr>
          <a:xfrm>
            <a:off x="11569700" y="6553200"/>
            <a:ext cx="393700" cy="254000"/>
          </a:xfrm>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24771458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inddia+foto]">
    <p:spTree>
      <p:nvGrpSpPr>
        <p:cNvPr id="1" name=""/>
        <p:cNvGrpSpPr/>
        <p:nvPr/>
      </p:nvGrpSpPr>
      <p:grpSpPr>
        <a:xfrm>
          <a:off x="0" y="0"/>
          <a:ext cx="0" cy="0"/>
          <a:chOff x="0" y="0"/>
          <a:chExt cx="0" cy="0"/>
        </a:xfrm>
      </p:grpSpPr>
      <p:sp>
        <p:nvSpPr>
          <p:cNvPr id="15" name="Frame 2">
            <a:extLst>
              <a:ext uri="{FF2B5EF4-FFF2-40B4-BE49-F238E27FC236}">
                <a16:creationId xmlns:a16="http://schemas.microsoft.com/office/drawing/2014/main" id="{D2D7FE0D-77DA-CAF6-0C62-4980C0C277A7}"/>
              </a:ext>
              <a:ext uri="{C183D7F6-B498-43B3-948B-1728B52AA6E4}">
                <adec:decorative xmlns:adec="http://schemas.microsoft.com/office/drawing/2017/decorative" val="1"/>
              </a:ext>
            </a:extLst>
          </p:cNvPr>
          <p:cNvSpPr txBox="1">
            <a:spLocks/>
          </p:cNvSpPr>
          <p:nvPr userDrawn="1"/>
        </p:nvSpPr>
        <p:spPr bwMode="auto">
          <a:xfrm>
            <a:off x="228600" y="4000500"/>
            <a:ext cx="3911600" cy="2628900"/>
          </a:xfrm>
          <a:custGeom>
            <a:avLst/>
            <a:gdLst>
              <a:gd name="T0" fmla="*/ 0 w 12320"/>
              <a:gd name="T1" fmla="*/ 0 h 8280"/>
              <a:gd name="T2" fmla="*/ 0 w 12320"/>
              <a:gd name="T3" fmla="*/ 8280 h 8280"/>
              <a:gd name="T4" fmla="*/ 12320 w 12320"/>
              <a:gd name="T5" fmla="*/ 8280 h 8280"/>
              <a:gd name="T6" fmla="*/ 12320 w 12320"/>
              <a:gd name="T7" fmla="*/ 2880 h 8280"/>
              <a:gd name="T8" fmla="*/ 9440 w 12320"/>
              <a:gd name="T9" fmla="*/ 0 h 8280"/>
              <a:gd name="T10" fmla="*/ 0 w 12320"/>
              <a:gd name="T11" fmla="*/ 0 h 8280"/>
            </a:gdLst>
            <a:ahLst/>
            <a:cxnLst>
              <a:cxn ang="0">
                <a:pos x="T0" y="T1"/>
              </a:cxn>
              <a:cxn ang="0">
                <a:pos x="T2" y="T3"/>
              </a:cxn>
              <a:cxn ang="0">
                <a:pos x="T4" y="T5"/>
              </a:cxn>
              <a:cxn ang="0">
                <a:pos x="T6" y="T7"/>
              </a:cxn>
              <a:cxn ang="0">
                <a:pos x="T8" y="T9"/>
              </a:cxn>
              <a:cxn ang="0">
                <a:pos x="T10" y="T11"/>
              </a:cxn>
            </a:cxnLst>
            <a:rect l="0" t="0" r="r" b="b"/>
            <a:pathLst>
              <a:path w="12320" h="8280">
                <a:moveTo>
                  <a:pt x="0" y="0"/>
                </a:moveTo>
                <a:cubicBezTo>
                  <a:pt x="0" y="8280"/>
                  <a:pt x="0" y="8280"/>
                  <a:pt x="0" y="8280"/>
                </a:cubicBezTo>
                <a:cubicBezTo>
                  <a:pt x="12320" y="8280"/>
                  <a:pt x="12320" y="8280"/>
                  <a:pt x="12320" y="8280"/>
                </a:cubicBezTo>
                <a:cubicBezTo>
                  <a:pt x="12320" y="2880"/>
                  <a:pt x="12320" y="2880"/>
                  <a:pt x="12320" y="2880"/>
                </a:cubicBezTo>
                <a:cubicBezTo>
                  <a:pt x="12320" y="1289"/>
                  <a:pt x="11031" y="0"/>
                  <a:pt x="9440" y="0"/>
                </a:cubicBezTo>
                <a:lnTo>
                  <a:pt x="0" y="0"/>
                </a:lnTo>
                <a:close/>
              </a:path>
            </a:pathLst>
          </a:custGeom>
          <a:solidFill>
            <a:schemeClr val="accent1"/>
          </a:solidFill>
          <a:ln w="0" cap="flat" cmpd="sng" algn="ctr">
            <a:solidFill>
              <a:srgbClr val="D52B1E">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kern="1200">
                <a:solidFill>
                  <a:schemeClr val="tx1"/>
                </a:solidFill>
                <a:latin typeface="Arial" panose="020B0604020202020204" pitchFamily="34" charset="0"/>
                <a:ea typeface="+mn-ea"/>
                <a:cs typeface="+mn-cs"/>
              </a:defRPr>
            </a:lvl1pPr>
            <a:lvl2pPr marL="324000" indent="-162000" algn="l" defTabSz="914400" rtl="0" eaLnBrk="1" latinLnBrk="0" hangingPunct="1">
              <a:lnSpc>
                <a:spcPct val="105000"/>
              </a:lnSpc>
              <a:spcBef>
                <a:spcPts val="900"/>
              </a:spcBef>
              <a:buFont typeface="RijksSansTT ExtraBold" panose="020B0904010101010104" pitchFamily="34" charset="0"/>
              <a:buChar char="-"/>
              <a:defRPr sz="1700" kern="1200" baseline="0">
                <a:solidFill>
                  <a:schemeClr val="tx1"/>
                </a:solidFill>
                <a:latin typeface="+mn-lt"/>
                <a:ea typeface="+mn-ea"/>
                <a:cs typeface="+mn-cs"/>
              </a:defRPr>
            </a:lvl2pPr>
            <a:lvl3pPr marL="486000" indent="-162000" algn="l" defTabSz="914400" rtl="0" eaLnBrk="1" latinLnBrk="0" hangingPunct="1">
              <a:lnSpc>
                <a:spcPct val="105000"/>
              </a:lnSpc>
              <a:spcBef>
                <a:spcPts val="900"/>
              </a:spcBef>
              <a:buFont typeface="RijksSansTT ExtraBold" panose="020B0904010101010104" pitchFamily="34" charset="0"/>
              <a:buChar char="&gt;"/>
              <a:defRPr sz="1700" kern="1200">
                <a:solidFill>
                  <a:schemeClr val="tx1"/>
                </a:solidFill>
                <a:latin typeface="+mn-lt"/>
                <a:ea typeface="+mn-ea"/>
                <a:cs typeface="+mn-cs"/>
              </a:defRPr>
            </a:lvl3pPr>
            <a:lvl4pPr marL="162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4pPr>
            <a:lvl5pPr marL="324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5pPr>
            <a:lvl6pPr marL="486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6pPr>
            <a:lvl7pPr marL="0" indent="0" algn="l" defTabSz="914400" rtl="0" eaLnBrk="1" latinLnBrk="0" hangingPunct="1">
              <a:lnSpc>
                <a:spcPct val="105000"/>
              </a:lnSpc>
              <a:spcBef>
                <a:spcPts val="0"/>
              </a:spcBef>
              <a:buFont typeface="Arial" panose="020B0604020202020204" pitchFamily="34" charset="0"/>
              <a:buNone/>
              <a:defRPr sz="1700" b="0" kern="1200">
                <a:solidFill>
                  <a:schemeClr val="tx1"/>
                </a:solidFill>
                <a:latin typeface="+mn-lt"/>
                <a:ea typeface="+mn-ea"/>
                <a:cs typeface="+mn-cs"/>
              </a:defRPr>
            </a:lvl7pPr>
            <a:lvl8pPr marL="0" indent="0" algn="l" defTabSz="914400" rtl="0" eaLnBrk="1" latinLnBrk="0" hangingPunct="1">
              <a:lnSpc>
                <a:spcPct val="105000"/>
              </a:lnSpc>
              <a:spcBef>
                <a:spcPts val="0"/>
              </a:spcBef>
              <a:buFont typeface="Arial" panose="020B0604020202020204" pitchFamily="34" charset="0"/>
              <a:buNone/>
              <a:defRPr sz="1700" b="1" kern="1200">
                <a:solidFill>
                  <a:schemeClr val="tx1"/>
                </a:solidFill>
                <a:latin typeface="+mj-lt"/>
                <a:ea typeface="+mn-ea"/>
                <a:cs typeface="+mn-cs"/>
              </a:defRPr>
            </a:lvl8pPr>
            <a:lvl9pPr marL="162000" indent="0" algn="l" defTabSz="914400" rtl="0" eaLnBrk="1" latinLnBrk="0" hangingPunct="1">
              <a:lnSpc>
                <a:spcPct val="105000"/>
              </a:lnSpc>
              <a:spcBef>
                <a:spcPts val="0"/>
              </a:spcBef>
              <a:buFont typeface="Arial" panose="020B0604020202020204" pitchFamily="34" charset="0"/>
              <a:buNone/>
              <a:defRPr sz="1700" kern="1200">
                <a:solidFill>
                  <a:schemeClr val="tx1"/>
                </a:solidFill>
                <a:latin typeface="+mn-lt"/>
                <a:ea typeface="+mn-ea"/>
                <a:cs typeface="+mn-cs"/>
              </a:defRPr>
            </a:lvl9pPr>
          </a:lstStyle>
          <a:p>
            <a:pPr lvl="0"/>
            <a:r>
              <a:rPr lang="nl-NL" dirty="0"/>
              <a:t> </a:t>
            </a:r>
          </a:p>
        </p:txBody>
      </p:sp>
      <p:sp>
        <p:nvSpPr>
          <p:cNvPr id="13" name="01_Title 5">
            <a:extLst>
              <a:ext uri="{FF2B5EF4-FFF2-40B4-BE49-F238E27FC236}">
                <a16:creationId xmlns:a16="http://schemas.microsoft.com/office/drawing/2014/main" id="{BD877629-0596-3F04-570E-67A8363A2164}"/>
              </a:ext>
            </a:extLst>
          </p:cNvPr>
          <p:cNvSpPr>
            <a:spLocks noGrp="1"/>
          </p:cNvSpPr>
          <p:nvPr>
            <p:ph type="title" hasCustomPrompt="1"/>
          </p:nvPr>
        </p:nvSpPr>
        <p:spPr>
          <a:xfrm>
            <a:off x="685800" y="4279900"/>
            <a:ext cx="2882900" cy="711200"/>
          </a:xfrm>
        </p:spPr>
        <p:txBody>
          <a:bodyPr/>
          <a:lstStyle>
            <a:lvl1pPr>
              <a:defRPr kumimoji="0" sz="5400" b="1" i="0" u="none" baseline="0">
                <a:solidFill>
                  <a:schemeClr val="bg2">
                    <a:lumMod val="100000"/>
                  </a:schemeClr>
                </a:solidFill>
                <a:latin typeface="RijksSansTT" panose="020B0604020202020204" charset="0"/>
              </a:defRPr>
            </a:lvl1pPr>
          </a:lstStyle>
          <a:p>
            <a:r>
              <a:rPr lang="nl-NL"/>
              <a:t>[Bedankt]</a:t>
            </a:r>
            <a:endParaRPr lang="nl-NL" dirty="0"/>
          </a:p>
        </p:txBody>
      </p:sp>
      <p:sp>
        <p:nvSpPr>
          <p:cNvPr id="14" name="02_Picture Placeholder 4[PHJU]">
            <a:extLst>
              <a:ext uri="{FF2B5EF4-FFF2-40B4-BE49-F238E27FC236}">
                <a16:creationId xmlns:a16="http://schemas.microsoft.com/office/drawing/2014/main" id="{A8343DF8-73EE-5A57-4624-6E8FAF158463}"/>
              </a:ext>
            </a:extLst>
          </p:cNvPr>
          <p:cNvSpPr>
            <a:spLocks noGrp="1"/>
          </p:cNvSpPr>
          <p:nvPr>
            <p:ph type="pic" sz="quarter" idx="10" hasCustomPrompt="1"/>
          </p:nvPr>
        </p:nvSpPr>
        <p:spPr>
          <a:xfrm>
            <a:off x="228600" y="1143000"/>
            <a:ext cx="11734800" cy="5486400"/>
          </a:xfrm>
          <a:custGeom>
            <a:avLst/>
            <a:gdLst>
              <a:gd name="connsiteX0" fmla="*/ 0 w 11734800"/>
              <a:gd name="connsiteY0" fmla="*/ 0 h 5486400"/>
              <a:gd name="connsiteX1" fmla="*/ 11734800 w 11734800"/>
              <a:gd name="connsiteY1" fmla="*/ 0 h 5486400"/>
              <a:gd name="connsiteX2" fmla="*/ 11734800 w 11734800"/>
              <a:gd name="connsiteY2" fmla="*/ 5486400 h 5486400"/>
              <a:gd name="connsiteX3" fmla="*/ 3911600 w 11734800"/>
              <a:gd name="connsiteY3" fmla="*/ 5486400 h 5486400"/>
              <a:gd name="connsiteX4" fmla="*/ 3911600 w 11734800"/>
              <a:gd name="connsiteY4" fmla="*/ 3771900 h 5486400"/>
              <a:gd name="connsiteX5" fmla="*/ 2997200 w 11734800"/>
              <a:gd name="connsiteY5" fmla="*/ 2857500 h 5486400"/>
              <a:gd name="connsiteX6" fmla="*/ 0 w 11734800"/>
              <a:gd name="connsiteY6" fmla="*/ 28575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4800" h="5486400">
                <a:moveTo>
                  <a:pt x="0" y="0"/>
                </a:moveTo>
                <a:lnTo>
                  <a:pt x="11734800" y="0"/>
                </a:lnTo>
                <a:lnTo>
                  <a:pt x="11734800" y="5486400"/>
                </a:lnTo>
                <a:lnTo>
                  <a:pt x="3911600" y="5486400"/>
                </a:lnTo>
                <a:cubicBezTo>
                  <a:pt x="3911600" y="3771900"/>
                  <a:pt x="3911600" y="3771900"/>
                  <a:pt x="3911600" y="3771900"/>
                </a:cubicBezTo>
                <a:cubicBezTo>
                  <a:pt x="3911600" y="3266758"/>
                  <a:pt x="3502343" y="2857500"/>
                  <a:pt x="2997200" y="2857500"/>
                </a:cubicBezTo>
                <a:lnTo>
                  <a:pt x="0" y="2857500"/>
                </a:lnTo>
                <a:close/>
              </a:path>
            </a:pathLst>
          </a:custGeom>
        </p:spPr>
        <p:txBody>
          <a:bodyPr wrap="square">
            <a:noAutofit/>
          </a:bodyPr>
          <a:lstStyle>
            <a:lvl1pPr marL="0" indent="0">
              <a:buNone/>
              <a:defRPr/>
            </a:lvl1pPr>
          </a:lstStyle>
          <a:p>
            <a:r>
              <a:rPr lang="nl-NL" dirty="0"/>
              <a:t>[Afbeelding]</a:t>
            </a:r>
          </a:p>
        </p:txBody>
      </p:sp>
      <p:sp>
        <p:nvSpPr>
          <p:cNvPr id="16" name="03_Subtitle 6[PHJU]"/>
          <p:cNvSpPr>
            <a:spLocks noGrp="1"/>
          </p:cNvSpPr>
          <p:nvPr>
            <p:ph type="subTitle" idx="1" hasCustomPrompt="1"/>
          </p:nvPr>
        </p:nvSpPr>
        <p:spPr>
          <a:xfrm>
            <a:off x="685800" y="5130800"/>
            <a:ext cx="2882900" cy="1092200"/>
          </a:xfrm>
        </p:spPr>
        <p:txBody>
          <a:bodyPr/>
          <a:lstStyle>
            <a:lvl1pPr marL="0" indent="0" algn="l">
              <a:lnSpc>
                <a:spcPct val="105000"/>
              </a:lnSpc>
              <a:spcBef>
                <a:spcPts val="0"/>
              </a:spcBef>
              <a:buFont typeface="Arial" panose="020B0604020202020204" pitchFamily="34" charset="0"/>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[Tekst]</a:t>
            </a:r>
          </a:p>
        </p:txBody>
      </p:sp>
      <p:pic>
        <p:nvPicPr>
          <p:cNvPr id="17" name="Graphic 16">
            <a:extLst>
              <a:ext uri="{FF2B5EF4-FFF2-40B4-BE49-F238E27FC236}">
                <a16:creationId xmlns:a16="http://schemas.microsoft.com/office/drawing/2014/main" id="{12BE1910-302D-FC26-145A-3D6FC0FBAD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9681" y="0"/>
            <a:ext cx="5852637" cy="1350089"/>
          </a:xfrm>
          <a:prstGeom prst="rect">
            <a:avLst/>
          </a:prstGeom>
        </p:spPr>
      </p:pic>
    </p:spTree>
    <p:extLst>
      <p:ext uri="{BB962C8B-B14F-4D97-AF65-F5344CB8AC3E}">
        <p14:creationId xmlns:p14="http://schemas.microsoft.com/office/powerpoint/2010/main" val="337324278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dia+wit vlak (H1)]">
    <p:spTree>
      <p:nvGrpSpPr>
        <p:cNvPr id="1" name=""/>
        <p:cNvGrpSpPr/>
        <p:nvPr/>
      </p:nvGrpSpPr>
      <p:grpSpPr>
        <a:xfrm>
          <a:off x="0" y="0"/>
          <a:ext cx="0" cy="0"/>
          <a:chOff x="0" y="0"/>
          <a:chExt cx="0" cy="0"/>
        </a:xfrm>
      </p:grpSpPr>
      <p:sp>
        <p:nvSpPr>
          <p:cNvPr id="4" name="Frame 2">
            <a:extLst>
              <a:ext uri="{FF2B5EF4-FFF2-40B4-BE49-F238E27FC236}">
                <a16:creationId xmlns:a16="http://schemas.microsoft.com/office/drawing/2014/main" id="{803F9731-1B17-D6E7-756A-B12DFFCF962D}"/>
              </a:ext>
              <a:ext uri="{C183D7F6-B498-43B3-948B-1728B52AA6E4}">
                <adec:decorative xmlns:adec="http://schemas.microsoft.com/office/drawing/2017/decorative" val="1"/>
              </a:ext>
            </a:extLst>
          </p:cNvPr>
          <p:cNvSpPr>
            <a:spLocks/>
          </p:cNvSpPr>
          <p:nvPr userDrawn="1"/>
        </p:nvSpPr>
        <p:spPr bwMode="auto">
          <a:xfrm>
            <a:off x="228600" y="228600"/>
            <a:ext cx="11734800" cy="6400800"/>
          </a:xfrm>
          <a:custGeom>
            <a:avLst/>
            <a:gdLst>
              <a:gd name="T0" fmla="*/ 0 w 36960"/>
              <a:gd name="T1" fmla="*/ 20160 h 20160"/>
              <a:gd name="T2" fmla="*/ 34060 w 36960"/>
              <a:gd name="T3" fmla="*/ 20160 h 20160"/>
              <a:gd name="T4" fmla="*/ 36960 w 36960"/>
              <a:gd name="T5" fmla="*/ 17260 h 20160"/>
              <a:gd name="T6" fmla="*/ 36960 w 36960"/>
              <a:gd name="T7" fmla="*/ 0 h 20160"/>
              <a:gd name="T8" fmla="*/ 36920 w 36960"/>
              <a:gd name="T9" fmla="*/ 0 h 20160"/>
              <a:gd name="T10" fmla="*/ 36920 w 36960"/>
              <a:gd name="T11" fmla="*/ 17260 h 20160"/>
              <a:gd name="T12" fmla="*/ 36082 w 36960"/>
              <a:gd name="T13" fmla="*/ 19282 h 20160"/>
              <a:gd name="T14" fmla="*/ 34060 w 36960"/>
              <a:gd name="T15" fmla="*/ 20120 h 20160"/>
              <a:gd name="T16" fmla="*/ 0 w 36960"/>
              <a:gd name="T17" fmla="*/ 20120 h 20160"/>
              <a:gd name="T18" fmla="*/ 0 w 36960"/>
              <a:gd name="T19" fmla="*/ 20160 h 20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60" h="20160">
                <a:moveTo>
                  <a:pt x="0" y="20160"/>
                </a:moveTo>
                <a:cubicBezTo>
                  <a:pt x="34060" y="20160"/>
                  <a:pt x="34060" y="20160"/>
                  <a:pt x="34060" y="20160"/>
                </a:cubicBezTo>
                <a:cubicBezTo>
                  <a:pt x="35662" y="20160"/>
                  <a:pt x="36960" y="18862"/>
                  <a:pt x="36960" y="17260"/>
                </a:cubicBezTo>
                <a:cubicBezTo>
                  <a:pt x="36960" y="0"/>
                  <a:pt x="36960" y="0"/>
                  <a:pt x="36960" y="0"/>
                </a:cubicBezTo>
                <a:cubicBezTo>
                  <a:pt x="36920" y="0"/>
                  <a:pt x="36920" y="0"/>
                  <a:pt x="36920" y="0"/>
                </a:cubicBezTo>
                <a:cubicBezTo>
                  <a:pt x="36920" y="17260"/>
                  <a:pt x="36920" y="17260"/>
                  <a:pt x="36920" y="17260"/>
                </a:cubicBezTo>
                <a:cubicBezTo>
                  <a:pt x="36920" y="18050"/>
                  <a:pt x="36600" y="18765"/>
                  <a:pt x="36082" y="19282"/>
                </a:cubicBezTo>
                <a:cubicBezTo>
                  <a:pt x="35565" y="19800"/>
                  <a:pt x="34850" y="20120"/>
                  <a:pt x="34060" y="20120"/>
                </a:cubicBezTo>
                <a:cubicBezTo>
                  <a:pt x="0" y="20120"/>
                  <a:pt x="0" y="20120"/>
                  <a:pt x="0" y="20120"/>
                </a:cubicBezTo>
                <a:cubicBezTo>
                  <a:pt x="0" y="20160"/>
                  <a:pt x="0" y="20160"/>
                  <a:pt x="0" y="2016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5" name="01_Title 4">
            <a:extLst>
              <a:ext uri="{FF2B5EF4-FFF2-40B4-BE49-F238E27FC236}">
                <a16:creationId xmlns:a16="http://schemas.microsoft.com/office/drawing/2014/main" id="{2D793138-E5A1-8094-4B3C-1C4AADA6D267}"/>
              </a:ext>
            </a:extLst>
          </p:cNvPr>
          <p:cNvSpPr>
            <a:spLocks noGrp="1"/>
          </p:cNvSpPr>
          <p:nvPr>
            <p:ph type="title" hasCustomPrompt="1"/>
          </p:nvPr>
        </p:nvSpPr>
        <p:spPr>
          <a:xfrm>
            <a:off x="685800" y="1752600"/>
            <a:ext cx="10820400" cy="1435100"/>
          </a:xfrm>
        </p:spPr>
        <p:txBody>
          <a:bodyPr/>
          <a:lstStyle>
            <a:lvl1pPr>
              <a:defRPr kumimoji="0" sz="5400" b="1" i="0" u="none" baseline="0">
                <a:solidFill>
                  <a:schemeClr val="tx2">
                    <a:lumMod val="100000"/>
                  </a:schemeClr>
                </a:solidFill>
                <a:latin typeface="RijksSansTT" panose="020B0604020202020204" charset="0"/>
              </a:defRPr>
            </a:lvl1pPr>
          </a:lstStyle>
          <a:p>
            <a:r>
              <a:rPr lang="nl-NL"/>
              <a:t>[Titel]</a:t>
            </a:r>
            <a:endParaRPr lang="nl-NL" dirty="0"/>
          </a:p>
        </p:txBody>
      </p:sp>
      <p:sp>
        <p:nvSpPr>
          <p:cNvPr id="16" name="02_Subtitle 5[PHJU]"/>
          <p:cNvSpPr>
            <a:spLocks noGrp="1"/>
          </p:cNvSpPr>
          <p:nvPr>
            <p:ph type="subTitle" idx="1" hasCustomPrompt="1"/>
          </p:nvPr>
        </p:nvSpPr>
        <p:spPr>
          <a:xfrm>
            <a:off x="685800" y="3314700"/>
            <a:ext cx="10820400" cy="266700"/>
          </a:xfrm>
        </p:spPr>
        <p:txBody>
          <a:bodyPr/>
          <a:lstStyle>
            <a:lvl1pPr marL="0" indent="0" algn="l">
              <a:lnSpc>
                <a:spcPct val="100000"/>
              </a:lnSpc>
              <a:spcBef>
                <a:spcPts val="0"/>
              </a:spcBef>
              <a:buFont typeface="Arial" panose="020B0604020202020204" pitchFamily="34" charset="0"/>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7" name="03_Placeholder 6[PHJU]">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85800" y="3594100"/>
            <a:ext cx="10820400" cy="266700"/>
          </a:xfrm>
        </p:spPr>
        <p:txBody>
          <a:bodyPr/>
          <a:lstStyle>
            <a:lvl1pPr marL="0" indent="0">
              <a:lnSpc>
                <a:spcPct val="100000"/>
              </a:lnSpc>
              <a:spcBef>
                <a:spcPts val="0"/>
              </a:spcBef>
              <a:buNone/>
              <a:defRPr sz="1600">
                <a:solidFill>
                  <a:schemeClr val="tx1"/>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pic>
        <p:nvPicPr>
          <p:cNvPr id="3" name="Graphic 2">
            <a:extLst>
              <a:ext uri="{FF2B5EF4-FFF2-40B4-BE49-F238E27FC236}">
                <a16:creationId xmlns:a16="http://schemas.microsoft.com/office/drawing/2014/main" id="{642C27BA-E094-FB06-8985-FE4F86EAE1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9681" y="0"/>
            <a:ext cx="5852637" cy="1350089"/>
          </a:xfrm>
          <a:prstGeom prst="rect">
            <a:avLst/>
          </a:prstGeom>
        </p:spPr>
      </p:pic>
    </p:spTree>
    <p:extLst>
      <p:ext uri="{BB962C8B-B14F-4D97-AF65-F5344CB8AC3E}">
        <p14:creationId xmlns:p14="http://schemas.microsoft.com/office/powerpoint/2010/main" val="11337233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inddia]">
    <p:spTree>
      <p:nvGrpSpPr>
        <p:cNvPr id="1" name=""/>
        <p:cNvGrpSpPr/>
        <p:nvPr/>
      </p:nvGrpSpPr>
      <p:grpSpPr>
        <a:xfrm>
          <a:off x="0" y="0"/>
          <a:ext cx="0" cy="0"/>
          <a:chOff x="0" y="0"/>
          <a:chExt cx="0" cy="0"/>
        </a:xfrm>
      </p:grpSpPr>
      <p:sp>
        <p:nvSpPr>
          <p:cNvPr id="2" name="Frame 2">
            <a:extLst>
              <a:ext uri="{FF2B5EF4-FFF2-40B4-BE49-F238E27FC236}">
                <a16:creationId xmlns:a16="http://schemas.microsoft.com/office/drawing/2014/main" id="{74E82E04-B16D-FF86-2D92-C9646D80BC8B}"/>
              </a:ext>
              <a:ext uri="{C183D7F6-B498-43B3-948B-1728B52AA6E4}">
                <adec:decorative xmlns:adec="http://schemas.microsoft.com/office/drawing/2017/decorative" val="1"/>
              </a:ext>
            </a:extLst>
          </p:cNvPr>
          <p:cNvSpPr>
            <a:spLocks/>
          </p:cNvSpPr>
          <p:nvPr userDrawn="1"/>
        </p:nvSpPr>
        <p:spPr bwMode="auto">
          <a:xfrm>
            <a:off x="228600" y="1143000"/>
            <a:ext cx="11734800" cy="5486400"/>
          </a:xfrm>
          <a:custGeom>
            <a:avLst/>
            <a:gdLst>
              <a:gd name="T0" fmla="*/ 0 w 36960"/>
              <a:gd name="T1" fmla="*/ 0 h 17280"/>
              <a:gd name="T2" fmla="*/ 0 w 36960"/>
              <a:gd name="T3" fmla="*/ 17280 h 17280"/>
              <a:gd name="T4" fmla="*/ 34080 w 36960"/>
              <a:gd name="T5" fmla="*/ 17280 h 17280"/>
              <a:gd name="T6" fmla="*/ 36960 w 36960"/>
              <a:gd name="T7" fmla="*/ 14400 h 17280"/>
              <a:gd name="T8" fmla="*/ 36960 w 36960"/>
              <a:gd name="T9" fmla="*/ 0 h 17280"/>
              <a:gd name="T10" fmla="*/ 0 w 36960"/>
              <a:gd name="T11" fmla="*/ 0 h 17280"/>
            </a:gdLst>
            <a:ahLst/>
            <a:cxnLst>
              <a:cxn ang="0">
                <a:pos x="T0" y="T1"/>
              </a:cxn>
              <a:cxn ang="0">
                <a:pos x="T2" y="T3"/>
              </a:cxn>
              <a:cxn ang="0">
                <a:pos x="T4" y="T5"/>
              </a:cxn>
              <a:cxn ang="0">
                <a:pos x="T6" y="T7"/>
              </a:cxn>
              <a:cxn ang="0">
                <a:pos x="T8" y="T9"/>
              </a:cxn>
              <a:cxn ang="0">
                <a:pos x="T10" y="T11"/>
              </a:cxn>
            </a:cxnLst>
            <a:rect l="0" t="0" r="r" b="b"/>
            <a:pathLst>
              <a:path w="36960" h="17280">
                <a:moveTo>
                  <a:pt x="0" y="0"/>
                </a:moveTo>
                <a:cubicBezTo>
                  <a:pt x="0" y="17280"/>
                  <a:pt x="0" y="17280"/>
                  <a:pt x="0" y="17280"/>
                </a:cubicBezTo>
                <a:cubicBezTo>
                  <a:pt x="34080" y="17280"/>
                  <a:pt x="34080" y="17280"/>
                  <a:pt x="34080" y="17280"/>
                </a:cubicBezTo>
                <a:cubicBezTo>
                  <a:pt x="35671" y="17280"/>
                  <a:pt x="36960" y="15991"/>
                  <a:pt x="36960" y="14400"/>
                </a:cubicBezTo>
                <a:cubicBezTo>
                  <a:pt x="36960" y="0"/>
                  <a:pt x="36960" y="0"/>
                  <a:pt x="36960" y="0"/>
                </a:cubicBezTo>
                <a:lnTo>
                  <a:pt x="0" y="0"/>
                </a:lnTo>
                <a:close/>
              </a:path>
            </a:pathLst>
          </a:custGeom>
          <a:solidFill>
            <a:srgbClr val="154273"/>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3" name="01_Title 4">
            <a:extLst>
              <a:ext uri="{FF2B5EF4-FFF2-40B4-BE49-F238E27FC236}">
                <a16:creationId xmlns:a16="http://schemas.microsoft.com/office/drawing/2014/main" id="{4F96D78F-27C6-182E-99FC-0A9019A1C253}"/>
              </a:ext>
            </a:extLst>
          </p:cNvPr>
          <p:cNvSpPr>
            <a:spLocks noGrp="1"/>
          </p:cNvSpPr>
          <p:nvPr>
            <p:ph type="title" hasCustomPrompt="1"/>
          </p:nvPr>
        </p:nvSpPr>
        <p:spPr>
          <a:xfrm>
            <a:off x="685800" y="1752600"/>
            <a:ext cx="2882900" cy="711200"/>
          </a:xfrm>
        </p:spPr>
        <p:txBody>
          <a:bodyPr/>
          <a:lstStyle>
            <a:lvl1pPr>
              <a:defRPr kumimoji="0" sz="5400" b="1" i="0" u="none" baseline="0">
                <a:solidFill>
                  <a:schemeClr val="bg1">
                    <a:lumMod val="100000"/>
                  </a:schemeClr>
                </a:solidFill>
                <a:latin typeface="RijksSansTT" panose="020B0604020202020204" charset="0"/>
              </a:defRPr>
            </a:lvl1pPr>
          </a:lstStyle>
          <a:p>
            <a:r>
              <a:rPr lang="nl-NL"/>
              <a:t>[Bedankt]</a:t>
            </a:r>
            <a:endParaRPr lang="nl-NL" dirty="0"/>
          </a:p>
        </p:txBody>
      </p:sp>
      <p:sp>
        <p:nvSpPr>
          <p:cNvPr id="14" name="02_Subtitle 5[PHJU]"/>
          <p:cNvSpPr>
            <a:spLocks noGrp="1"/>
          </p:cNvSpPr>
          <p:nvPr>
            <p:ph type="subTitle" idx="1" hasCustomPrompt="1"/>
          </p:nvPr>
        </p:nvSpPr>
        <p:spPr>
          <a:xfrm>
            <a:off x="685800" y="2590800"/>
            <a:ext cx="2882900" cy="1092200"/>
          </a:xfrm>
        </p:spPr>
        <p:txBody>
          <a:bodyPr/>
          <a:lstStyle>
            <a:lvl1pPr marL="0" indent="0" algn="l">
              <a:lnSpc>
                <a:spcPct val="105000"/>
              </a:lnSpc>
              <a:spcBef>
                <a:spcPts val="0"/>
              </a:spcBef>
              <a:buFont typeface="Arial" panose="020B0604020202020204" pitchFamily="34" charset="0"/>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[Tekst]</a:t>
            </a:r>
          </a:p>
        </p:txBody>
      </p:sp>
      <p:pic>
        <p:nvPicPr>
          <p:cNvPr id="5" name="Graphic 4">
            <a:extLst>
              <a:ext uri="{FF2B5EF4-FFF2-40B4-BE49-F238E27FC236}">
                <a16:creationId xmlns:a16="http://schemas.microsoft.com/office/drawing/2014/main" id="{18A79648-9F75-596B-5B1C-F69516807D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9681" y="0"/>
            <a:ext cx="5852637" cy="1350089"/>
          </a:xfrm>
          <a:prstGeom prst="rect">
            <a:avLst/>
          </a:prstGeom>
        </p:spPr>
      </p:pic>
    </p:spTree>
    <p:extLst>
      <p:ext uri="{BB962C8B-B14F-4D97-AF65-F5344CB8AC3E}">
        <p14:creationId xmlns:p14="http://schemas.microsoft.com/office/powerpoint/2010/main" val="257794578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dia+foto(1/2)+kleurvlak (H1)]">
    <p:spTree>
      <p:nvGrpSpPr>
        <p:cNvPr id="1" name=""/>
        <p:cNvGrpSpPr/>
        <p:nvPr/>
      </p:nvGrpSpPr>
      <p:grpSpPr>
        <a:xfrm>
          <a:off x="0" y="0"/>
          <a:ext cx="0" cy="0"/>
          <a:chOff x="0" y="0"/>
          <a:chExt cx="0" cy="0"/>
        </a:xfrm>
      </p:grpSpPr>
      <p:sp>
        <p:nvSpPr>
          <p:cNvPr id="7" name="Frame 2">
            <a:extLst>
              <a:ext uri="{FF2B5EF4-FFF2-40B4-BE49-F238E27FC236}">
                <a16:creationId xmlns:a16="http://schemas.microsoft.com/office/drawing/2014/main" id="{FD649DC8-C7FD-8017-F94A-B2D18C1E3907}"/>
              </a:ext>
            </a:extLst>
          </p:cNvPr>
          <p:cNvSpPr>
            <a:spLocks/>
          </p:cNvSpPr>
          <p:nvPr userDrawn="1"/>
        </p:nvSpPr>
        <p:spPr bwMode="auto">
          <a:xfrm>
            <a:off x="228600" y="1143000"/>
            <a:ext cx="11734800" cy="5486400"/>
          </a:xfrm>
          <a:custGeom>
            <a:avLst/>
            <a:gdLst>
              <a:gd name="T0" fmla="*/ 0 w 36960"/>
              <a:gd name="T1" fmla="*/ 0 h 17280"/>
              <a:gd name="T2" fmla="*/ 0 w 36960"/>
              <a:gd name="T3" fmla="*/ 17280 h 17280"/>
              <a:gd name="T4" fmla="*/ 34080 w 36960"/>
              <a:gd name="T5" fmla="*/ 17280 h 17280"/>
              <a:gd name="T6" fmla="*/ 36960 w 36960"/>
              <a:gd name="T7" fmla="*/ 14400 h 17280"/>
              <a:gd name="T8" fmla="*/ 36960 w 36960"/>
              <a:gd name="T9" fmla="*/ 0 h 17280"/>
              <a:gd name="T10" fmla="*/ 0 w 36960"/>
              <a:gd name="T11" fmla="*/ 0 h 17280"/>
            </a:gdLst>
            <a:ahLst/>
            <a:cxnLst>
              <a:cxn ang="0">
                <a:pos x="T0" y="T1"/>
              </a:cxn>
              <a:cxn ang="0">
                <a:pos x="T2" y="T3"/>
              </a:cxn>
              <a:cxn ang="0">
                <a:pos x="T4" y="T5"/>
              </a:cxn>
              <a:cxn ang="0">
                <a:pos x="T6" y="T7"/>
              </a:cxn>
              <a:cxn ang="0">
                <a:pos x="T8" y="T9"/>
              </a:cxn>
              <a:cxn ang="0">
                <a:pos x="T10" y="T11"/>
              </a:cxn>
            </a:cxnLst>
            <a:rect l="0" t="0" r="r" b="b"/>
            <a:pathLst>
              <a:path w="36960" h="17280">
                <a:moveTo>
                  <a:pt x="0" y="0"/>
                </a:moveTo>
                <a:cubicBezTo>
                  <a:pt x="0" y="17280"/>
                  <a:pt x="0" y="17280"/>
                  <a:pt x="0" y="17280"/>
                </a:cubicBezTo>
                <a:cubicBezTo>
                  <a:pt x="34080" y="17280"/>
                  <a:pt x="34080" y="17280"/>
                  <a:pt x="34080" y="17280"/>
                </a:cubicBezTo>
                <a:cubicBezTo>
                  <a:pt x="35671" y="17280"/>
                  <a:pt x="36960" y="15991"/>
                  <a:pt x="36960" y="14400"/>
                </a:cubicBezTo>
                <a:cubicBezTo>
                  <a:pt x="36960" y="0"/>
                  <a:pt x="36960" y="0"/>
                  <a:pt x="36960" y="0"/>
                </a:cubicBezTo>
                <a:lnTo>
                  <a:pt x="0"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7" name="01_Title 4">
            <a:extLst>
              <a:ext uri="{FF2B5EF4-FFF2-40B4-BE49-F238E27FC236}">
                <a16:creationId xmlns:a16="http://schemas.microsoft.com/office/drawing/2014/main" id="{41D1759D-675F-6A8D-67FD-0C691FD92069}"/>
              </a:ext>
            </a:extLst>
          </p:cNvPr>
          <p:cNvSpPr>
            <a:spLocks noGrp="1"/>
          </p:cNvSpPr>
          <p:nvPr>
            <p:ph type="title" hasCustomPrompt="1"/>
          </p:nvPr>
        </p:nvSpPr>
        <p:spPr>
          <a:xfrm>
            <a:off x="685800" y="1752600"/>
            <a:ext cx="4902200" cy="1181100"/>
          </a:xfrm>
        </p:spPr>
        <p:txBody>
          <a:bodyPr/>
          <a:lstStyle>
            <a:lvl1pPr>
              <a:defRPr kumimoji="0" sz="5400" b="1" i="0" u="none" baseline="0">
                <a:solidFill>
                  <a:schemeClr val="tx2">
                    <a:lumMod val="100000"/>
                  </a:schemeClr>
                </a:solidFill>
                <a:latin typeface="RijksSansTT" panose="020B0604020202020204" charset="0"/>
              </a:defRPr>
            </a:lvl1pPr>
          </a:lstStyle>
          <a:p>
            <a:r>
              <a:rPr lang="nl-NL"/>
              <a:t>[Titel]</a:t>
            </a:r>
            <a:endParaRPr lang="nl-NL" dirty="0"/>
          </a:p>
        </p:txBody>
      </p:sp>
      <p:sp>
        <p:nvSpPr>
          <p:cNvPr id="18" name="02_Subtitle 5[PHJU]"/>
          <p:cNvSpPr>
            <a:spLocks noGrp="1"/>
          </p:cNvSpPr>
          <p:nvPr>
            <p:ph type="subTitle" idx="1" hasCustomPrompt="1"/>
          </p:nvPr>
        </p:nvSpPr>
        <p:spPr>
          <a:xfrm>
            <a:off x="685800" y="3314700"/>
            <a:ext cx="4864100" cy="266700"/>
          </a:xfrm>
        </p:spPr>
        <p:txBody>
          <a:bodyPr/>
          <a:lstStyle>
            <a:lvl1pPr marL="0" indent="0" algn="l">
              <a:lnSpc>
                <a:spcPct val="100000"/>
              </a:lnSpc>
              <a:spcBef>
                <a:spcPts val="0"/>
              </a:spcBef>
              <a:buFont typeface="Arial" panose="020B0604020202020204" pitchFamily="34" charset="0"/>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9" name="03_Placeholder 6[PHJU]">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85800" y="3594100"/>
            <a:ext cx="4864100" cy="266700"/>
          </a:xfrm>
        </p:spPr>
        <p:txBody>
          <a:bodyPr/>
          <a:lstStyle>
            <a:lvl1pPr marL="0" indent="0">
              <a:lnSpc>
                <a:spcPct val="100000"/>
              </a:lnSpc>
              <a:spcBef>
                <a:spcPts val="0"/>
              </a:spcBef>
              <a:buNone/>
              <a:defRPr sz="1600">
                <a:solidFill>
                  <a:schemeClr val="tx1"/>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
        <p:nvSpPr>
          <p:cNvPr id="20" name="04_Frame 7[PHJU]">
            <a:extLst>
              <a:ext uri="{FF2B5EF4-FFF2-40B4-BE49-F238E27FC236}">
                <a16:creationId xmlns:a16="http://schemas.microsoft.com/office/drawing/2014/main" id="{08ACFD6B-689F-F786-9A43-51957B0DBAF3}"/>
              </a:ext>
            </a:extLst>
          </p:cNvPr>
          <p:cNvSpPr>
            <a:spLocks noGrp="1"/>
          </p:cNvSpPr>
          <p:nvPr>
            <p:ph type="pic" idx="1000" hasCustomPrompt="1"/>
          </p:nvPr>
        </p:nvSpPr>
        <p:spPr bwMode="auto">
          <a:xfrm>
            <a:off x="6096000" y="1143000"/>
            <a:ext cx="5867400" cy="5486400"/>
          </a:xfrm>
          <a:custGeom>
            <a:avLst/>
            <a:gdLst>
              <a:gd name="connsiteX0" fmla="*/ 0 w 5867400"/>
              <a:gd name="connsiteY0" fmla="*/ 0 h 5486400"/>
              <a:gd name="connsiteX1" fmla="*/ 5867400 w 5867400"/>
              <a:gd name="connsiteY1" fmla="*/ 0 h 5486400"/>
              <a:gd name="connsiteX2" fmla="*/ 5867400 w 5867400"/>
              <a:gd name="connsiteY2" fmla="*/ 4572000 h 5486400"/>
              <a:gd name="connsiteX3" fmla="*/ 4953000 w 5867400"/>
              <a:gd name="connsiteY3" fmla="*/ 5486400 h 5486400"/>
              <a:gd name="connsiteX4" fmla="*/ 388144 w 5867400"/>
              <a:gd name="connsiteY4" fmla="*/ 5486400 h 5486400"/>
              <a:gd name="connsiteX5" fmla="*/ 0 w 5867400"/>
              <a:gd name="connsiteY5" fmla="*/ 54864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7400" h="5486400">
                <a:moveTo>
                  <a:pt x="0" y="0"/>
                </a:moveTo>
                <a:lnTo>
                  <a:pt x="5867400" y="0"/>
                </a:lnTo>
                <a:cubicBezTo>
                  <a:pt x="5867400" y="0"/>
                  <a:pt x="5867400" y="0"/>
                  <a:pt x="5867400" y="4572000"/>
                </a:cubicBezTo>
                <a:cubicBezTo>
                  <a:pt x="5867400" y="5077143"/>
                  <a:pt x="5458142" y="5486400"/>
                  <a:pt x="4953000" y="5486400"/>
                </a:cubicBezTo>
                <a:cubicBezTo>
                  <a:pt x="4953000" y="5486400"/>
                  <a:pt x="4953000" y="5486400"/>
                  <a:pt x="388144" y="5486400"/>
                </a:cubicBezTo>
                <a:lnTo>
                  <a:pt x="0" y="5486400"/>
                </a:lnTo>
                <a:close/>
              </a:path>
            </a:pathLst>
          </a:custGeom>
          <a:noFill/>
          <a:ln>
            <a:noFill/>
          </a:ln>
        </p:spPr>
        <p:txBody>
          <a:bodyPr vert="horz" wrap="square" lIns="0" tIns="0" rIns="0" bIns="0" numCol="1" anchor="t" anchorCtr="0" compatLnSpc="1">
            <a:prstTxWarp prst="textNoShape">
              <a:avLst/>
            </a:prstTxWarp>
            <a:noAutofit/>
          </a:bodyPr>
          <a:lstStyle>
            <a:lvl1pPr marL="0" indent="0" algn="l" defTabSz="914400" rtl="0" eaLnBrk="1" latinLnBrk="0" hangingPunct="1">
              <a:lnSpc>
                <a:spcPct val="100000"/>
              </a:lnSpc>
              <a:spcBef>
                <a:spcPts val="0"/>
              </a:spcBef>
              <a:buFontTx/>
              <a:buNone/>
              <a:defRPr/>
            </a:lvl1pPr>
          </a:lstStyle>
          <a:p>
            <a:r>
              <a:rPr lang="nl-NL" dirty="0"/>
              <a:t>[Afbeelding]</a:t>
            </a:r>
          </a:p>
        </p:txBody>
      </p:sp>
      <p:pic>
        <p:nvPicPr>
          <p:cNvPr id="3" name="Graphic 2">
            <a:extLst>
              <a:ext uri="{FF2B5EF4-FFF2-40B4-BE49-F238E27FC236}">
                <a16:creationId xmlns:a16="http://schemas.microsoft.com/office/drawing/2014/main" id="{7420BB09-EDCA-F2D8-9CB8-3C73C1F690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9681" y="0"/>
            <a:ext cx="5852637" cy="1350089"/>
          </a:xfrm>
          <a:prstGeom prst="rect">
            <a:avLst/>
          </a:prstGeom>
        </p:spPr>
      </p:pic>
    </p:spTree>
    <p:extLst>
      <p:ext uri="{BB962C8B-B14F-4D97-AF65-F5344CB8AC3E}">
        <p14:creationId xmlns:p14="http://schemas.microsoft.com/office/powerpoint/2010/main" val="225672493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dia+foto+kleurvlak (H1)]">
    <p:spTree>
      <p:nvGrpSpPr>
        <p:cNvPr id="1" name=""/>
        <p:cNvGrpSpPr/>
        <p:nvPr/>
      </p:nvGrpSpPr>
      <p:grpSpPr>
        <a:xfrm>
          <a:off x="0" y="0"/>
          <a:ext cx="0" cy="0"/>
          <a:chOff x="0" y="0"/>
          <a:chExt cx="0" cy="0"/>
        </a:xfrm>
      </p:grpSpPr>
      <p:sp>
        <p:nvSpPr>
          <p:cNvPr id="11" name="Frame 2">
            <a:extLst>
              <a:ext uri="{FF2B5EF4-FFF2-40B4-BE49-F238E27FC236}">
                <a16:creationId xmlns:a16="http://schemas.microsoft.com/office/drawing/2014/main" id="{5D6DD019-01F9-00F4-34C1-B4E7E751C3F6}"/>
              </a:ext>
            </a:extLst>
          </p:cNvPr>
          <p:cNvSpPr txBox="1">
            <a:spLocks/>
          </p:cNvSpPr>
          <p:nvPr userDrawn="1"/>
        </p:nvSpPr>
        <p:spPr bwMode="auto">
          <a:xfrm>
            <a:off x="228600" y="3886200"/>
            <a:ext cx="5867400" cy="2743200"/>
          </a:xfrm>
          <a:custGeom>
            <a:avLst/>
            <a:gdLst>
              <a:gd name="T0" fmla="*/ 0 w 18480"/>
              <a:gd name="T1" fmla="*/ 0 h 8640"/>
              <a:gd name="T2" fmla="*/ 0 w 18480"/>
              <a:gd name="T3" fmla="*/ 8640 h 8640"/>
              <a:gd name="T4" fmla="*/ 18480 w 18480"/>
              <a:gd name="T5" fmla="*/ 8640 h 8640"/>
              <a:gd name="T6" fmla="*/ 18480 w 18480"/>
              <a:gd name="T7" fmla="*/ 2880 h 8640"/>
              <a:gd name="T8" fmla="*/ 15600 w 18480"/>
              <a:gd name="T9" fmla="*/ 0 h 8640"/>
              <a:gd name="T10" fmla="*/ 0 w 18480"/>
              <a:gd name="T11" fmla="*/ 0 h 8640"/>
            </a:gdLst>
            <a:ahLst/>
            <a:cxnLst>
              <a:cxn ang="0">
                <a:pos x="T0" y="T1"/>
              </a:cxn>
              <a:cxn ang="0">
                <a:pos x="T2" y="T3"/>
              </a:cxn>
              <a:cxn ang="0">
                <a:pos x="T4" y="T5"/>
              </a:cxn>
              <a:cxn ang="0">
                <a:pos x="T6" y="T7"/>
              </a:cxn>
              <a:cxn ang="0">
                <a:pos x="T8" y="T9"/>
              </a:cxn>
              <a:cxn ang="0">
                <a:pos x="T10" y="T11"/>
              </a:cxn>
            </a:cxnLst>
            <a:rect l="0" t="0" r="r" b="b"/>
            <a:pathLst>
              <a:path w="18480" h="8640">
                <a:moveTo>
                  <a:pt x="0" y="0"/>
                </a:moveTo>
                <a:cubicBezTo>
                  <a:pt x="0" y="8640"/>
                  <a:pt x="0" y="8640"/>
                  <a:pt x="0" y="8640"/>
                </a:cubicBezTo>
                <a:cubicBezTo>
                  <a:pt x="18480" y="8640"/>
                  <a:pt x="18480" y="8640"/>
                  <a:pt x="18480" y="8640"/>
                </a:cubicBezTo>
                <a:cubicBezTo>
                  <a:pt x="18480" y="2880"/>
                  <a:pt x="18480" y="2880"/>
                  <a:pt x="18480" y="2880"/>
                </a:cubicBezTo>
                <a:cubicBezTo>
                  <a:pt x="18480" y="1289"/>
                  <a:pt x="17191" y="0"/>
                  <a:pt x="15600" y="0"/>
                </a:cubicBezTo>
                <a:lnTo>
                  <a:pt x="0" y="0"/>
                </a:lnTo>
                <a:close/>
              </a:path>
            </a:pathLst>
          </a:custGeom>
          <a:solidFill>
            <a:schemeClr val="accent1"/>
          </a:solidFill>
          <a:ln w="0" cap="flat" cmpd="sng" algn="ctr">
            <a:solidFill>
              <a:srgbClr val="D52B1E">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 </a:t>
            </a:r>
          </a:p>
        </p:txBody>
      </p:sp>
      <p:sp>
        <p:nvSpPr>
          <p:cNvPr id="17" name="01_Title 5">
            <a:extLst>
              <a:ext uri="{FF2B5EF4-FFF2-40B4-BE49-F238E27FC236}">
                <a16:creationId xmlns:a16="http://schemas.microsoft.com/office/drawing/2014/main" id="{9C2D24AD-ACAC-EC17-2307-8EE3E5978C3A}"/>
              </a:ext>
            </a:extLst>
          </p:cNvPr>
          <p:cNvSpPr>
            <a:spLocks noGrp="1"/>
          </p:cNvSpPr>
          <p:nvPr>
            <p:ph type="title" hasCustomPrompt="1"/>
          </p:nvPr>
        </p:nvSpPr>
        <p:spPr>
          <a:xfrm>
            <a:off x="685800" y="4330700"/>
            <a:ext cx="4864100" cy="1181100"/>
          </a:xfrm>
        </p:spPr>
        <p:txBody>
          <a:bodyPr/>
          <a:lstStyle>
            <a:lvl1pPr>
              <a:defRPr kumimoji="0" sz="3600" b="1" i="0" u="none" baseline="0">
                <a:solidFill>
                  <a:schemeClr val="bg2">
                    <a:lumMod val="100000"/>
                  </a:schemeClr>
                </a:solidFill>
                <a:latin typeface="RijksSansTT" panose="020B0604020202020204" charset="0"/>
              </a:defRPr>
            </a:lvl1pPr>
          </a:lstStyle>
          <a:p>
            <a:r>
              <a:rPr lang="nl-NL"/>
              <a:t>[Titel]</a:t>
            </a:r>
            <a:endParaRPr lang="nl-NL" dirty="0"/>
          </a:p>
        </p:txBody>
      </p:sp>
      <p:sp>
        <p:nvSpPr>
          <p:cNvPr id="18" name="02_Picture Placeholder 4[PHJU]">
            <a:extLst>
              <a:ext uri="{FF2B5EF4-FFF2-40B4-BE49-F238E27FC236}">
                <a16:creationId xmlns:a16="http://schemas.microsoft.com/office/drawing/2014/main" id="{43055CA2-C62E-C96C-F8D3-FF18556D0D58}"/>
              </a:ext>
            </a:extLst>
          </p:cNvPr>
          <p:cNvSpPr>
            <a:spLocks noGrp="1"/>
          </p:cNvSpPr>
          <p:nvPr>
            <p:ph type="pic" idx="1001" hasCustomPrompt="1"/>
          </p:nvPr>
        </p:nvSpPr>
        <p:spPr bwMode="auto">
          <a:xfrm>
            <a:off x="228600" y="1143000"/>
            <a:ext cx="11734800" cy="5486400"/>
          </a:xfrm>
          <a:custGeom>
            <a:avLst/>
            <a:gdLst>
              <a:gd name="connsiteX0" fmla="*/ 0 w 11734800"/>
              <a:gd name="connsiteY0" fmla="*/ 0 h 5486400"/>
              <a:gd name="connsiteX1" fmla="*/ 11734800 w 11734800"/>
              <a:gd name="connsiteY1" fmla="*/ 0 h 5486400"/>
              <a:gd name="connsiteX2" fmla="*/ 11734800 w 11734800"/>
              <a:gd name="connsiteY2" fmla="*/ 4572000 h 5486400"/>
              <a:gd name="connsiteX3" fmla="*/ 10820400 w 11734800"/>
              <a:gd name="connsiteY3" fmla="*/ 5486400 h 5486400"/>
              <a:gd name="connsiteX4" fmla="*/ 6255544 w 11734800"/>
              <a:gd name="connsiteY4" fmla="*/ 5486400 h 5486400"/>
              <a:gd name="connsiteX5" fmla="*/ 5867400 w 11734800"/>
              <a:gd name="connsiteY5" fmla="*/ 5486400 h 5486400"/>
              <a:gd name="connsiteX6" fmla="*/ 5867400 w 11734800"/>
              <a:gd name="connsiteY6" fmla="*/ 3657600 h 5486400"/>
              <a:gd name="connsiteX7" fmla="*/ 4953000 w 11734800"/>
              <a:gd name="connsiteY7" fmla="*/ 2743200 h 5486400"/>
              <a:gd name="connsiteX8" fmla="*/ 0 w 11734800"/>
              <a:gd name="connsiteY8" fmla="*/ 2743200 h 5486400"/>
              <a:gd name="connsiteX9" fmla="*/ 0 w 11734800"/>
              <a:gd name="connsiteY9" fmla="*/ 2543622 h 5486400"/>
              <a:gd name="connsiteX10" fmla="*/ 0 w 11734800"/>
              <a:gd name="connsiteY10"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4800" h="5486400">
                <a:moveTo>
                  <a:pt x="0" y="0"/>
                </a:moveTo>
                <a:lnTo>
                  <a:pt x="11734800" y="0"/>
                </a:lnTo>
                <a:cubicBezTo>
                  <a:pt x="11734800" y="0"/>
                  <a:pt x="11734800" y="0"/>
                  <a:pt x="11734800" y="4572000"/>
                </a:cubicBezTo>
                <a:cubicBezTo>
                  <a:pt x="11734800" y="5077143"/>
                  <a:pt x="11325542" y="5486400"/>
                  <a:pt x="10820400" y="5486400"/>
                </a:cubicBezTo>
                <a:cubicBezTo>
                  <a:pt x="10820400" y="5486400"/>
                  <a:pt x="10820400" y="5486400"/>
                  <a:pt x="6255544" y="5486400"/>
                </a:cubicBezTo>
                <a:lnTo>
                  <a:pt x="5867400" y="5486400"/>
                </a:lnTo>
                <a:cubicBezTo>
                  <a:pt x="5867400" y="3657600"/>
                  <a:pt x="5867400" y="3657600"/>
                  <a:pt x="5867400" y="3657600"/>
                </a:cubicBezTo>
                <a:cubicBezTo>
                  <a:pt x="5867400" y="3152458"/>
                  <a:pt x="5458143" y="2743200"/>
                  <a:pt x="4953000" y="2743200"/>
                </a:cubicBezTo>
                <a:lnTo>
                  <a:pt x="0" y="2743200"/>
                </a:lnTo>
                <a:lnTo>
                  <a:pt x="0" y="2543622"/>
                </a:lnTo>
                <a:cubicBezTo>
                  <a:pt x="0" y="1864519"/>
                  <a:pt x="0" y="1028700"/>
                  <a:pt x="0"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l" defTabSz="914400" rtl="0" eaLnBrk="1" latinLnBrk="0" hangingPunct="1">
              <a:lnSpc>
                <a:spcPct val="100000"/>
              </a:lnSpc>
              <a:spcBef>
                <a:spcPts val="0"/>
              </a:spcBef>
              <a:buFontTx/>
              <a:buNone/>
              <a:defRPr/>
            </a:lvl1pPr>
          </a:lstStyle>
          <a:p>
            <a:r>
              <a:rPr lang="nl-NL" dirty="0"/>
              <a:t>[Afbeelding]</a:t>
            </a:r>
          </a:p>
        </p:txBody>
      </p:sp>
      <p:sp>
        <p:nvSpPr>
          <p:cNvPr id="19" name="03_Subtitle 6[PHJU]"/>
          <p:cNvSpPr>
            <a:spLocks noGrp="1"/>
          </p:cNvSpPr>
          <p:nvPr>
            <p:ph type="subTitle" idx="1" hasCustomPrompt="1"/>
          </p:nvPr>
        </p:nvSpPr>
        <p:spPr>
          <a:xfrm>
            <a:off x="685800" y="5676900"/>
            <a:ext cx="4864100" cy="266700"/>
          </a:xfrm>
        </p:spPr>
        <p:txBody>
          <a:bodyPr/>
          <a:lstStyle>
            <a:lvl1pPr marL="0" indent="0" algn="l">
              <a:lnSpc>
                <a:spcPct val="100000"/>
              </a:lnSpc>
              <a:spcBef>
                <a:spcPts val="0"/>
              </a:spcBef>
              <a:buFont typeface="Arial" panose="020B0604020202020204" pitchFamily="34" charset="0"/>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20" name="04_Placeholder 7[PHJU]">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85800" y="5956300"/>
            <a:ext cx="4864100" cy="266700"/>
          </a:xfrm>
        </p:spPr>
        <p:txBody>
          <a:bodyPr/>
          <a:lstStyle>
            <a:lvl1pPr marL="0" indent="0">
              <a:lnSpc>
                <a:spcPct val="100000"/>
              </a:lnSpc>
              <a:spcBef>
                <a:spcPts val="0"/>
              </a:spcBef>
              <a:buNone/>
              <a:defRPr sz="1600">
                <a:solidFill>
                  <a:schemeClr val="bg2"/>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pic>
        <p:nvPicPr>
          <p:cNvPr id="3" name="Graphic 2">
            <a:extLst>
              <a:ext uri="{FF2B5EF4-FFF2-40B4-BE49-F238E27FC236}">
                <a16:creationId xmlns:a16="http://schemas.microsoft.com/office/drawing/2014/main" id="{9C1EF222-5422-42A5-3F53-D2E41F2AAB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9681" y="0"/>
            <a:ext cx="5852637" cy="1350089"/>
          </a:xfrm>
          <a:prstGeom prst="rect">
            <a:avLst/>
          </a:prstGeom>
        </p:spPr>
      </p:pic>
    </p:spTree>
    <p:extLst>
      <p:ext uri="{BB962C8B-B14F-4D97-AF65-F5344CB8AC3E}">
        <p14:creationId xmlns:p14="http://schemas.microsoft.com/office/powerpoint/2010/main" val="124936754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eldia+foto+wit vlak (H1)]">
    <p:spTree>
      <p:nvGrpSpPr>
        <p:cNvPr id="1" name=""/>
        <p:cNvGrpSpPr/>
        <p:nvPr/>
      </p:nvGrpSpPr>
      <p:grpSpPr>
        <a:xfrm>
          <a:off x="0" y="0"/>
          <a:ext cx="0" cy="0"/>
          <a:chOff x="0" y="0"/>
          <a:chExt cx="0" cy="0"/>
        </a:xfrm>
      </p:grpSpPr>
      <p:sp>
        <p:nvSpPr>
          <p:cNvPr id="11" name="Frame 2">
            <a:extLst>
              <a:ext uri="{FF2B5EF4-FFF2-40B4-BE49-F238E27FC236}">
                <a16:creationId xmlns:a16="http://schemas.microsoft.com/office/drawing/2014/main" id="{5D6DD019-01F9-00F4-34C1-B4E7E751C3F6}"/>
              </a:ext>
            </a:extLst>
          </p:cNvPr>
          <p:cNvSpPr txBox="1">
            <a:spLocks/>
          </p:cNvSpPr>
          <p:nvPr userDrawn="1"/>
        </p:nvSpPr>
        <p:spPr bwMode="auto">
          <a:xfrm>
            <a:off x="228600" y="3886200"/>
            <a:ext cx="5867400" cy="2743200"/>
          </a:xfrm>
          <a:custGeom>
            <a:avLst/>
            <a:gdLst>
              <a:gd name="T0" fmla="*/ 0 w 18480"/>
              <a:gd name="T1" fmla="*/ 0 h 8640"/>
              <a:gd name="T2" fmla="*/ 0 w 18480"/>
              <a:gd name="T3" fmla="*/ 8640 h 8640"/>
              <a:gd name="T4" fmla="*/ 18480 w 18480"/>
              <a:gd name="T5" fmla="*/ 8640 h 8640"/>
              <a:gd name="T6" fmla="*/ 18480 w 18480"/>
              <a:gd name="T7" fmla="*/ 2880 h 8640"/>
              <a:gd name="T8" fmla="*/ 15600 w 18480"/>
              <a:gd name="T9" fmla="*/ 0 h 8640"/>
              <a:gd name="T10" fmla="*/ 0 w 18480"/>
              <a:gd name="T11" fmla="*/ 0 h 8640"/>
            </a:gdLst>
            <a:ahLst/>
            <a:cxnLst>
              <a:cxn ang="0">
                <a:pos x="T0" y="T1"/>
              </a:cxn>
              <a:cxn ang="0">
                <a:pos x="T2" y="T3"/>
              </a:cxn>
              <a:cxn ang="0">
                <a:pos x="T4" y="T5"/>
              </a:cxn>
              <a:cxn ang="0">
                <a:pos x="T6" y="T7"/>
              </a:cxn>
              <a:cxn ang="0">
                <a:pos x="T8" y="T9"/>
              </a:cxn>
              <a:cxn ang="0">
                <a:pos x="T10" y="T11"/>
              </a:cxn>
            </a:cxnLst>
            <a:rect l="0" t="0" r="r" b="b"/>
            <a:pathLst>
              <a:path w="18480" h="8640">
                <a:moveTo>
                  <a:pt x="0" y="0"/>
                </a:moveTo>
                <a:cubicBezTo>
                  <a:pt x="0" y="8640"/>
                  <a:pt x="0" y="8640"/>
                  <a:pt x="0" y="8640"/>
                </a:cubicBezTo>
                <a:cubicBezTo>
                  <a:pt x="18480" y="8640"/>
                  <a:pt x="18480" y="8640"/>
                  <a:pt x="18480" y="8640"/>
                </a:cubicBezTo>
                <a:cubicBezTo>
                  <a:pt x="18480" y="2880"/>
                  <a:pt x="18480" y="2880"/>
                  <a:pt x="18480" y="2880"/>
                </a:cubicBezTo>
                <a:cubicBezTo>
                  <a:pt x="18480" y="1289"/>
                  <a:pt x="17191" y="0"/>
                  <a:pt x="15600" y="0"/>
                </a:cubicBezTo>
                <a:lnTo>
                  <a:pt x="0" y="0"/>
                </a:lnTo>
                <a:close/>
              </a:path>
            </a:pathLst>
          </a:custGeom>
          <a:solidFill>
            <a:srgbClr val="FFFFFF"/>
          </a:solidFill>
          <a:ln w="0" cap="flat" cmpd="sng" algn="ctr">
            <a:solidFill>
              <a:srgbClr val="D52B1E">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 </a:t>
            </a:r>
          </a:p>
        </p:txBody>
      </p:sp>
      <p:sp>
        <p:nvSpPr>
          <p:cNvPr id="17" name="01_Title 5">
            <a:extLst>
              <a:ext uri="{FF2B5EF4-FFF2-40B4-BE49-F238E27FC236}">
                <a16:creationId xmlns:a16="http://schemas.microsoft.com/office/drawing/2014/main" id="{E423D5A6-308A-B6B6-ECAB-DA23EB1B8287}"/>
              </a:ext>
            </a:extLst>
          </p:cNvPr>
          <p:cNvSpPr>
            <a:spLocks noGrp="1"/>
          </p:cNvSpPr>
          <p:nvPr>
            <p:ph type="title" hasCustomPrompt="1"/>
          </p:nvPr>
        </p:nvSpPr>
        <p:spPr>
          <a:xfrm>
            <a:off x="685800" y="4330700"/>
            <a:ext cx="4864100" cy="1181100"/>
          </a:xfrm>
        </p:spPr>
        <p:txBody>
          <a:bodyPr/>
          <a:lstStyle>
            <a:lvl1pPr>
              <a:defRPr kumimoji="0" sz="3600" b="1" i="0" u="none" baseline="0">
                <a:solidFill>
                  <a:schemeClr val="tx2">
                    <a:lumMod val="100000"/>
                  </a:schemeClr>
                </a:solidFill>
                <a:latin typeface="RijksSansTT" panose="020B0604020202020204" charset="0"/>
              </a:defRPr>
            </a:lvl1pPr>
          </a:lstStyle>
          <a:p>
            <a:r>
              <a:rPr lang="nl-NL"/>
              <a:t>[Titel]</a:t>
            </a:r>
            <a:endParaRPr lang="nl-NL" dirty="0"/>
          </a:p>
        </p:txBody>
      </p:sp>
      <p:sp>
        <p:nvSpPr>
          <p:cNvPr id="18" name="02_Picture Placeholder 4[PHJU]">
            <a:extLst>
              <a:ext uri="{FF2B5EF4-FFF2-40B4-BE49-F238E27FC236}">
                <a16:creationId xmlns:a16="http://schemas.microsoft.com/office/drawing/2014/main" id="{43055CA2-C62E-C96C-F8D3-FF18556D0D58}"/>
              </a:ext>
            </a:extLst>
          </p:cNvPr>
          <p:cNvSpPr>
            <a:spLocks noGrp="1"/>
          </p:cNvSpPr>
          <p:nvPr>
            <p:ph type="pic" idx="1001" hasCustomPrompt="1"/>
          </p:nvPr>
        </p:nvSpPr>
        <p:spPr bwMode="auto">
          <a:xfrm>
            <a:off x="228600" y="1143000"/>
            <a:ext cx="11734800" cy="5486400"/>
          </a:xfrm>
          <a:custGeom>
            <a:avLst/>
            <a:gdLst>
              <a:gd name="connsiteX0" fmla="*/ 0 w 11734800"/>
              <a:gd name="connsiteY0" fmla="*/ 0 h 5486400"/>
              <a:gd name="connsiteX1" fmla="*/ 11734800 w 11734800"/>
              <a:gd name="connsiteY1" fmla="*/ 0 h 5486400"/>
              <a:gd name="connsiteX2" fmla="*/ 11734800 w 11734800"/>
              <a:gd name="connsiteY2" fmla="*/ 4572000 h 5486400"/>
              <a:gd name="connsiteX3" fmla="*/ 10820400 w 11734800"/>
              <a:gd name="connsiteY3" fmla="*/ 5486400 h 5486400"/>
              <a:gd name="connsiteX4" fmla="*/ 6255544 w 11734800"/>
              <a:gd name="connsiteY4" fmla="*/ 5486400 h 5486400"/>
              <a:gd name="connsiteX5" fmla="*/ 5867400 w 11734800"/>
              <a:gd name="connsiteY5" fmla="*/ 5486400 h 5486400"/>
              <a:gd name="connsiteX6" fmla="*/ 5867400 w 11734800"/>
              <a:gd name="connsiteY6" fmla="*/ 3657600 h 5486400"/>
              <a:gd name="connsiteX7" fmla="*/ 4953000 w 11734800"/>
              <a:gd name="connsiteY7" fmla="*/ 2743200 h 5486400"/>
              <a:gd name="connsiteX8" fmla="*/ 0 w 11734800"/>
              <a:gd name="connsiteY8" fmla="*/ 2743200 h 5486400"/>
              <a:gd name="connsiteX9" fmla="*/ 0 w 11734800"/>
              <a:gd name="connsiteY9" fmla="*/ 2543622 h 5486400"/>
              <a:gd name="connsiteX10" fmla="*/ 0 w 11734800"/>
              <a:gd name="connsiteY10"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4800" h="5486400">
                <a:moveTo>
                  <a:pt x="0" y="0"/>
                </a:moveTo>
                <a:lnTo>
                  <a:pt x="11734800" y="0"/>
                </a:lnTo>
                <a:cubicBezTo>
                  <a:pt x="11734800" y="0"/>
                  <a:pt x="11734800" y="0"/>
                  <a:pt x="11734800" y="4572000"/>
                </a:cubicBezTo>
                <a:cubicBezTo>
                  <a:pt x="11734800" y="5077143"/>
                  <a:pt x="11325542" y="5486400"/>
                  <a:pt x="10820400" y="5486400"/>
                </a:cubicBezTo>
                <a:cubicBezTo>
                  <a:pt x="10820400" y="5486400"/>
                  <a:pt x="10820400" y="5486400"/>
                  <a:pt x="6255544" y="5486400"/>
                </a:cubicBezTo>
                <a:lnTo>
                  <a:pt x="5867400" y="5486400"/>
                </a:lnTo>
                <a:cubicBezTo>
                  <a:pt x="5867400" y="3657600"/>
                  <a:pt x="5867400" y="3657600"/>
                  <a:pt x="5867400" y="3657600"/>
                </a:cubicBezTo>
                <a:cubicBezTo>
                  <a:pt x="5867400" y="3152458"/>
                  <a:pt x="5458143" y="2743200"/>
                  <a:pt x="4953000" y="2743200"/>
                </a:cubicBezTo>
                <a:lnTo>
                  <a:pt x="0" y="2743200"/>
                </a:lnTo>
                <a:lnTo>
                  <a:pt x="0" y="2543622"/>
                </a:lnTo>
                <a:cubicBezTo>
                  <a:pt x="0" y="1864519"/>
                  <a:pt x="0" y="1028700"/>
                  <a:pt x="0"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l" defTabSz="914400" rtl="0" eaLnBrk="1" latinLnBrk="0" hangingPunct="1">
              <a:lnSpc>
                <a:spcPct val="100000"/>
              </a:lnSpc>
              <a:spcBef>
                <a:spcPts val="0"/>
              </a:spcBef>
              <a:buFontTx/>
              <a:buNone/>
              <a:defRPr/>
            </a:lvl1pPr>
          </a:lstStyle>
          <a:p>
            <a:r>
              <a:rPr lang="nl-NL" dirty="0"/>
              <a:t>[Afbeelding]</a:t>
            </a:r>
          </a:p>
        </p:txBody>
      </p:sp>
      <p:sp>
        <p:nvSpPr>
          <p:cNvPr id="19" name="03_Subtitle 6[PHJU]"/>
          <p:cNvSpPr>
            <a:spLocks noGrp="1"/>
          </p:cNvSpPr>
          <p:nvPr>
            <p:ph type="subTitle" idx="1" hasCustomPrompt="1"/>
          </p:nvPr>
        </p:nvSpPr>
        <p:spPr>
          <a:xfrm>
            <a:off x="685800" y="5676900"/>
            <a:ext cx="4864100" cy="266700"/>
          </a:xfrm>
        </p:spPr>
        <p:txBody>
          <a:bodyPr/>
          <a:lstStyle>
            <a:lvl1pPr marL="0" indent="0" algn="l">
              <a:lnSpc>
                <a:spcPct val="100000"/>
              </a:lnSpc>
              <a:spcBef>
                <a:spcPts val="0"/>
              </a:spcBef>
              <a:buFont typeface="Arial" panose="020B0604020202020204" pitchFamily="34" charset="0"/>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20" name="04_Placeholder 7[PHJU]">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85800" y="5956300"/>
            <a:ext cx="4864100" cy="266700"/>
          </a:xfrm>
        </p:spPr>
        <p:txBody>
          <a:bodyPr/>
          <a:lstStyle>
            <a:lvl1pPr marL="0" indent="0">
              <a:lnSpc>
                <a:spcPct val="100000"/>
              </a:lnSpc>
              <a:spcBef>
                <a:spcPts val="0"/>
              </a:spcBef>
              <a:buNone/>
              <a:defRPr sz="1600">
                <a:solidFill>
                  <a:schemeClr val="tx1"/>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pic>
        <p:nvPicPr>
          <p:cNvPr id="3" name="Graphic 2">
            <a:extLst>
              <a:ext uri="{FF2B5EF4-FFF2-40B4-BE49-F238E27FC236}">
                <a16:creationId xmlns:a16="http://schemas.microsoft.com/office/drawing/2014/main" id="{0CE48879-BB90-F0CD-E7CA-259AA7E50C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9681" y="0"/>
            <a:ext cx="5852637" cy="1350089"/>
          </a:xfrm>
          <a:prstGeom prst="rect">
            <a:avLst/>
          </a:prstGeom>
        </p:spPr>
      </p:pic>
    </p:spTree>
    <p:extLst>
      <p:ext uri="{BB962C8B-B14F-4D97-AF65-F5344CB8AC3E}">
        <p14:creationId xmlns:p14="http://schemas.microsoft.com/office/powerpoint/2010/main" val="208069893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H2)]">
    <p:spTree>
      <p:nvGrpSpPr>
        <p:cNvPr id="1" name=""/>
        <p:cNvGrpSpPr/>
        <p:nvPr/>
      </p:nvGrpSpPr>
      <p:grpSpPr>
        <a:xfrm>
          <a:off x="0" y="0"/>
          <a:ext cx="0" cy="0"/>
          <a:chOff x="0" y="0"/>
          <a:chExt cx="0" cy="0"/>
        </a:xfrm>
      </p:grpSpPr>
      <p:sp>
        <p:nvSpPr>
          <p:cNvPr id="12" name="Frame 1">
            <a:extLst>
              <a:ext uri="{FF2B5EF4-FFF2-40B4-BE49-F238E27FC236}">
                <a16:creationId xmlns:a16="http://schemas.microsoft.com/office/drawing/2014/main" id="{6E35DC26-1F58-0938-DCD8-D7F3726A1B6C}"/>
              </a:ext>
              <a:ext uri="{C183D7F6-B498-43B3-948B-1728B52AA6E4}">
                <adec:decorative xmlns:adec="http://schemas.microsoft.com/office/drawing/2017/decorative" val="1"/>
              </a:ext>
            </a:extLst>
          </p:cNvPr>
          <p:cNvSpPr>
            <a:spLocks/>
          </p:cNvSpPr>
          <p:nvPr userDrawn="1"/>
        </p:nvSpPr>
        <p:spPr bwMode="auto">
          <a:xfrm>
            <a:off x="228600" y="228600"/>
            <a:ext cx="11734800" cy="6172200"/>
          </a:xfrm>
          <a:custGeom>
            <a:avLst/>
            <a:gdLst>
              <a:gd name="T0" fmla="*/ 0 w 36960"/>
              <a:gd name="T1" fmla="*/ 0 h 19440"/>
              <a:gd name="T2" fmla="*/ 0 w 36960"/>
              <a:gd name="T3" fmla="*/ 19440 h 19440"/>
              <a:gd name="T4" fmla="*/ 36960 w 36960"/>
              <a:gd name="T5" fmla="*/ 19440 h 19440"/>
              <a:gd name="T6" fmla="*/ 36960 w 36960"/>
              <a:gd name="T7" fmla="*/ 2880 h 19440"/>
              <a:gd name="T8" fmla="*/ 34080 w 36960"/>
              <a:gd name="T9" fmla="*/ 0 h 19440"/>
              <a:gd name="T10" fmla="*/ 0 w 36960"/>
              <a:gd name="T11" fmla="*/ 0 h 19440"/>
            </a:gdLst>
            <a:ahLst/>
            <a:cxnLst>
              <a:cxn ang="0">
                <a:pos x="T0" y="T1"/>
              </a:cxn>
              <a:cxn ang="0">
                <a:pos x="T2" y="T3"/>
              </a:cxn>
              <a:cxn ang="0">
                <a:pos x="T4" y="T5"/>
              </a:cxn>
              <a:cxn ang="0">
                <a:pos x="T6" y="T7"/>
              </a:cxn>
              <a:cxn ang="0">
                <a:pos x="T8" y="T9"/>
              </a:cxn>
              <a:cxn ang="0">
                <a:pos x="T10" y="T11"/>
              </a:cxn>
            </a:cxnLst>
            <a:rect l="0" t="0" r="r" b="b"/>
            <a:pathLst>
              <a:path w="36960" h="19440">
                <a:moveTo>
                  <a:pt x="0" y="0"/>
                </a:moveTo>
                <a:cubicBezTo>
                  <a:pt x="0" y="19440"/>
                  <a:pt x="0" y="19440"/>
                  <a:pt x="0" y="19440"/>
                </a:cubicBezTo>
                <a:cubicBezTo>
                  <a:pt x="36960" y="19440"/>
                  <a:pt x="36960" y="19440"/>
                  <a:pt x="36960" y="19440"/>
                </a:cubicBezTo>
                <a:cubicBezTo>
                  <a:pt x="36960" y="2880"/>
                  <a:pt x="36960" y="2880"/>
                  <a:pt x="36960" y="2880"/>
                </a:cubicBezTo>
                <a:cubicBezTo>
                  <a:pt x="36960" y="1289"/>
                  <a:pt x="35671" y="0"/>
                  <a:pt x="34080" y="0"/>
                </a:cubicBezTo>
                <a:lnTo>
                  <a:pt x="0" y="0"/>
                </a:lnTo>
                <a:close/>
              </a:path>
            </a:pathLst>
          </a:custGeom>
          <a:solidFill>
            <a:srgbClr val="DCE3EA"/>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7" name="01_***Title 2">
            <a:extLst>
              <a:ext uri="{FF2B5EF4-FFF2-40B4-BE49-F238E27FC236}">
                <a16:creationId xmlns:a16="http://schemas.microsoft.com/office/drawing/2014/main" id="{7AC6B2DF-9FE8-13CD-615E-E45B3F15DE4D}"/>
              </a:ext>
            </a:extLst>
          </p:cNvPr>
          <p:cNvSpPr>
            <a:spLocks noGrp="1"/>
          </p:cNvSpPr>
          <p:nvPr>
            <p:ph type="title" hasCustomPrompt="1"/>
          </p:nvPr>
        </p:nvSpPr>
        <p:spPr>
          <a:xfrm>
            <a:off x="685800" y="1397000"/>
            <a:ext cx="5041900" cy="901700"/>
          </a:xfrm>
        </p:spPr>
        <p:txBody>
          <a:bodyPr/>
          <a:lstStyle>
            <a:lvl1pPr>
              <a:defRPr kumimoji="0" sz="3600" b="1" i="0" u="none" baseline="0">
                <a:solidFill>
                  <a:schemeClr val="tx1">
                    <a:lumMod val="100000"/>
                  </a:schemeClr>
                </a:solidFill>
                <a:latin typeface="RijksSansTT" panose="020B0604020202020204" charset="0"/>
              </a:defRPr>
            </a:lvl1pPr>
          </a:lstStyle>
          <a:p>
            <a:r>
              <a:rPr lang="nl-NL"/>
              <a:t>[Inhoud]</a:t>
            </a:r>
            <a:endParaRPr lang="nl-NL" dirty="0"/>
          </a:p>
        </p:txBody>
      </p:sp>
      <p:sp>
        <p:nvSpPr>
          <p:cNvPr id="18" name="02_Frame 3[PHJU]">
            <a:extLst>
              <a:ext uri="{FF2B5EF4-FFF2-40B4-BE49-F238E27FC236}">
                <a16:creationId xmlns:a16="http://schemas.microsoft.com/office/drawing/2014/main" id="{A24CC0C1-2A17-EEAF-E2DE-E03A0E7E2BB9}"/>
              </a:ext>
            </a:extLst>
          </p:cNvPr>
          <p:cNvSpPr>
            <a:spLocks noGrp="1"/>
          </p:cNvSpPr>
          <p:nvPr>
            <p:ph type="pic" idx="1000" hasCustomPrompt="1"/>
          </p:nvPr>
        </p:nvSpPr>
        <p:spPr bwMode="auto">
          <a:xfrm>
            <a:off x="6096000" y="2362200"/>
            <a:ext cx="5867400" cy="4038600"/>
          </a:xfrm>
          <a:custGeom>
            <a:avLst/>
            <a:gdLst>
              <a:gd name="T0" fmla="*/ 2880 w 18480"/>
              <a:gd name="T1" fmla="*/ 0 h 12720"/>
              <a:gd name="T2" fmla="*/ 0 w 18480"/>
              <a:gd name="T3" fmla="*/ 2880 h 12720"/>
              <a:gd name="T4" fmla="*/ 0 w 18480"/>
              <a:gd name="T5" fmla="*/ 12720 h 12720"/>
              <a:gd name="T6" fmla="*/ 18480 w 18480"/>
              <a:gd name="T7" fmla="*/ 12720 h 12720"/>
              <a:gd name="T8" fmla="*/ 18480 w 18480"/>
              <a:gd name="T9" fmla="*/ 0 h 12720"/>
              <a:gd name="T10" fmla="*/ 2880 w 18480"/>
              <a:gd name="T11" fmla="*/ 0 h 12720"/>
            </a:gdLst>
            <a:ahLst/>
            <a:cxnLst>
              <a:cxn ang="0">
                <a:pos x="T0" y="T1"/>
              </a:cxn>
              <a:cxn ang="0">
                <a:pos x="T2" y="T3"/>
              </a:cxn>
              <a:cxn ang="0">
                <a:pos x="T4" y="T5"/>
              </a:cxn>
              <a:cxn ang="0">
                <a:pos x="T6" y="T7"/>
              </a:cxn>
              <a:cxn ang="0">
                <a:pos x="T8" y="T9"/>
              </a:cxn>
              <a:cxn ang="0">
                <a:pos x="T10" y="T11"/>
              </a:cxn>
            </a:cxnLst>
            <a:rect l="0" t="0" r="r" b="b"/>
            <a:pathLst>
              <a:path w="18480" h="12720">
                <a:moveTo>
                  <a:pt x="2880" y="0"/>
                </a:moveTo>
                <a:cubicBezTo>
                  <a:pt x="1289" y="0"/>
                  <a:pt x="0" y="1289"/>
                  <a:pt x="0" y="2880"/>
                </a:cubicBezTo>
                <a:cubicBezTo>
                  <a:pt x="0" y="12720"/>
                  <a:pt x="0" y="12720"/>
                  <a:pt x="0" y="12720"/>
                </a:cubicBezTo>
                <a:cubicBezTo>
                  <a:pt x="18480" y="12720"/>
                  <a:pt x="18480" y="12720"/>
                  <a:pt x="18480" y="12720"/>
                </a:cubicBezTo>
                <a:cubicBezTo>
                  <a:pt x="18480" y="0"/>
                  <a:pt x="18480" y="0"/>
                  <a:pt x="18480" y="0"/>
                </a:cubicBezTo>
                <a:lnTo>
                  <a:pt x="2880" y="0"/>
                </a:lnTo>
                <a:close/>
              </a:path>
            </a:pathLst>
          </a:custGeom>
          <a:noFill/>
          <a:ln>
            <a:noFill/>
          </a:ln>
        </p:spPr>
        <p:txBody>
          <a:bodyPr vert="horz" wrap="square" lIns="0" tIns="0" rIns="0" bIns="0" numCol="1" anchor="t" anchorCtr="0" compatLnSpc="1">
            <a:prstTxWarp prst="textNoShape">
              <a:avLst/>
            </a:prstTxWarp>
          </a:bodyPr>
          <a:lstStyle>
            <a:lvl1pPr marL="0" indent="0" algn="r" defTabSz="914400" rtl="0" eaLnBrk="1" latinLnBrk="0" hangingPunct="1">
              <a:lnSpc>
                <a:spcPct val="100000"/>
              </a:lnSpc>
              <a:spcBef>
                <a:spcPts val="0"/>
              </a:spcBef>
              <a:buFontTx/>
              <a:buNone/>
              <a:defRPr/>
            </a:lvl1pPr>
          </a:lstStyle>
          <a:p>
            <a:r>
              <a:rPr lang="nl-NL" dirty="0"/>
              <a:t>[Afbeelding]</a:t>
            </a:r>
          </a:p>
        </p:txBody>
      </p:sp>
      <p:sp>
        <p:nvSpPr>
          <p:cNvPr id="19" name="03_Content Placeholder 4[PHJU]"/>
          <p:cNvSpPr>
            <a:spLocks noGrp="1"/>
          </p:cNvSpPr>
          <p:nvPr>
            <p:ph idx="1" hasCustomPrompt="1"/>
          </p:nvPr>
        </p:nvSpPr>
        <p:spPr>
          <a:xfrm>
            <a:off x="685800" y="2265555"/>
            <a:ext cx="5041900" cy="4013200"/>
          </a:xfrm>
        </p:spPr>
        <p:txBody>
          <a:bodyPr/>
          <a:lstStyle>
            <a:lvl1pPr marL="324000" indent="-324000">
              <a:spcBef>
                <a:spcPts val="1900"/>
              </a:spcBef>
              <a:buFont typeface="+mj-lt"/>
              <a:buAutoNum type="arabicPeriod"/>
              <a:defRPr baseline="0"/>
            </a:lvl1pPr>
            <a:lvl2pPr marL="0" marR="0" indent="0" algn="l" fontAlgn="auto">
              <a:lnSpc>
                <a:spcPct val="105000"/>
              </a:lnSpc>
              <a:spcBef>
                <a:spcPts val="0"/>
              </a:spcBef>
              <a:spcAft>
                <a:spcPts val="0"/>
              </a:spcAft>
              <a:buFontTx/>
              <a:buNone/>
              <a:defRPr kumimoji="0" sz="1700" b="0" i="0" u="none" baseline="0">
                <a:solidFill>
                  <a:schemeClr val="tx1">
                    <a:lumMod val="100000"/>
                  </a:schemeClr>
                </a:solidFill>
                <a:latin typeface="RijksSansTT Light" panose="020B0404010101010104" pitchFamily="34" charset="0"/>
              </a:defRPr>
            </a:lvl2pPr>
            <a:lvl3pPr marL="0" marR="0" indent="0" algn="l" fontAlgn="auto">
              <a:lnSpc>
                <a:spcPct val="105000"/>
              </a:lnSpc>
              <a:spcBef>
                <a:spcPts val="0"/>
              </a:spcBef>
              <a:spcAft>
                <a:spcPts val="0"/>
              </a:spcAft>
              <a:buFontTx/>
              <a:buNone/>
              <a:defRPr kumimoji="0" sz="1700" b="0" i="0" u="none" baseline="0">
                <a:solidFill>
                  <a:schemeClr val="tx1">
                    <a:lumMod val="100000"/>
                  </a:schemeClr>
                </a:solidFill>
                <a:latin typeface="RijksSansTT Light" panose="020B0404010101010104" pitchFamily="34" charset="0"/>
              </a:defRPr>
            </a:lvl3pPr>
            <a:lvl4pPr marL="0" marR="0" indent="0" algn="l" fontAlgn="auto">
              <a:lnSpc>
                <a:spcPct val="105000"/>
              </a:lnSpc>
              <a:spcBef>
                <a:spcPts val="0"/>
              </a:spcBef>
              <a:spcAft>
                <a:spcPts val="0"/>
              </a:spcAft>
              <a:buFontTx/>
              <a:buNone/>
              <a:defRPr kumimoji="0" sz="1700" b="0" i="0" u="none" baseline="0">
                <a:solidFill>
                  <a:schemeClr val="tx1">
                    <a:lumMod val="100000"/>
                  </a:schemeClr>
                </a:solidFill>
                <a:latin typeface="RijksSansTT Light" panose="020B0404010101010104" pitchFamily="34" charset="0"/>
              </a:defRPr>
            </a:lvl4pPr>
            <a:lvl5pPr marL="0" marR="0" indent="0" algn="l" fontAlgn="auto">
              <a:lnSpc>
                <a:spcPct val="105000"/>
              </a:lnSpc>
              <a:spcBef>
                <a:spcPts val="0"/>
              </a:spcBef>
              <a:spcAft>
                <a:spcPts val="0"/>
              </a:spcAft>
              <a:buFontTx/>
              <a:buNone/>
              <a:defRPr kumimoji="0" sz="1700" b="0" i="0" u="none" baseline="0">
                <a:solidFill>
                  <a:schemeClr val="tx1">
                    <a:lumMod val="100000"/>
                  </a:schemeClr>
                </a:solidFill>
                <a:latin typeface="RijksSansTT Light" panose="020B0404010101010104" pitchFamily="34" charset="0"/>
              </a:defRPr>
            </a:lvl5pPr>
            <a:lvl6pPr marL="0" marR="0" indent="0" algn="l" fontAlgn="auto">
              <a:lnSpc>
                <a:spcPct val="105000"/>
              </a:lnSpc>
              <a:spcBef>
                <a:spcPts val="0"/>
              </a:spcBef>
              <a:spcAft>
                <a:spcPts val="0"/>
              </a:spcAft>
              <a:buFontTx/>
              <a:buNone/>
              <a:defRPr kumimoji="0" sz="1700" b="0" i="0" u="none" baseline="0">
                <a:solidFill>
                  <a:schemeClr val="tx1">
                    <a:lumMod val="100000"/>
                  </a:schemeClr>
                </a:solidFill>
                <a:latin typeface="RijksSansTT Light" panose="020B0404010101010104" pitchFamily="34" charset="0"/>
              </a:defRPr>
            </a:lvl6pPr>
            <a:lvl7pPr marL="0" marR="0" indent="0" algn="l" fontAlgn="auto">
              <a:lnSpc>
                <a:spcPct val="105000"/>
              </a:lnSpc>
              <a:spcBef>
                <a:spcPts val="0"/>
              </a:spcBef>
              <a:spcAft>
                <a:spcPts val="0"/>
              </a:spcAft>
              <a:buFontTx/>
              <a:buNone/>
              <a:defRPr kumimoji="0" sz="1700" b="0" i="0" u="none" baseline="0">
                <a:solidFill>
                  <a:schemeClr val="tx1">
                    <a:lumMod val="100000"/>
                  </a:schemeClr>
                </a:solidFill>
                <a:latin typeface="RijksSansTT Light" panose="020B0404010101010104" pitchFamily="34" charset="0"/>
              </a:defRPr>
            </a:lvl7pPr>
            <a:lvl8pPr marL="0" marR="0" indent="0" algn="l" fontAlgn="auto">
              <a:lnSpc>
                <a:spcPct val="105000"/>
              </a:lnSpc>
              <a:spcBef>
                <a:spcPts val="0"/>
              </a:spcBef>
              <a:spcAft>
                <a:spcPts val="0"/>
              </a:spcAft>
              <a:buFontTx/>
              <a:buNone/>
              <a:defRPr kumimoji="0" sz="1700" b="0" i="0" u="none" baseline="0">
                <a:solidFill>
                  <a:schemeClr val="tx1">
                    <a:lumMod val="100000"/>
                  </a:schemeClr>
                </a:solidFill>
                <a:latin typeface="RijksSansTT Light" panose="020B0404010101010104" pitchFamily="34" charset="0"/>
              </a:defRPr>
            </a:lvl8pPr>
            <a:lvl9pPr marL="0" marR="0" indent="0" algn="l" fontAlgn="auto">
              <a:lnSpc>
                <a:spcPct val="105000"/>
              </a:lnSpc>
              <a:spcBef>
                <a:spcPts val="0"/>
              </a:spcBef>
              <a:spcAft>
                <a:spcPts val="0"/>
              </a:spcAft>
              <a:buFontTx/>
              <a:buNone/>
              <a:defRPr kumimoji="0" sz="1700" b="0" i="0" u="none" baseline="0">
                <a:solidFill>
                  <a:schemeClr val="tx1">
                    <a:lumMod val="100000"/>
                  </a:schemeClr>
                </a:solidFill>
                <a:latin typeface="RijksSansTT Light" panose="020B0404010101010104" pitchFamily="34" charset="0"/>
              </a:defRPr>
            </a:lvl9pPr>
          </a:lstStyle>
          <a:p>
            <a:pPr lvl="0"/>
            <a:r>
              <a:rPr lang="nl-NL"/>
              <a:t>[Tekst]</a:t>
            </a:r>
            <a:endParaRPr lang="nl-NL" dirty="0"/>
          </a:p>
        </p:txBody>
      </p:sp>
      <p:sp>
        <p:nvSpPr>
          <p:cNvPr id="20" name="Date Placeholder 5">
            <a:extLst>
              <a:ext uri="{FF2B5EF4-FFF2-40B4-BE49-F238E27FC236}">
                <a16:creationId xmlns:a16="http://schemas.microsoft.com/office/drawing/2014/main" id="{3DABB6E1-EFA5-3689-31D9-2FFAD418BF3F}"/>
              </a:ext>
            </a:extLst>
          </p:cNvPr>
          <p:cNvSpPr>
            <a:spLocks noGrp="1"/>
          </p:cNvSpPr>
          <p:nvPr>
            <p:ph type="dt" sz="half" idx="1001"/>
          </p:nvPr>
        </p:nvSpPr>
        <p:spPr>
          <a:xfrm>
            <a:off x="10744200" y="6553200"/>
            <a:ext cx="762000" cy="254000"/>
          </a:xfrm>
        </p:spPr>
        <p:txBody>
          <a:bodyPr/>
          <a:lstStyle>
            <a:lvl1pPr algn="r">
              <a:defRPr/>
            </a:lvl1pPr>
          </a:lstStyle>
          <a:p>
            <a:fld id="{E75F6BC7-263C-4C73-B3E3-E3F360A5F5D4}" type="datetime1">
              <a:rPr lang="nl-NL" smtClean="0"/>
              <a:t>25-3-2026</a:t>
            </a:fld>
            <a:endParaRPr lang="nl-NL" dirty="0"/>
          </a:p>
        </p:txBody>
      </p:sp>
      <p:sp>
        <p:nvSpPr>
          <p:cNvPr id="21" name="Date Placeholder 5">
            <a:extLst>
              <a:ext uri="{FF2B5EF4-FFF2-40B4-BE49-F238E27FC236}">
                <a16:creationId xmlns:a16="http://schemas.microsoft.com/office/drawing/2014/main" id="{3DABB6E1-EFA5-3689-31D9-2FFAD418BF3F}"/>
              </a:ext>
            </a:extLst>
          </p:cNvPr>
          <p:cNvSpPr>
            <a:spLocks noGrp="1"/>
          </p:cNvSpPr>
          <p:nvPr userDrawn="1"/>
        </p:nvSpPr>
        <p:spPr>
          <a:xfrm>
            <a:off x="3073400" y="6553200"/>
            <a:ext cx="762000" cy="254000"/>
          </a:xfrm>
          <a:prstGeom prst="rect">
            <a:avLst/>
          </a:prstGeom>
        </p:spPr>
        <p:txBody>
          <a:bodyPr vert="horz" lIns="0" tIns="0" rIns="0" bIns="0" rtlCol="0" anchor="t">
            <a:noAutofit/>
          </a:bodyPr>
          <a:lstStyle>
            <a:defPPr lvl="0">
              <a:defRPr lang="nl-NL"/>
            </a:defPPr>
            <a:lvl1pPr marL="0" lvl="1" algn="r" defTabSz="914400" rtl="0" eaLnBrk="1" latinLnBrk="0" hangingPunct="1">
              <a:defRPr sz="7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8C6A55-D52A-49F9-A434-1C257A66B6D6}" type="datetime4">
              <a:rPr lang="nl-NL" smtClean="0"/>
              <a:pPr/>
              <a:t>25 maart 2026</a:t>
            </a:fld>
            <a:endParaRPr lang="nl-NL" dirty="0"/>
          </a:p>
        </p:txBody>
      </p:sp>
      <p:sp>
        <p:nvSpPr>
          <p:cNvPr id="22" name="Slide Number Placeholder 7">
            <a:extLst>
              <a:ext uri="{FF2B5EF4-FFF2-40B4-BE49-F238E27FC236}">
                <a16:creationId xmlns:a16="http://schemas.microsoft.com/office/drawing/2014/main" id="{BC3B4571-F259-4318-FB5E-758185E4DDFD}"/>
              </a:ext>
            </a:extLst>
          </p:cNvPr>
          <p:cNvSpPr>
            <a:spLocks noGrp="1"/>
          </p:cNvSpPr>
          <p:nvPr>
            <p:ph type="sldNum" sz="quarter" idx="1003"/>
          </p:nvPr>
        </p:nvSpPr>
        <p:spPr>
          <a:xfrm>
            <a:off x="11569700" y="6553200"/>
            <a:ext cx="393700" cy="254000"/>
          </a:xfrm>
        </p:spPr>
        <p:txBody>
          <a:bodyPr/>
          <a:lstStyle>
            <a:lvl1pPr algn="r">
              <a:defRPr/>
            </a:lvl1p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56561339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Hoofdstuktitel (H1)]">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5D24B7CE-613D-1037-AD42-68DCF997E828}"/>
              </a:ext>
              <a:ext uri="{C183D7F6-B498-43B3-948B-1728B52AA6E4}">
                <adec:decorative xmlns:adec="http://schemas.microsoft.com/office/drawing/2017/decorative" val="1"/>
              </a:ext>
            </a:extLst>
          </p:cNvPr>
          <p:cNvSpPr>
            <a:spLocks/>
          </p:cNvSpPr>
          <p:nvPr userDrawn="1"/>
        </p:nvSpPr>
        <p:spPr bwMode="auto">
          <a:xfrm>
            <a:off x="228600" y="228600"/>
            <a:ext cx="11734800" cy="6172200"/>
          </a:xfrm>
          <a:custGeom>
            <a:avLst/>
            <a:gdLst>
              <a:gd name="T0" fmla="*/ 0 w 36960"/>
              <a:gd name="T1" fmla="*/ 0 h 19440"/>
              <a:gd name="T2" fmla="*/ 0 w 36960"/>
              <a:gd name="T3" fmla="*/ 19440 h 19440"/>
              <a:gd name="T4" fmla="*/ 36960 w 36960"/>
              <a:gd name="T5" fmla="*/ 19440 h 19440"/>
              <a:gd name="T6" fmla="*/ 36960 w 36960"/>
              <a:gd name="T7" fmla="*/ 2880 h 19440"/>
              <a:gd name="T8" fmla="*/ 34080 w 36960"/>
              <a:gd name="T9" fmla="*/ 0 h 19440"/>
              <a:gd name="T10" fmla="*/ 0 w 36960"/>
              <a:gd name="T11" fmla="*/ 0 h 19440"/>
            </a:gdLst>
            <a:ahLst/>
            <a:cxnLst>
              <a:cxn ang="0">
                <a:pos x="T0" y="T1"/>
              </a:cxn>
              <a:cxn ang="0">
                <a:pos x="T2" y="T3"/>
              </a:cxn>
              <a:cxn ang="0">
                <a:pos x="T4" y="T5"/>
              </a:cxn>
              <a:cxn ang="0">
                <a:pos x="T6" y="T7"/>
              </a:cxn>
              <a:cxn ang="0">
                <a:pos x="T8" y="T9"/>
              </a:cxn>
              <a:cxn ang="0">
                <a:pos x="T10" y="T11"/>
              </a:cxn>
            </a:cxnLst>
            <a:rect l="0" t="0" r="r" b="b"/>
            <a:pathLst>
              <a:path w="36960" h="19440">
                <a:moveTo>
                  <a:pt x="0" y="0"/>
                </a:moveTo>
                <a:cubicBezTo>
                  <a:pt x="0" y="19440"/>
                  <a:pt x="0" y="19440"/>
                  <a:pt x="0" y="19440"/>
                </a:cubicBezTo>
                <a:cubicBezTo>
                  <a:pt x="36960" y="19440"/>
                  <a:pt x="36960" y="19440"/>
                  <a:pt x="36960" y="19440"/>
                </a:cubicBezTo>
                <a:cubicBezTo>
                  <a:pt x="36960" y="2880"/>
                  <a:pt x="36960" y="2880"/>
                  <a:pt x="36960" y="2880"/>
                </a:cubicBezTo>
                <a:cubicBezTo>
                  <a:pt x="36960" y="1289"/>
                  <a:pt x="35671" y="0"/>
                  <a:pt x="34080"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3" name="01_***Title 2">
            <a:extLst>
              <a:ext uri="{FF2B5EF4-FFF2-40B4-BE49-F238E27FC236}">
                <a16:creationId xmlns:a16="http://schemas.microsoft.com/office/drawing/2014/main" id="{2FD62A5F-DB6C-F6C9-84F6-942550040125}"/>
              </a:ext>
            </a:extLst>
          </p:cNvPr>
          <p:cNvSpPr>
            <a:spLocks noGrp="1"/>
          </p:cNvSpPr>
          <p:nvPr>
            <p:ph type="title" hasCustomPrompt="1"/>
          </p:nvPr>
        </p:nvSpPr>
        <p:spPr>
          <a:xfrm>
            <a:off x="685800" y="4196882"/>
            <a:ext cx="10820400" cy="1574800"/>
          </a:xfrm>
        </p:spPr>
        <p:txBody>
          <a:bodyPr/>
          <a:lstStyle>
            <a:lvl1pPr>
              <a:defRPr kumimoji="0" sz="5400" b="1" i="0" u="none" baseline="0">
                <a:solidFill>
                  <a:schemeClr val="bg2">
                    <a:lumMod val="100000"/>
                  </a:schemeClr>
                </a:solidFill>
                <a:latin typeface="RijksSansTT" panose="020B0604020202020204" charset="0"/>
              </a:defRPr>
            </a:lvl1pPr>
          </a:lstStyle>
          <a:p>
            <a:r>
              <a:rPr lang="nl-NL"/>
              <a:t>[Hoofdstuk titel]</a:t>
            </a:r>
            <a:endParaRPr lang="nl-NL" dirty="0"/>
          </a:p>
        </p:txBody>
      </p:sp>
      <p:sp>
        <p:nvSpPr>
          <p:cNvPr id="14" name="Date Placeholder 3">
            <a:extLst>
              <a:ext uri="{FF2B5EF4-FFF2-40B4-BE49-F238E27FC236}">
                <a16:creationId xmlns:a16="http://schemas.microsoft.com/office/drawing/2014/main" id="{6B737F95-47E5-730B-9DA9-DF56713EFFC1}"/>
              </a:ext>
            </a:extLst>
          </p:cNvPr>
          <p:cNvSpPr>
            <a:spLocks noGrp="1"/>
          </p:cNvSpPr>
          <p:nvPr>
            <p:ph type="dt" sz="half" idx="10"/>
          </p:nvPr>
        </p:nvSpPr>
        <p:spPr>
          <a:xfrm>
            <a:off x="10744200" y="6553200"/>
            <a:ext cx="762000" cy="254000"/>
          </a:xfrm>
        </p:spPr>
        <p:txBody>
          <a:bodyPr/>
          <a:lstStyle>
            <a:lvl1pPr algn="r">
              <a:defRPr/>
            </a:lvl1pPr>
          </a:lstStyle>
          <a:p>
            <a:fld id="{4ABE8976-BC1D-473B-8D22-E12C4EF31B5F}" type="datetime1">
              <a:rPr lang="nl-NL" smtClean="0"/>
              <a:t>25-3-2026</a:t>
            </a:fld>
            <a:endParaRPr lang="nl-NL" dirty="0"/>
          </a:p>
        </p:txBody>
      </p:sp>
      <p:sp>
        <p:nvSpPr>
          <p:cNvPr id="15" name="Footer Placeholder 4">
            <a:extLst>
              <a:ext uri="{FF2B5EF4-FFF2-40B4-BE49-F238E27FC236}">
                <a16:creationId xmlns:a16="http://schemas.microsoft.com/office/drawing/2014/main" id="{007F0E15-A4D0-6572-84FE-E07F4800E5DB}"/>
              </a:ext>
            </a:extLst>
          </p:cNvPr>
          <p:cNvSpPr>
            <a:spLocks noGrp="1"/>
          </p:cNvSpPr>
          <p:nvPr>
            <p:ph type="ftr" sz="quarter" idx="11"/>
          </p:nvPr>
        </p:nvSpPr>
        <p:spPr>
          <a:xfrm>
            <a:off x="3073400" y="6553200"/>
            <a:ext cx="6045200" cy="254000"/>
          </a:xfrm>
        </p:spPr>
        <p:txBody>
          <a:bodyPr/>
          <a:lstStyle>
            <a:lvl1pPr algn="ctr">
              <a:defRPr/>
            </a:lvl1pPr>
          </a:lstStyle>
          <a:p>
            <a:r>
              <a:rPr lang="nl-NL"/>
              <a:t>Deepdive Pensioenen</a:t>
            </a:r>
            <a:endParaRPr lang="nl-NL" dirty="0"/>
          </a:p>
        </p:txBody>
      </p:sp>
      <p:sp>
        <p:nvSpPr>
          <p:cNvPr id="16" name="Slide Number Placeholder 5">
            <a:extLst>
              <a:ext uri="{FF2B5EF4-FFF2-40B4-BE49-F238E27FC236}">
                <a16:creationId xmlns:a16="http://schemas.microsoft.com/office/drawing/2014/main" id="{DE3DE94A-91BD-D7BF-252C-67BE9C3637EE}"/>
              </a:ext>
            </a:extLst>
          </p:cNvPr>
          <p:cNvSpPr>
            <a:spLocks noGrp="1"/>
          </p:cNvSpPr>
          <p:nvPr>
            <p:ph type="sldNum" sz="quarter" idx="12"/>
          </p:nvPr>
        </p:nvSpPr>
        <p:spPr>
          <a:xfrm>
            <a:off x="11569700" y="6553200"/>
            <a:ext cx="393700" cy="254000"/>
          </a:xfrm>
        </p:spPr>
        <p:txBody>
          <a:bodyPr/>
          <a:lstStyle>
            <a:lvl1pPr algn="r">
              <a:defRPr/>
            </a:lvl1p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8968175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object (H2)]">
    <p:spTree>
      <p:nvGrpSpPr>
        <p:cNvPr id="1" name=""/>
        <p:cNvGrpSpPr/>
        <p:nvPr/>
      </p:nvGrpSpPr>
      <p:grpSpPr>
        <a:xfrm>
          <a:off x="0" y="0"/>
          <a:ext cx="0" cy="0"/>
          <a:chOff x="0" y="0"/>
          <a:chExt cx="0" cy="0"/>
        </a:xfrm>
      </p:grpSpPr>
      <p:sp>
        <p:nvSpPr>
          <p:cNvPr id="11" name="Frame 1">
            <a:extLst>
              <a:ext uri="{FF2B5EF4-FFF2-40B4-BE49-F238E27FC236}">
                <a16:creationId xmlns:a16="http://schemas.microsoft.com/office/drawing/2014/main" id="{DE1B16B5-90DE-1BAE-C004-75009BADC94B}"/>
              </a:ext>
              <a:ext uri="{C183D7F6-B498-43B3-948B-1728B52AA6E4}">
                <adec:decorative xmlns:adec="http://schemas.microsoft.com/office/drawing/2017/decorative" val="1"/>
              </a:ext>
            </a:extLst>
          </p:cNvPr>
          <p:cNvSpPr>
            <a:spLocks/>
          </p:cNvSpPr>
          <p:nvPr userDrawn="1"/>
        </p:nvSpPr>
        <p:spPr bwMode="auto">
          <a:xfrm>
            <a:off x="230188" y="228600"/>
            <a:ext cx="11731625" cy="6172200"/>
          </a:xfrm>
          <a:custGeom>
            <a:avLst/>
            <a:gdLst>
              <a:gd name="T0" fmla="*/ 34060 w 36960"/>
              <a:gd name="T1" fmla="*/ 19440 h 19440"/>
              <a:gd name="T2" fmla="*/ 0 w 36960"/>
              <a:gd name="T3" fmla="*/ 19440 h 19440"/>
              <a:gd name="T4" fmla="*/ 0 w 36960"/>
              <a:gd name="T5" fmla="*/ 19400 h 19440"/>
              <a:gd name="T6" fmla="*/ 34060 w 36960"/>
              <a:gd name="T7" fmla="*/ 19400 h 19440"/>
              <a:gd name="T8" fmla="*/ 36920 w 36960"/>
              <a:gd name="T9" fmla="*/ 16540 h 19440"/>
              <a:gd name="T10" fmla="*/ 36920 w 36960"/>
              <a:gd name="T11" fmla="*/ 0 h 19440"/>
              <a:gd name="T12" fmla="*/ 36960 w 36960"/>
              <a:gd name="T13" fmla="*/ 0 h 19440"/>
              <a:gd name="T14" fmla="*/ 36960 w 36960"/>
              <a:gd name="T15" fmla="*/ 16540 h 19440"/>
              <a:gd name="T16" fmla="*/ 34060 w 36960"/>
              <a:gd name="T17" fmla="*/ 19440 h 19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60" h="19440">
                <a:moveTo>
                  <a:pt x="34060" y="19440"/>
                </a:moveTo>
                <a:cubicBezTo>
                  <a:pt x="0" y="19440"/>
                  <a:pt x="0" y="19440"/>
                  <a:pt x="0" y="19440"/>
                </a:cubicBezTo>
                <a:cubicBezTo>
                  <a:pt x="0" y="19400"/>
                  <a:pt x="0" y="19400"/>
                  <a:pt x="0" y="19400"/>
                </a:cubicBezTo>
                <a:cubicBezTo>
                  <a:pt x="34060" y="19400"/>
                  <a:pt x="34060" y="19400"/>
                  <a:pt x="34060" y="19400"/>
                </a:cubicBezTo>
                <a:cubicBezTo>
                  <a:pt x="35637" y="19400"/>
                  <a:pt x="36920" y="18117"/>
                  <a:pt x="36920" y="16540"/>
                </a:cubicBezTo>
                <a:cubicBezTo>
                  <a:pt x="36920" y="0"/>
                  <a:pt x="36920" y="0"/>
                  <a:pt x="36920" y="0"/>
                </a:cubicBezTo>
                <a:cubicBezTo>
                  <a:pt x="36960" y="0"/>
                  <a:pt x="36960" y="0"/>
                  <a:pt x="36960" y="0"/>
                </a:cubicBezTo>
                <a:cubicBezTo>
                  <a:pt x="36960" y="16540"/>
                  <a:pt x="36960" y="16540"/>
                  <a:pt x="36960" y="16540"/>
                </a:cubicBezTo>
                <a:cubicBezTo>
                  <a:pt x="36960" y="18139"/>
                  <a:pt x="35659" y="19440"/>
                  <a:pt x="34060" y="1944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5" name="01_Title 2">
            <a:extLst>
              <a:ext uri="{FF2B5EF4-FFF2-40B4-BE49-F238E27FC236}">
                <a16:creationId xmlns:a16="http://schemas.microsoft.com/office/drawing/2014/main" id="{AB42A4A1-1BD4-47F5-643F-439B304F4C38}"/>
              </a:ext>
            </a:extLst>
          </p:cNvPr>
          <p:cNvSpPr>
            <a:spLocks noGrp="1"/>
          </p:cNvSpPr>
          <p:nvPr>
            <p:ph type="title" hasCustomPrompt="1"/>
          </p:nvPr>
        </p:nvSpPr>
        <p:spPr/>
        <p:txBody>
          <a:bodyPr/>
          <a:lstStyle>
            <a:lvl1pPr>
              <a:defRPr kumimoji="0" sz="3600" b="1" i="0" u="none" baseline="0">
                <a:solidFill>
                  <a:schemeClr val="tx1">
                    <a:lumMod val="100000"/>
                  </a:schemeClr>
                </a:solidFill>
                <a:latin typeface="RijksSansTT" panose="020B0604020202020204" charset="0"/>
              </a:defRPr>
            </a:lvl1pPr>
          </a:lstStyle>
          <a:p>
            <a:r>
              <a:rPr lang="nl-NL"/>
              <a:t>[Titel]</a:t>
            </a:r>
            <a:endParaRPr lang="nl-NL" dirty="0"/>
          </a:p>
        </p:txBody>
      </p:sp>
      <p:sp>
        <p:nvSpPr>
          <p:cNvPr id="16" name="02_Content Placeholder 3[PHJU]"/>
          <p:cNvSpPr>
            <a:spLocks noGrp="1"/>
          </p:cNvSpPr>
          <p:nvPr>
            <p:ph idx="1" hasCustomPrompt="1"/>
          </p:nvPr>
        </p:nvSpPr>
        <p:spPr>
          <a:xfrm>
            <a:off x="685800" y="1752600"/>
            <a:ext cx="10820400" cy="4013200"/>
          </a:xfrm>
        </p:spPr>
        <p:txBody>
          <a:bodyPr/>
          <a:lstStyle>
            <a:lvl1pPr>
              <a:defRPr baseline="0"/>
            </a:lvl1pPr>
          </a:lstStyle>
          <a:p>
            <a:pPr lvl="0"/>
            <a:r>
              <a:rPr lang="nl-NL" dirty="0"/>
              <a:t>[Typ tekst of klik op een pictogram om een object in te voegen]</a:t>
            </a:r>
          </a:p>
        </p:txBody>
      </p:sp>
      <p:sp>
        <p:nvSpPr>
          <p:cNvPr id="17" name="Date Placeholder 4">
            <a:extLst>
              <a:ext uri="{FF2B5EF4-FFF2-40B4-BE49-F238E27FC236}">
                <a16:creationId xmlns:a16="http://schemas.microsoft.com/office/drawing/2014/main" id="{EE9458E5-BBFE-F8AD-309C-AC7D0934995E}"/>
              </a:ext>
            </a:extLst>
          </p:cNvPr>
          <p:cNvSpPr>
            <a:spLocks noGrp="1"/>
          </p:cNvSpPr>
          <p:nvPr>
            <p:ph type="dt" sz="half" idx="10"/>
          </p:nvPr>
        </p:nvSpPr>
        <p:spPr>
          <a:xfrm>
            <a:off x="10744200" y="6553200"/>
            <a:ext cx="762000" cy="254000"/>
          </a:xfrm>
        </p:spPr>
        <p:txBody>
          <a:bodyPr/>
          <a:lstStyle/>
          <a:p>
            <a:fld id="{C9B6693A-E5E0-4A83-A023-6543B2E0AC20}" type="datetime1">
              <a:rPr lang="nl-NL" smtClean="0"/>
              <a:t>25-3-2026</a:t>
            </a:fld>
            <a:endParaRPr lang="nl-NL" dirty="0"/>
          </a:p>
        </p:txBody>
      </p:sp>
      <p:sp>
        <p:nvSpPr>
          <p:cNvPr id="18" name="Footer Placeholder 5">
            <a:extLst>
              <a:ext uri="{FF2B5EF4-FFF2-40B4-BE49-F238E27FC236}">
                <a16:creationId xmlns:a16="http://schemas.microsoft.com/office/drawing/2014/main" id="{739475D4-D97A-A5CA-CD63-9AB2BD4EC4D1}"/>
              </a:ext>
            </a:extLst>
          </p:cNvPr>
          <p:cNvSpPr>
            <a:spLocks noGrp="1"/>
          </p:cNvSpPr>
          <p:nvPr>
            <p:ph type="ftr" sz="quarter" idx="11"/>
          </p:nvPr>
        </p:nvSpPr>
        <p:spPr>
          <a:xfrm>
            <a:off x="3073400" y="6553200"/>
            <a:ext cx="6045200" cy="254000"/>
          </a:xfrm>
        </p:spPr>
        <p:txBody>
          <a:bodyPr/>
          <a:lstStyle/>
          <a:p>
            <a:r>
              <a:rPr lang="nl-NL"/>
              <a:t>Deepdive Pensioenen</a:t>
            </a:r>
            <a:endParaRPr lang="nl-NL" dirty="0"/>
          </a:p>
        </p:txBody>
      </p:sp>
      <p:sp>
        <p:nvSpPr>
          <p:cNvPr id="19" name="Slide Number Placeholder 6">
            <a:extLst>
              <a:ext uri="{FF2B5EF4-FFF2-40B4-BE49-F238E27FC236}">
                <a16:creationId xmlns:a16="http://schemas.microsoft.com/office/drawing/2014/main" id="{7BC5C5CC-BAE0-5DDC-1CF1-618BCF206913}"/>
              </a:ext>
            </a:extLst>
          </p:cNvPr>
          <p:cNvSpPr>
            <a:spLocks noGrp="1"/>
          </p:cNvSpPr>
          <p:nvPr>
            <p:ph type="sldNum" sz="quarter" idx="12"/>
          </p:nvPr>
        </p:nvSpPr>
        <p:spPr>
          <a:xfrm>
            <a:off x="11569700" y="6553200"/>
            <a:ext cx="393700" cy="254000"/>
          </a:xfrm>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304542529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tekst+foto(R) (H2)]">
    <p:spTree>
      <p:nvGrpSpPr>
        <p:cNvPr id="1" name=""/>
        <p:cNvGrpSpPr/>
        <p:nvPr/>
      </p:nvGrpSpPr>
      <p:grpSpPr>
        <a:xfrm>
          <a:off x="0" y="0"/>
          <a:ext cx="0" cy="0"/>
          <a:chOff x="0" y="0"/>
          <a:chExt cx="0" cy="0"/>
        </a:xfrm>
      </p:grpSpPr>
      <p:sp>
        <p:nvSpPr>
          <p:cNvPr id="16" name="01_Title 1">
            <a:extLst>
              <a:ext uri="{FF2B5EF4-FFF2-40B4-BE49-F238E27FC236}">
                <a16:creationId xmlns:a16="http://schemas.microsoft.com/office/drawing/2014/main" id="{E757B588-6C17-C446-05FB-D3CA78A4EF3D}"/>
              </a:ext>
            </a:extLst>
          </p:cNvPr>
          <p:cNvSpPr>
            <a:spLocks noGrp="1"/>
          </p:cNvSpPr>
          <p:nvPr>
            <p:ph type="title" hasCustomPrompt="1"/>
          </p:nvPr>
        </p:nvSpPr>
        <p:spPr/>
        <p:txBody>
          <a:bodyPr/>
          <a:lstStyle>
            <a:lvl1pPr>
              <a:defRPr kumimoji="0" sz="3600" b="1" i="0" u="none" baseline="0">
                <a:solidFill>
                  <a:schemeClr val="tx1">
                    <a:lumMod val="100000"/>
                  </a:schemeClr>
                </a:solidFill>
                <a:latin typeface="RijksSansTT" panose="020B0604020202020204" charset="0"/>
              </a:defRPr>
            </a:lvl1pPr>
          </a:lstStyle>
          <a:p>
            <a:r>
              <a:rPr lang="nl-NL"/>
              <a:t>[Titel]</a:t>
            </a:r>
            <a:endParaRPr lang="nl-NL" dirty="0"/>
          </a:p>
        </p:txBody>
      </p:sp>
      <p:sp>
        <p:nvSpPr>
          <p:cNvPr id="17" name="02_Placeholder 2[PHJU]">
            <a:extLst>
              <a:ext uri="{FF2B5EF4-FFF2-40B4-BE49-F238E27FC236}">
                <a16:creationId xmlns:a16="http://schemas.microsoft.com/office/drawing/2014/main" id="{1312B15C-D287-972C-EA43-AC1A12B3C1E5}"/>
              </a:ext>
            </a:extLst>
          </p:cNvPr>
          <p:cNvSpPr>
            <a:spLocks noGrp="1"/>
          </p:cNvSpPr>
          <p:nvPr>
            <p:ph type="body" sz="quarter" idx="23" hasCustomPrompt="1"/>
          </p:nvPr>
        </p:nvSpPr>
        <p:spPr>
          <a:xfrm>
            <a:off x="685800" y="1752600"/>
            <a:ext cx="4965700" cy="4013200"/>
          </a:xfrm>
        </p:spPr>
        <p:txBody>
          <a:bodyPr/>
          <a:lstStyle/>
          <a:p>
            <a:pPr lvl="0"/>
            <a:r>
              <a:rPr lang="nl-NL" dirty="0"/>
              <a:t>[Tekst]</a:t>
            </a:r>
          </a:p>
        </p:txBody>
      </p:sp>
      <p:sp>
        <p:nvSpPr>
          <p:cNvPr id="18" name="03_Frame 3[PHJU]">
            <a:extLst>
              <a:ext uri="{FF2B5EF4-FFF2-40B4-BE49-F238E27FC236}">
                <a16:creationId xmlns:a16="http://schemas.microsoft.com/office/drawing/2014/main" id="{A61642D3-C4D6-0918-15CE-CB4418DC6B95}"/>
              </a:ext>
            </a:extLst>
          </p:cNvPr>
          <p:cNvSpPr>
            <a:spLocks noGrp="1"/>
          </p:cNvSpPr>
          <p:nvPr>
            <p:ph type="pic" idx="1000" hasCustomPrompt="1"/>
          </p:nvPr>
        </p:nvSpPr>
        <p:spPr bwMode="auto">
          <a:xfrm>
            <a:off x="6096000" y="1828800"/>
            <a:ext cx="5867400" cy="4572000"/>
          </a:xfrm>
          <a:custGeom>
            <a:avLst/>
            <a:gdLst>
              <a:gd name="T0" fmla="*/ 2880 w 18480"/>
              <a:gd name="T1" fmla="*/ 0 h 14400"/>
              <a:gd name="T2" fmla="*/ 0 w 18480"/>
              <a:gd name="T3" fmla="*/ 2880 h 14400"/>
              <a:gd name="T4" fmla="*/ 0 w 18480"/>
              <a:gd name="T5" fmla="*/ 14400 h 14400"/>
              <a:gd name="T6" fmla="*/ 18480 w 18480"/>
              <a:gd name="T7" fmla="*/ 14400 h 14400"/>
              <a:gd name="T8" fmla="*/ 18480 w 18480"/>
              <a:gd name="T9" fmla="*/ 0 h 14400"/>
              <a:gd name="T10" fmla="*/ 2880 w 18480"/>
              <a:gd name="T11" fmla="*/ 0 h 14400"/>
            </a:gdLst>
            <a:ahLst/>
            <a:cxnLst>
              <a:cxn ang="0">
                <a:pos x="T0" y="T1"/>
              </a:cxn>
              <a:cxn ang="0">
                <a:pos x="T2" y="T3"/>
              </a:cxn>
              <a:cxn ang="0">
                <a:pos x="T4" y="T5"/>
              </a:cxn>
              <a:cxn ang="0">
                <a:pos x="T6" y="T7"/>
              </a:cxn>
              <a:cxn ang="0">
                <a:pos x="T8" y="T9"/>
              </a:cxn>
              <a:cxn ang="0">
                <a:pos x="T10" y="T11"/>
              </a:cxn>
            </a:cxnLst>
            <a:rect l="0" t="0" r="r" b="b"/>
            <a:pathLst>
              <a:path w="18480" h="14400">
                <a:moveTo>
                  <a:pt x="2880" y="0"/>
                </a:moveTo>
                <a:cubicBezTo>
                  <a:pt x="1289" y="0"/>
                  <a:pt x="0" y="1289"/>
                  <a:pt x="0" y="2880"/>
                </a:cubicBezTo>
                <a:cubicBezTo>
                  <a:pt x="0" y="14400"/>
                  <a:pt x="0" y="14400"/>
                  <a:pt x="0" y="14400"/>
                </a:cubicBezTo>
                <a:cubicBezTo>
                  <a:pt x="18480" y="14400"/>
                  <a:pt x="18480" y="14400"/>
                  <a:pt x="18480" y="14400"/>
                </a:cubicBezTo>
                <a:cubicBezTo>
                  <a:pt x="18480" y="0"/>
                  <a:pt x="18480" y="0"/>
                  <a:pt x="18480" y="0"/>
                </a:cubicBezTo>
                <a:lnTo>
                  <a:pt x="2880" y="0"/>
                </a:lnTo>
                <a:close/>
              </a:path>
            </a:pathLst>
          </a:custGeom>
          <a:noFill/>
          <a:ln>
            <a:noFill/>
          </a:ln>
        </p:spPr>
        <p:txBody>
          <a:bodyPr vert="horz" wrap="square" lIns="0" tIns="0" rIns="0" bIns="0" numCol="1" anchor="t" anchorCtr="0" compatLnSpc="1">
            <a:prstTxWarp prst="textNoShape">
              <a:avLst/>
            </a:prstTxWarp>
          </a:bodyPr>
          <a:lstStyle>
            <a:lvl1pPr marL="0" indent="0" algn="r" defTabSz="914400" rtl="0" eaLnBrk="1" latinLnBrk="0" hangingPunct="1">
              <a:lnSpc>
                <a:spcPct val="100000"/>
              </a:lnSpc>
              <a:spcBef>
                <a:spcPts val="0"/>
              </a:spcBef>
              <a:buFontTx/>
              <a:buNone/>
              <a:defRPr/>
            </a:lvl1pPr>
          </a:lstStyle>
          <a:p>
            <a:r>
              <a:rPr lang="nl-NL" dirty="0"/>
              <a:t>[Afbeelding]</a:t>
            </a:r>
          </a:p>
        </p:txBody>
      </p:sp>
      <p:sp>
        <p:nvSpPr>
          <p:cNvPr id="19" name="Date Placeholder 4">
            <a:extLst>
              <a:ext uri="{FF2B5EF4-FFF2-40B4-BE49-F238E27FC236}">
                <a16:creationId xmlns:a16="http://schemas.microsoft.com/office/drawing/2014/main" id="{6FB83BBE-5146-2620-503E-1968ABB1DAFB}"/>
              </a:ext>
            </a:extLst>
          </p:cNvPr>
          <p:cNvSpPr>
            <a:spLocks noGrp="1"/>
          </p:cNvSpPr>
          <p:nvPr>
            <p:ph type="dt" sz="half" idx="1001"/>
          </p:nvPr>
        </p:nvSpPr>
        <p:spPr>
          <a:xfrm>
            <a:off x="10744200" y="6553200"/>
            <a:ext cx="762000" cy="254000"/>
          </a:xfrm>
        </p:spPr>
        <p:txBody>
          <a:bodyPr/>
          <a:lstStyle/>
          <a:p>
            <a:fld id="{093126CA-1710-4D33-859C-48D8F4ACE8AF}" type="datetime1">
              <a:rPr lang="nl-NL" smtClean="0"/>
              <a:t>25-3-2026</a:t>
            </a:fld>
            <a:endParaRPr lang="nl-NL" dirty="0"/>
          </a:p>
        </p:txBody>
      </p:sp>
      <p:sp>
        <p:nvSpPr>
          <p:cNvPr id="20" name="Footer Placeholder 5">
            <a:extLst>
              <a:ext uri="{FF2B5EF4-FFF2-40B4-BE49-F238E27FC236}">
                <a16:creationId xmlns:a16="http://schemas.microsoft.com/office/drawing/2014/main" id="{1C425FD4-6D07-C8CB-A405-0E1EF2D3E73F}"/>
              </a:ext>
            </a:extLst>
          </p:cNvPr>
          <p:cNvSpPr>
            <a:spLocks noGrp="1"/>
          </p:cNvSpPr>
          <p:nvPr>
            <p:ph type="ftr" sz="quarter" idx="1002"/>
          </p:nvPr>
        </p:nvSpPr>
        <p:spPr>
          <a:xfrm>
            <a:off x="3073400" y="6553200"/>
            <a:ext cx="6045200" cy="254000"/>
          </a:xfrm>
        </p:spPr>
        <p:txBody>
          <a:bodyPr/>
          <a:lstStyle/>
          <a:p>
            <a:r>
              <a:rPr lang="nl-NL"/>
              <a:t>Deepdive Pensioenen</a:t>
            </a:r>
            <a:endParaRPr lang="nl-NL" dirty="0"/>
          </a:p>
        </p:txBody>
      </p:sp>
      <p:sp>
        <p:nvSpPr>
          <p:cNvPr id="21" name="Slide Number Placeholder 6">
            <a:extLst>
              <a:ext uri="{FF2B5EF4-FFF2-40B4-BE49-F238E27FC236}">
                <a16:creationId xmlns:a16="http://schemas.microsoft.com/office/drawing/2014/main" id="{5E193F1B-FD9C-3278-A15D-987376A74D75}"/>
              </a:ext>
            </a:extLst>
          </p:cNvPr>
          <p:cNvSpPr>
            <a:spLocks noGrp="1"/>
          </p:cNvSpPr>
          <p:nvPr>
            <p:ph type="sldNum" sz="quarter" idx="1003"/>
          </p:nvPr>
        </p:nvSpPr>
        <p:spPr>
          <a:xfrm>
            <a:off x="11569700" y="6553200"/>
            <a:ext cx="393700" cy="254000"/>
          </a:xfrm>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8611009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73100"/>
            <a:ext cx="10820400" cy="901700"/>
          </a:xfrm>
          <a:prstGeom prst="rect">
            <a:avLst/>
          </a:prstGeom>
        </p:spPr>
        <p:txBody>
          <a:bodyPr vert="horz" lIns="0" tIns="0" rIns="0" bIns="0" rtlCol="0" anchor="t">
            <a:noAutofit/>
          </a:bodyPr>
          <a:lstStyle/>
          <a:p>
            <a:r>
              <a:rPr lang="nl-NL"/>
              <a:t>[Titel]</a:t>
            </a:r>
            <a:endParaRPr lang="nl-NL" dirty="0"/>
          </a:p>
        </p:txBody>
      </p:sp>
      <p:sp>
        <p:nvSpPr>
          <p:cNvPr id="3" name="Placeholder 2 [PHJU]"/>
          <p:cNvSpPr>
            <a:spLocks noGrp="1"/>
          </p:cNvSpPr>
          <p:nvPr>
            <p:ph type="body" idx="1"/>
          </p:nvPr>
        </p:nvSpPr>
        <p:spPr>
          <a:xfrm>
            <a:off x="685800" y="1752600"/>
            <a:ext cx="10820400" cy="4013200"/>
          </a:xfrm>
          <a:prstGeom prst="rect">
            <a:avLst/>
          </a:prstGeom>
        </p:spPr>
        <p:txBody>
          <a:bodyPr vert="horz" lIns="0" tIns="0" rIns="0" bIns="0" rtlCol="0">
            <a:noAutofit/>
          </a:bodyPr>
          <a:lstStyle/>
          <a:p>
            <a:pPr lvl="0"/>
            <a:r>
              <a:rPr lang="nl-NL"/>
              <a:t>[Tekst]</a:t>
            </a:r>
            <a:endParaRPr lang="nl-NL" dirty="0"/>
          </a:p>
        </p:txBody>
      </p:sp>
      <p:sp>
        <p:nvSpPr>
          <p:cNvPr id="4" name="Date Placeholder 3"/>
          <p:cNvSpPr>
            <a:spLocks noGrp="1"/>
          </p:cNvSpPr>
          <p:nvPr>
            <p:ph type="dt" sz="half" idx="2"/>
          </p:nvPr>
        </p:nvSpPr>
        <p:spPr>
          <a:xfrm>
            <a:off x="10744200" y="6553200"/>
            <a:ext cx="762000" cy="254000"/>
          </a:xfrm>
          <a:prstGeom prst="rect">
            <a:avLst/>
          </a:prstGeom>
        </p:spPr>
        <p:txBody>
          <a:bodyPr vert="horz" lIns="0" tIns="0" rIns="0" bIns="0" rtlCol="0" anchor="t">
            <a:noAutofit/>
          </a:bodyPr>
          <a:lstStyle>
            <a:lvl1pPr algn="r">
              <a:defRPr sz="700">
                <a:solidFill>
                  <a:schemeClr val="tx1"/>
                </a:solidFill>
              </a:defRPr>
            </a:lvl1pPr>
          </a:lstStyle>
          <a:p>
            <a:fld id="{3C50DE50-24B3-4C4A-8EB1-7BE077D1C0D1}" type="datetime1">
              <a:rPr lang="nl-NL" smtClean="0"/>
              <a:t>25-3-2026</a:t>
            </a:fld>
            <a:endParaRPr lang="nl-NL" dirty="0"/>
          </a:p>
        </p:txBody>
      </p:sp>
      <p:sp>
        <p:nvSpPr>
          <p:cNvPr id="5" name="Footer Placeholder 4"/>
          <p:cNvSpPr>
            <a:spLocks noGrp="1"/>
          </p:cNvSpPr>
          <p:nvPr>
            <p:ph type="ftr" sz="quarter" idx="3"/>
          </p:nvPr>
        </p:nvSpPr>
        <p:spPr>
          <a:xfrm>
            <a:off x="3073400" y="6553200"/>
            <a:ext cx="6045200" cy="254000"/>
          </a:xfrm>
          <a:prstGeom prst="rect">
            <a:avLst/>
          </a:prstGeom>
        </p:spPr>
        <p:txBody>
          <a:bodyPr vert="horz" lIns="0" tIns="0" rIns="0" bIns="0" rtlCol="0" anchor="t">
            <a:noAutofit/>
          </a:bodyPr>
          <a:lstStyle>
            <a:lvl1pPr algn="ctr">
              <a:defRPr sz="700">
                <a:solidFill>
                  <a:schemeClr val="tx1"/>
                </a:solidFill>
              </a:defRPr>
            </a:lvl1pPr>
          </a:lstStyle>
          <a:p>
            <a:r>
              <a:rPr lang="nl-NL"/>
              <a:t>Deepdive Pensioenen</a:t>
            </a:r>
            <a:endParaRPr lang="nl-NL" dirty="0"/>
          </a:p>
        </p:txBody>
      </p:sp>
      <p:sp>
        <p:nvSpPr>
          <p:cNvPr id="6" name="Slide Number Placeholder 5"/>
          <p:cNvSpPr>
            <a:spLocks noGrp="1"/>
          </p:cNvSpPr>
          <p:nvPr>
            <p:ph type="sldNum" sz="quarter" idx="4"/>
          </p:nvPr>
        </p:nvSpPr>
        <p:spPr>
          <a:xfrm>
            <a:off x="11569700" y="6553200"/>
            <a:ext cx="393700" cy="254000"/>
          </a:xfrm>
          <a:prstGeom prst="rect">
            <a:avLst/>
          </a:prstGeom>
        </p:spPr>
        <p:txBody>
          <a:bodyPr vert="horz" lIns="0" tIns="0" rIns="0" bIns="0" rtlCol="0" anchor="t">
            <a:noAutofit/>
          </a:bodyPr>
          <a:lstStyle>
            <a:lvl1pPr algn="r">
              <a:defRPr sz="700">
                <a:solidFill>
                  <a:schemeClr val="tx1"/>
                </a:solidFill>
              </a:defRPr>
            </a:lvl1pPr>
          </a:lstStyle>
          <a:p>
            <a:fld id="{8F18802B-E4C7-4B2D-B37A-6B7CC3C134EA}" type="slidenum">
              <a:rPr lang="nl-NL" smtClean="0"/>
              <a:pPr/>
              <a:t>‹nr.›</a:t>
            </a:fld>
            <a:endParaRPr lang="nl-NL" dirty="0"/>
          </a:p>
        </p:txBody>
      </p:sp>
      <p:sp>
        <p:nvSpPr>
          <p:cNvPr id="7" name="Rectangle 6 (JU-Free)">
            <a:extLst>
              <a:ext uri="{FF2B5EF4-FFF2-40B4-BE49-F238E27FC236}">
                <a16:creationId xmlns:a16="http://schemas.microsoft.com/office/drawing/2014/main" id="{CCC9528B-0FC2-BE8A-AE48-14B2AB32B0F2}"/>
              </a:ext>
            </a:extLst>
          </p:cNvPr>
          <p:cNvSpPr>
            <a:spLocks/>
          </p:cNvSpPr>
          <p:nvPr userDrawn="1"/>
        </p:nvSpPr>
        <p:spPr>
          <a:xfrm>
            <a:off x="228600" y="6553200"/>
            <a:ext cx="2921000" cy="254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gn="l"/>
            <a:r>
              <a:rPr lang="nl-NL" sz="700" b="1" noProof="1">
                <a:solidFill>
                  <a:schemeClr val="tx1"/>
                </a:solidFill>
                <a:latin typeface="+mj-lt"/>
              </a:rPr>
              <a:t>Ministerie van Sociale Zaken en Werkgelegenheid</a:t>
            </a:r>
          </a:p>
        </p:txBody>
      </p:sp>
    </p:spTree>
    <p:extLst>
      <p:ext uri="{BB962C8B-B14F-4D97-AF65-F5344CB8AC3E}">
        <p14:creationId xmlns:p14="http://schemas.microsoft.com/office/powerpoint/2010/main" val="215585301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6" r:id="rId3"/>
    <p:sldLayoutId id="2147483674" r:id="rId4"/>
    <p:sldLayoutId id="2147483675" r:id="rId5"/>
    <p:sldLayoutId id="2147483662" r:id="rId6"/>
    <p:sldLayoutId id="2147483663" r:id="rId7"/>
    <p:sldLayoutId id="2147483650" r:id="rId8"/>
    <p:sldLayoutId id="2147483665" r:id="rId9"/>
    <p:sldLayoutId id="2147483666" r:id="rId10"/>
    <p:sldLayoutId id="2147483667" r:id="rId11"/>
    <p:sldLayoutId id="2147483668" r:id="rId12"/>
    <p:sldLayoutId id="2147483669" r:id="rId13"/>
    <p:sldLayoutId id="2147483670" r:id="rId14"/>
    <p:sldLayoutId id="2147483671" r:id="rId15"/>
    <p:sldLayoutId id="2147483652" r:id="rId16"/>
    <p:sldLayoutId id="2147483654" r:id="rId17"/>
    <p:sldLayoutId id="2147483655" r:id="rId18"/>
    <p:sldLayoutId id="2147483677" r:id="rId19"/>
    <p:sldLayoutId id="2147483678" r:id="rId20"/>
  </p:sldLayoutIdLst>
  <p:hf hdr="0" ftr="0"/>
  <p:txStyles>
    <p:titleStyle>
      <a:lvl1pPr algn="l" defTabSz="914400" rtl="0" eaLnBrk="1" latinLnBrk="0" hangingPunct="1">
        <a:lnSpc>
          <a:spcPct val="87000"/>
        </a:lnSpc>
        <a:spcBef>
          <a:spcPct val="0"/>
        </a:spcBef>
        <a:buNone/>
        <a:defRPr sz="3600" b="1" kern="1200">
          <a:solidFill>
            <a:schemeClr val="tx1"/>
          </a:solidFill>
          <a:latin typeface="+mj-lt"/>
          <a:ea typeface="+mj-ea"/>
          <a:cs typeface="+mj-cs"/>
        </a:defRPr>
      </a:lvl1pPr>
    </p:titleStyle>
    <p:bodyStyle>
      <a:lvl1pPr marL="162000" indent="-162000" algn="l" defTabSz="914400" rtl="0" eaLnBrk="1" latinLnBrk="0" hangingPunct="1">
        <a:lnSpc>
          <a:spcPct val="105000"/>
        </a:lnSpc>
        <a:spcBef>
          <a:spcPts val="900"/>
        </a:spcBef>
        <a:buFont typeface="RijksSansTT ExtraBold" panose="020B0904010101010104" pitchFamily="34" charset="0"/>
        <a:buChar char="•"/>
        <a:defRPr sz="1700" kern="1200">
          <a:solidFill>
            <a:schemeClr val="tx1"/>
          </a:solidFill>
          <a:latin typeface="+mn-lt"/>
          <a:ea typeface="+mn-ea"/>
          <a:cs typeface="+mn-cs"/>
        </a:defRPr>
      </a:lvl1pPr>
      <a:lvl2pPr marL="324000" indent="-162000" algn="l" defTabSz="914400" rtl="0" eaLnBrk="1" latinLnBrk="0" hangingPunct="1">
        <a:lnSpc>
          <a:spcPct val="105000"/>
        </a:lnSpc>
        <a:spcBef>
          <a:spcPts val="900"/>
        </a:spcBef>
        <a:buFont typeface="RijksSansTT ExtraBold" panose="020B0904010101010104" pitchFamily="34" charset="0"/>
        <a:buChar char="-"/>
        <a:defRPr sz="1700" kern="1200" baseline="0">
          <a:solidFill>
            <a:schemeClr val="tx1"/>
          </a:solidFill>
          <a:latin typeface="+mn-lt"/>
          <a:ea typeface="+mn-ea"/>
          <a:cs typeface="+mn-cs"/>
        </a:defRPr>
      </a:lvl2pPr>
      <a:lvl3pPr marL="486000" indent="-162000" algn="l" defTabSz="914400" rtl="0" eaLnBrk="1" latinLnBrk="0" hangingPunct="1">
        <a:lnSpc>
          <a:spcPct val="105000"/>
        </a:lnSpc>
        <a:spcBef>
          <a:spcPts val="900"/>
        </a:spcBef>
        <a:buFont typeface="RijksSansTT ExtraBold" panose="020B0904010101010104" pitchFamily="34" charset="0"/>
        <a:buChar char="&gt;"/>
        <a:defRPr sz="1700" kern="1200">
          <a:solidFill>
            <a:schemeClr val="tx1"/>
          </a:solidFill>
          <a:latin typeface="+mn-lt"/>
          <a:ea typeface="+mn-ea"/>
          <a:cs typeface="+mn-cs"/>
        </a:defRPr>
      </a:lvl3pPr>
      <a:lvl4pPr marL="162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4pPr>
      <a:lvl5pPr marL="324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5pPr>
      <a:lvl6pPr marL="486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6pPr>
      <a:lvl7pPr marL="0" indent="0" algn="l" defTabSz="914400" rtl="0" eaLnBrk="1" latinLnBrk="0" hangingPunct="1">
        <a:lnSpc>
          <a:spcPct val="105000"/>
        </a:lnSpc>
        <a:spcBef>
          <a:spcPts val="0"/>
        </a:spcBef>
        <a:buFont typeface="Arial" panose="020B0604020202020204" pitchFamily="34" charset="0"/>
        <a:buNone/>
        <a:defRPr sz="1700" b="0" kern="1200">
          <a:solidFill>
            <a:schemeClr val="tx1"/>
          </a:solidFill>
          <a:latin typeface="+mn-lt"/>
          <a:ea typeface="+mn-ea"/>
          <a:cs typeface="+mn-cs"/>
        </a:defRPr>
      </a:lvl7pPr>
      <a:lvl8pPr marL="0" indent="0" algn="l" defTabSz="914400" rtl="0" eaLnBrk="1" latinLnBrk="0" hangingPunct="1">
        <a:lnSpc>
          <a:spcPct val="105000"/>
        </a:lnSpc>
        <a:spcBef>
          <a:spcPts val="900"/>
        </a:spcBef>
        <a:buFont typeface="Arial" panose="020B0604020202020204" pitchFamily="34" charset="0"/>
        <a:buNone/>
        <a:defRPr sz="1700" b="1" kern="1200">
          <a:solidFill>
            <a:schemeClr val="tx1"/>
          </a:solidFill>
          <a:latin typeface="+mj-lt"/>
          <a:ea typeface="+mn-ea"/>
          <a:cs typeface="+mn-cs"/>
        </a:defRPr>
      </a:lvl8pPr>
      <a:lvl9pPr marL="162000" indent="0" algn="l" defTabSz="914400" rtl="0" eaLnBrk="1" latinLnBrk="0" hangingPunct="1">
        <a:lnSpc>
          <a:spcPct val="105000"/>
        </a:lnSpc>
        <a:spcBef>
          <a:spcPts val="0"/>
        </a:spcBef>
        <a:buFont typeface="Arial" panose="020B0604020202020204" pitchFamily="34" charset="0"/>
        <a:buNone/>
        <a:defRPr sz="1700" kern="1200">
          <a:solidFill>
            <a:schemeClr val="tx1"/>
          </a:solidFill>
          <a:latin typeface="+mn-lt"/>
          <a:ea typeface="+mn-ea"/>
          <a:cs typeface="+mn-cs"/>
        </a:defRPr>
      </a:lvl9pPr>
    </p:bodyStyle>
    <p:otherStyle>
      <a:defPPr>
        <a:defRPr lang="nl-NL"/>
      </a:defPPr>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300" kern="1200">
          <a:solidFill>
            <a:schemeClr val="tx1"/>
          </a:solidFill>
          <a:latin typeface="+mn-lt"/>
          <a:ea typeface="+mn-ea"/>
          <a:cs typeface="+mn-cs"/>
        </a:defRPr>
      </a:lvl2pPr>
      <a:lvl3pPr marL="914400" algn="l" defTabSz="914400" rtl="0" eaLnBrk="1" latinLnBrk="0" hangingPunct="1">
        <a:defRPr sz="1300" kern="1200">
          <a:solidFill>
            <a:schemeClr val="tx1"/>
          </a:solidFill>
          <a:latin typeface="+mn-lt"/>
          <a:ea typeface="+mn-ea"/>
          <a:cs typeface="+mn-cs"/>
        </a:defRPr>
      </a:lvl3pPr>
      <a:lvl4pPr marL="1371600" algn="l" defTabSz="914400" rtl="0" eaLnBrk="1" latinLnBrk="0" hangingPunct="1">
        <a:defRPr sz="1300" kern="1200">
          <a:solidFill>
            <a:schemeClr val="tx1"/>
          </a:solidFill>
          <a:latin typeface="+mn-lt"/>
          <a:ea typeface="+mn-ea"/>
          <a:cs typeface="+mn-cs"/>
        </a:defRPr>
      </a:lvl4pPr>
      <a:lvl5pPr marL="1828800" algn="l" defTabSz="914400" rtl="0" eaLnBrk="1" latinLnBrk="0" hangingPunct="1">
        <a:defRPr sz="1300" kern="1200">
          <a:solidFill>
            <a:schemeClr val="tx1"/>
          </a:solidFill>
          <a:latin typeface="+mn-lt"/>
          <a:ea typeface="+mn-ea"/>
          <a:cs typeface="+mn-cs"/>
        </a:defRPr>
      </a:lvl5pPr>
      <a:lvl6pPr marL="2286000" algn="l" defTabSz="914400" rtl="0" eaLnBrk="1" latinLnBrk="0" hangingPunct="1">
        <a:defRPr sz="1300" kern="1200">
          <a:solidFill>
            <a:schemeClr val="tx1"/>
          </a:solidFill>
          <a:latin typeface="+mn-lt"/>
          <a:ea typeface="+mn-ea"/>
          <a:cs typeface="+mn-cs"/>
        </a:defRPr>
      </a:lvl6pPr>
      <a:lvl7pPr marL="2743200" algn="l" defTabSz="914400" rtl="0" eaLnBrk="1" latinLnBrk="0" hangingPunct="1">
        <a:defRPr sz="1300" kern="1200">
          <a:solidFill>
            <a:schemeClr val="tx1"/>
          </a:solidFill>
          <a:latin typeface="+mn-lt"/>
          <a:ea typeface="+mn-ea"/>
          <a:cs typeface="+mn-cs"/>
        </a:defRPr>
      </a:lvl7pPr>
      <a:lvl8pPr marL="3200400" algn="l" defTabSz="914400" rtl="0" eaLnBrk="1" latinLnBrk="0" hangingPunct="1">
        <a:defRPr sz="1300" kern="1200">
          <a:solidFill>
            <a:schemeClr val="tx1"/>
          </a:solidFill>
          <a:latin typeface="+mn-lt"/>
          <a:ea typeface="+mn-ea"/>
          <a:cs typeface="+mn-cs"/>
        </a:defRPr>
      </a:lvl8pPr>
      <a:lvl9pPr marL="365760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0.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6152FF-1230-6FBC-396D-9D76E8F6051D}"/>
              </a:ext>
            </a:extLst>
          </p:cNvPr>
          <p:cNvSpPr>
            <a:spLocks noGrp="1"/>
          </p:cNvSpPr>
          <p:nvPr>
            <p:ph type="title"/>
          </p:nvPr>
        </p:nvSpPr>
        <p:spPr/>
        <p:txBody>
          <a:bodyPr/>
          <a:lstStyle/>
          <a:p>
            <a:r>
              <a:rPr lang="nl-NL" dirty="0"/>
              <a:t>Technische briefing </a:t>
            </a:r>
            <a:br>
              <a:rPr lang="nl-NL" dirty="0"/>
            </a:br>
            <a:r>
              <a:rPr lang="nl-NL" dirty="0"/>
              <a:t>Herziening IORP II</a:t>
            </a:r>
          </a:p>
        </p:txBody>
      </p:sp>
      <p:sp>
        <p:nvSpPr>
          <p:cNvPr id="3" name="Ondertitel 2">
            <a:extLst>
              <a:ext uri="{FF2B5EF4-FFF2-40B4-BE49-F238E27FC236}">
                <a16:creationId xmlns:a16="http://schemas.microsoft.com/office/drawing/2014/main" id="{3F19F042-FDEE-E37D-BE02-4E6D7CD093E9}"/>
              </a:ext>
            </a:extLst>
          </p:cNvPr>
          <p:cNvSpPr>
            <a:spLocks noGrp="1"/>
          </p:cNvSpPr>
          <p:nvPr>
            <p:ph type="subTitle" idx="1"/>
          </p:nvPr>
        </p:nvSpPr>
        <p:spPr>
          <a:xfrm>
            <a:off x="685800" y="3314699"/>
            <a:ext cx="10820400" cy="701119"/>
          </a:xfrm>
        </p:spPr>
        <p:txBody>
          <a:bodyPr/>
          <a:lstStyle/>
          <a:p>
            <a:r>
              <a:rPr lang="nl-NL" b="1" dirty="0"/>
              <a:t>Programmadirectie Pensioenen</a:t>
            </a:r>
          </a:p>
          <a:p>
            <a:endParaRPr lang="nl-NL" dirty="0"/>
          </a:p>
          <a:p>
            <a:endParaRPr lang="nl-NL" dirty="0"/>
          </a:p>
        </p:txBody>
      </p:sp>
      <p:sp>
        <p:nvSpPr>
          <p:cNvPr id="4" name="Tijdelijke aanduiding voor tekst 3">
            <a:extLst>
              <a:ext uri="{FF2B5EF4-FFF2-40B4-BE49-F238E27FC236}">
                <a16:creationId xmlns:a16="http://schemas.microsoft.com/office/drawing/2014/main" id="{DB1D0D6C-3FD0-8C2B-516C-0192AD593975}"/>
              </a:ext>
            </a:extLst>
          </p:cNvPr>
          <p:cNvSpPr>
            <a:spLocks noGrp="1"/>
          </p:cNvSpPr>
          <p:nvPr>
            <p:ph type="body" sz="quarter" idx="1002"/>
          </p:nvPr>
        </p:nvSpPr>
        <p:spPr>
          <a:xfrm>
            <a:off x="685800" y="4545446"/>
            <a:ext cx="10820400" cy="266700"/>
          </a:xfrm>
        </p:spPr>
        <p:txBody>
          <a:bodyPr/>
          <a:lstStyle/>
          <a:p>
            <a:r>
              <a:rPr lang="nl-NL" dirty="0"/>
              <a:t>25-03-2026</a:t>
            </a:r>
          </a:p>
        </p:txBody>
      </p:sp>
    </p:spTree>
    <p:extLst>
      <p:ext uri="{BB962C8B-B14F-4D97-AF65-F5344CB8AC3E}">
        <p14:creationId xmlns:p14="http://schemas.microsoft.com/office/powerpoint/2010/main" val="3826206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70281-BD9A-FE49-8F75-3E7452967AF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DC3613F-2CB5-959A-0F15-57461D396FDF}"/>
              </a:ext>
            </a:extLst>
          </p:cNvPr>
          <p:cNvSpPr>
            <a:spLocks noGrp="1"/>
          </p:cNvSpPr>
          <p:nvPr>
            <p:ph type="title"/>
          </p:nvPr>
        </p:nvSpPr>
        <p:spPr>
          <a:xfrm>
            <a:off x="303229" y="366664"/>
            <a:ext cx="10820400" cy="901700"/>
          </a:xfrm>
        </p:spPr>
        <p:txBody>
          <a:bodyPr anchor="t">
            <a:normAutofit/>
          </a:bodyPr>
          <a:lstStyle/>
          <a:p>
            <a:r>
              <a:rPr lang="nl-NL" dirty="0"/>
              <a:t>C. Wijzigingsvoorstellen en inzet kabinet (BNC fiche)</a:t>
            </a:r>
          </a:p>
        </p:txBody>
      </p:sp>
      <p:graphicFrame>
        <p:nvGraphicFramePr>
          <p:cNvPr id="8" name="Tijdelijke aanduiding voor inhoud 7">
            <a:extLst>
              <a:ext uri="{FF2B5EF4-FFF2-40B4-BE49-F238E27FC236}">
                <a16:creationId xmlns:a16="http://schemas.microsoft.com/office/drawing/2014/main" id="{9B47E3F3-08EF-C15F-58C0-F5FD2445648B}"/>
              </a:ext>
            </a:extLst>
          </p:cNvPr>
          <p:cNvGraphicFramePr>
            <a:graphicFrameLocks noGrp="1"/>
          </p:cNvGraphicFramePr>
          <p:nvPr>
            <p:ph sz="half" idx="2"/>
            <p:extLst>
              <p:ext uri="{D42A27DB-BD31-4B8C-83A1-F6EECF244321}">
                <p14:modId xmlns:p14="http://schemas.microsoft.com/office/powerpoint/2010/main" val="3569641697"/>
              </p:ext>
            </p:extLst>
          </p:nvPr>
        </p:nvGraphicFramePr>
        <p:xfrm>
          <a:off x="303229" y="860254"/>
          <a:ext cx="11266472" cy="5137491"/>
        </p:xfrm>
        <a:graphic>
          <a:graphicData uri="http://schemas.openxmlformats.org/drawingml/2006/table">
            <a:tbl>
              <a:tblPr firstRow="1" bandRow="1">
                <a:tableStyleId>{421E3BE3-0FEA-4E9F-A4C9-9C145CDE4499}</a:tableStyleId>
              </a:tblPr>
              <a:tblGrid>
                <a:gridCol w="5482342">
                  <a:extLst>
                    <a:ext uri="{9D8B030D-6E8A-4147-A177-3AD203B41FA5}">
                      <a16:colId xmlns:a16="http://schemas.microsoft.com/office/drawing/2014/main" val="2449170487"/>
                    </a:ext>
                  </a:extLst>
                </a:gridCol>
                <a:gridCol w="5784130">
                  <a:extLst>
                    <a:ext uri="{9D8B030D-6E8A-4147-A177-3AD203B41FA5}">
                      <a16:colId xmlns:a16="http://schemas.microsoft.com/office/drawing/2014/main" val="1656795239"/>
                    </a:ext>
                  </a:extLst>
                </a:gridCol>
              </a:tblGrid>
              <a:tr h="327803">
                <a:tc>
                  <a:txBody>
                    <a:bodyPr/>
                    <a:lstStyle/>
                    <a:p>
                      <a:r>
                        <a:rPr lang="nl-NL" sz="1800" b="1" dirty="0"/>
                        <a:t>Voorstel </a:t>
                      </a:r>
                    </a:p>
                  </a:txBody>
                  <a:tcPr/>
                </a:tc>
                <a:tc>
                  <a:txBody>
                    <a:bodyPr/>
                    <a:lstStyle/>
                    <a:p>
                      <a:r>
                        <a:rPr lang="nl-NL" sz="1800" b="1" dirty="0"/>
                        <a:t>Inzet kabinet</a:t>
                      </a:r>
                    </a:p>
                  </a:txBody>
                  <a:tcPr/>
                </a:tc>
                <a:extLst>
                  <a:ext uri="{0D108BD9-81ED-4DB2-BD59-A6C34878D82A}">
                    <a16:rowId xmlns:a16="http://schemas.microsoft.com/office/drawing/2014/main" val="2577253842"/>
                  </a:ext>
                </a:extLst>
              </a:tr>
              <a:tr h="813070">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1800" b="0" dirty="0"/>
                        <a:t>Meer</a:t>
                      </a:r>
                      <a:r>
                        <a:rPr lang="nl-NL" sz="1800" b="1" dirty="0"/>
                        <a:t> handvatten </a:t>
                      </a:r>
                      <a:r>
                        <a:rPr lang="nl-NL" sz="1800" b="0" dirty="0"/>
                        <a:t>voor nationale toezichthouders.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1800" dirty="0"/>
                        <a:t>Positief. De effecten ervan voor Nederland zullen naar verwachting beperkt zijn omdat NL al een goed toezichtkader kent.  </a:t>
                      </a:r>
                    </a:p>
                  </a:txBody>
                  <a:tcPr/>
                </a:tc>
                <a:extLst>
                  <a:ext uri="{0D108BD9-81ED-4DB2-BD59-A6C34878D82A}">
                    <a16:rowId xmlns:a16="http://schemas.microsoft.com/office/drawing/2014/main" val="1447505648"/>
                  </a:ext>
                </a:extLst>
              </a:tr>
              <a:tr h="1720998">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1800" dirty="0"/>
                        <a:t>Voorstellen voor verdergaande samenwerking tussen toezichthouders en de mogelijkheid om samenwerkingsplatforms in te richten in het geval van </a:t>
                      </a:r>
                      <a:r>
                        <a:rPr lang="nl-NL" sz="1800" b="1" dirty="0"/>
                        <a:t>grensoverschrijdende activiteiten</a:t>
                      </a:r>
                      <a:r>
                        <a:rPr lang="nl-NL" sz="1800" dirty="0"/>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1800" dirty="0"/>
                        <a:t>Voorstel voor een procedure voor </a:t>
                      </a:r>
                      <a:r>
                        <a:rPr lang="nl-NL" sz="1800" b="1" dirty="0"/>
                        <a:t>grensoverschrijdende collectieve waardeoverdracht.</a:t>
                      </a:r>
                      <a:endParaRPr lang="nl-NL" sz="1800" dirty="0"/>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nl-NL"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1800" b="0" i="0" kern="1200" dirty="0">
                          <a:solidFill>
                            <a:srgbClr val="154273"/>
                          </a:solidFill>
                          <a:latin typeface="RijksSansTT Light"/>
                        </a:rPr>
                        <a:t>Positief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1800" b="0" i="0" kern="1200" dirty="0">
                          <a:solidFill>
                            <a:srgbClr val="154273"/>
                          </a:solidFill>
                          <a:latin typeface="RijksSansTT Light"/>
                        </a:rPr>
                        <a:t>Een betekenisvolle consultatie van deelnemers en gepensioneerden bij een voorgenomen collectieve grensoverschrijdende waardeoverdracht is van groot belang.</a:t>
                      </a:r>
                    </a:p>
                    <a:p>
                      <a:endParaRPr lang="nl-NL" dirty="0"/>
                    </a:p>
                  </a:txBody>
                  <a:tcPr/>
                </a:tc>
                <a:extLst>
                  <a:ext uri="{0D108BD9-81ED-4DB2-BD59-A6C34878D82A}">
                    <a16:rowId xmlns:a16="http://schemas.microsoft.com/office/drawing/2014/main" val="2253452143"/>
                  </a:ext>
                </a:extLst>
              </a:tr>
              <a:tr h="569149">
                <a:tc>
                  <a:txBody>
                    <a:bodyPr/>
                    <a:lstStyle/>
                    <a:p>
                      <a:pPr marL="285750" indent="-285750" algn="l" defTabSz="914400" rtl="0" eaLnBrk="1" latinLnBrk="0" hangingPunct="1">
                        <a:buFontTx/>
                        <a:buChar char="-"/>
                      </a:pPr>
                      <a:r>
                        <a:rPr lang="nl-NL" sz="1800" b="0" i="0" kern="1200" dirty="0">
                          <a:solidFill>
                            <a:srgbClr val="154273"/>
                          </a:solidFill>
                          <a:latin typeface="RijksSansTT Light"/>
                        </a:rPr>
                        <a:t>Meer risico-gebaseerd vormgeven van het </a:t>
                      </a:r>
                      <a:r>
                        <a:rPr lang="nl-NL" sz="1800" b="1" i="0" kern="1200" dirty="0">
                          <a:solidFill>
                            <a:srgbClr val="154273"/>
                          </a:solidFill>
                          <a:latin typeface="RijksSansTT Light"/>
                        </a:rPr>
                        <a:t>prudent person beginsel</a:t>
                      </a:r>
                      <a:r>
                        <a:rPr lang="nl-NL" sz="1800" b="0" i="0" kern="1200" dirty="0">
                          <a:solidFill>
                            <a:srgbClr val="154273"/>
                          </a:solidFill>
                          <a:latin typeface="RijksSansTT Light"/>
                        </a:rPr>
                        <a:t>. </a:t>
                      </a:r>
                    </a:p>
                  </a:txBody>
                  <a:tcPr/>
                </a:tc>
                <a:tc>
                  <a:txBody>
                    <a:bodyPr/>
                    <a:lstStyle/>
                    <a:p>
                      <a:pPr marL="285750" indent="-285750" algn="l" defTabSz="914400" rtl="0" eaLnBrk="1" latinLnBrk="0" hangingPunct="1">
                        <a:buFontTx/>
                        <a:buChar char="-"/>
                      </a:pPr>
                      <a:r>
                        <a:rPr lang="nl-NL" sz="1800" b="0" i="0" kern="1200" dirty="0">
                          <a:solidFill>
                            <a:srgbClr val="154273"/>
                          </a:solidFill>
                          <a:latin typeface="RijksSansTT Light"/>
                        </a:rPr>
                        <a:t>Positief</a:t>
                      </a:r>
                    </a:p>
                  </a:txBody>
                  <a:tcPr/>
                </a:tc>
                <a:extLst>
                  <a:ext uri="{0D108BD9-81ED-4DB2-BD59-A6C34878D82A}">
                    <a16:rowId xmlns:a16="http://schemas.microsoft.com/office/drawing/2014/main" val="1980576549"/>
                  </a:ext>
                </a:extLst>
              </a:tr>
              <a:tr h="1281771">
                <a:tc>
                  <a:txBody>
                    <a:bodyPr/>
                    <a:lstStyle/>
                    <a:p>
                      <a:pPr marL="285750" indent="-285750" algn="l" defTabSz="914400" rtl="0" eaLnBrk="1" latinLnBrk="0" hangingPunct="1">
                        <a:buFontTx/>
                        <a:buChar char="-"/>
                      </a:pPr>
                      <a:r>
                        <a:rPr lang="nl-NL" sz="1800" b="0" i="0" kern="1200" dirty="0">
                          <a:solidFill>
                            <a:srgbClr val="154273"/>
                          </a:solidFill>
                          <a:latin typeface="RijksSansTT Light"/>
                        </a:rPr>
                        <a:t>Diverse voorstellen voor betere </a:t>
                      </a:r>
                      <a:r>
                        <a:rPr lang="nl-NL" sz="1800" b="1" i="0" kern="1200" dirty="0" err="1">
                          <a:solidFill>
                            <a:srgbClr val="154273"/>
                          </a:solidFill>
                          <a:latin typeface="RijksSansTT Light"/>
                        </a:rPr>
                        <a:t>governance</a:t>
                      </a:r>
                      <a:r>
                        <a:rPr lang="nl-NL" sz="1800" b="0" i="0" kern="1200" dirty="0">
                          <a:solidFill>
                            <a:srgbClr val="154273"/>
                          </a:solidFill>
                          <a:latin typeface="RijksSansTT Light"/>
                        </a:rPr>
                        <a:t>.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1800" b="0" i="0" kern="1200" dirty="0">
                          <a:solidFill>
                            <a:srgbClr val="154273"/>
                          </a:solidFill>
                          <a:latin typeface="RijksSansTT Light"/>
                        </a:rPr>
                        <a:t>Positief over de meeste voorstellen voor betere </a:t>
                      </a:r>
                      <a:r>
                        <a:rPr lang="nl-NL" sz="1800" b="1" i="0" kern="1200" dirty="0" err="1">
                          <a:solidFill>
                            <a:srgbClr val="154273"/>
                          </a:solidFill>
                          <a:latin typeface="RijksSansTT Light"/>
                        </a:rPr>
                        <a:t>governance</a:t>
                      </a:r>
                      <a:r>
                        <a:rPr lang="nl-NL" sz="1800" b="0" i="0" kern="1200" dirty="0">
                          <a:solidFill>
                            <a:srgbClr val="154273"/>
                          </a:solidFill>
                          <a:latin typeface="RijksSansTT Light"/>
                        </a:rPr>
                        <a:t>, gevolgen voor Nederland zijn naar verwachting beperkt. </a:t>
                      </a:r>
                    </a:p>
                    <a:p>
                      <a:pPr marL="285750" indent="-285750" algn="l" defTabSz="914400" rtl="0" eaLnBrk="1" latinLnBrk="0" hangingPunct="1">
                        <a:buFontTx/>
                        <a:buChar char="-"/>
                      </a:pPr>
                      <a:endParaRPr lang="nl-NL" sz="1800" b="0" i="0" kern="1200" dirty="0">
                        <a:solidFill>
                          <a:srgbClr val="154273"/>
                        </a:solidFill>
                        <a:latin typeface="RijksSansTT Light"/>
                      </a:endParaRPr>
                    </a:p>
                  </a:txBody>
                  <a:tcPr/>
                </a:tc>
                <a:extLst>
                  <a:ext uri="{0D108BD9-81ED-4DB2-BD59-A6C34878D82A}">
                    <a16:rowId xmlns:a16="http://schemas.microsoft.com/office/drawing/2014/main" val="3709994130"/>
                  </a:ext>
                </a:extLst>
              </a:tr>
            </a:tbl>
          </a:graphicData>
        </a:graphic>
      </p:graphicFrame>
      <p:sp>
        <p:nvSpPr>
          <p:cNvPr id="4" name="Tijdelijke aanduiding voor datum 3">
            <a:extLst>
              <a:ext uri="{FF2B5EF4-FFF2-40B4-BE49-F238E27FC236}">
                <a16:creationId xmlns:a16="http://schemas.microsoft.com/office/drawing/2014/main" id="{710FB306-0A06-CE03-10CA-3F73D8D40E34}"/>
              </a:ext>
            </a:extLst>
          </p:cNvPr>
          <p:cNvSpPr>
            <a:spLocks noGrp="1"/>
          </p:cNvSpPr>
          <p:nvPr>
            <p:ph type="dt" sz="half" idx="10"/>
          </p:nvPr>
        </p:nvSpPr>
        <p:spPr>
          <a:xfrm>
            <a:off x="10744200" y="6553200"/>
            <a:ext cx="762000" cy="254000"/>
          </a:xfrm>
        </p:spPr>
        <p:txBody>
          <a:bodyPr anchor="t">
            <a:normAutofit/>
          </a:bodyPr>
          <a:lstStyle/>
          <a:p>
            <a:pPr>
              <a:spcAft>
                <a:spcPts val="600"/>
              </a:spcAft>
            </a:pPr>
            <a:fld id="{F89A4778-55DE-4B61-A3BB-2E7D2AD2AAEB}" type="datetime4">
              <a:rPr lang="nl-NL" smtClean="0"/>
              <a:pPr>
                <a:spcAft>
                  <a:spcPts val="600"/>
                </a:spcAft>
              </a:pPr>
              <a:t>25 maart 2026</a:t>
            </a:fld>
            <a:endParaRPr lang="nl-NL"/>
          </a:p>
        </p:txBody>
      </p:sp>
      <p:sp>
        <p:nvSpPr>
          <p:cNvPr id="5" name="Tijdelijke aanduiding voor dianummer 4">
            <a:extLst>
              <a:ext uri="{FF2B5EF4-FFF2-40B4-BE49-F238E27FC236}">
                <a16:creationId xmlns:a16="http://schemas.microsoft.com/office/drawing/2014/main" id="{71FFCBA4-2F8B-664F-7193-C03A193408C7}"/>
              </a:ext>
            </a:extLst>
          </p:cNvPr>
          <p:cNvSpPr>
            <a:spLocks noGrp="1"/>
          </p:cNvSpPr>
          <p:nvPr>
            <p:ph type="sldNum" sz="quarter" idx="12"/>
          </p:nvPr>
        </p:nvSpPr>
        <p:spPr>
          <a:xfrm>
            <a:off x="11569700" y="6553200"/>
            <a:ext cx="393700" cy="254000"/>
          </a:xfrm>
        </p:spPr>
        <p:txBody>
          <a:bodyPr anchor="t">
            <a:normAutofit/>
          </a:bodyPr>
          <a:lstStyle/>
          <a:p>
            <a:pPr>
              <a:spcAft>
                <a:spcPts val="600"/>
              </a:spcAft>
            </a:pPr>
            <a:fld id="{8F18802B-E4C7-4B2D-B37A-6B7CC3C134EA}" type="slidenum">
              <a:rPr lang="nl-NL" smtClean="0"/>
              <a:pPr>
                <a:spcAft>
                  <a:spcPts val="600"/>
                </a:spcAft>
              </a:pPr>
              <a:t>10</a:t>
            </a:fld>
            <a:endParaRPr lang="nl-NL"/>
          </a:p>
        </p:txBody>
      </p:sp>
    </p:spTree>
    <p:extLst>
      <p:ext uri="{BB962C8B-B14F-4D97-AF65-F5344CB8AC3E}">
        <p14:creationId xmlns:p14="http://schemas.microsoft.com/office/powerpoint/2010/main" val="4169487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1A4D9-F276-D70E-F5F5-F19C06CC79F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213DEFA-D11F-E1A0-C706-7BD37B3E0985}"/>
              </a:ext>
            </a:extLst>
          </p:cNvPr>
          <p:cNvSpPr>
            <a:spLocks noGrp="1"/>
          </p:cNvSpPr>
          <p:nvPr>
            <p:ph type="title"/>
          </p:nvPr>
        </p:nvSpPr>
        <p:spPr>
          <a:xfrm>
            <a:off x="303229" y="366664"/>
            <a:ext cx="10820400" cy="901700"/>
          </a:xfrm>
        </p:spPr>
        <p:txBody>
          <a:bodyPr anchor="t">
            <a:normAutofit/>
          </a:bodyPr>
          <a:lstStyle/>
          <a:p>
            <a:r>
              <a:rPr lang="nl-NL" dirty="0"/>
              <a:t>C. Wijzigingsvoorstellen en inzet kabinet (BNC fiche)</a:t>
            </a:r>
          </a:p>
        </p:txBody>
      </p:sp>
      <p:graphicFrame>
        <p:nvGraphicFramePr>
          <p:cNvPr id="8" name="Tijdelijke aanduiding voor inhoud 7">
            <a:extLst>
              <a:ext uri="{FF2B5EF4-FFF2-40B4-BE49-F238E27FC236}">
                <a16:creationId xmlns:a16="http://schemas.microsoft.com/office/drawing/2014/main" id="{8580872C-98E8-E2D3-A889-444110591347}"/>
              </a:ext>
            </a:extLst>
          </p:cNvPr>
          <p:cNvGraphicFramePr>
            <a:graphicFrameLocks noGrp="1"/>
          </p:cNvGraphicFramePr>
          <p:nvPr>
            <p:ph sz="half" idx="2"/>
            <p:extLst>
              <p:ext uri="{D42A27DB-BD31-4B8C-83A1-F6EECF244321}">
                <p14:modId xmlns:p14="http://schemas.microsoft.com/office/powerpoint/2010/main" val="1253120577"/>
              </p:ext>
            </p:extLst>
          </p:nvPr>
        </p:nvGraphicFramePr>
        <p:xfrm>
          <a:off x="303229" y="901489"/>
          <a:ext cx="11266472" cy="4826102"/>
        </p:xfrm>
        <a:graphic>
          <a:graphicData uri="http://schemas.openxmlformats.org/drawingml/2006/table">
            <a:tbl>
              <a:tblPr firstRow="1" bandRow="1">
                <a:tableStyleId>{421E3BE3-0FEA-4E9F-A4C9-9C145CDE4499}</a:tableStyleId>
              </a:tblPr>
              <a:tblGrid>
                <a:gridCol w="5633236">
                  <a:extLst>
                    <a:ext uri="{9D8B030D-6E8A-4147-A177-3AD203B41FA5}">
                      <a16:colId xmlns:a16="http://schemas.microsoft.com/office/drawing/2014/main" val="2449170487"/>
                    </a:ext>
                  </a:extLst>
                </a:gridCol>
                <a:gridCol w="5633236">
                  <a:extLst>
                    <a:ext uri="{9D8B030D-6E8A-4147-A177-3AD203B41FA5}">
                      <a16:colId xmlns:a16="http://schemas.microsoft.com/office/drawing/2014/main" val="1656795239"/>
                    </a:ext>
                  </a:extLst>
                </a:gridCol>
              </a:tblGrid>
              <a:tr h="330152">
                <a:tc>
                  <a:txBody>
                    <a:bodyPr/>
                    <a:lstStyle/>
                    <a:p>
                      <a:r>
                        <a:rPr lang="nl-NL" sz="1800" b="1" dirty="0"/>
                        <a:t>Voorstel </a:t>
                      </a:r>
                    </a:p>
                  </a:txBody>
                  <a:tcPr/>
                </a:tc>
                <a:tc>
                  <a:txBody>
                    <a:bodyPr/>
                    <a:lstStyle/>
                    <a:p>
                      <a:r>
                        <a:rPr lang="nl-NL" sz="1800" b="1" dirty="0"/>
                        <a:t>Inzet kabinet</a:t>
                      </a:r>
                    </a:p>
                  </a:txBody>
                  <a:tcPr/>
                </a:tc>
                <a:extLst>
                  <a:ext uri="{0D108BD9-81ED-4DB2-BD59-A6C34878D82A}">
                    <a16:rowId xmlns:a16="http://schemas.microsoft.com/office/drawing/2014/main" val="2577253842"/>
                  </a:ext>
                </a:extLst>
              </a:tr>
              <a:tr h="1124814">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1800" b="0" i="0" kern="1200" dirty="0">
                          <a:solidFill>
                            <a:srgbClr val="154273"/>
                          </a:solidFill>
                          <a:latin typeface="RijksSansTT Light"/>
                        </a:rPr>
                        <a:t>Voorstellen voor het verder ontwikkelen van </a:t>
                      </a:r>
                      <a:r>
                        <a:rPr lang="nl-NL" sz="1800" b="1" i="0" kern="1200" dirty="0">
                          <a:solidFill>
                            <a:srgbClr val="154273"/>
                          </a:solidFill>
                          <a:latin typeface="RijksSansTT Light"/>
                        </a:rPr>
                        <a:t>nationale pensioentrackingsystemen</a:t>
                      </a:r>
                      <a:r>
                        <a:rPr lang="nl-NL" sz="1800" b="0" i="0" kern="1200" dirty="0">
                          <a:solidFill>
                            <a:srgbClr val="154273"/>
                          </a:solidFill>
                          <a:latin typeface="RijksSansTT Light"/>
                        </a:rPr>
                        <a:t> en het opnemen van derde pijler pensioeninformatie van verzekeraars.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nl-NL" sz="18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1800" b="0" i="0" kern="1200" dirty="0">
                          <a:solidFill>
                            <a:srgbClr val="154273"/>
                          </a:solidFill>
                          <a:latin typeface="RijksSansTT Light"/>
                        </a:rPr>
                        <a:t>Positief. Toevoegen van derde pijler informatie moet wel zorgvuldig gebeuren, daarom wordt ingezet op een langere implementatietijd.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nl-NL" sz="1800" dirty="0"/>
                    </a:p>
                  </a:txBody>
                  <a:tcPr/>
                </a:tc>
                <a:extLst>
                  <a:ext uri="{0D108BD9-81ED-4DB2-BD59-A6C34878D82A}">
                    <a16:rowId xmlns:a16="http://schemas.microsoft.com/office/drawing/2014/main" val="1447505648"/>
                  </a:ext>
                </a:extLst>
              </a:tr>
              <a:tr h="1312283">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1800" dirty="0"/>
                        <a:t>Voorstellen voor </a:t>
                      </a:r>
                      <a:r>
                        <a:rPr lang="nl-NL" sz="1800" b="1" dirty="0"/>
                        <a:t>informatie-eisen, toezichtprocedures, </a:t>
                      </a:r>
                      <a:r>
                        <a:rPr lang="nl-NL" sz="1800" b="0" dirty="0"/>
                        <a:t>het aanstellen van een </a:t>
                      </a:r>
                      <a:r>
                        <a:rPr lang="nl-NL" sz="1800" b="1" dirty="0"/>
                        <a:t>bewaarder, </a:t>
                      </a:r>
                      <a:r>
                        <a:rPr lang="nl-NL" sz="1800" b="0" dirty="0"/>
                        <a:t>en een </a:t>
                      </a:r>
                      <a:r>
                        <a:rPr lang="nl-NL" sz="1800" b="1" dirty="0"/>
                        <a:t>algemene zorgplicht. </a:t>
                      </a:r>
                      <a:endParaRPr lang="nl-NL" sz="1800" dirty="0"/>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nl-NL" sz="18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1800" b="0" i="0" kern="1200" dirty="0">
                          <a:solidFill>
                            <a:srgbClr val="154273"/>
                          </a:solidFill>
                          <a:latin typeface="RijksSansTT Light"/>
                        </a:rPr>
                        <a:t>Waar nodig zal worden ingezet op beperking van de consequenties van de Commissievoorstellen, waaronder de mogelijke toename van kosten voor de fondsen en toezichthouders te beperken. </a:t>
                      </a:r>
                    </a:p>
                    <a:p>
                      <a:endParaRPr lang="nl-NL" dirty="0"/>
                    </a:p>
                  </a:txBody>
                  <a:tcPr/>
                </a:tc>
                <a:extLst>
                  <a:ext uri="{0D108BD9-81ED-4DB2-BD59-A6C34878D82A}">
                    <a16:rowId xmlns:a16="http://schemas.microsoft.com/office/drawing/2014/main" val="1295688257"/>
                  </a:ext>
                </a:extLst>
              </a:tr>
              <a:tr h="1884782">
                <a:tc>
                  <a:txBody>
                    <a:bodyPr/>
                    <a:lstStyle/>
                    <a:p>
                      <a:pPr marL="285750" indent="-285750" algn="l" defTabSz="914400" rtl="0" eaLnBrk="1" latinLnBrk="0" hangingPunct="1">
                        <a:buFontTx/>
                        <a:buChar char="-"/>
                      </a:pPr>
                      <a:r>
                        <a:rPr lang="nl-NL" sz="1800" b="0" i="0" kern="1200" dirty="0">
                          <a:solidFill>
                            <a:srgbClr val="154273"/>
                          </a:solidFill>
                          <a:latin typeface="RijksSansTT Light"/>
                        </a:rPr>
                        <a:t>Verschillende voorstellen ten aanzien van het vaststellen van </a:t>
                      </a:r>
                      <a:r>
                        <a:rPr lang="nl-NL" sz="1800" b="1" i="0" kern="1200" dirty="0">
                          <a:solidFill>
                            <a:srgbClr val="154273"/>
                          </a:solidFill>
                          <a:latin typeface="RijksSansTT Light"/>
                        </a:rPr>
                        <a:t>gedelegeerde handelingen</a:t>
                      </a:r>
                      <a:r>
                        <a:rPr lang="nl-NL" sz="1800" b="0" i="0" kern="1200" dirty="0">
                          <a:solidFill>
                            <a:srgbClr val="154273"/>
                          </a:solidFill>
                          <a:latin typeface="RijksSansTT Light"/>
                        </a:rPr>
                        <a:t> door de Europese Commissie en voorstellen om EIOPA op te dragen om </a:t>
                      </a:r>
                      <a:r>
                        <a:rPr lang="nl-NL" sz="1800" b="1" i="0" kern="1200" dirty="0">
                          <a:solidFill>
                            <a:srgbClr val="154273"/>
                          </a:solidFill>
                          <a:latin typeface="RijksSansTT Light"/>
                        </a:rPr>
                        <a:t>richtsnoeren</a:t>
                      </a:r>
                      <a:r>
                        <a:rPr lang="nl-NL" sz="1800" b="0" i="0" kern="1200" dirty="0">
                          <a:solidFill>
                            <a:srgbClr val="154273"/>
                          </a:solidFill>
                          <a:latin typeface="RijksSansTT Light"/>
                        </a:rPr>
                        <a:t> en </a:t>
                      </a:r>
                      <a:r>
                        <a:rPr lang="nl-NL" sz="1800" b="1" i="0" kern="1200" dirty="0">
                          <a:solidFill>
                            <a:srgbClr val="154273"/>
                          </a:solidFill>
                          <a:latin typeface="RijksSansTT Light"/>
                        </a:rPr>
                        <a:t>technische standaarden </a:t>
                      </a:r>
                      <a:r>
                        <a:rPr lang="nl-NL" sz="1800" b="0" i="0" kern="1200" dirty="0">
                          <a:solidFill>
                            <a:srgbClr val="154273"/>
                          </a:solidFill>
                          <a:latin typeface="RijksSansTT Light"/>
                        </a:rPr>
                        <a:t>vast te stellen. Bijvoorbeeld het format voor het UPO.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1800" dirty="0"/>
                        <a:t>Terughoudendheid ten aanzien van dergelijke voorstellen.  </a:t>
                      </a:r>
                      <a:endParaRPr lang="nl-NL" sz="1800" b="0" dirty="0"/>
                    </a:p>
                    <a:p>
                      <a:pPr marL="285750" indent="-285750" algn="l" defTabSz="914400" rtl="0" eaLnBrk="1" latinLnBrk="0" hangingPunct="1">
                        <a:buFontTx/>
                        <a:buChar char="-"/>
                      </a:pPr>
                      <a:endParaRPr lang="nl-NL" sz="1800" b="0" i="0" kern="1200" dirty="0">
                        <a:solidFill>
                          <a:srgbClr val="154273"/>
                        </a:solidFill>
                        <a:latin typeface="RijksSansTT Light"/>
                      </a:endParaRPr>
                    </a:p>
                  </a:txBody>
                  <a:tcPr/>
                </a:tc>
                <a:extLst>
                  <a:ext uri="{0D108BD9-81ED-4DB2-BD59-A6C34878D82A}">
                    <a16:rowId xmlns:a16="http://schemas.microsoft.com/office/drawing/2014/main" val="1980576549"/>
                  </a:ext>
                </a:extLst>
              </a:tr>
            </a:tbl>
          </a:graphicData>
        </a:graphic>
      </p:graphicFrame>
      <p:sp>
        <p:nvSpPr>
          <p:cNvPr id="4" name="Tijdelijke aanduiding voor datum 3">
            <a:extLst>
              <a:ext uri="{FF2B5EF4-FFF2-40B4-BE49-F238E27FC236}">
                <a16:creationId xmlns:a16="http://schemas.microsoft.com/office/drawing/2014/main" id="{397835B6-E5B6-FABA-3D48-19C5D4D1FABE}"/>
              </a:ext>
            </a:extLst>
          </p:cNvPr>
          <p:cNvSpPr>
            <a:spLocks noGrp="1"/>
          </p:cNvSpPr>
          <p:nvPr>
            <p:ph type="dt" sz="half" idx="10"/>
          </p:nvPr>
        </p:nvSpPr>
        <p:spPr>
          <a:xfrm>
            <a:off x="10744200" y="6553200"/>
            <a:ext cx="762000" cy="254000"/>
          </a:xfrm>
        </p:spPr>
        <p:txBody>
          <a:bodyPr anchor="t">
            <a:normAutofit/>
          </a:bodyPr>
          <a:lstStyle/>
          <a:p>
            <a:pPr>
              <a:spcAft>
                <a:spcPts val="600"/>
              </a:spcAft>
            </a:pPr>
            <a:fld id="{F89A4778-55DE-4B61-A3BB-2E7D2AD2AAEB}" type="datetime4">
              <a:rPr lang="nl-NL" smtClean="0"/>
              <a:pPr>
                <a:spcAft>
                  <a:spcPts val="600"/>
                </a:spcAft>
              </a:pPr>
              <a:t>25 maart 2026</a:t>
            </a:fld>
            <a:endParaRPr lang="nl-NL"/>
          </a:p>
        </p:txBody>
      </p:sp>
      <p:sp>
        <p:nvSpPr>
          <p:cNvPr id="5" name="Tijdelijke aanduiding voor dianummer 4">
            <a:extLst>
              <a:ext uri="{FF2B5EF4-FFF2-40B4-BE49-F238E27FC236}">
                <a16:creationId xmlns:a16="http://schemas.microsoft.com/office/drawing/2014/main" id="{FD3ADD96-1762-6EAB-53FF-1A459DE6609B}"/>
              </a:ext>
            </a:extLst>
          </p:cNvPr>
          <p:cNvSpPr>
            <a:spLocks noGrp="1"/>
          </p:cNvSpPr>
          <p:nvPr>
            <p:ph type="sldNum" sz="quarter" idx="12"/>
          </p:nvPr>
        </p:nvSpPr>
        <p:spPr>
          <a:xfrm>
            <a:off x="11569700" y="6553200"/>
            <a:ext cx="393700" cy="254000"/>
          </a:xfrm>
        </p:spPr>
        <p:txBody>
          <a:bodyPr anchor="t">
            <a:normAutofit/>
          </a:bodyPr>
          <a:lstStyle/>
          <a:p>
            <a:pPr>
              <a:spcAft>
                <a:spcPts val="600"/>
              </a:spcAft>
            </a:pPr>
            <a:fld id="{8F18802B-E4C7-4B2D-B37A-6B7CC3C134EA}" type="slidenum">
              <a:rPr lang="nl-NL" smtClean="0"/>
              <a:pPr>
                <a:spcAft>
                  <a:spcPts val="600"/>
                </a:spcAft>
              </a:pPr>
              <a:t>11</a:t>
            </a:fld>
            <a:endParaRPr lang="nl-NL"/>
          </a:p>
        </p:txBody>
      </p:sp>
    </p:spTree>
    <p:extLst>
      <p:ext uri="{BB962C8B-B14F-4D97-AF65-F5344CB8AC3E}">
        <p14:creationId xmlns:p14="http://schemas.microsoft.com/office/powerpoint/2010/main" val="1422530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6308B-9346-25E1-5EC7-E2336D4832FF}"/>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DC6DA1C0-0A8F-D893-2C5E-8EFFFD443198}"/>
              </a:ext>
            </a:extLst>
          </p:cNvPr>
          <p:cNvSpPr>
            <a:spLocks noGrp="1"/>
          </p:cNvSpPr>
          <p:nvPr>
            <p:ph type="title"/>
          </p:nvPr>
        </p:nvSpPr>
        <p:spPr/>
        <p:txBody>
          <a:bodyPr/>
          <a:lstStyle/>
          <a:p>
            <a:r>
              <a:rPr lang="nl-NL" dirty="0"/>
              <a:t>D. Het Europese Traject</a:t>
            </a:r>
          </a:p>
        </p:txBody>
      </p:sp>
    </p:spTree>
    <p:extLst>
      <p:ext uri="{BB962C8B-B14F-4D97-AF65-F5344CB8AC3E}">
        <p14:creationId xmlns:p14="http://schemas.microsoft.com/office/powerpoint/2010/main" val="374418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175EA-82C3-8EF6-4658-3D9294D5F19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1C33507-87EF-CEB2-487E-02756A374253}"/>
              </a:ext>
            </a:extLst>
          </p:cNvPr>
          <p:cNvSpPr>
            <a:spLocks noGrp="1"/>
          </p:cNvSpPr>
          <p:nvPr>
            <p:ph type="title"/>
          </p:nvPr>
        </p:nvSpPr>
        <p:spPr>
          <a:xfrm>
            <a:off x="6553200" y="673100"/>
            <a:ext cx="4953000" cy="901700"/>
          </a:xfrm>
        </p:spPr>
        <p:txBody>
          <a:bodyPr anchor="t">
            <a:normAutofit/>
          </a:bodyPr>
          <a:lstStyle/>
          <a:p>
            <a:r>
              <a:rPr lang="nl-NL" sz="3300" dirty="0"/>
              <a:t>E. Hoe werkt het</a:t>
            </a:r>
            <a:r>
              <a:rPr lang="nl-NL" sz="3300" dirty="0">
                <a:solidFill>
                  <a:schemeClr val="bg2"/>
                </a:solidFill>
              </a:rPr>
              <a:t> </a:t>
            </a:r>
            <a:r>
              <a:rPr lang="nl-NL" sz="3300" dirty="0"/>
              <a:t>Europese traject?</a:t>
            </a:r>
          </a:p>
        </p:txBody>
      </p:sp>
      <p:sp>
        <p:nvSpPr>
          <p:cNvPr id="4" name="Tijdelijke aanduiding voor datum 3">
            <a:extLst>
              <a:ext uri="{FF2B5EF4-FFF2-40B4-BE49-F238E27FC236}">
                <a16:creationId xmlns:a16="http://schemas.microsoft.com/office/drawing/2014/main" id="{B21781DD-E9AC-4D0A-6C91-05C4D92E6C6C}"/>
              </a:ext>
            </a:extLst>
          </p:cNvPr>
          <p:cNvSpPr>
            <a:spLocks noGrp="1"/>
          </p:cNvSpPr>
          <p:nvPr>
            <p:ph type="dt" sz="half" idx="1001"/>
          </p:nvPr>
        </p:nvSpPr>
        <p:spPr>
          <a:xfrm>
            <a:off x="10744200" y="6553200"/>
            <a:ext cx="762000" cy="254000"/>
          </a:xfrm>
        </p:spPr>
        <p:txBody>
          <a:bodyPr anchor="t">
            <a:normAutofit/>
          </a:bodyPr>
          <a:lstStyle/>
          <a:p>
            <a:pPr>
              <a:spcAft>
                <a:spcPts val="600"/>
              </a:spcAft>
            </a:pPr>
            <a:fld id="{F89A4778-55DE-4B61-A3BB-2E7D2AD2AAEB}" type="datetime4">
              <a:rPr lang="nl-NL" smtClean="0"/>
              <a:pPr>
                <a:spcAft>
                  <a:spcPts val="600"/>
                </a:spcAft>
              </a:pPr>
              <a:t>25 maart 2026</a:t>
            </a:fld>
            <a:endParaRPr lang="nl-NL"/>
          </a:p>
        </p:txBody>
      </p:sp>
      <p:sp>
        <p:nvSpPr>
          <p:cNvPr id="5" name="Tijdelijke aanduiding voor dianummer 4">
            <a:extLst>
              <a:ext uri="{FF2B5EF4-FFF2-40B4-BE49-F238E27FC236}">
                <a16:creationId xmlns:a16="http://schemas.microsoft.com/office/drawing/2014/main" id="{B92961DC-0441-3A04-9FA1-152255F8C094}"/>
              </a:ext>
            </a:extLst>
          </p:cNvPr>
          <p:cNvSpPr>
            <a:spLocks noGrp="1"/>
          </p:cNvSpPr>
          <p:nvPr>
            <p:ph type="sldNum" sz="quarter" idx="1003"/>
          </p:nvPr>
        </p:nvSpPr>
        <p:spPr>
          <a:xfrm>
            <a:off x="11569700" y="6553200"/>
            <a:ext cx="393700" cy="254000"/>
          </a:xfrm>
        </p:spPr>
        <p:txBody>
          <a:bodyPr anchor="t">
            <a:normAutofit/>
          </a:bodyPr>
          <a:lstStyle/>
          <a:p>
            <a:pPr>
              <a:spcAft>
                <a:spcPts val="600"/>
              </a:spcAft>
            </a:pPr>
            <a:fld id="{8F18802B-E4C7-4B2D-B37A-6B7CC3C134EA}" type="slidenum">
              <a:rPr lang="nl-NL" smtClean="0"/>
              <a:pPr>
                <a:spcAft>
                  <a:spcPts val="600"/>
                </a:spcAft>
              </a:pPr>
              <a:t>13</a:t>
            </a:fld>
            <a:endParaRPr lang="nl-NL"/>
          </a:p>
        </p:txBody>
      </p:sp>
      <p:pic>
        <p:nvPicPr>
          <p:cNvPr id="6" name="Tijdelijke aanduiding voor inhoud 6">
            <a:extLst>
              <a:ext uri="{FF2B5EF4-FFF2-40B4-BE49-F238E27FC236}">
                <a16:creationId xmlns:a16="http://schemas.microsoft.com/office/drawing/2014/main" id="{C88A3CC1-29A2-F7E4-107F-D6000B1E61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31821" y="550134"/>
            <a:ext cx="3064179" cy="33122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descr="Rondetafelzaal van de Europese Raad">
            <a:extLst>
              <a:ext uri="{FF2B5EF4-FFF2-40B4-BE49-F238E27FC236}">
                <a16:creationId xmlns:a16="http://schemas.microsoft.com/office/drawing/2014/main" id="{EE60A184-7EA1-2956-A7B9-61A9C02191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327" y="1042813"/>
            <a:ext cx="2905083" cy="33122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Afbeelding 7">
            <a:extLst>
              <a:ext uri="{FF2B5EF4-FFF2-40B4-BE49-F238E27FC236}">
                <a16:creationId xmlns:a16="http://schemas.microsoft.com/office/drawing/2014/main" id="{EDC67B52-656B-DD21-5ADD-C910421856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3877" y="3697227"/>
            <a:ext cx="3797066" cy="24192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ijdelijke aanduiding voor inhoud 2">
            <a:extLst>
              <a:ext uri="{FF2B5EF4-FFF2-40B4-BE49-F238E27FC236}">
                <a16:creationId xmlns:a16="http://schemas.microsoft.com/office/drawing/2014/main" id="{E7487613-E6F3-DCA1-7B8B-B2BE613EC282}"/>
              </a:ext>
            </a:extLst>
          </p:cNvPr>
          <p:cNvSpPr txBox="1">
            <a:spLocks/>
          </p:cNvSpPr>
          <p:nvPr/>
        </p:nvSpPr>
        <p:spPr>
          <a:xfrm>
            <a:off x="6533356" y="2124075"/>
            <a:ext cx="4797425" cy="3105150"/>
          </a:xfrm>
          <a:prstGeom prst="rect">
            <a:avLst/>
          </a:prstGeom>
        </p:spPr>
        <p:txBody>
          <a:bodyPr/>
          <a:lstStyle>
            <a:lvl1pPr marL="162000" indent="-162000" algn="l" defTabSz="914400" rtl="0" eaLnBrk="1" latinLnBrk="0" hangingPunct="1">
              <a:lnSpc>
                <a:spcPct val="105000"/>
              </a:lnSpc>
              <a:spcBef>
                <a:spcPts val="900"/>
              </a:spcBef>
              <a:buFont typeface="RijksSansTT ExtraBold" panose="020B0904010101010104" pitchFamily="34" charset="0"/>
              <a:buChar char="•"/>
              <a:defRPr sz="1700" kern="1200">
                <a:solidFill>
                  <a:schemeClr val="tx1"/>
                </a:solidFill>
                <a:latin typeface="+mn-lt"/>
                <a:ea typeface="+mn-ea"/>
                <a:cs typeface="+mn-cs"/>
              </a:defRPr>
            </a:lvl1pPr>
            <a:lvl2pPr marL="324000" indent="-162000" algn="l" defTabSz="914400" rtl="0" eaLnBrk="1" latinLnBrk="0" hangingPunct="1">
              <a:lnSpc>
                <a:spcPct val="105000"/>
              </a:lnSpc>
              <a:spcBef>
                <a:spcPts val="900"/>
              </a:spcBef>
              <a:buFont typeface="RijksSansTT ExtraBold" panose="020B0904010101010104" pitchFamily="34" charset="0"/>
              <a:buChar char="-"/>
              <a:defRPr sz="1700" kern="1200" baseline="0">
                <a:solidFill>
                  <a:schemeClr val="tx1"/>
                </a:solidFill>
                <a:latin typeface="+mn-lt"/>
                <a:ea typeface="+mn-ea"/>
                <a:cs typeface="+mn-cs"/>
              </a:defRPr>
            </a:lvl2pPr>
            <a:lvl3pPr marL="486000" indent="-162000" algn="l" defTabSz="914400" rtl="0" eaLnBrk="1" latinLnBrk="0" hangingPunct="1">
              <a:lnSpc>
                <a:spcPct val="105000"/>
              </a:lnSpc>
              <a:spcBef>
                <a:spcPts val="900"/>
              </a:spcBef>
              <a:buFont typeface="RijksSansTT ExtraBold" panose="020B0904010101010104" pitchFamily="34" charset="0"/>
              <a:buChar char="&gt;"/>
              <a:defRPr sz="1700" kern="1200">
                <a:solidFill>
                  <a:schemeClr val="tx1"/>
                </a:solidFill>
                <a:latin typeface="+mn-lt"/>
                <a:ea typeface="+mn-ea"/>
                <a:cs typeface="+mn-cs"/>
              </a:defRPr>
            </a:lvl3pPr>
            <a:lvl4pPr marL="162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4pPr>
            <a:lvl5pPr marL="324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5pPr>
            <a:lvl6pPr marL="486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6pPr>
            <a:lvl7pPr marL="0" indent="0" algn="l" defTabSz="914400" rtl="0" eaLnBrk="1" latinLnBrk="0" hangingPunct="1">
              <a:lnSpc>
                <a:spcPct val="105000"/>
              </a:lnSpc>
              <a:spcBef>
                <a:spcPts val="0"/>
              </a:spcBef>
              <a:buFont typeface="Arial" panose="020B0604020202020204" pitchFamily="34" charset="0"/>
              <a:buNone/>
              <a:defRPr sz="1700" b="0" kern="1200">
                <a:solidFill>
                  <a:schemeClr val="tx1"/>
                </a:solidFill>
                <a:latin typeface="+mn-lt"/>
                <a:ea typeface="+mn-ea"/>
                <a:cs typeface="+mn-cs"/>
              </a:defRPr>
            </a:lvl7pPr>
            <a:lvl8pPr marL="0" indent="0" algn="l" defTabSz="914400" rtl="0" eaLnBrk="1" latinLnBrk="0" hangingPunct="1">
              <a:lnSpc>
                <a:spcPct val="105000"/>
              </a:lnSpc>
              <a:spcBef>
                <a:spcPts val="900"/>
              </a:spcBef>
              <a:buFont typeface="Arial" panose="020B0604020202020204" pitchFamily="34" charset="0"/>
              <a:buNone/>
              <a:defRPr sz="1700" b="1" kern="1200">
                <a:solidFill>
                  <a:schemeClr val="tx1"/>
                </a:solidFill>
                <a:latin typeface="+mj-lt"/>
                <a:ea typeface="+mn-ea"/>
                <a:cs typeface="+mn-cs"/>
              </a:defRPr>
            </a:lvl8pPr>
            <a:lvl9pPr marL="162000" indent="0" algn="l" defTabSz="914400" rtl="0" eaLnBrk="1" latinLnBrk="0" hangingPunct="1">
              <a:lnSpc>
                <a:spcPct val="105000"/>
              </a:lnSpc>
              <a:spcBef>
                <a:spcPts val="0"/>
              </a:spcBef>
              <a:buFont typeface="Arial" panose="020B0604020202020204" pitchFamily="34" charset="0"/>
              <a:buNone/>
              <a:defRPr sz="1700" kern="1200">
                <a:solidFill>
                  <a:schemeClr val="tx1"/>
                </a:solidFill>
                <a:latin typeface="+mn-lt"/>
                <a:ea typeface="+mn-ea"/>
                <a:cs typeface="+mn-cs"/>
              </a:defRPr>
            </a:lvl9pPr>
          </a:lstStyle>
          <a:p>
            <a:pPr lvl="0" indent="0">
              <a:buNone/>
            </a:pPr>
            <a:r>
              <a:rPr lang="nl-NL" sz="2400" dirty="0"/>
              <a:t>Behandeling in:</a:t>
            </a:r>
          </a:p>
          <a:p>
            <a:pPr lvl="0" indent="0"/>
            <a:endParaRPr lang="nl-NL" sz="2400" dirty="0"/>
          </a:p>
          <a:p>
            <a:pPr marL="285750" lvl="0" indent="-285750">
              <a:buFont typeface="Arial" panose="020B0604020202020204" pitchFamily="34" charset="0"/>
              <a:buChar char="•"/>
            </a:pPr>
            <a:r>
              <a:rPr lang="nl-NL" sz="2400" dirty="0"/>
              <a:t>Raad </a:t>
            </a:r>
          </a:p>
          <a:p>
            <a:pPr marL="285750" lvl="0" indent="-285750">
              <a:buFont typeface="Arial" panose="020B0604020202020204" pitchFamily="34" charset="0"/>
              <a:buChar char="•"/>
            </a:pPr>
            <a:r>
              <a:rPr lang="nl-NL" sz="2400" dirty="0"/>
              <a:t>Europees Parlement</a:t>
            </a:r>
          </a:p>
          <a:p>
            <a:pPr lvl="0" indent="0">
              <a:buNone/>
            </a:pPr>
            <a:endParaRPr lang="nl-NL" sz="2400" dirty="0"/>
          </a:p>
          <a:p>
            <a:pPr lvl="0" indent="0">
              <a:buNone/>
            </a:pPr>
            <a:r>
              <a:rPr lang="nl-NL" sz="2400" dirty="0"/>
              <a:t>Daarna:</a:t>
            </a:r>
          </a:p>
          <a:p>
            <a:pPr marL="285750" lvl="0" indent="-285750">
              <a:buFont typeface="Arial" panose="020B0604020202020204" pitchFamily="34" charset="0"/>
              <a:buChar char="•"/>
            </a:pPr>
            <a:r>
              <a:rPr lang="nl-NL" sz="2400" dirty="0" err="1"/>
              <a:t>Triloog</a:t>
            </a:r>
            <a:r>
              <a:rPr lang="nl-NL" sz="2400" dirty="0"/>
              <a:t> – voorlopig akkoord</a:t>
            </a:r>
          </a:p>
          <a:p>
            <a:pPr marL="285750" lvl="0" indent="-285750">
              <a:buFont typeface="Arial" panose="020B0604020202020204" pitchFamily="34" charset="0"/>
              <a:buChar char="•"/>
            </a:pPr>
            <a:r>
              <a:rPr lang="nl-NL" sz="2400" dirty="0"/>
              <a:t>Inwerkingtreding en implementatie</a:t>
            </a:r>
          </a:p>
          <a:p>
            <a:pPr lvl="0" indent="0"/>
            <a:endParaRPr lang="nl-NL" sz="1600" dirty="0"/>
          </a:p>
        </p:txBody>
      </p:sp>
    </p:spTree>
    <p:extLst>
      <p:ext uri="{BB962C8B-B14F-4D97-AF65-F5344CB8AC3E}">
        <p14:creationId xmlns:p14="http://schemas.microsoft.com/office/powerpoint/2010/main" val="7848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383555E-EB75-53EE-0ECF-278FCCFEA9B9}"/>
              </a:ext>
            </a:extLst>
          </p:cNvPr>
          <p:cNvSpPr>
            <a:spLocks noGrp="1"/>
          </p:cNvSpPr>
          <p:nvPr>
            <p:ph type="title"/>
          </p:nvPr>
        </p:nvSpPr>
        <p:spPr/>
        <p:txBody>
          <a:bodyPr/>
          <a:lstStyle/>
          <a:p>
            <a:r>
              <a:rPr lang="nl-NL" dirty="0"/>
              <a:t>De Tweede Kamer en de IORP onderhandelingen</a:t>
            </a:r>
          </a:p>
        </p:txBody>
      </p:sp>
      <p:sp>
        <p:nvSpPr>
          <p:cNvPr id="8" name="Tijdelijke aanduiding voor inhoud 7">
            <a:extLst>
              <a:ext uri="{FF2B5EF4-FFF2-40B4-BE49-F238E27FC236}">
                <a16:creationId xmlns:a16="http://schemas.microsoft.com/office/drawing/2014/main" id="{37CC4828-AFA4-2C9F-8797-9A22040D0876}"/>
              </a:ext>
            </a:extLst>
          </p:cNvPr>
          <p:cNvSpPr>
            <a:spLocks noGrp="1"/>
          </p:cNvSpPr>
          <p:nvPr>
            <p:ph idx="1"/>
          </p:nvPr>
        </p:nvSpPr>
        <p:spPr>
          <a:xfrm>
            <a:off x="685800" y="1574800"/>
            <a:ext cx="10820400" cy="4013200"/>
          </a:xfrm>
        </p:spPr>
        <p:txBody>
          <a:bodyPr/>
          <a:lstStyle/>
          <a:p>
            <a:r>
              <a:rPr lang="nl-NL" dirty="0"/>
              <a:t>Tweede Kamer wordt conform de informatieafspraken gedurende het onderhandelingstraject geïnformeerd (via de geannoteerde agenda van de (informele) Raad Werkgelegenheid en Sociaal Beleid (WSB) en langs andere wegen als zich tussendoor relevante ontwikkelingen voordoen.)</a:t>
            </a:r>
          </a:p>
        </p:txBody>
      </p:sp>
      <p:sp>
        <p:nvSpPr>
          <p:cNvPr id="5" name="Tijdelijke aanduiding voor datum 4">
            <a:extLst>
              <a:ext uri="{FF2B5EF4-FFF2-40B4-BE49-F238E27FC236}">
                <a16:creationId xmlns:a16="http://schemas.microsoft.com/office/drawing/2014/main" id="{8EE66626-8004-19D5-67BC-82EC5ADD0A5D}"/>
              </a:ext>
            </a:extLst>
          </p:cNvPr>
          <p:cNvSpPr>
            <a:spLocks noGrp="1"/>
          </p:cNvSpPr>
          <p:nvPr>
            <p:ph type="dt" sz="half" idx="10"/>
          </p:nvPr>
        </p:nvSpPr>
        <p:spPr/>
        <p:txBody>
          <a:bodyPr/>
          <a:lstStyle/>
          <a:p>
            <a:fld id="{E08836FB-B499-4C13-B61B-4379DD320032}" type="datetime1">
              <a:rPr lang="nl-NL" smtClean="0"/>
              <a:t>25-3-2026</a:t>
            </a:fld>
            <a:endParaRPr lang="nl-NL" dirty="0"/>
          </a:p>
        </p:txBody>
      </p:sp>
      <p:sp>
        <p:nvSpPr>
          <p:cNvPr id="6" name="Tijdelijke aanduiding voor dianummer 5">
            <a:extLst>
              <a:ext uri="{FF2B5EF4-FFF2-40B4-BE49-F238E27FC236}">
                <a16:creationId xmlns:a16="http://schemas.microsoft.com/office/drawing/2014/main" id="{3F45C510-AE8D-7F65-FAE1-FA860FF3B03E}"/>
              </a:ext>
            </a:extLst>
          </p:cNvPr>
          <p:cNvSpPr>
            <a:spLocks noGrp="1"/>
          </p:cNvSpPr>
          <p:nvPr>
            <p:ph type="sldNum" sz="quarter" idx="12"/>
          </p:nvPr>
        </p:nvSpPr>
        <p:spPr/>
        <p:txBody>
          <a:bodyPr/>
          <a:lstStyle/>
          <a:p>
            <a:fld id="{8F18802B-E4C7-4B2D-B37A-6B7CC3C134EA}" type="slidenum">
              <a:rPr lang="nl-NL" smtClean="0"/>
              <a:pPr/>
              <a:t>14</a:t>
            </a:fld>
            <a:endParaRPr lang="nl-NL" dirty="0"/>
          </a:p>
        </p:txBody>
      </p:sp>
      <p:pic>
        <p:nvPicPr>
          <p:cNvPr id="1026" name="Picture 2" descr="Tweede Kamer der Staten-Generaal - Wikipedia">
            <a:extLst>
              <a:ext uri="{FF2B5EF4-FFF2-40B4-BE49-F238E27FC236}">
                <a16:creationId xmlns:a16="http://schemas.microsoft.com/office/drawing/2014/main" id="{7C6C1038-636D-62AE-DAC2-5E2229710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1064" y="2511829"/>
            <a:ext cx="1841079" cy="34317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lag van Europa - Wikipedia">
            <a:extLst>
              <a:ext uri="{FF2B5EF4-FFF2-40B4-BE49-F238E27FC236}">
                <a16:creationId xmlns:a16="http://schemas.microsoft.com/office/drawing/2014/main" id="{AE935B06-D0FB-B58B-EF8F-4EAC0B0F0F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798" y="2965859"/>
            <a:ext cx="3923072" cy="2615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633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49B75-C7BF-5870-1158-D63642B2A70F}"/>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2330FE53-3FE3-8ABE-998A-83DACF648844}"/>
              </a:ext>
            </a:extLst>
          </p:cNvPr>
          <p:cNvSpPr>
            <a:spLocks noGrp="1"/>
          </p:cNvSpPr>
          <p:nvPr>
            <p:ph type="title"/>
          </p:nvPr>
        </p:nvSpPr>
        <p:spPr/>
        <p:txBody>
          <a:bodyPr/>
          <a:lstStyle/>
          <a:p>
            <a:r>
              <a:rPr lang="nl-NL" dirty="0"/>
              <a:t>E. Aanbeveling </a:t>
            </a:r>
            <a:r>
              <a:rPr lang="nl-NL" dirty="0">
                <a:solidFill>
                  <a:schemeClr val="bg1"/>
                </a:solidFill>
              </a:rPr>
              <a:t>Europese Commissie</a:t>
            </a:r>
          </a:p>
        </p:txBody>
      </p:sp>
    </p:spTree>
    <p:extLst>
      <p:ext uri="{BB962C8B-B14F-4D97-AF65-F5344CB8AC3E}">
        <p14:creationId xmlns:p14="http://schemas.microsoft.com/office/powerpoint/2010/main" val="1126617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B0B84-3E08-4100-55D5-C89F61B8B12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5859E98-DC8F-484E-350D-094413DF8B00}"/>
              </a:ext>
            </a:extLst>
          </p:cNvPr>
          <p:cNvSpPr>
            <a:spLocks noGrp="1"/>
          </p:cNvSpPr>
          <p:nvPr>
            <p:ph type="title"/>
          </p:nvPr>
        </p:nvSpPr>
        <p:spPr>
          <a:xfrm>
            <a:off x="685800" y="641350"/>
            <a:ext cx="10820400" cy="901700"/>
          </a:xfrm>
        </p:spPr>
        <p:txBody>
          <a:bodyPr/>
          <a:lstStyle/>
          <a:p>
            <a:r>
              <a:rPr lang="nl-NL" dirty="0"/>
              <a:t>E. Aanbeveling Europese Commissie</a:t>
            </a:r>
          </a:p>
        </p:txBody>
      </p:sp>
      <p:sp>
        <p:nvSpPr>
          <p:cNvPr id="4" name="Tijdelijke aanduiding voor datum 3">
            <a:extLst>
              <a:ext uri="{FF2B5EF4-FFF2-40B4-BE49-F238E27FC236}">
                <a16:creationId xmlns:a16="http://schemas.microsoft.com/office/drawing/2014/main" id="{6C86AD0B-67F7-E6EE-428D-CD376747E6A5}"/>
              </a:ext>
            </a:extLst>
          </p:cNvPr>
          <p:cNvSpPr>
            <a:spLocks noGrp="1"/>
          </p:cNvSpPr>
          <p:nvPr>
            <p:ph type="dt" sz="half" idx="10"/>
          </p:nvPr>
        </p:nvSpPr>
        <p:spPr/>
        <p:txBody>
          <a:bodyPr/>
          <a:lstStyle/>
          <a:p>
            <a:fld id="{F89A4778-55DE-4B61-A3BB-2E7D2AD2AAEB}" type="datetime4">
              <a:rPr lang="nl-NL" smtClean="0"/>
              <a:t>25 maart 2026</a:t>
            </a:fld>
            <a:endParaRPr lang="nl-NL" dirty="0"/>
          </a:p>
        </p:txBody>
      </p:sp>
      <p:sp>
        <p:nvSpPr>
          <p:cNvPr id="5" name="Tijdelijke aanduiding voor dianummer 4">
            <a:extLst>
              <a:ext uri="{FF2B5EF4-FFF2-40B4-BE49-F238E27FC236}">
                <a16:creationId xmlns:a16="http://schemas.microsoft.com/office/drawing/2014/main" id="{7F132D62-4593-8C7C-A300-B944D143FF5F}"/>
              </a:ext>
            </a:extLst>
          </p:cNvPr>
          <p:cNvSpPr>
            <a:spLocks noGrp="1"/>
          </p:cNvSpPr>
          <p:nvPr>
            <p:ph type="sldNum" sz="quarter" idx="12"/>
          </p:nvPr>
        </p:nvSpPr>
        <p:spPr/>
        <p:txBody>
          <a:bodyPr/>
          <a:lstStyle/>
          <a:p>
            <a:fld id="{8F18802B-E4C7-4B2D-B37A-6B7CC3C134EA}" type="slidenum">
              <a:rPr lang="nl-NL" smtClean="0"/>
              <a:pPr/>
              <a:t>16</a:t>
            </a:fld>
            <a:endParaRPr lang="nl-NL" dirty="0"/>
          </a:p>
        </p:txBody>
      </p:sp>
      <p:sp>
        <p:nvSpPr>
          <p:cNvPr id="9" name="Tijdelijke aanduiding voor inhoud 2">
            <a:extLst>
              <a:ext uri="{FF2B5EF4-FFF2-40B4-BE49-F238E27FC236}">
                <a16:creationId xmlns:a16="http://schemas.microsoft.com/office/drawing/2014/main" id="{25DADFC8-E6AA-B27A-27D8-5C0178148151}"/>
              </a:ext>
            </a:extLst>
          </p:cNvPr>
          <p:cNvSpPr>
            <a:spLocks noGrp="1"/>
          </p:cNvSpPr>
          <p:nvPr>
            <p:ph idx="1"/>
          </p:nvPr>
        </p:nvSpPr>
        <p:spPr>
          <a:xfrm>
            <a:off x="685800" y="1398683"/>
            <a:ext cx="10688216" cy="2109627"/>
          </a:xfrm>
        </p:spPr>
        <p:txBody>
          <a:bodyPr/>
          <a:lstStyle/>
          <a:p>
            <a:r>
              <a:rPr lang="nl-NL" dirty="0"/>
              <a:t>Een aanbeveling is een niet-bindend instrument.</a:t>
            </a:r>
          </a:p>
          <a:p>
            <a:r>
              <a:rPr lang="nl-NL" dirty="0"/>
              <a:t>De Aanbeveling bevat voorstellen op het gebied van </a:t>
            </a:r>
            <a:r>
              <a:rPr lang="nl-NL" b="1" dirty="0"/>
              <a:t>pensioentrackingsystemen, pensioendashboards en automatische deelname (auto-</a:t>
            </a:r>
            <a:r>
              <a:rPr lang="nl-NL" b="1" dirty="0" err="1"/>
              <a:t>enrolment</a:t>
            </a:r>
            <a:r>
              <a:rPr lang="nl-NL" b="1" dirty="0"/>
              <a:t>) </a:t>
            </a:r>
            <a:r>
              <a:rPr lang="nl-NL" dirty="0"/>
              <a:t>om zo pensioenopbouw in de EU te bevorderen</a:t>
            </a:r>
            <a:r>
              <a:rPr lang="nl-NL" b="1" dirty="0"/>
              <a:t>.</a:t>
            </a:r>
            <a:endParaRPr lang="nl-NL" dirty="0"/>
          </a:p>
          <a:p>
            <a:r>
              <a:rPr lang="nl-NL" dirty="0"/>
              <a:t>Het kabinet omarmt het doel van de aanbeveling. Voor een groot deel is dit al onderdeel van het Nederlandse stelsel, het kabinet zal bezien in hoeverre op basis van de aanbeveling aanvullende maatregelen wenselijk zijn. </a:t>
            </a:r>
            <a:endParaRPr lang="nl-NL" strike="sngStrike" dirty="0"/>
          </a:p>
        </p:txBody>
      </p:sp>
    </p:spTree>
    <p:extLst>
      <p:ext uri="{BB962C8B-B14F-4D97-AF65-F5344CB8AC3E}">
        <p14:creationId xmlns:p14="http://schemas.microsoft.com/office/powerpoint/2010/main" val="2773130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D9595-EEBA-9B69-D1F1-117D3BFFE6F9}"/>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8F8B8BEE-AF26-EF07-9D2D-F32EF9AF66B7}"/>
              </a:ext>
            </a:extLst>
          </p:cNvPr>
          <p:cNvSpPr>
            <a:spLocks noGrp="1"/>
          </p:cNvSpPr>
          <p:nvPr>
            <p:ph type="title"/>
          </p:nvPr>
        </p:nvSpPr>
        <p:spPr/>
        <p:txBody>
          <a:bodyPr/>
          <a:lstStyle/>
          <a:p>
            <a:r>
              <a:rPr lang="nl-NL"/>
              <a:t>Einde</a:t>
            </a:r>
            <a:endParaRPr lang="nl-NL" dirty="0"/>
          </a:p>
        </p:txBody>
      </p:sp>
    </p:spTree>
    <p:extLst>
      <p:ext uri="{BB962C8B-B14F-4D97-AF65-F5344CB8AC3E}">
        <p14:creationId xmlns:p14="http://schemas.microsoft.com/office/powerpoint/2010/main" val="96076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F0506A-F2C5-B5A5-B7B5-400566EDDC24}"/>
              </a:ext>
            </a:extLst>
          </p:cNvPr>
          <p:cNvSpPr>
            <a:spLocks noGrp="1"/>
          </p:cNvSpPr>
          <p:nvPr>
            <p:ph type="title"/>
          </p:nvPr>
        </p:nvSpPr>
        <p:spPr>
          <a:xfrm>
            <a:off x="706893" y="1397000"/>
            <a:ext cx="5041900" cy="901700"/>
          </a:xfrm>
        </p:spPr>
        <p:txBody>
          <a:bodyPr/>
          <a:lstStyle/>
          <a:p>
            <a:r>
              <a:rPr lang="nl-NL" dirty="0"/>
              <a:t>Inhoudsopgave</a:t>
            </a:r>
          </a:p>
        </p:txBody>
      </p:sp>
      <p:sp>
        <p:nvSpPr>
          <p:cNvPr id="5" name="Tijdelijke aanduiding voor datum 4">
            <a:extLst>
              <a:ext uri="{FF2B5EF4-FFF2-40B4-BE49-F238E27FC236}">
                <a16:creationId xmlns:a16="http://schemas.microsoft.com/office/drawing/2014/main" id="{A5BF3860-9A94-69CC-268D-4131961777AF}"/>
              </a:ext>
            </a:extLst>
          </p:cNvPr>
          <p:cNvSpPr>
            <a:spLocks noGrp="1"/>
          </p:cNvSpPr>
          <p:nvPr>
            <p:ph type="dt" sz="half" idx="1001"/>
          </p:nvPr>
        </p:nvSpPr>
        <p:spPr/>
        <p:txBody>
          <a:bodyPr/>
          <a:lstStyle/>
          <a:p>
            <a:fld id="{E75F6BC7-263C-4C73-B3E3-E3F360A5F5D4}" type="datetime1">
              <a:rPr lang="nl-NL" smtClean="0"/>
              <a:t>25-3-2026</a:t>
            </a:fld>
            <a:endParaRPr lang="nl-NL" dirty="0"/>
          </a:p>
        </p:txBody>
      </p:sp>
      <p:sp>
        <p:nvSpPr>
          <p:cNvPr id="6" name="Tijdelijke aanduiding voor dianummer 5">
            <a:extLst>
              <a:ext uri="{FF2B5EF4-FFF2-40B4-BE49-F238E27FC236}">
                <a16:creationId xmlns:a16="http://schemas.microsoft.com/office/drawing/2014/main" id="{8BD59290-C542-EFA6-2535-C0F15EE2D5F8}"/>
              </a:ext>
            </a:extLst>
          </p:cNvPr>
          <p:cNvSpPr>
            <a:spLocks noGrp="1"/>
          </p:cNvSpPr>
          <p:nvPr>
            <p:ph type="sldNum" sz="quarter" idx="1003"/>
          </p:nvPr>
        </p:nvSpPr>
        <p:spPr/>
        <p:txBody>
          <a:bodyPr/>
          <a:lstStyle/>
          <a:p>
            <a:fld id="{8F18802B-E4C7-4B2D-B37A-6B7CC3C134EA}" type="slidenum">
              <a:rPr lang="nl-NL" smtClean="0"/>
              <a:pPr/>
              <a:t>2</a:t>
            </a:fld>
            <a:endParaRPr lang="nl-NL" dirty="0"/>
          </a:p>
        </p:txBody>
      </p:sp>
      <p:sp>
        <p:nvSpPr>
          <p:cNvPr id="7" name="Tijdelijke aanduiding voor inhoud 3">
            <a:extLst>
              <a:ext uri="{FF2B5EF4-FFF2-40B4-BE49-F238E27FC236}">
                <a16:creationId xmlns:a16="http://schemas.microsoft.com/office/drawing/2014/main" id="{CA229F58-14C3-AC13-EF4A-7BCB71466CEA}"/>
              </a:ext>
            </a:extLst>
          </p:cNvPr>
          <p:cNvSpPr txBox="1">
            <a:spLocks/>
          </p:cNvSpPr>
          <p:nvPr/>
        </p:nvSpPr>
        <p:spPr>
          <a:xfrm>
            <a:off x="706893" y="2094569"/>
            <a:ext cx="5041900" cy="4013200"/>
          </a:xfrm>
          <a:prstGeom prst="rect">
            <a:avLst/>
          </a:prstGeom>
        </p:spPr>
        <p:txBody>
          <a:bodyPr vert="horz" lIns="0" tIns="0" rIns="0" bIns="0" rtlCol="0">
            <a:noAutofit/>
          </a:bodyPr>
          <a:lstStyle>
            <a:lvl1pPr marL="324000" indent="-324000" algn="l" defTabSz="914400" rtl="0" eaLnBrk="1" latinLnBrk="0" hangingPunct="1">
              <a:lnSpc>
                <a:spcPct val="105000"/>
              </a:lnSpc>
              <a:spcBef>
                <a:spcPts val="1900"/>
              </a:spcBef>
              <a:buFont typeface="+mj-lt"/>
              <a:buAutoNum type="arabicPeriod"/>
              <a:defRPr sz="1700" kern="1200" baseline="0">
                <a:solidFill>
                  <a:schemeClr val="tx1"/>
                </a:solidFill>
                <a:latin typeface="+mn-lt"/>
                <a:ea typeface="+mn-ea"/>
                <a:cs typeface="+mn-cs"/>
              </a:defRPr>
            </a:lvl1pPr>
            <a:lvl2pPr marL="0" marR="0" indent="0" algn="l" defTabSz="914400" rtl="0" eaLnBrk="1" fontAlgn="auto" latinLnBrk="0" hangingPunct="1">
              <a:lnSpc>
                <a:spcPct val="105000"/>
              </a:lnSpc>
              <a:spcBef>
                <a:spcPts val="0"/>
              </a:spcBef>
              <a:spcAft>
                <a:spcPts val="0"/>
              </a:spcAft>
              <a:buFontTx/>
              <a:buNone/>
              <a:defRPr kumimoji="0" sz="1700" b="0" i="0" u="none" kern="1200" baseline="0">
                <a:solidFill>
                  <a:schemeClr val="tx1">
                    <a:lumMod val="100000"/>
                  </a:schemeClr>
                </a:solidFill>
                <a:latin typeface="RijksSansTT Light" panose="020B0404010101010104" pitchFamily="34" charset="0"/>
                <a:ea typeface="+mn-ea"/>
                <a:cs typeface="+mn-cs"/>
              </a:defRPr>
            </a:lvl2pPr>
            <a:lvl3pPr marL="0" marR="0" indent="0" algn="l" defTabSz="914400" rtl="0" eaLnBrk="1" fontAlgn="auto" latinLnBrk="0" hangingPunct="1">
              <a:lnSpc>
                <a:spcPct val="105000"/>
              </a:lnSpc>
              <a:spcBef>
                <a:spcPts val="0"/>
              </a:spcBef>
              <a:spcAft>
                <a:spcPts val="0"/>
              </a:spcAft>
              <a:buFontTx/>
              <a:buNone/>
              <a:defRPr kumimoji="0" sz="1700" b="0" i="0" u="none" kern="1200" baseline="0">
                <a:solidFill>
                  <a:schemeClr val="tx1">
                    <a:lumMod val="100000"/>
                  </a:schemeClr>
                </a:solidFill>
                <a:latin typeface="RijksSansTT Light" panose="020B0404010101010104" pitchFamily="34" charset="0"/>
                <a:ea typeface="+mn-ea"/>
                <a:cs typeface="+mn-cs"/>
              </a:defRPr>
            </a:lvl3pPr>
            <a:lvl4pPr marL="0" marR="0" indent="0" algn="l" defTabSz="914400" rtl="0" eaLnBrk="1" fontAlgn="auto" latinLnBrk="0" hangingPunct="1">
              <a:lnSpc>
                <a:spcPct val="105000"/>
              </a:lnSpc>
              <a:spcBef>
                <a:spcPts val="0"/>
              </a:spcBef>
              <a:spcAft>
                <a:spcPts val="0"/>
              </a:spcAft>
              <a:buFontTx/>
              <a:buNone/>
              <a:defRPr kumimoji="0" sz="1700" b="0" i="0" u="none" kern="1200" baseline="0">
                <a:solidFill>
                  <a:schemeClr val="tx1">
                    <a:lumMod val="100000"/>
                  </a:schemeClr>
                </a:solidFill>
                <a:latin typeface="RijksSansTT Light" panose="020B0404010101010104" pitchFamily="34" charset="0"/>
                <a:ea typeface="+mn-ea"/>
                <a:cs typeface="+mn-cs"/>
              </a:defRPr>
            </a:lvl4pPr>
            <a:lvl5pPr marL="0" marR="0" indent="0" algn="l" defTabSz="914400" rtl="0" eaLnBrk="1" fontAlgn="auto" latinLnBrk="0" hangingPunct="1">
              <a:lnSpc>
                <a:spcPct val="105000"/>
              </a:lnSpc>
              <a:spcBef>
                <a:spcPts val="0"/>
              </a:spcBef>
              <a:spcAft>
                <a:spcPts val="0"/>
              </a:spcAft>
              <a:buFontTx/>
              <a:buNone/>
              <a:defRPr kumimoji="0" sz="1700" b="0" i="0" u="none" kern="1200" baseline="0">
                <a:solidFill>
                  <a:schemeClr val="tx1">
                    <a:lumMod val="100000"/>
                  </a:schemeClr>
                </a:solidFill>
                <a:latin typeface="RijksSansTT Light" panose="020B0404010101010104" pitchFamily="34" charset="0"/>
                <a:ea typeface="+mn-ea"/>
                <a:cs typeface="+mn-cs"/>
              </a:defRPr>
            </a:lvl5pPr>
            <a:lvl6pPr marL="0" marR="0" indent="0" algn="l" defTabSz="914400" rtl="0" eaLnBrk="1" fontAlgn="auto" latinLnBrk="0" hangingPunct="1">
              <a:lnSpc>
                <a:spcPct val="105000"/>
              </a:lnSpc>
              <a:spcBef>
                <a:spcPts val="0"/>
              </a:spcBef>
              <a:spcAft>
                <a:spcPts val="0"/>
              </a:spcAft>
              <a:buFontTx/>
              <a:buNone/>
              <a:defRPr kumimoji="0" sz="1700" b="0" i="0" u="none" kern="1200" baseline="0">
                <a:solidFill>
                  <a:schemeClr val="tx1">
                    <a:lumMod val="100000"/>
                  </a:schemeClr>
                </a:solidFill>
                <a:latin typeface="RijksSansTT Light" panose="020B0404010101010104" pitchFamily="34" charset="0"/>
                <a:ea typeface="+mn-ea"/>
                <a:cs typeface="+mn-cs"/>
              </a:defRPr>
            </a:lvl6pPr>
            <a:lvl7pPr marL="0" marR="0" indent="0" algn="l" defTabSz="914400" rtl="0" eaLnBrk="1" fontAlgn="auto" latinLnBrk="0" hangingPunct="1">
              <a:lnSpc>
                <a:spcPct val="105000"/>
              </a:lnSpc>
              <a:spcBef>
                <a:spcPts val="0"/>
              </a:spcBef>
              <a:spcAft>
                <a:spcPts val="0"/>
              </a:spcAft>
              <a:buFontTx/>
              <a:buNone/>
              <a:defRPr kumimoji="0" sz="1700" b="0" i="0" u="none" kern="1200" baseline="0">
                <a:solidFill>
                  <a:schemeClr val="tx1">
                    <a:lumMod val="100000"/>
                  </a:schemeClr>
                </a:solidFill>
                <a:latin typeface="RijksSansTT Light" panose="020B0404010101010104" pitchFamily="34" charset="0"/>
                <a:ea typeface="+mn-ea"/>
                <a:cs typeface="+mn-cs"/>
              </a:defRPr>
            </a:lvl7pPr>
            <a:lvl8pPr marL="0" marR="0" indent="0" algn="l" defTabSz="914400" rtl="0" eaLnBrk="1" fontAlgn="auto" latinLnBrk="0" hangingPunct="1">
              <a:lnSpc>
                <a:spcPct val="105000"/>
              </a:lnSpc>
              <a:spcBef>
                <a:spcPts val="0"/>
              </a:spcBef>
              <a:spcAft>
                <a:spcPts val="0"/>
              </a:spcAft>
              <a:buFontTx/>
              <a:buNone/>
              <a:defRPr kumimoji="0" sz="1700" b="0" i="0" u="none" kern="1200" baseline="0">
                <a:solidFill>
                  <a:schemeClr val="tx1">
                    <a:lumMod val="100000"/>
                  </a:schemeClr>
                </a:solidFill>
                <a:latin typeface="RijksSansTT Light" panose="020B0404010101010104" pitchFamily="34" charset="0"/>
                <a:ea typeface="+mn-ea"/>
                <a:cs typeface="+mn-cs"/>
              </a:defRPr>
            </a:lvl8pPr>
            <a:lvl9pPr marL="0" marR="0" indent="0" algn="l" defTabSz="914400" rtl="0" eaLnBrk="1" fontAlgn="auto" latinLnBrk="0" hangingPunct="1">
              <a:lnSpc>
                <a:spcPct val="105000"/>
              </a:lnSpc>
              <a:spcBef>
                <a:spcPts val="0"/>
              </a:spcBef>
              <a:spcAft>
                <a:spcPts val="0"/>
              </a:spcAft>
              <a:buFontTx/>
              <a:buNone/>
              <a:defRPr kumimoji="0" sz="1700" b="0" i="0" u="none" kern="1200" baseline="0">
                <a:solidFill>
                  <a:schemeClr val="tx1">
                    <a:lumMod val="100000"/>
                  </a:schemeClr>
                </a:solidFill>
                <a:latin typeface="RijksSansTT Light" panose="020B0404010101010104" pitchFamily="34" charset="0"/>
                <a:ea typeface="+mn-ea"/>
                <a:cs typeface="+mn-cs"/>
              </a:defRPr>
            </a:lvl9pPr>
          </a:lstStyle>
          <a:p>
            <a:pPr marL="0" indent="0">
              <a:buNone/>
            </a:pPr>
            <a:r>
              <a:rPr lang="nl-NL" dirty="0"/>
              <a:t>Introductie/Leeswijzer</a:t>
            </a:r>
          </a:p>
          <a:p>
            <a:pPr>
              <a:buFont typeface="+mj-lt"/>
              <a:buAutoNum type="alphaUcPeriod"/>
            </a:pPr>
            <a:r>
              <a:rPr lang="nl-NL" dirty="0"/>
              <a:t>Wat staat er in IORP II?</a:t>
            </a:r>
          </a:p>
          <a:p>
            <a:pPr lvl="0">
              <a:buFont typeface="+mj-lt"/>
              <a:buAutoNum type="alphaUcPeriod"/>
            </a:pPr>
            <a:r>
              <a:rPr lang="nl-NL" dirty="0"/>
              <a:t>Waarom wordt IORP II gewijzigd?</a:t>
            </a:r>
          </a:p>
          <a:p>
            <a:pPr lvl="0">
              <a:buFont typeface="+mj-lt"/>
              <a:buAutoNum type="alphaUcPeriod"/>
            </a:pPr>
            <a:r>
              <a:rPr lang="nl-NL" dirty="0"/>
              <a:t>Wijzigingsvoorstellen en inzet kabinet (BNC fiche) </a:t>
            </a:r>
          </a:p>
          <a:p>
            <a:pPr lvl="0">
              <a:buFont typeface="+mj-lt"/>
              <a:buAutoNum type="alphaUcPeriod"/>
            </a:pPr>
            <a:r>
              <a:rPr lang="nl-NL" dirty="0"/>
              <a:t>Het Europese traject</a:t>
            </a:r>
          </a:p>
          <a:p>
            <a:pPr marL="0" lvl="0" indent="0">
              <a:buNone/>
            </a:pPr>
            <a:r>
              <a:rPr lang="nl-NL" dirty="0"/>
              <a:t>E.    Aanbeveling</a:t>
            </a:r>
          </a:p>
        </p:txBody>
      </p:sp>
    </p:spTree>
    <p:extLst>
      <p:ext uri="{BB962C8B-B14F-4D97-AF65-F5344CB8AC3E}">
        <p14:creationId xmlns:p14="http://schemas.microsoft.com/office/powerpoint/2010/main" val="1698914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76222D-2EA4-1663-7F12-E2C91BC91761}"/>
              </a:ext>
            </a:extLst>
          </p:cNvPr>
          <p:cNvSpPr>
            <a:spLocks noGrp="1"/>
          </p:cNvSpPr>
          <p:nvPr>
            <p:ph type="title"/>
          </p:nvPr>
        </p:nvSpPr>
        <p:spPr>
          <a:xfrm>
            <a:off x="363344" y="516104"/>
            <a:ext cx="10820400" cy="901700"/>
          </a:xfrm>
        </p:spPr>
        <p:txBody>
          <a:bodyPr/>
          <a:lstStyle/>
          <a:p>
            <a:r>
              <a:rPr lang="nl-NL" dirty="0"/>
              <a:t>Leeswijzer</a:t>
            </a:r>
          </a:p>
        </p:txBody>
      </p:sp>
      <p:sp>
        <p:nvSpPr>
          <p:cNvPr id="5" name="Tijdelijke aanduiding voor datum 4">
            <a:extLst>
              <a:ext uri="{FF2B5EF4-FFF2-40B4-BE49-F238E27FC236}">
                <a16:creationId xmlns:a16="http://schemas.microsoft.com/office/drawing/2014/main" id="{F3400211-EDF8-D9D8-61CD-50394503B09B}"/>
              </a:ext>
            </a:extLst>
          </p:cNvPr>
          <p:cNvSpPr>
            <a:spLocks noGrp="1"/>
          </p:cNvSpPr>
          <p:nvPr>
            <p:ph type="dt" sz="half" idx="10"/>
          </p:nvPr>
        </p:nvSpPr>
        <p:spPr/>
        <p:txBody>
          <a:bodyPr/>
          <a:lstStyle/>
          <a:p>
            <a:fld id="{5E905ED4-14F5-4CE9-9E77-08E86439DD30}" type="datetime1">
              <a:rPr lang="nl-NL" smtClean="0"/>
              <a:t>25-3-2026</a:t>
            </a:fld>
            <a:endParaRPr lang="nl-NL" dirty="0"/>
          </a:p>
        </p:txBody>
      </p:sp>
      <p:sp>
        <p:nvSpPr>
          <p:cNvPr id="6" name="Tijdelijke aanduiding voor dianummer 5">
            <a:extLst>
              <a:ext uri="{FF2B5EF4-FFF2-40B4-BE49-F238E27FC236}">
                <a16:creationId xmlns:a16="http://schemas.microsoft.com/office/drawing/2014/main" id="{B07B6062-1D77-ABDA-EB45-8E563A5D6D94}"/>
              </a:ext>
            </a:extLst>
          </p:cNvPr>
          <p:cNvSpPr>
            <a:spLocks noGrp="1"/>
          </p:cNvSpPr>
          <p:nvPr>
            <p:ph type="sldNum" sz="quarter" idx="12"/>
          </p:nvPr>
        </p:nvSpPr>
        <p:spPr/>
        <p:txBody>
          <a:bodyPr/>
          <a:lstStyle/>
          <a:p>
            <a:fld id="{8F18802B-E4C7-4B2D-B37A-6B7CC3C134EA}" type="slidenum">
              <a:rPr lang="nl-NL" smtClean="0"/>
              <a:pPr/>
              <a:t>3</a:t>
            </a:fld>
            <a:endParaRPr lang="nl-NL" dirty="0"/>
          </a:p>
        </p:txBody>
      </p:sp>
      <p:sp>
        <p:nvSpPr>
          <p:cNvPr id="7" name="Tijdelijke aanduiding voor inhoud 2">
            <a:extLst>
              <a:ext uri="{FF2B5EF4-FFF2-40B4-BE49-F238E27FC236}">
                <a16:creationId xmlns:a16="http://schemas.microsoft.com/office/drawing/2014/main" id="{886E20E6-729B-3E20-8247-01FEC6AA97F1}"/>
              </a:ext>
            </a:extLst>
          </p:cNvPr>
          <p:cNvSpPr>
            <a:spLocks noGrp="1"/>
          </p:cNvSpPr>
          <p:nvPr>
            <p:ph sz="half" idx="1"/>
          </p:nvPr>
        </p:nvSpPr>
        <p:spPr>
          <a:xfrm>
            <a:off x="363344" y="966954"/>
            <a:ext cx="4965700" cy="4108684"/>
          </a:xfrm>
        </p:spPr>
        <p:txBody>
          <a:bodyPr/>
          <a:lstStyle/>
          <a:p>
            <a:pPr marL="0" indent="0">
              <a:buNone/>
            </a:pPr>
            <a:r>
              <a:rPr lang="nl-NL" sz="2000" b="1" dirty="0"/>
              <a:t>Begrippenlijst</a:t>
            </a:r>
          </a:p>
          <a:p>
            <a:pPr marL="0" indent="0">
              <a:buNone/>
            </a:pPr>
            <a:r>
              <a:rPr lang="nl-NL" b="1" dirty="0"/>
              <a:t>SIU: </a:t>
            </a:r>
            <a:r>
              <a:rPr lang="nl-NL" dirty="0" err="1"/>
              <a:t>Saving</a:t>
            </a:r>
            <a:r>
              <a:rPr lang="nl-NL" dirty="0"/>
              <a:t> </a:t>
            </a:r>
            <a:r>
              <a:rPr lang="nl-NL" dirty="0" err="1"/>
              <a:t>and</a:t>
            </a:r>
            <a:r>
              <a:rPr lang="nl-NL" dirty="0"/>
              <a:t> </a:t>
            </a:r>
            <a:r>
              <a:rPr lang="nl-NL" dirty="0" err="1"/>
              <a:t>Investments</a:t>
            </a:r>
            <a:r>
              <a:rPr lang="nl-NL" dirty="0"/>
              <a:t> Union</a:t>
            </a:r>
          </a:p>
          <a:p>
            <a:pPr marL="0" indent="0">
              <a:buNone/>
            </a:pPr>
            <a:r>
              <a:rPr lang="nl-NL" i="1" dirty="0"/>
              <a:t>SIU is een brede EU strategie, waar de voorstellen in het Europese Pensioenpakket een onderdeel van zijn. </a:t>
            </a:r>
          </a:p>
          <a:p>
            <a:pPr marL="0" indent="0">
              <a:buNone/>
            </a:pPr>
            <a:endParaRPr lang="nl-NL" dirty="0"/>
          </a:p>
          <a:p>
            <a:pPr marL="0" indent="0">
              <a:buNone/>
            </a:pPr>
            <a:r>
              <a:rPr lang="nl-NL" b="1" dirty="0"/>
              <a:t>IORP: </a:t>
            </a:r>
            <a:r>
              <a:rPr lang="nl-NL" sz="1600" dirty="0" err="1"/>
              <a:t>Institution</a:t>
            </a:r>
            <a:r>
              <a:rPr lang="nl-NL" sz="1600" dirty="0"/>
              <a:t> </a:t>
            </a:r>
            <a:r>
              <a:rPr lang="nl-NL" sz="1600" dirty="0" err="1"/>
              <a:t>for</a:t>
            </a:r>
            <a:r>
              <a:rPr lang="nl-NL" sz="1600" dirty="0"/>
              <a:t> </a:t>
            </a:r>
            <a:r>
              <a:rPr lang="nl-NL" sz="1600" dirty="0" err="1"/>
              <a:t>Occupational</a:t>
            </a:r>
            <a:r>
              <a:rPr lang="nl-NL" sz="1600" dirty="0"/>
              <a:t> </a:t>
            </a:r>
            <a:r>
              <a:rPr lang="nl-NL" sz="1600" dirty="0" err="1"/>
              <a:t>Retirement</a:t>
            </a:r>
            <a:r>
              <a:rPr lang="nl-NL" sz="1600" dirty="0"/>
              <a:t> </a:t>
            </a:r>
            <a:r>
              <a:rPr lang="nl-NL" sz="1600" dirty="0" err="1"/>
              <a:t>Provision</a:t>
            </a:r>
            <a:r>
              <a:rPr lang="nl-NL" sz="1600" dirty="0"/>
              <a:t> </a:t>
            </a:r>
          </a:p>
          <a:p>
            <a:pPr marL="0" indent="0">
              <a:buNone/>
            </a:pPr>
            <a:r>
              <a:rPr lang="nl-NL" sz="1600" b="1" dirty="0"/>
              <a:t>PEPP: </a:t>
            </a:r>
            <a:r>
              <a:rPr lang="nl-NL" sz="1600" dirty="0"/>
              <a:t>Pan European Pension Product*</a:t>
            </a:r>
            <a:endParaRPr lang="nl-NL" dirty="0"/>
          </a:p>
          <a:p>
            <a:pPr marL="0" indent="0">
              <a:buNone/>
            </a:pPr>
            <a:r>
              <a:rPr lang="nl-NL" dirty="0"/>
              <a:t>*</a:t>
            </a:r>
            <a:r>
              <a:rPr lang="nl-NL" sz="1600" i="1" dirty="0"/>
              <a:t>PEPP wordt door vaste </a:t>
            </a:r>
            <a:r>
              <a:rPr lang="nl-NL" sz="1600" i="1" dirty="0" err="1"/>
              <a:t>kamercommissie</a:t>
            </a:r>
            <a:r>
              <a:rPr lang="nl-NL" sz="1600" i="1" dirty="0"/>
              <a:t> FIN behandeld. Door deze verdeling valt PEPP buiten de scope van deze presentatie.</a:t>
            </a:r>
          </a:p>
          <a:p>
            <a:pPr marL="0" indent="0">
              <a:buNone/>
            </a:pPr>
            <a:endParaRPr lang="nl-NL" b="1" dirty="0"/>
          </a:p>
          <a:p>
            <a:endParaRPr lang="nl-NL" dirty="0"/>
          </a:p>
        </p:txBody>
      </p:sp>
      <p:graphicFrame>
        <p:nvGraphicFramePr>
          <p:cNvPr id="9" name="Diagram 8">
            <a:extLst>
              <a:ext uri="{FF2B5EF4-FFF2-40B4-BE49-F238E27FC236}">
                <a16:creationId xmlns:a16="http://schemas.microsoft.com/office/drawing/2014/main" id="{3CC2001E-9B64-C691-94EA-A1140B6B4DBE}"/>
              </a:ext>
            </a:extLst>
          </p:cNvPr>
          <p:cNvGraphicFramePr/>
          <p:nvPr>
            <p:extLst>
              <p:ext uri="{D42A27DB-BD31-4B8C-83A1-F6EECF244321}">
                <p14:modId xmlns:p14="http://schemas.microsoft.com/office/powerpoint/2010/main" val="626230980"/>
              </p:ext>
            </p:extLst>
          </p:nvPr>
        </p:nvGraphicFramePr>
        <p:xfrm>
          <a:off x="6118612" y="428650"/>
          <a:ext cx="5513659" cy="5479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kstvak 9">
            <a:extLst>
              <a:ext uri="{FF2B5EF4-FFF2-40B4-BE49-F238E27FC236}">
                <a16:creationId xmlns:a16="http://schemas.microsoft.com/office/drawing/2014/main" id="{0BFAC969-B074-34FC-C924-A15609FCED0B}"/>
              </a:ext>
            </a:extLst>
          </p:cNvPr>
          <p:cNvSpPr txBox="1"/>
          <p:nvPr/>
        </p:nvSpPr>
        <p:spPr>
          <a:xfrm>
            <a:off x="363344" y="4249015"/>
            <a:ext cx="4965700" cy="1877437"/>
          </a:xfrm>
          <a:prstGeom prst="rect">
            <a:avLst/>
          </a:prstGeom>
          <a:noFill/>
        </p:spPr>
        <p:txBody>
          <a:bodyPr wrap="square" rtlCol="0">
            <a:spAutoFit/>
          </a:bodyPr>
          <a:lstStyle/>
          <a:p>
            <a:r>
              <a:rPr lang="nl-NL" i="1" dirty="0"/>
              <a:t>Andere relevante afkortingen</a:t>
            </a:r>
          </a:p>
          <a:p>
            <a:r>
              <a:rPr lang="nl-NL" sz="1400" dirty="0"/>
              <a:t>EIOPA: European Insurance </a:t>
            </a:r>
            <a:r>
              <a:rPr lang="nl-NL" sz="1400" dirty="0" err="1"/>
              <a:t>and</a:t>
            </a:r>
            <a:r>
              <a:rPr lang="nl-NL" sz="1400" dirty="0"/>
              <a:t> </a:t>
            </a:r>
            <a:r>
              <a:rPr lang="nl-NL" sz="1400" dirty="0" err="1"/>
              <a:t>Occupational</a:t>
            </a:r>
            <a:r>
              <a:rPr lang="nl-NL" sz="1400" dirty="0"/>
              <a:t> Pensions </a:t>
            </a:r>
            <a:r>
              <a:rPr lang="nl-NL" sz="1400" dirty="0" err="1"/>
              <a:t>Authority</a:t>
            </a:r>
            <a:endParaRPr lang="nl-NL" sz="1400" dirty="0"/>
          </a:p>
          <a:p>
            <a:r>
              <a:rPr lang="nl-NL" sz="1400" i="1" dirty="0"/>
              <a:t>De Europese toezichthouder</a:t>
            </a:r>
          </a:p>
          <a:p>
            <a:endParaRPr lang="nl-NL" sz="1400" dirty="0"/>
          </a:p>
          <a:p>
            <a:r>
              <a:rPr lang="nl-NL" sz="1400" dirty="0"/>
              <a:t>PTS: Pension Tracking System </a:t>
            </a:r>
          </a:p>
          <a:p>
            <a:r>
              <a:rPr lang="nl-NL" sz="1400" i="1" dirty="0"/>
              <a:t>Onderdeel van de aanbeveling van de EU in het Europees pensioenpakket. Een PTS biedt aan burgers laagdrempelig inzicht in de pensioenopbouw en de verwachte pensioenaanspraken. In NL is dat  Mijnpensioenoverzicht.nl</a:t>
            </a:r>
          </a:p>
        </p:txBody>
      </p:sp>
    </p:spTree>
    <p:extLst>
      <p:ext uri="{BB962C8B-B14F-4D97-AF65-F5344CB8AC3E}">
        <p14:creationId xmlns:p14="http://schemas.microsoft.com/office/powerpoint/2010/main" val="888509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7FA3F-970C-05F7-C2A2-CCC5D89150F0}"/>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F12FF218-97A3-E70D-6235-54811EEA121E}"/>
              </a:ext>
            </a:extLst>
          </p:cNvPr>
          <p:cNvSpPr>
            <a:spLocks noGrp="1"/>
          </p:cNvSpPr>
          <p:nvPr>
            <p:ph type="title"/>
          </p:nvPr>
        </p:nvSpPr>
        <p:spPr/>
        <p:txBody>
          <a:bodyPr/>
          <a:lstStyle/>
          <a:p>
            <a:r>
              <a:rPr lang="nl-NL" dirty="0"/>
              <a:t>A. Wat staat er in IORP II?</a:t>
            </a:r>
          </a:p>
        </p:txBody>
      </p:sp>
    </p:spTree>
    <p:extLst>
      <p:ext uri="{BB962C8B-B14F-4D97-AF65-F5344CB8AC3E}">
        <p14:creationId xmlns:p14="http://schemas.microsoft.com/office/powerpoint/2010/main" val="3152535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74B878A-CD65-34FC-5AA1-39EBA074FE6B}"/>
              </a:ext>
            </a:extLst>
          </p:cNvPr>
          <p:cNvSpPr>
            <a:spLocks noGrp="1"/>
          </p:cNvSpPr>
          <p:nvPr>
            <p:ph type="title"/>
          </p:nvPr>
        </p:nvSpPr>
        <p:spPr/>
        <p:txBody>
          <a:bodyPr/>
          <a:lstStyle/>
          <a:p>
            <a:r>
              <a:rPr lang="nl-NL" dirty="0"/>
              <a:t>A. Wat staat er in IORP II?</a:t>
            </a:r>
          </a:p>
        </p:txBody>
      </p:sp>
      <p:sp>
        <p:nvSpPr>
          <p:cNvPr id="6" name="Tijdelijke aanduiding voor inhoud 5">
            <a:extLst>
              <a:ext uri="{FF2B5EF4-FFF2-40B4-BE49-F238E27FC236}">
                <a16:creationId xmlns:a16="http://schemas.microsoft.com/office/drawing/2014/main" id="{EE15B628-7DD7-065F-C683-16F5BCB2D2D5}"/>
              </a:ext>
            </a:extLst>
          </p:cNvPr>
          <p:cNvSpPr>
            <a:spLocks noGrp="1"/>
          </p:cNvSpPr>
          <p:nvPr>
            <p:ph idx="1"/>
          </p:nvPr>
        </p:nvSpPr>
        <p:spPr>
          <a:xfrm>
            <a:off x="529683" y="1422400"/>
            <a:ext cx="10820400" cy="2692400"/>
          </a:xfrm>
        </p:spPr>
        <p:txBody>
          <a:bodyPr/>
          <a:lstStyle/>
          <a:p>
            <a:r>
              <a:rPr lang="nl-NL" sz="1800" dirty="0"/>
              <a:t>De IORP II richtlijn:</a:t>
            </a:r>
          </a:p>
          <a:p>
            <a:pPr lvl="2"/>
            <a:r>
              <a:rPr lang="nl-NL" sz="1800" dirty="0"/>
              <a:t>Bevat </a:t>
            </a:r>
            <a:r>
              <a:rPr lang="nl-NL" sz="1800" b="1" dirty="0"/>
              <a:t>regels </a:t>
            </a:r>
            <a:r>
              <a:rPr lang="nl-NL" sz="1800" dirty="0"/>
              <a:t>voor pensioenfondsen op het gebied van kwantitatieve eisen en beleggingsbeheer, </a:t>
            </a:r>
            <a:r>
              <a:rPr lang="nl-NL" sz="1800" dirty="0" err="1"/>
              <a:t>governance</a:t>
            </a:r>
            <a:r>
              <a:rPr lang="nl-NL" sz="1800" dirty="0"/>
              <a:t>, informatievoorziening, toezicht;</a:t>
            </a:r>
          </a:p>
          <a:p>
            <a:pPr lvl="2"/>
            <a:r>
              <a:rPr lang="nl-NL" sz="1800" dirty="0"/>
              <a:t>Bevat een kader voor het </a:t>
            </a:r>
            <a:r>
              <a:rPr lang="nl-NL" sz="1800" b="1" dirty="0"/>
              <a:t>grensoverschrijdend </a:t>
            </a:r>
            <a:r>
              <a:rPr lang="nl-NL" sz="1800" dirty="0"/>
              <a:t>aanbieden van pensioendiensten door pensioenfondsen;</a:t>
            </a:r>
          </a:p>
          <a:p>
            <a:pPr lvl="2"/>
            <a:r>
              <a:rPr lang="nl-NL" sz="1800" dirty="0"/>
              <a:t>Is gebaseerd op </a:t>
            </a:r>
            <a:r>
              <a:rPr lang="nl-NL" sz="1800" b="1" dirty="0"/>
              <a:t>minimum harmonisatie.</a:t>
            </a:r>
            <a:endParaRPr lang="nl-NL" sz="1800" dirty="0"/>
          </a:p>
          <a:p>
            <a:pPr marL="323850" lvl="1" indent="-161925">
              <a:buFont typeface="Arial" panose="020B0604020202020204" pitchFamily="34" charset="0"/>
              <a:buChar char="•"/>
            </a:pPr>
            <a:r>
              <a:rPr lang="nl-NL" sz="1800" dirty="0"/>
              <a:t>De IORP I richtlijn dateert van 2003 en werd in 2006 door Nederland geïmplementeerd in de Pensioenwet. </a:t>
            </a:r>
            <a:br>
              <a:rPr lang="nl-NL" sz="1800" dirty="0"/>
            </a:br>
            <a:r>
              <a:rPr lang="nl-NL" sz="1800" dirty="0"/>
              <a:t>In 2016 werd de Richtlijn herzien en volgde de implementatie van IORP II in 2019.</a:t>
            </a:r>
          </a:p>
          <a:p>
            <a:pPr marL="323850" lvl="1" indent="-161925">
              <a:buFont typeface="Arial" panose="020B0604020202020204" pitchFamily="34" charset="0"/>
              <a:buChar char="•"/>
            </a:pPr>
            <a:r>
              <a:rPr lang="nl-NL" sz="1800" dirty="0"/>
              <a:t>2025: Aankondiging van Europese Commissie (EC) van een herziening van IORP II, als onderdeel van het Europese Pensioenpakket.</a:t>
            </a:r>
            <a:endParaRPr lang="nl-NL" dirty="0"/>
          </a:p>
          <a:p>
            <a:pPr marL="323850" lvl="1" indent="-161925">
              <a:buFont typeface="Arial" panose="020B0604020202020204" pitchFamily="34" charset="0"/>
              <a:buChar char="•"/>
            </a:pPr>
            <a:endParaRPr lang="nl-NL" sz="1600" i="1" dirty="0"/>
          </a:p>
          <a:p>
            <a:pPr lvl="2"/>
            <a:endParaRPr lang="nl-NL" dirty="0"/>
          </a:p>
          <a:p>
            <a:pPr lvl="2"/>
            <a:endParaRPr lang="nl-NL" b="1" dirty="0"/>
          </a:p>
          <a:p>
            <a:endParaRPr lang="nl-NL" dirty="0"/>
          </a:p>
        </p:txBody>
      </p:sp>
      <p:sp>
        <p:nvSpPr>
          <p:cNvPr id="3" name="Tijdelijke aanduiding voor datum 2">
            <a:extLst>
              <a:ext uri="{FF2B5EF4-FFF2-40B4-BE49-F238E27FC236}">
                <a16:creationId xmlns:a16="http://schemas.microsoft.com/office/drawing/2014/main" id="{76220C30-1D55-D2BC-56EA-92894C254065}"/>
              </a:ext>
            </a:extLst>
          </p:cNvPr>
          <p:cNvSpPr>
            <a:spLocks noGrp="1"/>
          </p:cNvSpPr>
          <p:nvPr>
            <p:ph type="dt" sz="half" idx="10"/>
          </p:nvPr>
        </p:nvSpPr>
        <p:spPr/>
        <p:txBody>
          <a:bodyPr/>
          <a:lstStyle/>
          <a:p>
            <a:fld id="{4ABE8976-BC1D-473B-8D22-E12C4EF31B5F}" type="datetime1">
              <a:rPr lang="nl-NL" smtClean="0"/>
              <a:t>25-3-2026</a:t>
            </a:fld>
            <a:endParaRPr lang="nl-NL" dirty="0"/>
          </a:p>
        </p:txBody>
      </p:sp>
      <p:sp>
        <p:nvSpPr>
          <p:cNvPr id="4" name="Tijdelijke aanduiding voor dianummer 3">
            <a:extLst>
              <a:ext uri="{FF2B5EF4-FFF2-40B4-BE49-F238E27FC236}">
                <a16:creationId xmlns:a16="http://schemas.microsoft.com/office/drawing/2014/main" id="{E0C66BA6-4C37-BB08-1C3E-B0B738BCB560}"/>
              </a:ext>
            </a:extLst>
          </p:cNvPr>
          <p:cNvSpPr>
            <a:spLocks noGrp="1"/>
          </p:cNvSpPr>
          <p:nvPr>
            <p:ph type="sldNum" sz="quarter" idx="12"/>
          </p:nvPr>
        </p:nvSpPr>
        <p:spPr/>
        <p:txBody>
          <a:bodyPr/>
          <a:lstStyle/>
          <a:p>
            <a:fld id="{8F18802B-E4C7-4B2D-B37A-6B7CC3C134EA}" type="slidenum">
              <a:rPr lang="nl-NL" smtClean="0"/>
              <a:pPr/>
              <a:t>5</a:t>
            </a:fld>
            <a:endParaRPr lang="nl-NL" dirty="0"/>
          </a:p>
        </p:txBody>
      </p:sp>
    </p:spTree>
    <p:extLst>
      <p:ext uri="{BB962C8B-B14F-4D97-AF65-F5344CB8AC3E}">
        <p14:creationId xmlns:p14="http://schemas.microsoft.com/office/powerpoint/2010/main" val="1366930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4B343-2EA1-8FD8-20D6-7B8D57884C91}"/>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0E9D43BE-B838-4966-ABFD-936EA7F52AF0}"/>
              </a:ext>
            </a:extLst>
          </p:cNvPr>
          <p:cNvSpPr>
            <a:spLocks noGrp="1"/>
          </p:cNvSpPr>
          <p:nvPr>
            <p:ph type="title"/>
          </p:nvPr>
        </p:nvSpPr>
        <p:spPr/>
        <p:txBody>
          <a:bodyPr/>
          <a:lstStyle/>
          <a:p>
            <a:r>
              <a:rPr lang="nl-NL" dirty="0"/>
              <a:t>B. Waarom wordt IORP II gewijzigd?</a:t>
            </a:r>
          </a:p>
        </p:txBody>
      </p:sp>
    </p:spTree>
    <p:extLst>
      <p:ext uri="{BB962C8B-B14F-4D97-AF65-F5344CB8AC3E}">
        <p14:creationId xmlns:p14="http://schemas.microsoft.com/office/powerpoint/2010/main" val="1070873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D9017-32E5-11E6-C63A-E44D5BF14B5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014D7ED-7FF9-7FCA-AF7D-35EDAB66B06B}"/>
              </a:ext>
            </a:extLst>
          </p:cNvPr>
          <p:cNvSpPr>
            <a:spLocks noGrp="1"/>
          </p:cNvSpPr>
          <p:nvPr>
            <p:ph type="title"/>
          </p:nvPr>
        </p:nvSpPr>
        <p:spPr>
          <a:xfrm>
            <a:off x="685800" y="673100"/>
            <a:ext cx="10820400" cy="901700"/>
          </a:xfrm>
        </p:spPr>
        <p:txBody>
          <a:bodyPr anchor="t">
            <a:normAutofit/>
          </a:bodyPr>
          <a:lstStyle/>
          <a:p>
            <a:r>
              <a:rPr lang="nl-NL" dirty="0"/>
              <a:t>B. Waarom wordt IORP II gewijzigd?</a:t>
            </a:r>
          </a:p>
        </p:txBody>
      </p:sp>
      <p:sp>
        <p:nvSpPr>
          <p:cNvPr id="9" name="Tijdelijke aanduiding voor inhoud 2">
            <a:extLst>
              <a:ext uri="{FF2B5EF4-FFF2-40B4-BE49-F238E27FC236}">
                <a16:creationId xmlns:a16="http://schemas.microsoft.com/office/drawing/2014/main" id="{E727E9DA-72F6-841C-05A7-C90E3CEE43B9}"/>
              </a:ext>
            </a:extLst>
          </p:cNvPr>
          <p:cNvSpPr>
            <a:spLocks noGrp="1"/>
          </p:cNvSpPr>
          <p:nvPr>
            <p:ph sz="half" idx="1"/>
          </p:nvPr>
        </p:nvSpPr>
        <p:spPr>
          <a:xfrm>
            <a:off x="685800" y="1752599"/>
            <a:ext cx="6335486" cy="4691743"/>
          </a:xfrm>
        </p:spPr>
        <p:txBody>
          <a:bodyPr>
            <a:normAutofit/>
          </a:bodyPr>
          <a:lstStyle/>
          <a:p>
            <a:pPr lvl="1">
              <a:lnSpc>
                <a:spcPct val="95000"/>
              </a:lnSpc>
              <a:buFont typeface="Arial" panose="020B0604020202020204" pitchFamily="34" charset="0"/>
              <a:buChar char="•"/>
            </a:pPr>
            <a:r>
              <a:rPr lang="nl-NL" sz="1800" dirty="0"/>
              <a:t>Doelstelling EU Pensioenpakket:</a:t>
            </a:r>
          </a:p>
          <a:p>
            <a:pPr lvl="2">
              <a:lnSpc>
                <a:spcPct val="95000"/>
              </a:lnSpc>
              <a:buFont typeface="Arial" panose="020B0604020202020204" pitchFamily="34" charset="0"/>
              <a:buChar char="•"/>
            </a:pPr>
            <a:r>
              <a:rPr lang="nl-NL" sz="1800" dirty="0"/>
              <a:t>Het vergroten van bestaanszekerheid in de EU door het bevorderen van </a:t>
            </a:r>
            <a:r>
              <a:rPr lang="nl-NL" sz="1800" dirty="0" err="1"/>
              <a:t>kapitaalgedekte</a:t>
            </a:r>
            <a:r>
              <a:rPr lang="nl-NL" sz="1800" dirty="0"/>
              <a:t> aanvullende pensioenstelsels;</a:t>
            </a:r>
          </a:p>
          <a:p>
            <a:pPr lvl="2">
              <a:lnSpc>
                <a:spcPct val="95000"/>
              </a:lnSpc>
              <a:buFont typeface="Arial" panose="020B0604020202020204" pitchFamily="34" charset="0"/>
              <a:buChar char="•"/>
            </a:pPr>
            <a:r>
              <a:rPr lang="nl-NL" sz="1800" dirty="0"/>
              <a:t>Het verdiepen van de EU kapitaalmarkt. </a:t>
            </a:r>
          </a:p>
          <a:p>
            <a:pPr lvl="2">
              <a:lnSpc>
                <a:spcPct val="95000"/>
              </a:lnSpc>
              <a:buFont typeface="Arial" panose="020B0604020202020204" pitchFamily="34" charset="0"/>
              <a:buChar char="•"/>
            </a:pPr>
            <a:endParaRPr lang="nl-NL" sz="1800" dirty="0"/>
          </a:p>
          <a:p>
            <a:pPr lvl="1">
              <a:lnSpc>
                <a:spcPct val="95000"/>
              </a:lnSpc>
              <a:buFont typeface="Arial" panose="020B0604020202020204" pitchFamily="34" charset="0"/>
              <a:buChar char="•"/>
            </a:pPr>
            <a:r>
              <a:rPr lang="nl-NL" sz="1800" dirty="0"/>
              <a:t>In de herziening van IORP II  wordt ingezet op:</a:t>
            </a:r>
          </a:p>
          <a:p>
            <a:pPr lvl="2">
              <a:lnSpc>
                <a:spcPct val="95000"/>
              </a:lnSpc>
              <a:buFont typeface="Arial" panose="020B0604020202020204" pitchFamily="34" charset="0"/>
              <a:buChar char="•"/>
            </a:pPr>
            <a:r>
              <a:rPr lang="nl-NL" sz="1800" dirty="0"/>
              <a:t>het vergroten van </a:t>
            </a:r>
            <a:r>
              <a:rPr lang="nl-NL" sz="1800" b="1" dirty="0"/>
              <a:t>transparantie</a:t>
            </a:r>
            <a:r>
              <a:rPr lang="nl-NL" sz="1800" dirty="0"/>
              <a:t>, schaal, bescherming van  deelnemers en efficiëntie in de tweede pijler; </a:t>
            </a:r>
          </a:p>
          <a:p>
            <a:pPr lvl="2">
              <a:lnSpc>
                <a:spcPct val="95000"/>
              </a:lnSpc>
              <a:buFont typeface="Arial" panose="020B0604020202020204" pitchFamily="34" charset="0"/>
              <a:buChar char="•"/>
            </a:pPr>
            <a:r>
              <a:rPr lang="nl-NL" sz="1800" dirty="0"/>
              <a:t>het </a:t>
            </a:r>
            <a:r>
              <a:rPr lang="nl-NL" sz="1800" b="1" dirty="0"/>
              <a:t>versterken van de interne markt</a:t>
            </a:r>
            <a:r>
              <a:rPr lang="nl-NL" sz="1800" dirty="0"/>
              <a:t> voor pensioenvoorzieningen. </a:t>
            </a:r>
          </a:p>
          <a:p>
            <a:pPr lvl="2">
              <a:lnSpc>
                <a:spcPct val="95000"/>
              </a:lnSpc>
              <a:buFont typeface="Arial" panose="020B0604020202020204" pitchFamily="34" charset="0"/>
              <a:buChar char="•"/>
            </a:pPr>
            <a:endParaRPr lang="nl-NL" sz="1800" dirty="0"/>
          </a:p>
        </p:txBody>
      </p:sp>
      <p:pic>
        <p:nvPicPr>
          <p:cNvPr id="7" name="Afbeelding 6">
            <a:extLst>
              <a:ext uri="{FF2B5EF4-FFF2-40B4-BE49-F238E27FC236}">
                <a16:creationId xmlns:a16="http://schemas.microsoft.com/office/drawing/2014/main" id="{F300661C-7C4C-8FD0-2CEF-93C88DAD26C0}"/>
              </a:ext>
            </a:extLst>
          </p:cNvPr>
          <p:cNvPicPr>
            <a:picLocks noChangeAspect="1"/>
          </p:cNvPicPr>
          <p:nvPr/>
        </p:nvPicPr>
        <p:blipFill>
          <a:blip r:embed="rId3"/>
          <a:srcRect b="15664"/>
          <a:stretch/>
        </p:blipFill>
        <p:spPr>
          <a:xfrm>
            <a:off x="7783948" y="705757"/>
            <a:ext cx="3982602" cy="50318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jdelijke aanduiding voor datum 3">
            <a:extLst>
              <a:ext uri="{FF2B5EF4-FFF2-40B4-BE49-F238E27FC236}">
                <a16:creationId xmlns:a16="http://schemas.microsoft.com/office/drawing/2014/main" id="{A066134D-B78E-AABB-DA7D-E196243F60AE}"/>
              </a:ext>
            </a:extLst>
          </p:cNvPr>
          <p:cNvSpPr>
            <a:spLocks noGrp="1"/>
          </p:cNvSpPr>
          <p:nvPr>
            <p:ph type="dt" sz="half" idx="10"/>
          </p:nvPr>
        </p:nvSpPr>
        <p:spPr>
          <a:xfrm>
            <a:off x="10744200" y="6553200"/>
            <a:ext cx="762000" cy="254000"/>
          </a:xfrm>
        </p:spPr>
        <p:txBody>
          <a:bodyPr anchor="t">
            <a:normAutofit/>
          </a:bodyPr>
          <a:lstStyle/>
          <a:p>
            <a:pPr>
              <a:spcAft>
                <a:spcPts val="600"/>
              </a:spcAft>
            </a:pPr>
            <a:fld id="{F89A4778-55DE-4B61-A3BB-2E7D2AD2AAEB}" type="datetime4">
              <a:rPr lang="nl-NL" smtClean="0"/>
              <a:pPr>
                <a:spcAft>
                  <a:spcPts val="600"/>
                </a:spcAft>
              </a:pPr>
              <a:t>25 maart 2026</a:t>
            </a:fld>
            <a:endParaRPr lang="nl-NL"/>
          </a:p>
        </p:txBody>
      </p:sp>
      <p:sp>
        <p:nvSpPr>
          <p:cNvPr id="5" name="Tijdelijke aanduiding voor dianummer 4">
            <a:extLst>
              <a:ext uri="{FF2B5EF4-FFF2-40B4-BE49-F238E27FC236}">
                <a16:creationId xmlns:a16="http://schemas.microsoft.com/office/drawing/2014/main" id="{9200A560-A726-A026-0BC5-14E638AB9301}"/>
              </a:ext>
            </a:extLst>
          </p:cNvPr>
          <p:cNvSpPr>
            <a:spLocks noGrp="1"/>
          </p:cNvSpPr>
          <p:nvPr>
            <p:ph type="sldNum" sz="quarter" idx="12"/>
          </p:nvPr>
        </p:nvSpPr>
        <p:spPr>
          <a:xfrm>
            <a:off x="11569700" y="6553200"/>
            <a:ext cx="393700" cy="254000"/>
          </a:xfrm>
        </p:spPr>
        <p:txBody>
          <a:bodyPr anchor="t">
            <a:normAutofit/>
          </a:bodyPr>
          <a:lstStyle/>
          <a:p>
            <a:pPr>
              <a:spcAft>
                <a:spcPts val="600"/>
              </a:spcAft>
            </a:pPr>
            <a:fld id="{8F18802B-E4C7-4B2D-B37A-6B7CC3C134EA}" type="slidenum">
              <a:rPr lang="nl-NL" smtClean="0"/>
              <a:pPr>
                <a:spcAft>
                  <a:spcPts val="600"/>
                </a:spcAft>
              </a:pPr>
              <a:t>7</a:t>
            </a:fld>
            <a:endParaRPr lang="nl-NL"/>
          </a:p>
        </p:txBody>
      </p:sp>
      <p:sp>
        <p:nvSpPr>
          <p:cNvPr id="3" name="Tekstvak 2">
            <a:extLst>
              <a:ext uri="{FF2B5EF4-FFF2-40B4-BE49-F238E27FC236}">
                <a16:creationId xmlns:a16="http://schemas.microsoft.com/office/drawing/2014/main" id="{F33080EE-E30D-F82D-DF0E-BEF5F542E8D9}"/>
              </a:ext>
            </a:extLst>
          </p:cNvPr>
          <p:cNvSpPr txBox="1"/>
          <p:nvPr/>
        </p:nvSpPr>
        <p:spPr>
          <a:xfrm>
            <a:off x="10744200" y="2881245"/>
            <a:ext cx="463283" cy="307777"/>
          </a:xfrm>
          <a:prstGeom prst="rect">
            <a:avLst/>
          </a:prstGeom>
          <a:noFill/>
        </p:spPr>
        <p:txBody>
          <a:bodyPr wrap="square" rtlCol="0">
            <a:spAutoFit/>
          </a:bodyPr>
          <a:lstStyle/>
          <a:p>
            <a:r>
              <a:rPr lang="nl-NL" sz="1400" dirty="0">
                <a:solidFill>
                  <a:schemeClr val="bg1"/>
                </a:solidFill>
              </a:rPr>
              <a:t>s</a:t>
            </a:r>
          </a:p>
        </p:txBody>
      </p:sp>
    </p:spTree>
    <p:extLst>
      <p:ext uri="{BB962C8B-B14F-4D97-AF65-F5344CB8AC3E}">
        <p14:creationId xmlns:p14="http://schemas.microsoft.com/office/powerpoint/2010/main" val="1849947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EE1A3-616F-D7D6-D5FF-0E8589F06794}"/>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715F384D-5A50-0178-D8F4-0737675AAF81}"/>
              </a:ext>
            </a:extLst>
          </p:cNvPr>
          <p:cNvSpPr>
            <a:spLocks noGrp="1"/>
          </p:cNvSpPr>
          <p:nvPr>
            <p:ph type="title"/>
          </p:nvPr>
        </p:nvSpPr>
        <p:spPr/>
        <p:txBody>
          <a:bodyPr/>
          <a:lstStyle/>
          <a:p>
            <a:pPr lvl="0"/>
            <a:r>
              <a:rPr lang="nl-NL" dirty="0"/>
              <a:t>C. Wijzigingsvoorstellen en inzet kabinet (BNC fiche)</a:t>
            </a:r>
          </a:p>
        </p:txBody>
      </p:sp>
    </p:spTree>
    <p:extLst>
      <p:ext uri="{BB962C8B-B14F-4D97-AF65-F5344CB8AC3E}">
        <p14:creationId xmlns:p14="http://schemas.microsoft.com/office/powerpoint/2010/main" val="3233148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3CFF0-E7A0-E115-5115-823F38152FE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E0893B9-0E11-DBFE-ECAC-2A7F5D902A30}"/>
              </a:ext>
            </a:extLst>
          </p:cNvPr>
          <p:cNvSpPr>
            <a:spLocks noGrp="1"/>
          </p:cNvSpPr>
          <p:nvPr>
            <p:ph type="title"/>
          </p:nvPr>
        </p:nvSpPr>
        <p:spPr>
          <a:xfrm>
            <a:off x="303229" y="366664"/>
            <a:ext cx="10820400" cy="901700"/>
          </a:xfrm>
        </p:spPr>
        <p:txBody>
          <a:bodyPr anchor="t">
            <a:normAutofit/>
          </a:bodyPr>
          <a:lstStyle/>
          <a:p>
            <a:r>
              <a:rPr lang="nl-NL" dirty="0"/>
              <a:t>C. Wijzigingsvoorstellen en inzet kabinet (BNC fiche)</a:t>
            </a:r>
          </a:p>
        </p:txBody>
      </p:sp>
      <p:graphicFrame>
        <p:nvGraphicFramePr>
          <p:cNvPr id="8" name="Tijdelijke aanduiding voor inhoud 7">
            <a:extLst>
              <a:ext uri="{FF2B5EF4-FFF2-40B4-BE49-F238E27FC236}">
                <a16:creationId xmlns:a16="http://schemas.microsoft.com/office/drawing/2014/main" id="{58FDA371-13BC-B1A8-E116-D5F21848EEAE}"/>
              </a:ext>
            </a:extLst>
          </p:cNvPr>
          <p:cNvGraphicFramePr>
            <a:graphicFrameLocks noGrp="1"/>
          </p:cNvGraphicFramePr>
          <p:nvPr>
            <p:ph sz="half" idx="2"/>
            <p:extLst>
              <p:ext uri="{D42A27DB-BD31-4B8C-83A1-F6EECF244321}">
                <p14:modId xmlns:p14="http://schemas.microsoft.com/office/powerpoint/2010/main" val="822705913"/>
              </p:ext>
            </p:extLst>
          </p:nvPr>
        </p:nvGraphicFramePr>
        <p:xfrm>
          <a:off x="239728" y="1037064"/>
          <a:ext cx="11266472" cy="5069344"/>
        </p:xfrm>
        <a:graphic>
          <a:graphicData uri="http://schemas.openxmlformats.org/drawingml/2006/table">
            <a:tbl>
              <a:tblPr firstRow="1" bandRow="1">
                <a:tableStyleId>{421E3BE3-0FEA-4E9F-A4C9-9C145CDE4499}</a:tableStyleId>
              </a:tblPr>
              <a:tblGrid>
                <a:gridCol w="3521567">
                  <a:extLst>
                    <a:ext uri="{9D8B030D-6E8A-4147-A177-3AD203B41FA5}">
                      <a16:colId xmlns:a16="http://schemas.microsoft.com/office/drawing/2014/main" val="2449170487"/>
                    </a:ext>
                  </a:extLst>
                </a:gridCol>
                <a:gridCol w="7744905">
                  <a:extLst>
                    <a:ext uri="{9D8B030D-6E8A-4147-A177-3AD203B41FA5}">
                      <a16:colId xmlns:a16="http://schemas.microsoft.com/office/drawing/2014/main" val="1656795239"/>
                    </a:ext>
                  </a:extLst>
                </a:gridCol>
              </a:tblGrid>
              <a:tr h="588784">
                <a:tc>
                  <a:txBody>
                    <a:bodyPr/>
                    <a:lstStyle/>
                    <a:p>
                      <a:r>
                        <a:rPr lang="nl-NL" sz="1800" b="1" dirty="0"/>
                        <a:t>Voorstel</a:t>
                      </a:r>
                    </a:p>
                  </a:txBody>
                  <a:tcPr/>
                </a:tc>
                <a:tc>
                  <a:txBody>
                    <a:bodyPr/>
                    <a:lstStyle/>
                    <a:p>
                      <a:r>
                        <a:rPr lang="nl-NL" sz="1800" b="1" dirty="0"/>
                        <a:t>Inzet kabinet</a:t>
                      </a:r>
                    </a:p>
                  </a:txBody>
                  <a:tcPr/>
                </a:tc>
                <a:extLst>
                  <a:ext uri="{0D108BD9-81ED-4DB2-BD59-A6C34878D82A}">
                    <a16:rowId xmlns:a16="http://schemas.microsoft.com/office/drawing/2014/main" val="2577253842"/>
                  </a:ext>
                </a:extLst>
              </a:tr>
              <a:tr h="1265997">
                <a:tc>
                  <a:txBody>
                    <a:bodyPr/>
                    <a:lstStyle/>
                    <a:p>
                      <a:pPr marL="285750" indent="-285750">
                        <a:buFontTx/>
                        <a:buChar char="-"/>
                      </a:pPr>
                      <a:r>
                        <a:rPr lang="nl-NL" sz="1800" dirty="0"/>
                        <a:t>Algemeen</a:t>
                      </a:r>
                    </a:p>
                  </a:txBody>
                  <a:tcPr/>
                </a:tc>
                <a:tc>
                  <a:txBody>
                    <a:bodyPr/>
                    <a:lstStyle/>
                    <a:p>
                      <a:pPr marL="285750" indent="-285750" algn="l" defTabSz="914400" rtl="0" eaLnBrk="1" latinLnBrk="0" hangingPunct="1">
                        <a:buFontTx/>
                        <a:buChar char="-"/>
                      </a:pPr>
                      <a:r>
                        <a:rPr lang="en-US" sz="1800" b="0" i="0" kern="1200" dirty="0" err="1">
                          <a:solidFill>
                            <a:srgbClr val="154273"/>
                          </a:solidFill>
                          <a:latin typeface="RijksSansTT Light"/>
                        </a:rPr>
                        <a:t>Overwegend</a:t>
                      </a:r>
                      <a:r>
                        <a:rPr lang="en-US" sz="1800" b="0" i="0" kern="1200" dirty="0">
                          <a:solidFill>
                            <a:srgbClr val="154273"/>
                          </a:solidFill>
                          <a:latin typeface="RijksSansTT Light"/>
                        </a:rPr>
                        <a:t> </a:t>
                      </a:r>
                      <a:r>
                        <a:rPr lang="en-US" sz="1800" b="0" i="0" kern="1200" dirty="0" err="1">
                          <a:solidFill>
                            <a:srgbClr val="154273"/>
                          </a:solidFill>
                          <a:latin typeface="RijksSansTT Light"/>
                        </a:rPr>
                        <a:t>positief</a:t>
                      </a:r>
                      <a:r>
                        <a:rPr lang="en-US" sz="1800" b="0" i="0" kern="1200" dirty="0">
                          <a:solidFill>
                            <a:srgbClr val="154273"/>
                          </a:solidFill>
                          <a:latin typeface="RijksSansTT Light"/>
                        </a:rPr>
                        <a:t> over de </a:t>
                      </a:r>
                      <a:r>
                        <a:rPr lang="en-US" sz="1800" b="0" i="0" kern="1200" dirty="0" err="1">
                          <a:solidFill>
                            <a:srgbClr val="154273"/>
                          </a:solidFill>
                          <a:latin typeface="RijksSansTT Light"/>
                        </a:rPr>
                        <a:t>voorstellen</a:t>
                      </a:r>
                      <a:r>
                        <a:rPr lang="en-US" sz="1800" b="0" i="0" kern="1200" dirty="0">
                          <a:solidFill>
                            <a:srgbClr val="154273"/>
                          </a:solidFill>
                          <a:latin typeface="RijksSansTT Light"/>
                        </a:rPr>
                        <a:t> van de </a:t>
                      </a:r>
                      <a:r>
                        <a:rPr lang="en-US" sz="1800" b="0" i="0" kern="1200" dirty="0" err="1">
                          <a:solidFill>
                            <a:srgbClr val="154273"/>
                          </a:solidFill>
                          <a:latin typeface="RijksSansTT Light"/>
                        </a:rPr>
                        <a:t>Commissie</a:t>
                      </a:r>
                      <a:r>
                        <a:rPr lang="en-US" sz="1800" b="0" i="0" kern="1200" dirty="0">
                          <a:solidFill>
                            <a:srgbClr val="154273"/>
                          </a:solidFill>
                          <a:latin typeface="RijksSansTT Light"/>
                        </a:rPr>
                        <a:t> om het </a:t>
                      </a:r>
                      <a:r>
                        <a:rPr lang="en-US" sz="1800" b="0" i="0" kern="1200" dirty="0" err="1">
                          <a:solidFill>
                            <a:srgbClr val="154273"/>
                          </a:solidFill>
                          <a:latin typeface="RijksSansTT Light"/>
                        </a:rPr>
                        <a:t>pensioensparen</a:t>
                      </a:r>
                      <a:r>
                        <a:rPr lang="en-US" sz="1800" b="0" i="0" kern="1200" dirty="0">
                          <a:solidFill>
                            <a:srgbClr val="154273"/>
                          </a:solidFill>
                          <a:latin typeface="RijksSansTT Light"/>
                        </a:rPr>
                        <a:t> in </a:t>
                      </a:r>
                      <a:r>
                        <a:rPr lang="en-US" sz="1800" b="0" i="0" kern="1200" dirty="0" err="1">
                          <a:solidFill>
                            <a:srgbClr val="154273"/>
                          </a:solidFill>
                          <a:latin typeface="RijksSansTT Light"/>
                        </a:rPr>
                        <a:t>kapitaalgedekte</a:t>
                      </a:r>
                      <a:r>
                        <a:rPr lang="en-US" sz="1800" b="0" i="0" kern="1200" dirty="0">
                          <a:solidFill>
                            <a:srgbClr val="154273"/>
                          </a:solidFill>
                          <a:latin typeface="RijksSansTT Light"/>
                        </a:rPr>
                        <a:t> </a:t>
                      </a:r>
                      <a:r>
                        <a:rPr lang="en-US" sz="1800" b="0" i="0" kern="1200" dirty="0" err="1">
                          <a:solidFill>
                            <a:srgbClr val="154273"/>
                          </a:solidFill>
                          <a:latin typeface="RijksSansTT Light"/>
                        </a:rPr>
                        <a:t>pensioenstelsels</a:t>
                      </a:r>
                      <a:r>
                        <a:rPr lang="en-US" sz="1800" b="0" i="0" kern="1200" dirty="0">
                          <a:solidFill>
                            <a:srgbClr val="154273"/>
                          </a:solidFill>
                          <a:latin typeface="RijksSansTT Light"/>
                        </a:rPr>
                        <a:t> in de </a:t>
                      </a:r>
                      <a:r>
                        <a:rPr lang="en-US" sz="1800" b="0" i="0" kern="1200" dirty="0" err="1">
                          <a:solidFill>
                            <a:srgbClr val="154273"/>
                          </a:solidFill>
                          <a:latin typeface="RijksSansTT Light"/>
                        </a:rPr>
                        <a:t>lidstaten</a:t>
                      </a:r>
                      <a:r>
                        <a:rPr lang="en-US" sz="1800" b="0" i="0" kern="1200" dirty="0">
                          <a:solidFill>
                            <a:srgbClr val="154273"/>
                          </a:solidFill>
                          <a:latin typeface="RijksSansTT Light"/>
                        </a:rPr>
                        <a:t> </a:t>
                      </a:r>
                      <a:r>
                        <a:rPr lang="en-US" sz="1800" b="0" i="0" kern="1200" dirty="0" err="1">
                          <a:solidFill>
                            <a:srgbClr val="154273"/>
                          </a:solidFill>
                          <a:latin typeface="RijksSansTT Light"/>
                        </a:rPr>
                        <a:t>te</a:t>
                      </a:r>
                      <a:r>
                        <a:rPr lang="en-US" sz="1800" b="0" i="0" kern="1200" dirty="0">
                          <a:solidFill>
                            <a:srgbClr val="154273"/>
                          </a:solidFill>
                          <a:latin typeface="RijksSansTT Light"/>
                        </a:rPr>
                        <a:t> </a:t>
                      </a:r>
                      <a:r>
                        <a:rPr lang="en-US" sz="1800" b="0" i="0" kern="1200" dirty="0" err="1">
                          <a:solidFill>
                            <a:srgbClr val="154273"/>
                          </a:solidFill>
                          <a:latin typeface="RijksSansTT Light"/>
                        </a:rPr>
                        <a:t>bevorderen</a:t>
                      </a:r>
                      <a:r>
                        <a:rPr lang="nl-NL" sz="1800" b="0" i="0" kern="1200" dirty="0">
                          <a:solidFill>
                            <a:srgbClr val="154273"/>
                          </a:solidFill>
                          <a:latin typeface="RijksSansTT Light"/>
                        </a:rPr>
                        <a:t> om ouderdomsarmoede te verminderen en bij te dragen aan de stabiliteit van de overheidsfinanciën van de lidstaten. </a:t>
                      </a:r>
                      <a:r>
                        <a:rPr lang="en-US" sz="1800" b="0" i="0" kern="1200" dirty="0" err="1">
                          <a:solidFill>
                            <a:srgbClr val="154273"/>
                          </a:solidFill>
                          <a:latin typeface="RijksSansTT Light"/>
                        </a:rPr>
                        <a:t>Daarnaast</a:t>
                      </a:r>
                      <a:r>
                        <a:rPr lang="en-US" sz="1800" b="0" i="0" kern="1200" dirty="0">
                          <a:solidFill>
                            <a:srgbClr val="154273"/>
                          </a:solidFill>
                          <a:latin typeface="RijksSansTT Light"/>
                        </a:rPr>
                        <a:t> is het </a:t>
                      </a:r>
                      <a:r>
                        <a:rPr lang="en-US" sz="1800" b="0" i="0" kern="1200" dirty="0" err="1">
                          <a:solidFill>
                            <a:srgbClr val="154273"/>
                          </a:solidFill>
                          <a:latin typeface="RijksSansTT Light"/>
                        </a:rPr>
                        <a:t>kabinet</a:t>
                      </a:r>
                      <a:r>
                        <a:rPr lang="en-US" sz="1800" b="0" i="0" kern="1200" dirty="0">
                          <a:solidFill>
                            <a:srgbClr val="154273"/>
                          </a:solidFill>
                          <a:latin typeface="RijksSansTT Light"/>
                        </a:rPr>
                        <a:t> </a:t>
                      </a:r>
                      <a:r>
                        <a:rPr lang="en-US" sz="1800" b="0" i="0" kern="1200" dirty="0" err="1">
                          <a:solidFill>
                            <a:srgbClr val="154273"/>
                          </a:solidFill>
                          <a:latin typeface="RijksSansTT Light"/>
                        </a:rPr>
                        <a:t>voorstander</a:t>
                      </a:r>
                      <a:r>
                        <a:rPr lang="en-US" sz="1800" b="0" i="0" kern="1200" dirty="0">
                          <a:solidFill>
                            <a:srgbClr val="154273"/>
                          </a:solidFill>
                          <a:latin typeface="RijksSansTT Light"/>
                        </a:rPr>
                        <a:t> van </a:t>
                      </a:r>
                      <a:r>
                        <a:rPr lang="en-US" sz="1800" b="0" i="0" kern="1200" dirty="0" err="1">
                          <a:solidFill>
                            <a:srgbClr val="154273"/>
                          </a:solidFill>
                          <a:latin typeface="RijksSansTT Light"/>
                        </a:rPr>
                        <a:t>geïntegreerde</a:t>
                      </a:r>
                      <a:r>
                        <a:rPr lang="en-US" sz="1800" b="0" i="0" kern="1200" dirty="0">
                          <a:solidFill>
                            <a:srgbClr val="154273"/>
                          </a:solidFill>
                          <a:latin typeface="RijksSansTT Light"/>
                        </a:rPr>
                        <a:t> </a:t>
                      </a:r>
                      <a:r>
                        <a:rPr lang="en-US" sz="1800" b="0" i="0" kern="1200" dirty="0" err="1">
                          <a:solidFill>
                            <a:srgbClr val="154273"/>
                          </a:solidFill>
                          <a:latin typeface="RijksSansTT Light"/>
                        </a:rPr>
                        <a:t>kapitaalmarkten</a:t>
                      </a:r>
                      <a:r>
                        <a:rPr lang="en-US" sz="1800" b="0" i="0" kern="1200" dirty="0">
                          <a:solidFill>
                            <a:srgbClr val="154273"/>
                          </a:solidFill>
                          <a:latin typeface="RijksSansTT Light"/>
                        </a:rPr>
                        <a:t> </a:t>
                      </a:r>
                      <a:r>
                        <a:rPr lang="en-US" sz="1800" b="0" i="0" kern="1200" dirty="0" err="1">
                          <a:solidFill>
                            <a:srgbClr val="154273"/>
                          </a:solidFill>
                          <a:latin typeface="RijksSansTT Light"/>
                        </a:rPr>
                        <a:t>binnen</a:t>
                      </a:r>
                      <a:r>
                        <a:rPr lang="en-US" sz="1800" b="0" i="0" kern="1200" dirty="0">
                          <a:solidFill>
                            <a:srgbClr val="154273"/>
                          </a:solidFill>
                          <a:latin typeface="RijksSansTT Light"/>
                        </a:rPr>
                        <a:t> de EU.</a:t>
                      </a:r>
                    </a:p>
                    <a:p>
                      <a:pPr marL="285750" indent="-285750">
                        <a:buFontTx/>
                        <a:buChar char="-"/>
                      </a:pPr>
                      <a:r>
                        <a:rPr lang="nl-NL" sz="1800" dirty="0"/>
                        <a:t>Positief over de nadruk in het voorstel op transparantie, schaalvoordelen, kosteninzicht en deelnemersbescherming, omdat deze bijdragen aan het vertrouwen in aanvullende pensioenregelingen.</a:t>
                      </a:r>
                    </a:p>
                    <a:p>
                      <a:pPr marL="285750" indent="-285750">
                        <a:buFontTx/>
                        <a:buChar char="-"/>
                      </a:pPr>
                      <a:r>
                        <a:rPr lang="nl-NL" sz="1800" dirty="0"/>
                        <a:t>Tegelijkertijd aandacht voor het feit </a:t>
                      </a:r>
                      <a:r>
                        <a:rPr lang="nl-NL" sz="1800" u="sng" dirty="0"/>
                        <a:t>dat pensioenproducten geen financiële producten zijn en inrichting van een pensioenstelsel samenhangt met de sociale en culturele context van een lidstaat</a:t>
                      </a:r>
                      <a:r>
                        <a:rPr lang="nl-NL" sz="1800" dirty="0"/>
                        <a:t>.</a:t>
                      </a:r>
                    </a:p>
                    <a:p>
                      <a:pPr marL="285750" indent="-285750">
                        <a:buFontTx/>
                        <a:buChar char="-"/>
                      </a:pPr>
                      <a:r>
                        <a:rPr lang="nl-NL" sz="1800" dirty="0"/>
                        <a:t>Er moet geen afbreuk worden gedaan aan een goed werkend stelsel zoals in Nederland.</a:t>
                      </a:r>
                    </a:p>
                    <a:p>
                      <a:pPr marL="285750" indent="-285750">
                        <a:buFontTx/>
                        <a:buChar char="-"/>
                      </a:pPr>
                      <a:r>
                        <a:rPr lang="nl-NL" sz="1800" dirty="0"/>
                        <a:t>Alert op de maatregelen die niet goed passen bij de inrichting van het Nederlands stelsel.</a:t>
                      </a:r>
                    </a:p>
                    <a:p>
                      <a:pPr marL="285750" indent="-285750">
                        <a:buFontTx/>
                        <a:buChar char="-"/>
                      </a:pPr>
                      <a:endParaRPr lang="nl-NL" sz="1800" dirty="0"/>
                    </a:p>
                  </a:txBody>
                  <a:tcPr/>
                </a:tc>
                <a:extLst>
                  <a:ext uri="{0D108BD9-81ED-4DB2-BD59-A6C34878D82A}">
                    <a16:rowId xmlns:a16="http://schemas.microsoft.com/office/drawing/2014/main" val="1447505648"/>
                  </a:ext>
                </a:extLst>
              </a:tr>
            </a:tbl>
          </a:graphicData>
        </a:graphic>
      </p:graphicFrame>
      <p:sp>
        <p:nvSpPr>
          <p:cNvPr id="4" name="Tijdelijke aanduiding voor datum 3">
            <a:extLst>
              <a:ext uri="{FF2B5EF4-FFF2-40B4-BE49-F238E27FC236}">
                <a16:creationId xmlns:a16="http://schemas.microsoft.com/office/drawing/2014/main" id="{16195703-6811-734C-802B-04E4669A3B27}"/>
              </a:ext>
            </a:extLst>
          </p:cNvPr>
          <p:cNvSpPr>
            <a:spLocks noGrp="1"/>
          </p:cNvSpPr>
          <p:nvPr>
            <p:ph type="dt" sz="half" idx="10"/>
          </p:nvPr>
        </p:nvSpPr>
        <p:spPr>
          <a:xfrm>
            <a:off x="10744200" y="6553200"/>
            <a:ext cx="762000" cy="254000"/>
          </a:xfrm>
        </p:spPr>
        <p:txBody>
          <a:bodyPr anchor="t">
            <a:normAutofit/>
          </a:bodyPr>
          <a:lstStyle/>
          <a:p>
            <a:pPr>
              <a:spcAft>
                <a:spcPts val="600"/>
              </a:spcAft>
            </a:pPr>
            <a:fld id="{F89A4778-55DE-4B61-A3BB-2E7D2AD2AAEB}" type="datetime4">
              <a:rPr lang="nl-NL" smtClean="0"/>
              <a:pPr>
                <a:spcAft>
                  <a:spcPts val="600"/>
                </a:spcAft>
              </a:pPr>
              <a:t>25 maart 2026</a:t>
            </a:fld>
            <a:endParaRPr lang="nl-NL"/>
          </a:p>
        </p:txBody>
      </p:sp>
      <p:sp>
        <p:nvSpPr>
          <p:cNvPr id="5" name="Tijdelijke aanduiding voor dianummer 4">
            <a:extLst>
              <a:ext uri="{FF2B5EF4-FFF2-40B4-BE49-F238E27FC236}">
                <a16:creationId xmlns:a16="http://schemas.microsoft.com/office/drawing/2014/main" id="{23B89777-C595-4CF3-8E3E-6BA2A3B72FD9}"/>
              </a:ext>
            </a:extLst>
          </p:cNvPr>
          <p:cNvSpPr>
            <a:spLocks noGrp="1"/>
          </p:cNvSpPr>
          <p:nvPr>
            <p:ph type="sldNum" sz="quarter" idx="12"/>
          </p:nvPr>
        </p:nvSpPr>
        <p:spPr>
          <a:xfrm>
            <a:off x="11569700" y="6553200"/>
            <a:ext cx="393700" cy="254000"/>
          </a:xfrm>
        </p:spPr>
        <p:txBody>
          <a:bodyPr anchor="t">
            <a:normAutofit/>
          </a:bodyPr>
          <a:lstStyle/>
          <a:p>
            <a:pPr>
              <a:spcAft>
                <a:spcPts val="600"/>
              </a:spcAft>
            </a:pPr>
            <a:fld id="{8F18802B-E4C7-4B2D-B37A-6B7CC3C134EA}" type="slidenum">
              <a:rPr lang="nl-NL" smtClean="0"/>
              <a:pPr>
                <a:spcAft>
                  <a:spcPts val="600"/>
                </a:spcAft>
              </a:pPr>
              <a:t>9</a:t>
            </a:fld>
            <a:endParaRPr lang="nl-NL"/>
          </a:p>
        </p:txBody>
      </p:sp>
    </p:spTree>
    <p:extLst>
      <p:ext uri="{BB962C8B-B14F-4D97-AF65-F5344CB8AC3E}">
        <p14:creationId xmlns:p14="http://schemas.microsoft.com/office/powerpoint/2010/main" val="391459457"/>
      </p:ext>
    </p:extLst>
  </p:cSld>
  <p:clrMapOvr>
    <a:masterClrMapping/>
  </p:clrMapOvr>
</p:sld>
</file>

<file path=ppt/theme/theme1.xml><?xml version="1.0" encoding="utf-8"?>
<a:theme xmlns:a="http://schemas.openxmlformats.org/drawingml/2006/main" name="Huisstijl">
  <a:themeElements>
    <a:clrScheme name="Kleuren Ministerie AZ - Lintblauw">
      <a:dk1>
        <a:srgbClr val="154273"/>
      </a:dk1>
      <a:lt1>
        <a:srgbClr val="FFFFFF"/>
      </a:lt1>
      <a:dk2>
        <a:srgbClr val="154273"/>
      </a:dk2>
      <a:lt2>
        <a:srgbClr val="FFFFFF"/>
      </a:lt2>
      <a:accent1>
        <a:srgbClr val="154273"/>
      </a:accent1>
      <a:accent2>
        <a:srgbClr val="4F7196"/>
      </a:accent2>
      <a:accent3>
        <a:srgbClr val="738EAB"/>
      </a:accent3>
      <a:accent4>
        <a:srgbClr val="95A9C0"/>
      </a:accent4>
      <a:accent5>
        <a:srgbClr val="B8C6D5"/>
      </a:accent5>
      <a:accent6>
        <a:srgbClr val="DCE3EA"/>
      </a:accent6>
      <a:hlink>
        <a:srgbClr val="154273"/>
      </a:hlink>
      <a:folHlink>
        <a:srgbClr val="154273"/>
      </a:folHlink>
    </a:clrScheme>
    <a:fontScheme name="Lettertypen Ministerie AZ">
      <a:majorFont>
        <a:latin typeface="RijksSansTT"/>
        <a:ea typeface=""/>
        <a:cs typeface=""/>
      </a:majorFont>
      <a:minorFont>
        <a:latin typeface="RijksSansTT Light"/>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ntblauw">
      <a:srgbClr val="154273"/>
    </a:custClr>
    <a:custClr name="Paars">
      <a:srgbClr val="42145F"/>
    </a:custClr>
    <a:custClr name="Violet">
      <a:srgbClr val="A90061"/>
    </a:custClr>
    <a:custClr name="Robijnrood">
      <a:srgbClr val="CA005D"/>
    </a:custClr>
    <a:custClr name="Roze">
      <a:srgbClr val="F092CD"/>
    </a:custClr>
    <a:custClr name="Rood">
      <a:srgbClr val="D52B1E"/>
    </a:custClr>
    <a:custClr name="Oranje">
      <a:srgbClr val="E17000"/>
    </a:custClr>
    <a:custClr name="Donkergeel">
      <a:srgbClr val="FFB612"/>
    </a:custClr>
    <a:custClr name="Geel">
      <a:srgbClr val="F9E11E"/>
    </a:custClr>
    <a:custClr name="Donkerbruin">
      <a:srgbClr val="673327"/>
    </a:custClr>
    <a:custClr name="Bruin">
      <a:srgbClr val="94710A"/>
    </a:custClr>
    <a:custClr name="Donkergroen">
      <a:srgbClr val="275937"/>
    </a:custClr>
    <a:custClr name="Groen">
      <a:srgbClr val="39870C"/>
    </a:custClr>
    <a:custClr name="Mosgroen">
      <a:srgbClr val="777B00"/>
    </a:custClr>
    <a:custClr name="Mintgroen">
      <a:srgbClr val="76D2B6"/>
    </a:custClr>
    <a:custClr name="Donkerblauw">
      <a:srgbClr val="01689B"/>
    </a:custClr>
    <a:custClr name="Hemelblauw">
      <a:srgbClr val="007BC7"/>
    </a:custClr>
    <a:custClr name="Lichtblauw">
      <a:srgbClr val="8FCAE7"/>
    </a:custClr>
  </a:custClrLst>
  <a:extLst>
    <a:ext uri="{05A4C25C-085E-4340-85A3-A5531E510DB2}">
      <thm15:themeFamily xmlns:thm15="http://schemas.microsoft.com/office/thememl/2012/main" name="Presentatie (Lintblauw) Rijksoverheid.potx" id="{29D659F1-3542-485E-9E74-5F0250F8FFCD}" vid="{77FF72BD-8693-4508-8357-5163F48A96DA}"/>
    </a:ext>
  </a:extLst>
</a:theme>
</file>

<file path=ppt/theme/theme2.xml><?xml version="1.0" encoding="utf-8"?>
<a:theme xmlns:a="http://schemas.openxmlformats.org/drawingml/2006/main" name="Kantoorthema">
  <a:themeElements>
    <a:clrScheme name="Notes colors">
      <a:dk1>
        <a:srgbClr val="154273"/>
      </a:dk1>
      <a:lt1>
        <a:srgbClr val="FFFFFF"/>
      </a:lt1>
      <a:dk2>
        <a:srgbClr val="154273"/>
      </a:dk2>
      <a:lt2>
        <a:srgbClr val="FFFFFF"/>
      </a:lt2>
      <a:accent1>
        <a:srgbClr val="154273"/>
      </a:accent1>
      <a:accent2>
        <a:srgbClr val="4F7196"/>
      </a:accent2>
      <a:accent3>
        <a:srgbClr val="738EAB"/>
      </a:accent3>
      <a:accent4>
        <a:srgbClr val="95A9C0"/>
      </a:accent4>
      <a:accent5>
        <a:srgbClr val="B8C6D5"/>
      </a:accent5>
      <a:accent6>
        <a:srgbClr val="DCE3EA"/>
      </a:accent6>
      <a:hlink>
        <a:srgbClr val="154273"/>
      </a:hlink>
      <a:folHlink>
        <a:srgbClr val="154273"/>
      </a:folHlink>
    </a:clrScheme>
    <a:fontScheme name="Notes fonts">
      <a:majorFont>
        <a:latin typeface="RijksSansT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ijksSansTT Ligh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Handout colors">
      <a:dk1>
        <a:srgbClr val="154273"/>
      </a:dk1>
      <a:lt1>
        <a:srgbClr val="FFFFFF"/>
      </a:lt1>
      <a:dk2>
        <a:srgbClr val="154273"/>
      </a:dk2>
      <a:lt2>
        <a:srgbClr val="FFFFFF"/>
      </a:lt2>
      <a:accent1>
        <a:srgbClr val="154273"/>
      </a:accent1>
      <a:accent2>
        <a:srgbClr val="4F7196"/>
      </a:accent2>
      <a:accent3>
        <a:srgbClr val="738EAB"/>
      </a:accent3>
      <a:accent4>
        <a:srgbClr val="95A9C0"/>
      </a:accent4>
      <a:accent5>
        <a:srgbClr val="B8C6D5"/>
      </a:accent5>
      <a:accent6>
        <a:srgbClr val="DCE3EA"/>
      </a:accent6>
      <a:hlink>
        <a:srgbClr val="154273"/>
      </a:hlink>
      <a:folHlink>
        <a:srgbClr val="154273"/>
      </a:folHlink>
    </a:clrScheme>
    <a:fontScheme name="Handout fonts">
      <a:majorFont>
        <a:latin typeface="RijksSansT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ijksSansTT Ligh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Words>989</ap:Words>
  <ap:PresentationFormat>Breedbeeld</ap:PresentationFormat>
  <ap:Paragraphs>133</ap:Paragraphs>
  <ap:Slides>17</ap:Slides>
  <ap:HiddenSlides>0</ap:HiddenSlides>
  <ap:MMClips>0</ap:MMClips>
  <ap:ScaleCrop>false</ap:ScaleCrop>
  <ap:HeadingPairs>
    <vt:vector baseType="variant" size="6">
      <vt:variant>
        <vt:lpstr>Gebruikte lettertypen</vt:lpstr>
      </vt:variant>
      <vt:variant>
        <vt:i4>5</vt:i4>
      </vt:variant>
      <vt:variant>
        <vt:lpstr>Thema</vt:lpstr>
      </vt:variant>
      <vt:variant>
        <vt:i4>1</vt:i4>
      </vt:variant>
      <vt:variant>
        <vt:lpstr>Diatitels</vt:lpstr>
      </vt:variant>
      <vt:variant>
        <vt:i4>17</vt:i4>
      </vt:variant>
    </vt:vector>
  </ap:HeadingPairs>
  <ap:TitlesOfParts>
    <vt:vector baseType="lpstr" size="23">
      <vt:lpstr>RijksSansTT ExtraBold</vt:lpstr>
      <vt:lpstr>RijksoverheidSerif</vt:lpstr>
      <vt:lpstr>Arial</vt:lpstr>
      <vt:lpstr>RijksSansTT</vt:lpstr>
      <vt:lpstr>RijksSansTT Light</vt:lpstr>
      <vt:lpstr>Huisstijl</vt:lpstr>
      <vt:lpstr>Technische briefing  Herziening IORP II</vt:lpstr>
      <vt:lpstr>Inhoudsopgave</vt:lpstr>
      <vt:lpstr>Leeswijzer</vt:lpstr>
      <vt:lpstr>A. Wat staat er in IORP II?</vt:lpstr>
      <vt:lpstr>A. Wat staat er in IORP II?</vt:lpstr>
      <vt:lpstr>B. Waarom wordt IORP II gewijzigd?</vt:lpstr>
      <vt:lpstr>B. Waarom wordt IORP II gewijzigd?</vt:lpstr>
      <vt:lpstr>C. Wijzigingsvoorstellen en inzet kabinet (BNC fiche)</vt:lpstr>
      <vt:lpstr>C. Wijzigingsvoorstellen en inzet kabinet (BNC fiche)</vt:lpstr>
      <vt:lpstr>C. Wijzigingsvoorstellen en inzet kabinet (BNC fiche)</vt:lpstr>
      <vt:lpstr>C. Wijzigingsvoorstellen en inzet kabinet (BNC fiche)</vt:lpstr>
      <vt:lpstr>D. Het Europese Traject</vt:lpstr>
      <vt:lpstr>E. Hoe werkt het Europese traject?</vt:lpstr>
      <vt:lpstr>De Tweede Kamer en de IORP onderhandelingen</vt:lpstr>
      <vt:lpstr>E. Aanbeveling Europese Commissie</vt:lpstr>
      <vt:lpstr>E. Aanbeveling Europese Commissie</vt:lpstr>
      <vt:lpstr>Einde</vt:lpstr>
    </vt:vector>
  </ap:TitlesOfParts>
  <ap:LinksUpToDate>false</ap:LinksUpToDate>
  <ap:SharedDoc>false</ap:SharedDoc>
</ap:Properties>
</file>

<file path=docProps/core.xml><?xml version="1.0" encoding="utf-8"?>
<coreProperties xmlns:dc="http://purl.org/dc/elements/1.1/" xmlns:dcterms="http://purl.org/dc/terms/" xmlns:xsi="http://www.w3.org/2001/XMLSchema-instance" xmlns="http://schemas.openxmlformats.org/package/2006/metadata/core-properties">
  <dc:title/>
  <dc:subject/>
  <dc:creator/>
  <keywords/>
  <dc:description/>
  <lastModifiedBy/>
  <revision/>
  <lastPrinted>2025-10-09T11:57:47.0000000Z</lastPrinted>
  <dcterms:created xsi:type="dcterms:W3CDTF">2025-05-12T12:50:31.0000000Z</dcterms:created>
  <dcterms:modified xsi:type="dcterms:W3CDTF">2026-03-25T10:59:41.0000000Z</dcterms:modified>
  <category>------------------------</category>
  <version/>
</coreProperties>
</file>