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30275213" cy="428037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E45D00-5B6B-4CB7-4CAF-C08D3AFAD8F2}" name="Govers, Margit" initials="GM" userId="Govers, Margit"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1240EE-4569-43B0-BCD2-556A74065B0C}" v="2" dt="2026-06-16T07:39:52.947"/>
    <p1510:client id="{E0EAF1CC-6E38-3CEE-3C5B-434872A16C6D}" v="21" dt="2026-06-17T07:44:54.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0" autoAdjust="0"/>
    <p:restoredTop sz="94660"/>
  </p:normalViewPr>
  <p:slideViewPr>
    <p:cSldViewPr snapToGrid="0">
      <p:cViewPr>
        <p:scale>
          <a:sx n="30" d="100"/>
          <a:sy n="30" d="100"/>
        </p:scale>
        <p:origin x="2986" y="-2856"/>
      </p:cViewPr>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viewProps" Target="viewProps.xml" Id="rId8" /><Relationship Type="http://schemas.microsoft.com/office/2018/10/relationships/authors" Target="authors.xml" Id="rId13" /><Relationship Type="http://schemas.openxmlformats.org/officeDocument/2006/relationships/presProps" Target="presProps.xml" Id="rId7" /><Relationship Type="http://schemas.microsoft.com/office/2015/10/relationships/revisionInfo" Target="revisionInfo.xml" Id="rId12" /><Relationship Type="http://schemas.openxmlformats.org/officeDocument/2006/relationships/notesMaster" Target="notesMasters/notesMaster1.xml" Id="rId6" /><Relationship Type="http://schemas.microsoft.com/office/2016/11/relationships/changesInfo" Target="changesInfos/changesInfo1.xml" Id="rId11" /><Relationship Type="http://schemas.openxmlformats.org/officeDocument/2006/relationships/slide" Target="slides/slide1.xml" Id="rId5" /><Relationship Type="http://schemas.openxmlformats.org/officeDocument/2006/relationships/tableStyles" Target="tableStyles.xml" Id="rId10" /><Relationship Type="http://schemas.openxmlformats.org/officeDocument/2006/relationships/slideMaster" Target="slideMasters/slideMaster1.xml" Id="rId4" /><Relationship Type="http://schemas.openxmlformats.org/officeDocument/2006/relationships/theme" Target="theme/theme1.xml" Id="rId9"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nk, Paul van den" userId="1461dd13-fc7d-4793-a108-230e108721e4" providerId="ADAL" clId="{90A36BA8-5860-4AD5-997C-24CA3F72E789}"/>
    <pc:docChg chg="modSld">
      <pc:chgData name="Brink, Paul van den" userId="1461dd13-fc7d-4793-a108-230e108721e4" providerId="ADAL" clId="{90A36BA8-5860-4AD5-997C-24CA3F72E789}" dt="2026-06-16T07:40:38.953" v="218" actId="1036"/>
      <pc:docMkLst>
        <pc:docMk/>
      </pc:docMkLst>
      <pc:sldChg chg="modSp mod modCm">
        <pc:chgData name="Brink, Paul van den" userId="1461dd13-fc7d-4793-a108-230e108721e4" providerId="ADAL" clId="{90A36BA8-5860-4AD5-997C-24CA3F72E789}" dt="2026-06-16T07:40:38.953" v="218" actId="1036"/>
        <pc:sldMkLst>
          <pc:docMk/>
          <pc:sldMk cId="956155244" sldId="256"/>
        </pc:sldMkLst>
        <pc:spChg chg="mod">
          <ac:chgData name="Brink, Paul van den" userId="1461dd13-fc7d-4793-a108-230e108721e4" providerId="ADAL" clId="{90A36BA8-5860-4AD5-997C-24CA3F72E789}" dt="2026-06-16T07:00:53.929" v="109" actId="1035"/>
          <ac:spMkLst>
            <pc:docMk/>
            <pc:sldMk cId="956155244" sldId="256"/>
            <ac:spMk id="4" creationId="{390A0A75-3D06-703D-03DC-97B07832E1BF}"/>
          </ac:spMkLst>
        </pc:spChg>
        <pc:spChg chg="mod">
          <ac:chgData name="Brink, Paul van den" userId="1461dd13-fc7d-4793-a108-230e108721e4" providerId="ADAL" clId="{90A36BA8-5860-4AD5-997C-24CA3F72E789}" dt="2026-06-16T07:02:12.345" v="145" actId="20577"/>
          <ac:spMkLst>
            <pc:docMk/>
            <pc:sldMk cId="956155244" sldId="256"/>
            <ac:spMk id="5" creationId="{4894C3EA-2302-2DFA-5971-D6F8C8E9BDE8}"/>
          </ac:spMkLst>
        </pc:spChg>
        <pc:spChg chg="mod">
          <ac:chgData name="Brink, Paul van den" userId="1461dd13-fc7d-4793-a108-230e108721e4" providerId="ADAL" clId="{90A36BA8-5860-4AD5-997C-24CA3F72E789}" dt="2026-06-16T07:00:53.929" v="109" actId="1035"/>
          <ac:spMkLst>
            <pc:docMk/>
            <pc:sldMk cId="956155244" sldId="256"/>
            <ac:spMk id="8" creationId="{4B3D86D3-8AE7-A11F-3D9F-D09EF2D5E0AE}"/>
          </ac:spMkLst>
        </pc:spChg>
        <pc:spChg chg="mod">
          <ac:chgData name="Brink, Paul van den" userId="1461dd13-fc7d-4793-a108-230e108721e4" providerId="ADAL" clId="{90A36BA8-5860-4AD5-997C-24CA3F72E789}" dt="2026-06-16T07:40:23.879" v="201" actId="1036"/>
          <ac:spMkLst>
            <pc:docMk/>
            <pc:sldMk cId="956155244" sldId="256"/>
            <ac:spMk id="17" creationId="{0BC162CA-0B1B-1A80-E42E-765DC7E1B3F9}"/>
          </ac:spMkLst>
        </pc:spChg>
        <pc:spChg chg="mod">
          <ac:chgData name="Brink, Paul van den" userId="1461dd13-fc7d-4793-a108-230e108721e4" providerId="ADAL" clId="{90A36BA8-5860-4AD5-997C-24CA3F72E789}" dt="2026-06-16T07:40:27.847" v="210" actId="1036"/>
          <ac:spMkLst>
            <pc:docMk/>
            <pc:sldMk cId="956155244" sldId="256"/>
            <ac:spMk id="18" creationId="{4178503F-688A-4A68-B0CE-BC23E8EF9E10}"/>
          </ac:spMkLst>
        </pc:spChg>
        <pc:spChg chg="mod">
          <ac:chgData name="Brink, Paul van den" userId="1461dd13-fc7d-4793-a108-230e108721e4" providerId="ADAL" clId="{90A36BA8-5860-4AD5-997C-24CA3F72E789}" dt="2026-06-16T07:40:09.886" v="196" actId="1035"/>
          <ac:spMkLst>
            <pc:docMk/>
            <pc:sldMk cId="956155244" sldId="256"/>
            <ac:spMk id="24" creationId="{A53E3B67-018F-001E-8826-62E9CDECC3C8}"/>
          </ac:spMkLst>
        </pc:spChg>
        <pc:spChg chg="mod">
          <ac:chgData name="Brink, Paul van den" userId="1461dd13-fc7d-4793-a108-230e108721e4" providerId="ADAL" clId="{90A36BA8-5860-4AD5-997C-24CA3F72E789}" dt="2026-06-16T07:40:09.886" v="196" actId="1035"/>
          <ac:spMkLst>
            <pc:docMk/>
            <pc:sldMk cId="956155244" sldId="256"/>
            <ac:spMk id="25" creationId="{53AFD8AA-1A2A-9AA2-947A-1F21695B969A}"/>
          </ac:spMkLst>
        </pc:spChg>
        <pc:spChg chg="mod">
          <ac:chgData name="Brink, Paul van den" userId="1461dd13-fc7d-4793-a108-230e108721e4" providerId="ADAL" clId="{90A36BA8-5860-4AD5-997C-24CA3F72E789}" dt="2026-06-16T07:00:53.929" v="109" actId="1035"/>
          <ac:spMkLst>
            <pc:docMk/>
            <pc:sldMk cId="956155244" sldId="256"/>
            <ac:spMk id="40" creationId="{B7F9C1FA-0BA5-17EA-0CB2-7B909AE79BB5}"/>
          </ac:spMkLst>
        </pc:spChg>
        <pc:spChg chg="mod">
          <ac:chgData name="Brink, Paul van den" userId="1461dd13-fc7d-4793-a108-230e108721e4" providerId="ADAL" clId="{90A36BA8-5860-4AD5-997C-24CA3F72E789}" dt="2026-06-16T07:40:38.953" v="218" actId="1036"/>
          <ac:spMkLst>
            <pc:docMk/>
            <pc:sldMk cId="956155244" sldId="256"/>
            <ac:spMk id="54" creationId="{C10889DC-84A2-6859-CDEF-684768A286B7}"/>
          </ac:spMkLst>
        </pc:spChg>
        <pc:picChg chg="mod">
          <ac:chgData name="Brink, Paul van den" userId="1461dd13-fc7d-4793-a108-230e108721e4" providerId="ADAL" clId="{90A36BA8-5860-4AD5-997C-24CA3F72E789}" dt="2026-06-16T07:00:53.929" v="109" actId="1035"/>
          <ac:picMkLst>
            <pc:docMk/>
            <pc:sldMk cId="956155244" sldId="256"/>
            <ac:picMk id="48" creationId="{7634D9CE-20CB-CDC8-F61A-BFC42FAC5F2D}"/>
          </ac:picMkLst>
        </pc:picChg>
        <pc:extLst>
          <p:ext xmlns:p="http://schemas.openxmlformats.org/presentationml/2006/main" uri="{D6D511B9-2390-475A-947B-AFAB55BFBCF1}">
            <pc226:cmChg xmlns:pc226="http://schemas.microsoft.com/office/powerpoint/2022/06/main/command" chg="mod">
              <pc226:chgData name="Brink, Paul van den" userId="1461dd13-fc7d-4793-a108-230e108721e4" providerId="ADAL" clId="{90A36BA8-5860-4AD5-997C-24CA3F72E789}" dt="2026-06-16T07:02:12.345" v="145" actId="20577"/>
              <pc2:cmMkLst xmlns:pc2="http://schemas.microsoft.com/office/powerpoint/2019/9/main/command">
                <pc:docMk/>
                <pc:sldMk cId="956155244" sldId="256"/>
                <pc2:cmMk id="{2B661D0F-10F1-454F-8877-2B518D663572}"/>
              </pc2:cmMkLst>
            </pc226:cmChg>
            <pc226:cmChg xmlns:pc226="http://schemas.microsoft.com/office/powerpoint/2022/06/main/command" chg="mod">
              <pc226:chgData name="Brink, Paul van den" userId="1461dd13-fc7d-4793-a108-230e108721e4" providerId="ADAL" clId="{90A36BA8-5860-4AD5-997C-24CA3F72E789}" dt="2026-06-16T07:01:14.769" v="110" actId="20577"/>
              <pc2:cmMkLst xmlns:pc2="http://schemas.microsoft.com/office/powerpoint/2019/9/main/command">
                <pc:docMk/>
                <pc:sldMk cId="956155244" sldId="256"/>
                <pc2:cmMk id="{9566DC54-72CC-4437-9DA6-112F863C941F}"/>
              </pc2:cmMkLst>
            </pc226:cmChg>
            <pc226:cmChg xmlns:pc226="http://schemas.microsoft.com/office/powerpoint/2022/06/main/command" chg="mod">
              <pc226:chgData name="Brink, Paul van den" userId="1461dd13-fc7d-4793-a108-230e108721e4" providerId="ADAL" clId="{90A36BA8-5860-4AD5-997C-24CA3F72E789}" dt="2026-06-16T07:40:00.564" v="158" actId="20577"/>
              <pc2:cmMkLst xmlns:pc2="http://schemas.microsoft.com/office/powerpoint/2019/9/main/command">
                <pc:docMk/>
                <pc:sldMk cId="956155244" sldId="256"/>
                <pc2:cmMk id="{3E4A936E-5A44-4545-9E20-C7C7629596BE}"/>
              </pc2:cmMkLst>
            </pc226:cmChg>
            <pc226:cmChg xmlns:pc226="http://schemas.microsoft.com/office/powerpoint/2022/06/main/command" chg="mod">
              <pc226:chgData name="Brink, Paul van den" userId="1461dd13-fc7d-4793-a108-230e108721e4" providerId="ADAL" clId="{90A36BA8-5860-4AD5-997C-24CA3F72E789}" dt="2026-06-16T06:59:40.651" v="5" actId="6549"/>
              <pc2:cmMkLst xmlns:pc2="http://schemas.microsoft.com/office/powerpoint/2019/9/main/command">
                <pc:docMk/>
                <pc:sldMk cId="956155244" sldId="256"/>
                <pc2:cmMk id="{A12E39BA-FB1B-4639-BDEA-21728138EC6F}"/>
              </pc2:cmMkLst>
            </pc226:cmChg>
            <pc226:cmChg xmlns:pc226="http://schemas.microsoft.com/office/powerpoint/2022/06/main/command" chg="mod">
              <pc226:chgData name="Brink, Paul van den" userId="1461dd13-fc7d-4793-a108-230e108721e4" providerId="ADAL" clId="{90A36BA8-5860-4AD5-997C-24CA3F72E789}" dt="2026-06-16T06:59:40.651" v="5" actId="6549"/>
              <pc2:cmMkLst xmlns:pc2="http://schemas.microsoft.com/office/powerpoint/2019/9/main/command">
                <pc:docMk/>
                <pc:sldMk cId="956155244" sldId="256"/>
                <pc2:cmMk id="{2E8444ED-18CD-446B-821D-75FB783CE012}"/>
              </pc2:cmMkLst>
            </pc226:cmChg>
          </p:ext>
        </pc:extLst>
      </pc:sldChg>
    </pc:docChg>
  </pc:docChgLst>
  <pc:docChgLst>
    <pc:chgData name="Govers, Margit" userId="S::margit.govers@wur.nl::03c9f539-ac38-42c8-b17a-c9633fd80c28" providerId="AD" clId="Web-{E0EAF1CC-6E38-3CEE-3C5B-434872A16C6D}"/>
    <pc:docChg chg="modSld">
      <pc:chgData name="Govers, Margit" userId="S::margit.govers@wur.nl::03c9f539-ac38-42c8-b17a-c9633fd80c28" providerId="AD" clId="Web-{E0EAF1CC-6E38-3CEE-3C5B-434872A16C6D}" dt="2026-06-17T07:44:52.649" v="19" actId="20577"/>
      <pc:docMkLst>
        <pc:docMk/>
      </pc:docMkLst>
      <pc:sldChg chg="modSp">
        <pc:chgData name="Govers, Margit" userId="S::margit.govers@wur.nl::03c9f539-ac38-42c8-b17a-c9633fd80c28" providerId="AD" clId="Web-{E0EAF1CC-6E38-3CEE-3C5B-434872A16C6D}" dt="2026-06-17T07:44:52.649" v="19" actId="20577"/>
        <pc:sldMkLst>
          <pc:docMk/>
          <pc:sldMk cId="956155244" sldId="256"/>
        </pc:sldMkLst>
        <pc:spChg chg="mod">
          <ac:chgData name="Govers, Margit" userId="S::margit.govers@wur.nl::03c9f539-ac38-42c8-b17a-c9633fd80c28" providerId="AD" clId="Web-{E0EAF1CC-6E38-3CEE-3C5B-434872A16C6D}" dt="2026-06-17T07:44:23.492" v="15" actId="20577"/>
          <ac:spMkLst>
            <pc:docMk/>
            <pc:sldMk cId="956155244" sldId="256"/>
            <ac:spMk id="4" creationId="{390A0A75-3D06-703D-03DC-97B07832E1BF}"/>
          </ac:spMkLst>
        </pc:spChg>
        <pc:spChg chg="mod">
          <ac:chgData name="Govers, Margit" userId="S::margit.govers@wur.nl::03c9f539-ac38-42c8-b17a-c9633fd80c28" providerId="AD" clId="Web-{E0EAF1CC-6E38-3CEE-3C5B-434872A16C6D}" dt="2026-06-17T07:44:52.649" v="19" actId="20577"/>
          <ac:spMkLst>
            <pc:docMk/>
            <pc:sldMk cId="956155244" sldId="256"/>
            <ac:spMk id="5" creationId="{4894C3EA-2302-2DFA-5971-D6F8C8E9BDE8}"/>
          </ac:spMkLst>
        </pc:spChg>
        <pc:spChg chg="mod">
          <ac:chgData name="Govers, Margit" userId="S::margit.govers@wur.nl::03c9f539-ac38-42c8-b17a-c9633fd80c28" providerId="AD" clId="Web-{E0EAF1CC-6E38-3CEE-3C5B-434872A16C6D}" dt="2026-06-17T07:36:20.224" v="6" actId="20577"/>
          <ac:spMkLst>
            <pc:docMk/>
            <pc:sldMk cId="956155244" sldId="256"/>
            <ac:spMk id="7" creationId="{4A3423FC-BC93-F2DC-C36B-D6CBC8492E1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49D52-947E-41A6-A010-D51A5BE8B6DB}" type="datetimeFigureOut">
              <a:rPr lang="en-GB" smtClean="0"/>
              <a:t>17/06/2026</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EA594-97B2-409C-81EB-9C8993EBAEDC}" type="slidenum">
              <a:rPr lang="en-GB" smtClean="0"/>
              <a:t>‹#›</a:t>
            </a:fld>
            <a:endParaRPr lang="en-GB"/>
          </a:p>
        </p:txBody>
      </p:sp>
    </p:spTree>
    <p:extLst>
      <p:ext uri="{BB962C8B-B14F-4D97-AF65-F5344CB8AC3E}">
        <p14:creationId xmlns:p14="http://schemas.microsoft.com/office/powerpoint/2010/main" val="419447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98EA594-97B2-409C-81EB-9C8993EBAEDC}" type="slidenum">
              <a:rPr lang="en-GB" smtClean="0"/>
              <a:t>1</a:t>
            </a:fld>
            <a:endParaRPr lang="en-GB"/>
          </a:p>
        </p:txBody>
      </p:sp>
    </p:spTree>
    <p:extLst>
      <p:ext uri="{BB962C8B-B14F-4D97-AF65-F5344CB8AC3E}">
        <p14:creationId xmlns:p14="http://schemas.microsoft.com/office/powerpoint/2010/main" val="369904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oen">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FE73FEB2-D55D-162A-4B03-D97B2FDBAD5A}"/>
              </a:ext>
            </a:extLst>
          </p:cNvPr>
          <p:cNvGrpSpPr/>
          <p:nvPr userDrawn="1"/>
        </p:nvGrpSpPr>
        <p:grpSpPr>
          <a:xfrm>
            <a:off x="1058863" y="1112158"/>
            <a:ext cx="28154312" cy="8712000"/>
            <a:chOff x="1078856" y="1112158"/>
            <a:chExt cx="28115546"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78856" y="1112158"/>
              <a:ext cx="28115546" cy="8712000"/>
            </a:xfrm>
            <a:prstGeom prst="roundRect">
              <a:avLst>
                <a:gd name="adj" fmla="val 673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dirty="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grpSp>
      </p:grpSp>
      <p:sp>
        <p:nvSpPr>
          <p:cNvPr id="3" name="Subtitle 2"/>
          <p:cNvSpPr>
            <a:spLocks noGrp="1"/>
          </p:cNvSpPr>
          <p:nvPr>
            <p:ph type="subTitle" idx="1"/>
          </p:nvPr>
        </p:nvSpPr>
        <p:spPr>
          <a:xfrm>
            <a:off x="1077913" y="7937920"/>
            <a:ext cx="28082087" cy="1296978"/>
          </a:xfrm>
        </p:spPr>
        <p:txBody>
          <a:bodyPr lIns="540000" tIns="180000" rIns="540000" bIns="0"/>
          <a:lstStyle>
            <a:lvl1pPr marL="0" indent="0" algn="l">
              <a:lnSpc>
                <a:spcPts val="4200"/>
              </a:lnSpc>
              <a:spcBef>
                <a:spcPts val="0"/>
              </a:spcBef>
              <a:buNone/>
              <a:defRPr sz="3000">
                <a:solidFill>
                  <a:schemeClr val="accent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4" y="5040000"/>
            <a:ext cx="28062395" cy="2740421"/>
          </a:xfrm>
        </p:spPr>
        <p:txBody>
          <a:bodyPr/>
          <a:lstStyle>
            <a:lvl1pPr>
              <a:defRPr>
                <a:solidFill>
                  <a:schemeClr val="accent1"/>
                </a:solidFill>
              </a:defRPr>
            </a:lvl1pPr>
          </a:lstStyle>
          <a:p>
            <a:r>
              <a:rPr lang="nl-NL" noProof="0"/>
              <a:t>Klik om stijl te bewerken</a:t>
            </a:r>
            <a:endParaRPr lang="nl-NL" noProof="0" dirty="0"/>
          </a:p>
        </p:txBody>
      </p:sp>
    </p:spTree>
    <p:extLst>
      <p:ext uri="{BB962C8B-B14F-4D97-AF65-F5344CB8AC3E}">
        <p14:creationId xmlns:p14="http://schemas.microsoft.com/office/powerpoint/2010/main" val="3921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onkergroe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25DB88E-BCAB-DCFC-447A-6E5AE8A87DA7}"/>
              </a:ext>
            </a:extLst>
          </p:cNvPr>
          <p:cNvGrpSpPr/>
          <p:nvPr userDrawn="1"/>
        </p:nvGrpSpPr>
        <p:grpSpPr>
          <a:xfrm>
            <a:off x="1058863" y="1112158"/>
            <a:ext cx="28154312" cy="8712000"/>
            <a:chOff x="1040114" y="1112158"/>
            <a:chExt cx="28154312"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40114" y="1112158"/>
              <a:ext cx="28154312" cy="8712000"/>
            </a:xfrm>
            <a:prstGeom prst="roundRect">
              <a:avLst>
                <a:gd name="adj" fmla="val 673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dirty="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grpSp>
      </p:grpSp>
      <p:sp>
        <p:nvSpPr>
          <p:cNvPr id="3" name="Subtitle 2"/>
          <p:cNvSpPr>
            <a:spLocks noGrp="1"/>
          </p:cNvSpPr>
          <p:nvPr>
            <p:ph type="subTitle" idx="1"/>
          </p:nvPr>
        </p:nvSpPr>
        <p:spPr>
          <a:xfrm>
            <a:off x="1097604" y="7937920"/>
            <a:ext cx="28062395"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4" y="5040000"/>
            <a:ext cx="28062396" cy="2740421"/>
          </a:xfrm>
        </p:spPr>
        <p:txBody>
          <a:bodyPr/>
          <a:lstStyle>
            <a:lvl1pPr>
              <a:defRPr>
                <a:solidFill>
                  <a:schemeClr val="bg1"/>
                </a:solidFill>
              </a:defRPr>
            </a:lvl1pPr>
          </a:lstStyle>
          <a:p>
            <a:r>
              <a:rPr lang="nl-NL" noProof="0"/>
              <a:t>Klik om stijl te bewerken</a:t>
            </a:r>
            <a:endParaRPr lang="nl-NL" noProof="0" dirty="0"/>
          </a:p>
        </p:txBody>
      </p:sp>
    </p:spTree>
    <p:extLst>
      <p:ext uri="{BB962C8B-B14F-4D97-AF65-F5344CB8AC3E}">
        <p14:creationId xmlns:p14="http://schemas.microsoft.com/office/powerpoint/2010/main" val="141452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nkerblauw">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8F1F2B8-76F4-C0F3-A64B-98A585EA1AD6}"/>
              </a:ext>
            </a:extLst>
          </p:cNvPr>
          <p:cNvGrpSpPr/>
          <p:nvPr userDrawn="1"/>
        </p:nvGrpSpPr>
        <p:grpSpPr>
          <a:xfrm>
            <a:off x="1058863" y="1112158"/>
            <a:ext cx="28154311" cy="8712000"/>
            <a:chOff x="1040114" y="1112158"/>
            <a:chExt cx="28154311"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40114" y="1112158"/>
              <a:ext cx="28154311" cy="8712000"/>
            </a:xfrm>
            <a:prstGeom prst="roundRect">
              <a:avLst>
                <a:gd name="adj" fmla="val 636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dirty="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dirty="0"/>
              </a:p>
            </p:txBody>
          </p:sp>
        </p:grpSp>
      </p:grpSp>
      <p:sp>
        <p:nvSpPr>
          <p:cNvPr id="3" name="Subtitle 2"/>
          <p:cNvSpPr>
            <a:spLocks noGrp="1"/>
          </p:cNvSpPr>
          <p:nvPr>
            <p:ph type="subTitle" idx="1"/>
          </p:nvPr>
        </p:nvSpPr>
        <p:spPr>
          <a:xfrm>
            <a:off x="1097606" y="7937920"/>
            <a:ext cx="28062394"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6" y="5040000"/>
            <a:ext cx="28062394" cy="2740421"/>
          </a:xfrm>
        </p:spPr>
        <p:txBody>
          <a:bodyPr/>
          <a:lstStyle>
            <a:lvl1pPr>
              <a:defRPr>
                <a:solidFill>
                  <a:schemeClr val="bg1"/>
                </a:solidFill>
              </a:defRPr>
            </a:lvl1pPr>
          </a:lstStyle>
          <a:p>
            <a:r>
              <a:rPr lang="nl-NL" noProof="0"/>
              <a:t>Klik om stijl te bewerken</a:t>
            </a:r>
            <a:endParaRPr lang="nl-NL" noProof="0" dirty="0"/>
          </a:p>
        </p:txBody>
      </p:sp>
    </p:spTree>
    <p:extLst>
      <p:ext uri="{BB962C8B-B14F-4D97-AF65-F5344CB8AC3E}">
        <p14:creationId xmlns:p14="http://schemas.microsoft.com/office/powerpoint/2010/main" val="204206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oen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8081"/>
            </a:avLst>
          </a:prstGeom>
          <a:solidFill>
            <a:schemeClr val="accent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97604" y="1799999"/>
            <a:ext cx="28062395" cy="3299557"/>
          </a:xfrm>
        </p:spPr>
        <p:txBody>
          <a:bodyPr/>
          <a:lstStyle>
            <a:lvl1pPr>
              <a:defRPr>
                <a:solidFill>
                  <a:schemeClr val="accent1"/>
                </a:solidFill>
              </a:defRPr>
            </a:lvl1pPr>
          </a:lstStyle>
          <a:p>
            <a:r>
              <a:rPr lang="nl-NL" noProof="0"/>
              <a:t>Klik om stijl te bewerken</a:t>
            </a:r>
            <a:endParaRPr lang="nl-NL" noProof="0" dirty="0"/>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97604" y="5251957"/>
            <a:ext cx="28062396" cy="1296978"/>
          </a:xfrm>
        </p:spPr>
        <p:txBody>
          <a:bodyPr lIns="540000" tIns="180000" rIns="540000" bIns="0"/>
          <a:lstStyle>
            <a:lvl1pPr marL="0" indent="0" algn="l">
              <a:lnSpc>
                <a:spcPts val="4200"/>
              </a:lnSpc>
              <a:spcBef>
                <a:spcPts val="0"/>
              </a:spcBef>
              <a:buNone/>
              <a:defRPr sz="3000">
                <a:solidFill>
                  <a:schemeClr val="accent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accent2"/>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95CE4224-0C84-A13E-C5B9-031519785AAC}"/>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dirty="0"/>
              <a:t>QR code</a:t>
            </a:r>
          </a:p>
        </p:txBody>
      </p:sp>
    </p:spTree>
    <p:extLst>
      <p:ext uri="{BB962C8B-B14F-4D97-AF65-F5344CB8AC3E}">
        <p14:creationId xmlns:p14="http://schemas.microsoft.com/office/powerpoint/2010/main" val="239866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nkergroen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9071"/>
            </a:avLst>
          </a:prstGeom>
          <a:solidFill>
            <a:schemeClr val="accent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80000" y="1799999"/>
            <a:ext cx="28080000" cy="3299557"/>
          </a:xfrm>
        </p:spPr>
        <p:txBody>
          <a:bodyPr/>
          <a:lstStyle>
            <a:lvl1pPr>
              <a:defRPr>
                <a:solidFill>
                  <a:schemeClr val="bg1"/>
                </a:solidFill>
              </a:defRPr>
            </a:lvl1pPr>
          </a:lstStyle>
          <a:p>
            <a:r>
              <a:rPr lang="nl-NL" noProof="0"/>
              <a:t>Klik om stijl te bewerken</a:t>
            </a:r>
            <a:endParaRPr lang="nl-NL" noProof="0" dirty="0"/>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80000" y="5251957"/>
            <a:ext cx="28080000"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accent1"/>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700AE9D4-8EA1-E508-72A8-786EFDAC806F}"/>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dirty="0"/>
              <a:t>QR code</a:t>
            </a:r>
          </a:p>
        </p:txBody>
      </p:sp>
    </p:spTree>
    <p:extLst>
      <p:ext uri="{BB962C8B-B14F-4D97-AF65-F5344CB8AC3E}">
        <p14:creationId xmlns:p14="http://schemas.microsoft.com/office/powerpoint/2010/main" val="2645837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nkerblauw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8824"/>
            </a:avLst>
          </a:prstGeom>
          <a:solidFill>
            <a:schemeClr val="tx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dirty="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80000" y="1799999"/>
            <a:ext cx="28080000" cy="3299557"/>
          </a:xfrm>
        </p:spPr>
        <p:txBody>
          <a:bodyPr/>
          <a:lstStyle>
            <a:lvl1pPr>
              <a:defRPr>
                <a:solidFill>
                  <a:schemeClr val="bg1"/>
                </a:solidFill>
              </a:defRPr>
            </a:lvl1pPr>
          </a:lstStyle>
          <a:p>
            <a:r>
              <a:rPr lang="nl-NL" noProof="0"/>
              <a:t>Klik om stijl te bewerken</a:t>
            </a:r>
            <a:endParaRPr lang="nl-NL" noProof="0" dirty="0"/>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80000" y="5251957"/>
            <a:ext cx="28080000"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tx2"/>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dirty="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A0D7FA2A-F774-2AAB-60D2-012F7F9AC83A}"/>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dirty="0"/>
              <a:t>QR code</a:t>
            </a:r>
          </a:p>
        </p:txBody>
      </p:sp>
    </p:spTree>
    <p:extLst>
      <p:ext uri="{BB962C8B-B14F-4D97-AF65-F5344CB8AC3E}">
        <p14:creationId xmlns:p14="http://schemas.microsoft.com/office/powerpoint/2010/main" val="122940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F0AE-F10C-C370-4140-1CF61D04E9A6}"/>
              </a:ext>
            </a:extLst>
          </p:cNvPr>
          <p:cNvSpPr>
            <a:spLocks noGrp="1"/>
          </p:cNvSpPr>
          <p:nvPr>
            <p:ph type="title"/>
          </p:nvPr>
        </p:nvSpPr>
        <p:spPr>
          <a:xfrm>
            <a:off x="836746" y="857021"/>
            <a:ext cx="28520307" cy="3027600"/>
          </a:xfrm>
        </p:spPr>
        <p:txBody>
          <a:bodyPr lIns="144000"/>
          <a:lstStyle>
            <a:lvl1pPr>
              <a:defRPr>
                <a:solidFill>
                  <a:schemeClr val="tx1"/>
                </a:solidFill>
              </a:defRPr>
            </a:lvl1pPr>
          </a:lstStyle>
          <a:p>
            <a:r>
              <a:rPr lang="nl-NL" noProof="0"/>
              <a:t>Klik om stijl te bewerken</a:t>
            </a:r>
            <a:endParaRPr lang="nl-NL" noProof="0" dirty="0"/>
          </a:p>
        </p:txBody>
      </p:sp>
      <p:sp>
        <p:nvSpPr>
          <p:cNvPr id="3" name="Subtitle 2">
            <a:extLst>
              <a:ext uri="{FF2B5EF4-FFF2-40B4-BE49-F238E27FC236}">
                <a16:creationId xmlns:a16="http://schemas.microsoft.com/office/drawing/2014/main" id="{BD3695DD-8666-38E7-900F-27F3C126CF02}"/>
              </a:ext>
            </a:extLst>
          </p:cNvPr>
          <p:cNvSpPr>
            <a:spLocks noGrp="1"/>
          </p:cNvSpPr>
          <p:nvPr>
            <p:ph type="subTitle" idx="1"/>
          </p:nvPr>
        </p:nvSpPr>
        <p:spPr>
          <a:xfrm>
            <a:off x="836746" y="3916705"/>
            <a:ext cx="28520307" cy="1296978"/>
          </a:xfrm>
        </p:spPr>
        <p:txBody>
          <a:bodyPr lIns="198000" tIns="180000" rIns="540000" bIns="0"/>
          <a:lstStyle>
            <a:lvl1pPr marL="0" indent="0" algn="l">
              <a:lnSpc>
                <a:spcPts val="4200"/>
              </a:lnSpc>
              <a:spcBef>
                <a:spcPts val="0"/>
              </a:spcBef>
              <a:buNone/>
              <a:defRPr sz="3000">
                <a:solidFill>
                  <a:schemeClr val="tx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endParaRPr lang="nl-NL" noProof="0" dirty="0"/>
          </a:p>
        </p:txBody>
      </p:sp>
      <p:sp>
        <p:nvSpPr>
          <p:cNvPr id="4" name="Picture Placeholder 9">
            <a:extLst>
              <a:ext uri="{FF2B5EF4-FFF2-40B4-BE49-F238E27FC236}">
                <a16:creationId xmlns:a16="http://schemas.microsoft.com/office/drawing/2014/main" id="{436E3DE4-EE4F-6BE9-2F4A-4577A9E7912B}"/>
              </a:ext>
            </a:extLst>
          </p:cNvPr>
          <p:cNvSpPr>
            <a:spLocks noGrp="1"/>
          </p:cNvSpPr>
          <p:nvPr>
            <p:ph type="pic" sz="quarter" idx="16" hasCustomPrompt="1"/>
          </p:nvPr>
        </p:nvSpPr>
        <p:spPr>
          <a:xfrm>
            <a:off x="8330443" y="38992408"/>
            <a:ext cx="914400" cy="914400"/>
          </a:xfrm>
        </p:spPr>
        <p:txBody>
          <a:bodyPr tIns="0"/>
          <a:lstStyle>
            <a:lvl1pPr>
              <a:defRPr sz="1300">
                <a:solidFill>
                  <a:schemeClr val="tx1"/>
                </a:solidFill>
              </a:defRPr>
            </a:lvl1pPr>
          </a:lstStyle>
          <a:p>
            <a:r>
              <a:rPr lang="en-GB" noProof="0" dirty="0"/>
              <a:t>QR code</a:t>
            </a:r>
          </a:p>
        </p:txBody>
      </p:sp>
      <p:sp>
        <p:nvSpPr>
          <p:cNvPr id="5" name="Picture Placeholder 9">
            <a:extLst>
              <a:ext uri="{FF2B5EF4-FFF2-40B4-BE49-F238E27FC236}">
                <a16:creationId xmlns:a16="http://schemas.microsoft.com/office/drawing/2014/main" id="{BF2948E9-82E5-1188-A8A6-CABFC2FAF5B7}"/>
              </a:ext>
            </a:extLst>
          </p:cNvPr>
          <p:cNvSpPr>
            <a:spLocks noGrp="1"/>
          </p:cNvSpPr>
          <p:nvPr>
            <p:ph type="pic" sz="quarter" idx="13" hasCustomPrompt="1"/>
          </p:nvPr>
        </p:nvSpPr>
        <p:spPr>
          <a:xfrm>
            <a:off x="22843387" y="31854098"/>
            <a:ext cx="914400" cy="914400"/>
          </a:xfrm>
        </p:spPr>
        <p:txBody>
          <a:bodyPr tIns="0"/>
          <a:lstStyle>
            <a:lvl1pPr>
              <a:defRPr sz="1300">
                <a:solidFill>
                  <a:schemeClr val="tx1"/>
                </a:solidFill>
              </a:defRPr>
            </a:lvl1pPr>
          </a:lstStyle>
          <a:p>
            <a:r>
              <a:rPr lang="en-GB" noProof="0" dirty="0"/>
              <a:t>QR code</a:t>
            </a:r>
          </a:p>
        </p:txBody>
      </p:sp>
      <p:sp>
        <p:nvSpPr>
          <p:cNvPr id="6" name="Picture Placeholder 9">
            <a:extLst>
              <a:ext uri="{FF2B5EF4-FFF2-40B4-BE49-F238E27FC236}">
                <a16:creationId xmlns:a16="http://schemas.microsoft.com/office/drawing/2014/main" id="{973C1731-5FBB-3F5D-EC98-A63F9CCFBC17}"/>
              </a:ext>
            </a:extLst>
          </p:cNvPr>
          <p:cNvSpPr>
            <a:spLocks noGrp="1"/>
          </p:cNvSpPr>
          <p:nvPr>
            <p:ph type="pic" sz="quarter" idx="14" hasCustomPrompt="1"/>
          </p:nvPr>
        </p:nvSpPr>
        <p:spPr>
          <a:xfrm>
            <a:off x="15580091" y="31854098"/>
            <a:ext cx="914400" cy="914400"/>
          </a:xfrm>
        </p:spPr>
        <p:txBody>
          <a:bodyPr tIns="0"/>
          <a:lstStyle>
            <a:lvl1pPr>
              <a:defRPr sz="1300">
                <a:solidFill>
                  <a:schemeClr val="tx1"/>
                </a:solidFill>
              </a:defRPr>
            </a:lvl1pPr>
          </a:lstStyle>
          <a:p>
            <a:r>
              <a:rPr lang="en-GB" noProof="0" dirty="0"/>
              <a:t>QR code</a:t>
            </a:r>
          </a:p>
        </p:txBody>
      </p:sp>
      <p:sp>
        <p:nvSpPr>
          <p:cNvPr id="7" name="Picture Placeholder 9">
            <a:extLst>
              <a:ext uri="{FF2B5EF4-FFF2-40B4-BE49-F238E27FC236}">
                <a16:creationId xmlns:a16="http://schemas.microsoft.com/office/drawing/2014/main" id="{77637B62-772B-C99E-0CF0-C44D14B7F512}"/>
              </a:ext>
            </a:extLst>
          </p:cNvPr>
          <p:cNvSpPr>
            <a:spLocks noGrp="1"/>
          </p:cNvSpPr>
          <p:nvPr>
            <p:ph type="pic" sz="quarter" idx="15" hasCustomPrompt="1"/>
          </p:nvPr>
        </p:nvSpPr>
        <p:spPr>
          <a:xfrm>
            <a:off x="8330443" y="31854098"/>
            <a:ext cx="914400" cy="914400"/>
          </a:xfrm>
        </p:spPr>
        <p:txBody>
          <a:bodyPr tIns="0"/>
          <a:lstStyle>
            <a:lvl1pPr>
              <a:defRPr sz="1300">
                <a:solidFill>
                  <a:schemeClr val="tx1"/>
                </a:solidFill>
              </a:defRPr>
            </a:lvl1pPr>
          </a:lstStyle>
          <a:p>
            <a:r>
              <a:rPr lang="en-GB" noProof="0" dirty="0"/>
              <a:t>QR code</a:t>
            </a:r>
          </a:p>
        </p:txBody>
      </p:sp>
      <p:sp>
        <p:nvSpPr>
          <p:cNvPr id="8" name="Picture Placeholder 9">
            <a:extLst>
              <a:ext uri="{FF2B5EF4-FFF2-40B4-BE49-F238E27FC236}">
                <a16:creationId xmlns:a16="http://schemas.microsoft.com/office/drawing/2014/main" id="{70AC43BA-B09B-5550-D56D-A018D9991A61}"/>
              </a:ext>
            </a:extLst>
          </p:cNvPr>
          <p:cNvSpPr>
            <a:spLocks noGrp="1"/>
          </p:cNvSpPr>
          <p:nvPr>
            <p:ph type="pic" sz="quarter" idx="12" hasCustomPrompt="1"/>
          </p:nvPr>
        </p:nvSpPr>
        <p:spPr>
          <a:xfrm>
            <a:off x="20888356" y="25801670"/>
            <a:ext cx="914400" cy="914400"/>
          </a:xfrm>
        </p:spPr>
        <p:txBody>
          <a:bodyPr tIns="0"/>
          <a:lstStyle>
            <a:lvl1pPr>
              <a:defRPr sz="1300">
                <a:solidFill>
                  <a:schemeClr val="tx1"/>
                </a:solidFill>
              </a:defRPr>
            </a:lvl1pPr>
          </a:lstStyle>
          <a:p>
            <a:r>
              <a:rPr lang="en-GB" noProof="0" dirty="0"/>
              <a:t>QR code</a:t>
            </a:r>
          </a:p>
        </p:txBody>
      </p:sp>
      <p:sp>
        <p:nvSpPr>
          <p:cNvPr id="9" name="Picture Placeholder 9">
            <a:extLst>
              <a:ext uri="{FF2B5EF4-FFF2-40B4-BE49-F238E27FC236}">
                <a16:creationId xmlns:a16="http://schemas.microsoft.com/office/drawing/2014/main" id="{DF98E26D-5E7C-40DF-42A9-2D7B19654158}"/>
              </a:ext>
            </a:extLst>
          </p:cNvPr>
          <p:cNvSpPr>
            <a:spLocks noGrp="1"/>
          </p:cNvSpPr>
          <p:nvPr>
            <p:ph type="pic" sz="quarter" idx="11" hasCustomPrompt="1"/>
          </p:nvPr>
        </p:nvSpPr>
        <p:spPr>
          <a:xfrm>
            <a:off x="10984576" y="25801670"/>
            <a:ext cx="914400" cy="914400"/>
          </a:xfrm>
        </p:spPr>
        <p:txBody>
          <a:bodyPr tIns="0"/>
          <a:lstStyle>
            <a:lvl1pPr>
              <a:defRPr sz="1300">
                <a:solidFill>
                  <a:schemeClr val="tx1"/>
                </a:solidFill>
              </a:defRPr>
            </a:lvl1pPr>
          </a:lstStyle>
          <a:p>
            <a:r>
              <a:rPr lang="en-GB" noProof="0" dirty="0"/>
              <a:t>QR code</a:t>
            </a:r>
          </a:p>
        </p:txBody>
      </p:sp>
      <p:sp>
        <p:nvSpPr>
          <p:cNvPr id="10" name="Picture Placeholder 9">
            <a:extLst>
              <a:ext uri="{FF2B5EF4-FFF2-40B4-BE49-F238E27FC236}">
                <a16:creationId xmlns:a16="http://schemas.microsoft.com/office/drawing/2014/main" id="{3AB07480-73E0-2E07-4BC6-5634592E39C5}"/>
              </a:ext>
            </a:extLst>
          </p:cNvPr>
          <p:cNvSpPr>
            <a:spLocks noGrp="1"/>
          </p:cNvSpPr>
          <p:nvPr>
            <p:ph type="pic" sz="quarter" idx="10" hasCustomPrompt="1"/>
          </p:nvPr>
        </p:nvSpPr>
        <p:spPr>
          <a:xfrm>
            <a:off x="15580091" y="19776672"/>
            <a:ext cx="914400" cy="914400"/>
          </a:xfrm>
        </p:spPr>
        <p:txBody>
          <a:bodyPr tIns="0"/>
          <a:lstStyle>
            <a:lvl1pPr>
              <a:defRPr sz="1300">
                <a:solidFill>
                  <a:schemeClr val="tx1"/>
                </a:solidFill>
              </a:defRPr>
            </a:lvl1pPr>
          </a:lstStyle>
          <a:p>
            <a:r>
              <a:rPr lang="en-GB" noProof="0" dirty="0"/>
              <a:t>QR code</a:t>
            </a:r>
          </a:p>
        </p:txBody>
      </p:sp>
    </p:spTree>
    <p:extLst>
      <p:ext uri="{BB962C8B-B14F-4D97-AF65-F5344CB8AC3E}">
        <p14:creationId xmlns:p14="http://schemas.microsoft.com/office/powerpoint/2010/main" val="1392676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CD280C-2F97-2E4B-0B43-7F4635212BD2}"/>
              </a:ext>
            </a:extLst>
          </p:cNvPr>
          <p:cNvSpPr>
            <a:spLocks noGrp="1"/>
          </p:cNvSpPr>
          <p:nvPr>
            <p:ph type="title"/>
          </p:nvPr>
        </p:nvSpPr>
        <p:spPr>
          <a:xfrm>
            <a:off x="1077377" y="5040000"/>
            <a:ext cx="28082623" cy="3027600"/>
          </a:xfrm>
          <a:prstGeom prst="rect">
            <a:avLst/>
          </a:prstGeom>
        </p:spPr>
        <p:txBody>
          <a:bodyPr vert="horz" lIns="540000" tIns="0" rIns="540000" bIns="0" rtlCol="0" anchor="t" anchorCtr="0">
            <a:noAutofit/>
          </a:bodyPr>
          <a:lstStyle/>
          <a:p>
            <a:endParaRPr lang="nl-NL" noProof="0" dirty="0"/>
          </a:p>
        </p:txBody>
      </p:sp>
      <p:sp>
        <p:nvSpPr>
          <p:cNvPr id="3" name="Text Placeholder 2">
            <a:extLst>
              <a:ext uri="{FF2B5EF4-FFF2-40B4-BE49-F238E27FC236}">
                <a16:creationId xmlns:a16="http://schemas.microsoft.com/office/drawing/2014/main" id="{298082D1-D1D6-AB76-56CE-972768BE1259}"/>
              </a:ext>
            </a:extLst>
          </p:cNvPr>
          <p:cNvSpPr>
            <a:spLocks noGrp="1"/>
          </p:cNvSpPr>
          <p:nvPr>
            <p:ph type="body" idx="1"/>
          </p:nvPr>
        </p:nvSpPr>
        <p:spPr>
          <a:xfrm>
            <a:off x="1067865" y="11515725"/>
            <a:ext cx="28145310" cy="25012322"/>
          </a:xfrm>
          <a:prstGeom prst="rect">
            <a:avLst/>
          </a:prstGeom>
        </p:spPr>
        <p:txBody>
          <a:bodyPr vert="horz" lIns="72000" tIns="54000" rIns="72000" bIns="36000" rtlCol="0" anchor="t" anchorCtr="0">
            <a:noAutofit/>
          </a:bodyPr>
          <a:lstStyle/>
          <a:p>
            <a:pPr lvl="0"/>
            <a:endParaRPr lang="nl-NL" noProof="0" dirty="0"/>
          </a:p>
        </p:txBody>
      </p:sp>
    </p:spTree>
    <p:extLst>
      <p:ext uri="{BB962C8B-B14F-4D97-AF65-F5344CB8AC3E}">
        <p14:creationId xmlns:p14="http://schemas.microsoft.com/office/powerpoint/2010/main" val="22402138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lgn="l" defTabSz="2270638" rtl="0" eaLnBrk="1" latinLnBrk="0" hangingPunct="1">
        <a:lnSpc>
          <a:spcPts val="10500"/>
        </a:lnSpc>
        <a:spcBef>
          <a:spcPct val="0"/>
        </a:spcBef>
        <a:buNone/>
        <a:defRPr sz="8800" kern="1200">
          <a:solidFill>
            <a:schemeClr val="accent1"/>
          </a:solidFill>
          <a:latin typeface="+mj-lt"/>
          <a:ea typeface="+mj-ea"/>
          <a:cs typeface="+mj-cs"/>
        </a:defRPr>
      </a:lvl1pPr>
    </p:titleStyle>
    <p:bodyStyle>
      <a:lvl1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1pPr>
      <a:lvl2pPr marL="876073" indent="-876073" algn="l" defTabSz="2270638" rtl="0" eaLnBrk="1" latinLnBrk="0" hangingPunct="1">
        <a:lnSpc>
          <a:spcPct val="100000"/>
        </a:lnSpc>
        <a:spcBef>
          <a:spcPts val="2483"/>
        </a:spcBef>
        <a:buFont typeface="Verdana" panose="020B0604030504040204" pitchFamily="34" charset="0"/>
        <a:buChar char="●"/>
        <a:defRPr sz="4644" kern="1200">
          <a:solidFill>
            <a:schemeClr val="tx2"/>
          </a:solidFill>
          <a:latin typeface="+mn-lt"/>
          <a:ea typeface="+mn-ea"/>
          <a:cs typeface="+mn-cs"/>
        </a:defRPr>
      </a:lvl2pPr>
      <a:lvl3pPr marL="1787904" indent="-876073" algn="l" defTabSz="2270638" rtl="0" eaLnBrk="1" latinLnBrk="0" hangingPunct="1">
        <a:lnSpc>
          <a:spcPct val="100000"/>
        </a:lnSpc>
        <a:spcBef>
          <a:spcPts val="1242"/>
        </a:spcBef>
        <a:buFontTx/>
        <a:buBlip>
          <a:blip r:embed="rId9"/>
        </a:buBlip>
        <a:defRPr sz="4644" kern="1200">
          <a:solidFill>
            <a:schemeClr val="tx2"/>
          </a:solidFill>
          <a:latin typeface="+mn-lt"/>
          <a:ea typeface="+mn-ea"/>
          <a:cs typeface="+mn-cs"/>
        </a:defRPr>
      </a:lvl3pPr>
      <a:lvl4pPr marL="2717614" indent="-876073" algn="l" defTabSz="2270638" rtl="0" eaLnBrk="1" latinLnBrk="0" hangingPunct="1">
        <a:lnSpc>
          <a:spcPct val="100000"/>
        </a:lnSpc>
        <a:spcBef>
          <a:spcPts val="1242"/>
        </a:spcBef>
        <a:buFontTx/>
        <a:buBlip>
          <a:blip r:embed="rId9"/>
        </a:buBlip>
        <a:defRPr sz="4644" kern="1200">
          <a:solidFill>
            <a:schemeClr val="tx2"/>
          </a:solidFill>
          <a:latin typeface="+mn-lt"/>
          <a:ea typeface="+mn-ea"/>
          <a:cs typeface="+mn-cs"/>
        </a:defRPr>
      </a:lvl4pPr>
      <a:lvl5pPr marL="0" indent="0" algn="l" defTabSz="2270638" rtl="0" eaLnBrk="1" latinLnBrk="0" hangingPunct="1">
        <a:lnSpc>
          <a:spcPct val="100000"/>
        </a:lnSpc>
        <a:spcBef>
          <a:spcPts val="2483"/>
        </a:spcBef>
        <a:buFont typeface="Arial" panose="020B0604020202020204" pitchFamily="34" charset="0"/>
        <a:buNone/>
        <a:defRPr sz="4644" b="1" kern="1200">
          <a:solidFill>
            <a:schemeClr val="accent1"/>
          </a:solidFill>
          <a:latin typeface="+mn-lt"/>
          <a:ea typeface="+mn-ea"/>
          <a:cs typeface="+mn-cs"/>
        </a:defRPr>
      </a:lvl5pPr>
      <a:lvl6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6pPr>
      <a:lvl7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7pPr>
      <a:lvl8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8pPr>
      <a:lvl9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9pPr>
    </p:bodyStyle>
    <p:otherStyle>
      <a:defPPr>
        <a:defRPr lang="en-US"/>
      </a:defPPr>
      <a:lvl1pPr marL="0" algn="l" defTabSz="2270638" rtl="0" eaLnBrk="1" latinLnBrk="0" hangingPunct="1">
        <a:defRPr sz="4470" kern="1200">
          <a:solidFill>
            <a:schemeClr val="tx1"/>
          </a:solidFill>
          <a:latin typeface="+mn-lt"/>
          <a:ea typeface="+mn-ea"/>
          <a:cs typeface="+mn-cs"/>
        </a:defRPr>
      </a:lvl1pPr>
      <a:lvl2pPr marL="1135319" algn="l" defTabSz="2270638" rtl="0" eaLnBrk="1" latinLnBrk="0" hangingPunct="1">
        <a:defRPr sz="4470" kern="1200">
          <a:solidFill>
            <a:schemeClr val="tx1"/>
          </a:solidFill>
          <a:latin typeface="+mn-lt"/>
          <a:ea typeface="+mn-ea"/>
          <a:cs typeface="+mn-cs"/>
        </a:defRPr>
      </a:lvl2pPr>
      <a:lvl3pPr marL="2270638" algn="l" defTabSz="2270638" rtl="0" eaLnBrk="1" latinLnBrk="0" hangingPunct="1">
        <a:defRPr sz="4470" kern="1200">
          <a:solidFill>
            <a:schemeClr val="tx1"/>
          </a:solidFill>
          <a:latin typeface="+mn-lt"/>
          <a:ea typeface="+mn-ea"/>
          <a:cs typeface="+mn-cs"/>
        </a:defRPr>
      </a:lvl3pPr>
      <a:lvl4pPr marL="3405957" algn="l" defTabSz="2270638" rtl="0" eaLnBrk="1" latinLnBrk="0" hangingPunct="1">
        <a:defRPr sz="4470" kern="1200">
          <a:solidFill>
            <a:schemeClr val="tx1"/>
          </a:solidFill>
          <a:latin typeface="+mn-lt"/>
          <a:ea typeface="+mn-ea"/>
          <a:cs typeface="+mn-cs"/>
        </a:defRPr>
      </a:lvl4pPr>
      <a:lvl5pPr marL="4541276" algn="l" defTabSz="2270638" rtl="0" eaLnBrk="1" latinLnBrk="0" hangingPunct="1">
        <a:defRPr sz="4470" kern="1200">
          <a:solidFill>
            <a:schemeClr val="tx1"/>
          </a:solidFill>
          <a:latin typeface="+mn-lt"/>
          <a:ea typeface="+mn-ea"/>
          <a:cs typeface="+mn-cs"/>
        </a:defRPr>
      </a:lvl5pPr>
      <a:lvl6pPr marL="5676595" algn="l" defTabSz="2270638" rtl="0" eaLnBrk="1" latinLnBrk="0" hangingPunct="1">
        <a:defRPr sz="4470" kern="1200">
          <a:solidFill>
            <a:schemeClr val="tx1"/>
          </a:solidFill>
          <a:latin typeface="+mn-lt"/>
          <a:ea typeface="+mn-ea"/>
          <a:cs typeface="+mn-cs"/>
        </a:defRPr>
      </a:lvl6pPr>
      <a:lvl7pPr marL="6811914" algn="l" defTabSz="2270638" rtl="0" eaLnBrk="1" latinLnBrk="0" hangingPunct="1">
        <a:defRPr sz="4470" kern="1200">
          <a:solidFill>
            <a:schemeClr val="tx1"/>
          </a:solidFill>
          <a:latin typeface="+mn-lt"/>
          <a:ea typeface="+mn-ea"/>
          <a:cs typeface="+mn-cs"/>
        </a:defRPr>
      </a:lvl7pPr>
      <a:lvl8pPr marL="7947233" algn="l" defTabSz="2270638" rtl="0" eaLnBrk="1" latinLnBrk="0" hangingPunct="1">
        <a:defRPr sz="4470" kern="1200">
          <a:solidFill>
            <a:schemeClr val="tx1"/>
          </a:solidFill>
          <a:latin typeface="+mn-lt"/>
          <a:ea typeface="+mn-ea"/>
          <a:cs typeface="+mn-cs"/>
        </a:defRPr>
      </a:lvl8pPr>
      <a:lvl9pPr marL="9082552" algn="l" defTabSz="2270638" rtl="0" eaLnBrk="1" latinLnBrk="0" hangingPunct="1">
        <a:defRPr sz="447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26272" userDrawn="1">
          <p15:clr>
            <a:srgbClr val="F26B43"/>
          </p15:clr>
        </p15:guide>
        <p15:guide id="13" pos="667" userDrawn="1">
          <p15:clr>
            <a:srgbClr val="F26B43"/>
          </p15:clr>
        </p15:guide>
        <p15:guide id="14" pos="18402" userDrawn="1">
          <p15:clr>
            <a:srgbClr val="F26B43"/>
          </p15:clr>
        </p15:guide>
        <p15:guide id="18" pos="6760" userDrawn="1">
          <p15:clr>
            <a:srgbClr val="F26B43"/>
          </p15:clr>
        </p15:guide>
        <p15:guide id="23" pos="15355" userDrawn="1">
          <p15:clr>
            <a:srgbClr val="F26B43"/>
          </p15:clr>
        </p15:guide>
        <p15:guide id="25" pos="3160" userDrawn="1">
          <p15:clr>
            <a:srgbClr val="F26B43"/>
          </p15:clr>
        </p15:guide>
        <p15:guide id="26" pos="3712" userDrawn="1">
          <p15:clr>
            <a:srgbClr val="F26B43"/>
          </p15:clr>
        </p15:guide>
        <p15:guide id="27" pos="6209" userDrawn="1">
          <p15:clr>
            <a:srgbClr val="F26B43"/>
          </p15:clr>
        </p15:guide>
        <p15:guide id="28" pos="9255" userDrawn="1">
          <p15:clr>
            <a:srgbClr val="F26B43"/>
          </p15:clr>
        </p15:guide>
        <p15:guide id="31" pos="9810" userDrawn="1">
          <p15:clr>
            <a:srgbClr val="F26B43"/>
          </p15:clr>
        </p15:guide>
        <p15:guide id="33" pos="12306" userDrawn="1">
          <p15:clr>
            <a:srgbClr val="F26B43"/>
          </p15:clr>
        </p15:guide>
        <p15:guide id="38" pos="12858" userDrawn="1">
          <p15:clr>
            <a:srgbClr val="F26B43"/>
          </p15:clr>
        </p15:guide>
        <p15:guide id="41" pos="15905" userDrawn="1">
          <p15:clr>
            <a:srgbClr val="F26B43"/>
          </p15:clr>
        </p15:guide>
        <p15:guide id="42" pos="4684" userDrawn="1">
          <p15:clr>
            <a:srgbClr val="F26B43"/>
          </p15:clr>
        </p15:guide>
        <p15:guide id="43" pos="5238" userDrawn="1">
          <p15:clr>
            <a:srgbClr val="F26B43"/>
          </p15:clr>
        </p15:guide>
        <p15:guide id="44" pos="13828" userDrawn="1">
          <p15:clr>
            <a:srgbClr val="F26B43"/>
          </p15:clr>
        </p15:guide>
        <p15:guide id="45" pos="14382" userDrawn="1">
          <p15:clr>
            <a:srgbClr val="F26B43"/>
          </p15:clr>
        </p15:guide>
        <p15:guide id="46" orient="horz" pos="703" userDrawn="1">
          <p15:clr>
            <a:srgbClr val="F26B43"/>
          </p15:clr>
        </p15:guide>
        <p15:guide id="47" orient="horz" pos="527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4A3423FC-BC93-F2DC-C36B-D6CBC8492E10}"/>
              </a:ext>
            </a:extLst>
          </p:cNvPr>
          <p:cNvSpPr>
            <a:spLocks noGrp="1"/>
          </p:cNvSpPr>
          <p:nvPr>
            <p:ph type="subTitle" idx="1"/>
          </p:nvPr>
        </p:nvSpPr>
        <p:spPr>
          <a:xfrm>
            <a:off x="1077913" y="7937920"/>
            <a:ext cx="28082087" cy="1296978"/>
          </a:xfrm>
        </p:spPr>
        <p:txBody>
          <a:bodyPr/>
          <a:lstStyle/>
          <a:p>
            <a:r>
              <a:rPr lang="nl-NL" noProof="0" dirty="0"/>
              <a:t>Prof. dr. ir. Paul van den Brink</a:t>
            </a:r>
          </a:p>
          <a:p>
            <a:r>
              <a:rPr lang="nl-NL" noProof="0"/>
              <a:t>Persoonlijk hoogleraar Aquatische Ecologie en Waterkwaliteitsbeheer, Wageningen </a:t>
            </a:r>
            <a:r>
              <a:rPr lang="nl-NL"/>
              <a:t>University &amp; Research</a:t>
            </a:r>
            <a:endParaRPr lang="nl-NL" noProof="0">
              <a:ea typeface="Verdana"/>
            </a:endParaRPr>
          </a:p>
        </p:txBody>
      </p:sp>
      <p:sp>
        <p:nvSpPr>
          <p:cNvPr id="6" name="Title 5">
            <a:extLst>
              <a:ext uri="{FF2B5EF4-FFF2-40B4-BE49-F238E27FC236}">
                <a16:creationId xmlns:a16="http://schemas.microsoft.com/office/drawing/2014/main" id="{841A9692-0FE7-BA75-EDED-F0B1F32E42AA}"/>
              </a:ext>
            </a:extLst>
          </p:cNvPr>
          <p:cNvSpPr>
            <a:spLocks noGrp="1"/>
          </p:cNvSpPr>
          <p:nvPr>
            <p:ph type="title"/>
          </p:nvPr>
        </p:nvSpPr>
        <p:spPr>
          <a:xfrm>
            <a:off x="1097604" y="3860907"/>
            <a:ext cx="28062395" cy="2740421"/>
          </a:xfrm>
        </p:spPr>
        <p:txBody>
          <a:bodyPr/>
          <a:lstStyle/>
          <a:p>
            <a:r>
              <a:rPr lang="nl-NL" noProof="0" dirty="0"/>
              <a:t>Herziening Kaderrichtlijn Water en ecologische effecten: hoe voorwaarts?</a:t>
            </a:r>
            <a:br>
              <a:rPr lang="nl-NL" noProof="0" dirty="0"/>
            </a:br>
            <a:r>
              <a:rPr lang="nl-NL" sz="4800" noProof="0" dirty="0"/>
              <a:t>Rondetafelgesprek 24 juni 2026</a:t>
            </a:r>
          </a:p>
        </p:txBody>
      </p:sp>
      <p:sp>
        <p:nvSpPr>
          <p:cNvPr id="4" name="Tijdelijke aanduiding voor tekst 3">
            <a:extLst>
              <a:ext uri="{FF2B5EF4-FFF2-40B4-BE49-F238E27FC236}">
                <a16:creationId xmlns:a16="http://schemas.microsoft.com/office/drawing/2014/main" id="{390A0A75-3D06-703D-03DC-97B07832E1BF}"/>
              </a:ext>
            </a:extLst>
          </p:cNvPr>
          <p:cNvSpPr txBox="1">
            <a:spLocks/>
          </p:cNvSpPr>
          <p:nvPr/>
        </p:nvSpPr>
        <p:spPr>
          <a:xfrm>
            <a:off x="1067967" y="10885000"/>
            <a:ext cx="13624345" cy="891605"/>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300" b="1">
                <a:solidFill>
                  <a:schemeClr val="accent1"/>
                </a:solidFill>
                <a:ea typeface="Verdana"/>
              </a:rPr>
              <a:t>Aanleiding</a:t>
            </a:r>
            <a:endParaRPr lang="nl-NL" sz="3300" b="1" noProof="0" dirty="0">
              <a:solidFill>
                <a:schemeClr val="accent1"/>
              </a:solidFill>
            </a:endParaRPr>
          </a:p>
        </p:txBody>
      </p:sp>
      <p:sp>
        <p:nvSpPr>
          <p:cNvPr id="5" name="Tijdelijke aanduiding voor tekst 4">
            <a:extLst>
              <a:ext uri="{FF2B5EF4-FFF2-40B4-BE49-F238E27FC236}">
                <a16:creationId xmlns:a16="http://schemas.microsoft.com/office/drawing/2014/main" id="{4894C3EA-2302-2DFA-5971-D6F8C8E9BDE8}"/>
              </a:ext>
            </a:extLst>
          </p:cNvPr>
          <p:cNvSpPr txBox="1">
            <a:spLocks/>
          </p:cNvSpPr>
          <p:nvPr/>
        </p:nvSpPr>
        <p:spPr>
          <a:xfrm>
            <a:off x="1080000" y="11828712"/>
            <a:ext cx="13608000" cy="12487008"/>
          </a:xfrm>
          <a:prstGeom prst="rect">
            <a:avLst/>
          </a:prstGeom>
        </p:spPr>
        <p:txBody>
          <a:bodyPr lIns="0" tIns="0" rIns="0" bIns="0" anchor="t">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spcAft>
                <a:spcPts val="1200"/>
              </a:spcAft>
              <a:buNone/>
            </a:pPr>
            <a:r>
              <a:rPr lang="nl-NL" sz="3000" i="1" noProof="0" dirty="0"/>
              <a:t>De KRW stelt dat waterlichamen moeten voldoen aan een ‘goede ecologische status’, wat inhoudt dat de samenstelling en functie van aquatische gemeenschappen zo natuurlijk mogelijk moeten zijn. WUR heeft een belangrijke rol gespeeld bij de ontwikkeling van ecologische meetlatten waarop de beoordeling van de waterkwaliteit in Nederland is gebaseerd. Rijkswaterstaat en de waterschappen monitoren de biologische waterkwaliteit onder meer via indicatoren zoals </a:t>
            </a:r>
            <a:r>
              <a:rPr lang="nl-NL" sz="3000" i="1" noProof="0"/>
              <a:t>evertebraten</a:t>
            </a:r>
            <a:r>
              <a:rPr lang="nl-NL" sz="3000" i="1" noProof="0" dirty="0"/>
              <a:t> (kleine waterdieren), vissen en waterplanten. Daarnaast monitoren zij de chemische waterkwaliteit via stoffen, zoals nutriënten (nitraat, fosfaat) en prioritaire stoffen (pesticiden, PFAS, industriële stoffen, geneesmiddelen en metalen), om te voorkomen dat deze het ecosysteem schaden. </a:t>
            </a:r>
            <a:endParaRPr lang="nl-NL" sz="3000" i="1" noProof="0">
              <a:ea typeface="Verdana"/>
            </a:endParaRPr>
          </a:p>
          <a:p>
            <a:pPr marL="0" indent="0">
              <a:lnSpc>
                <a:spcPts val="4200"/>
              </a:lnSpc>
              <a:spcBef>
                <a:spcPts val="0"/>
              </a:spcBef>
              <a:buNone/>
            </a:pPr>
            <a:r>
              <a:rPr lang="nl-NL" sz="3000" i="1" noProof="0" dirty="0"/>
              <a:t>Bij de voorgenomen herziening van de Europese Kaderrichtlijn Water moet het ecologische einddoel van de richtlijn centraal blijven staan: gezonde watersystemen waarin waterplanten, vissen, macrofauna en andere aquatische organismen duurzaam kunnen functioneren. KRW-resultaten laten zien dat de huidige waterkwaliteit in veel Nederlandse wateren nog volstrekt onvoldoende is om deze ecologische doelen te realiseren. Een herziening van de KRW zou daarom moeten bijdragen aan een effectievere aanpak van de belangrijkste drukfactoren, zonder afbreuk te doen aan de ecologische ambities van de richtlijn. Dit terwijl de voorgestelde wijzigingen de deur open zetten naar een versoepeling van zowel de chemische als ecologische doelen.</a:t>
            </a:r>
            <a:endParaRPr lang="nl-NL" sz="3000" i="1" noProof="0" dirty="0">
              <a:ea typeface="Verdana"/>
            </a:endParaRPr>
          </a:p>
        </p:txBody>
      </p:sp>
      <p:sp>
        <p:nvSpPr>
          <p:cNvPr id="8" name="Tijdelijke aanduiding voor tekst 5">
            <a:extLst>
              <a:ext uri="{FF2B5EF4-FFF2-40B4-BE49-F238E27FC236}">
                <a16:creationId xmlns:a16="http://schemas.microsoft.com/office/drawing/2014/main" id="{4B3D86D3-8AE7-A11F-3D9F-D09EF2D5E0AE}"/>
              </a:ext>
            </a:extLst>
          </p:cNvPr>
          <p:cNvSpPr txBox="1">
            <a:spLocks/>
          </p:cNvSpPr>
          <p:nvPr/>
        </p:nvSpPr>
        <p:spPr>
          <a:xfrm>
            <a:off x="15577655" y="10885000"/>
            <a:ext cx="13635520" cy="891605"/>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noProof="0" dirty="0"/>
              <a:t>Het Compendium voor de Leefomgeving (2024)</a:t>
            </a:r>
          </a:p>
          <a:p>
            <a:r>
              <a:rPr lang="nl-NL" dirty="0"/>
              <a:t>(samenwerkingsverband </a:t>
            </a:r>
            <a:r>
              <a:rPr lang="nl-NL" noProof="0" dirty="0"/>
              <a:t>van CBS, PBL, RIVM en WUR)</a:t>
            </a:r>
          </a:p>
        </p:txBody>
      </p:sp>
      <p:sp>
        <p:nvSpPr>
          <p:cNvPr id="17" name="Tijdelijke aanduiding voor tekst 18">
            <a:extLst>
              <a:ext uri="{FF2B5EF4-FFF2-40B4-BE49-F238E27FC236}">
                <a16:creationId xmlns:a16="http://schemas.microsoft.com/office/drawing/2014/main" id="{0BC162CA-0B1B-1A80-E42E-765DC7E1B3F9}"/>
              </a:ext>
            </a:extLst>
          </p:cNvPr>
          <p:cNvSpPr txBox="1">
            <a:spLocks/>
          </p:cNvSpPr>
          <p:nvPr/>
        </p:nvSpPr>
        <p:spPr>
          <a:xfrm>
            <a:off x="1067967" y="24706594"/>
            <a:ext cx="13624345" cy="891605"/>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noProof="0" dirty="0"/>
              <a:t>Belangrijkste aandachtspunten voor een verbeterde waterkwaliteit</a:t>
            </a:r>
          </a:p>
        </p:txBody>
      </p:sp>
      <p:sp>
        <p:nvSpPr>
          <p:cNvPr id="18" name="Tijdelijke aanduiding voor tekst 19">
            <a:extLst>
              <a:ext uri="{FF2B5EF4-FFF2-40B4-BE49-F238E27FC236}">
                <a16:creationId xmlns:a16="http://schemas.microsoft.com/office/drawing/2014/main" id="{4178503F-688A-4A68-B0CE-BC23E8EF9E10}"/>
              </a:ext>
            </a:extLst>
          </p:cNvPr>
          <p:cNvSpPr txBox="1">
            <a:spLocks/>
          </p:cNvSpPr>
          <p:nvPr/>
        </p:nvSpPr>
        <p:spPr>
          <a:xfrm>
            <a:off x="1080000" y="26512276"/>
            <a:ext cx="13608000" cy="1233312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000" b="1" dirty="0"/>
              <a:t>1. Systeemherstel is effectiever dan symptoombestrijding</a:t>
            </a:r>
          </a:p>
          <a:p>
            <a:pPr marL="0" indent="0">
              <a:lnSpc>
                <a:spcPts val="4200"/>
              </a:lnSpc>
              <a:spcBef>
                <a:spcPts val="0"/>
              </a:spcBef>
              <a:buNone/>
            </a:pPr>
            <a:r>
              <a:rPr lang="nl-NL" sz="3000" dirty="0"/>
              <a:t>Uit ons onderzoek blijkt dat het behalen van ecologische doelen niet alleen afhankelijk is van de waterkwaliteit, maar ook van de inrichting, de hydrologie en de habitatkwaliteit. Het functioneren van watersystemen vraagt om een integrale systeembenadering waarin waterkwaliteit, ecologie, de inrichting van watergangen en landgebruik gezamenlijk worden beschouwd. Een herziening van de KRW biedt kansen om deze integrale benadering sterker te verankeren. </a:t>
            </a:r>
          </a:p>
          <a:p>
            <a:pPr marL="0" indent="0">
              <a:lnSpc>
                <a:spcPts val="4200"/>
              </a:lnSpc>
              <a:spcBef>
                <a:spcPts val="0"/>
              </a:spcBef>
              <a:buNone/>
            </a:pPr>
            <a:endParaRPr lang="nl-NL" sz="3000" b="1" noProof="0" dirty="0"/>
          </a:p>
          <a:p>
            <a:pPr marL="0" indent="0">
              <a:lnSpc>
                <a:spcPts val="4200"/>
              </a:lnSpc>
              <a:spcBef>
                <a:spcPts val="0"/>
              </a:spcBef>
              <a:buNone/>
            </a:pPr>
            <a:r>
              <a:rPr lang="nl-NL" sz="3000" b="1" dirty="0"/>
              <a:t>2</a:t>
            </a:r>
            <a:r>
              <a:rPr lang="nl-NL" sz="3000" b="1" noProof="0" dirty="0"/>
              <a:t>. Ecologische kwaliteit moet leidend blijven</a:t>
            </a:r>
          </a:p>
          <a:p>
            <a:pPr marL="0" indent="0">
              <a:lnSpc>
                <a:spcPts val="4200"/>
              </a:lnSpc>
              <a:spcBef>
                <a:spcPts val="0"/>
              </a:spcBef>
              <a:buNone/>
            </a:pPr>
            <a:r>
              <a:rPr lang="nl-NL" sz="3000" noProof="0" dirty="0"/>
              <a:t>De mede door WUR ontwikkelde meetlatten vormen de wetenschappelijke basis voor het beoordelen van het herstel en het functioneren van ecosystemen. Een herziening van de KRW zou deze ecologische benadering moeten behouden en verder versterken en niet versoepelen, zoals nu wordt voorgesteld. </a:t>
            </a:r>
          </a:p>
          <a:p>
            <a:pPr marL="0" indent="0">
              <a:lnSpc>
                <a:spcPts val="4200"/>
              </a:lnSpc>
              <a:spcBef>
                <a:spcPts val="0"/>
              </a:spcBef>
              <a:buNone/>
            </a:pPr>
            <a:endParaRPr lang="nl-NL" sz="3000" noProof="0" dirty="0"/>
          </a:p>
          <a:p>
            <a:pPr marL="0" indent="0">
              <a:lnSpc>
                <a:spcPts val="4200"/>
              </a:lnSpc>
              <a:spcBef>
                <a:spcPts val="0"/>
              </a:spcBef>
              <a:buNone/>
            </a:pPr>
            <a:r>
              <a:rPr lang="nl-NL" sz="3000" b="1" dirty="0"/>
              <a:t>3</a:t>
            </a:r>
            <a:r>
              <a:rPr lang="nl-NL" sz="3000" b="1" noProof="0" dirty="0"/>
              <a:t>. Nutriënten blijven een van de belangrijkste belemmeringen</a:t>
            </a:r>
          </a:p>
          <a:p>
            <a:pPr marL="0" indent="0">
              <a:lnSpc>
                <a:spcPts val="4200"/>
              </a:lnSpc>
              <a:spcBef>
                <a:spcPts val="0"/>
              </a:spcBef>
              <a:buNone/>
            </a:pPr>
            <a:r>
              <a:rPr lang="nl-NL" sz="3000" noProof="0" dirty="0"/>
              <a:t>WUR-onderzoek laat consequent zien dat te hoge concentraties stikstof en fosfor een belangrijke oorzaak zijn van het niet behalen van de KRW-doelen. Een herziening van de KRW moet daarom voldoende aandacht blijven besteden aan bronaanpak en reductie van de nutriëntenbelasting. </a:t>
            </a:r>
          </a:p>
          <a:p>
            <a:pPr marL="0" indent="0">
              <a:lnSpc>
                <a:spcPts val="4200"/>
              </a:lnSpc>
              <a:spcBef>
                <a:spcPts val="0"/>
              </a:spcBef>
              <a:buNone/>
            </a:pPr>
            <a:endParaRPr lang="nl-NL" sz="3000" dirty="0"/>
          </a:p>
        </p:txBody>
      </p:sp>
      <p:sp>
        <p:nvSpPr>
          <p:cNvPr id="24" name="Tijdelijke aanduiding voor tekst 28">
            <a:extLst>
              <a:ext uri="{FF2B5EF4-FFF2-40B4-BE49-F238E27FC236}">
                <a16:creationId xmlns:a16="http://schemas.microsoft.com/office/drawing/2014/main" id="{A53E3B67-018F-001E-8826-62E9CDECC3C8}"/>
              </a:ext>
            </a:extLst>
          </p:cNvPr>
          <p:cNvSpPr txBox="1">
            <a:spLocks/>
          </p:cNvSpPr>
          <p:nvPr/>
        </p:nvSpPr>
        <p:spPr>
          <a:xfrm>
            <a:off x="15577655" y="32617607"/>
            <a:ext cx="13635520" cy="938476"/>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noProof="0" dirty="0"/>
              <a:t>Conclusie</a:t>
            </a:r>
          </a:p>
        </p:txBody>
      </p:sp>
      <p:sp>
        <p:nvSpPr>
          <p:cNvPr id="25" name="Tijdelijke aanduiding voor tekst 29">
            <a:extLst>
              <a:ext uri="{FF2B5EF4-FFF2-40B4-BE49-F238E27FC236}">
                <a16:creationId xmlns:a16="http://schemas.microsoft.com/office/drawing/2014/main" id="{53AFD8AA-1A2A-9AA2-947A-1F21695B969A}"/>
              </a:ext>
            </a:extLst>
          </p:cNvPr>
          <p:cNvSpPr txBox="1">
            <a:spLocks/>
          </p:cNvSpPr>
          <p:nvPr/>
        </p:nvSpPr>
        <p:spPr>
          <a:xfrm>
            <a:off x="15577655" y="33563468"/>
            <a:ext cx="13608000" cy="5869812"/>
          </a:xfrm>
          <a:prstGeom prst="rect">
            <a:avLst/>
          </a:prstGeom>
        </p:spPr>
        <p:txBody>
          <a:bodyPr lIns="0" tIns="0" rIns="0" bIns="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lnSpc>
                <a:spcPts val="4200"/>
              </a:lnSpc>
              <a:spcBef>
                <a:spcPts val="0"/>
              </a:spcBef>
              <a:spcAft>
                <a:spcPts val="0"/>
              </a:spcAft>
              <a:buNone/>
            </a:pPr>
            <a:r>
              <a:rPr lang="nl-NL" sz="3000" noProof="0" dirty="0"/>
              <a:t>WUR-onderzoek laat zien dat verbetering van de waterkwaliteit de afgelopen decennia resultaten heeft opgeleverd, maar dat veel Nederlandse wateren nog niet aan de ecologische doelen van de KRW voldoen. De belangrijkste resterende knelpunten zijn nutriëntenbelasting, chemische verontreinigingen en het onvoldoende herstel van het watersysteem als geheel. Vanuit een ecologisch perspectief ligt de grootste meerwaarde van een herziening van de KRW daarom niet in het verlagen van ambities, maar in het versterken van een integrale, wetenschappelijk onderbouwde aanpak gericht op herstel van gezonde en veerkrachtige aquatische ecosystemen.</a:t>
            </a:r>
          </a:p>
        </p:txBody>
      </p:sp>
      <p:cxnSp>
        <p:nvCxnSpPr>
          <p:cNvPr id="37" name="Rechte verbindingslijn 44">
            <a:extLst>
              <a:ext uri="{FF2B5EF4-FFF2-40B4-BE49-F238E27FC236}">
                <a16:creationId xmlns:a16="http://schemas.microsoft.com/office/drawing/2014/main" id="{213EF690-6FA9-76AA-3F4C-7A8A229ACA03}"/>
              </a:ext>
            </a:extLst>
          </p:cNvPr>
          <p:cNvCxnSpPr/>
          <p:nvPr/>
        </p:nvCxnSpPr>
        <p:spPr>
          <a:xfrm>
            <a:off x="1080000" y="39673333"/>
            <a:ext cx="28080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0D9CD6E-992B-68DF-0721-70573778E7D3}"/>
              </a:ext>
            </a:extLst>
          </p:cNvPr>
          <p:cNvGrpSpPr/>
          <p:nvPr/>
        </p:nvGrpSpPr>
        <p:grpSpPr>
          <a:xfrm>
            <a:off x="1081478" y="39988759"/>
            <a:ext cx="10120204" cy="1405000"/>
            <a:chOff x="1081478" y="39988759"/>
            <a:chExt cx="10120204" cy="1405000"/>
          </a:xfrm>
        </p:grpSpPr>
        <p:sp>
          <p:nvSpPr>
            <p:cNvPr id="38" name="Tekstvak 45">
              <a:extLst>
                <a:ext uri="{FF2B5EF4-FFF2-40B4-BE49-F238E27FC236}">
                  <a16:creationId xmlns:a16="http://schemas.microsoft.com/office/drawing/2014/main" id="{78121DEB-3FC5-4386-1CC1-5FD483087584}"/>
                </a:ext>
              </a:extLst>
            </p:cNvPr>
            <p:cNvSpPr txBox="1"/>
            <p:nvPr/>
          </p:nvSpPr>
          <p:spPr>
            <a:xfrm>
              <a:off x="2302643" y="39988759"/>
              <a:ext cx="8899039" cy="1405000"/>
            </a:xfrm>
            <a:prstGeom prst="rect">
              <a:avLst/>
            </a:prstGeom>
            <a:noFill/>
          </p:spPr>
          <p:txBody>
            <a:bodyPr wrap="none" lIns="0" tIns="0" rIns="0" bIns="0" rtlCol="0">
              <a:spAutoFit/>
            </a:bodyPr>
            <a:lstStyle/>
            <a:p>
              <a:pPr>
                <a:lnSpc>
                  <a:spcPts val="2800"/>
                </a:lnSpc>
              </a:pPr>
              <a:r>
                <a:rPr lang="en-GB" sz="2200" b="1" noProof="0" dirty="0">
                  <a:latin typeface="+mn-lt"/>
                </a:rPr>
                <a:t>Wageningen University &amp; Research </a:t>
              </a:r>
            </a:p>
            <a:p>
              <a:pPr>
                <a:lnSpc>
                  <a:spcPts val="2800"/>
                </a:lnSpc>
              </a:pPr>
              <a:r>
                <a:rPr lang="en-GB" sz="2200" noProof="0" dirty="0">
                  <a:latin typeface="+mn-lt"/>
                </a:rPr>
                <a:t>Contact: </a:t>
              </a:r>
              <a:r>
                <a:rPr lang="en-GB" sz="2200" noProof="0" dirty="0" err="1">
                  <a:latin typeface="+mn-lt"/>
                </a:rPr>
                <a:t>paul.van</a:t>
              </a:r>
              <a:r>
                <a:rPr lang="en-GB" sz="2200" dirty="0" err="1"/>
                <a:t>denbrink</a:t>
              </a:r>
              <a:r>
                <a:rPr lang="en-GB" sz="2200" noProof="0" dirty="0">
                  <a:latin typeface="+mn-lt"/>
                </a:rPr>
                <a:t>@wur.nl </a:t>
              </a:r>
            </a:p>
            <a:p>
              <a:pPr>
                <a:lnSpc>
                  <a:spcPts val="2800"/>
                </a:lnSpc>
              </a:pPr>
              <a:r>
                <a:rPr lang="en-GB" sz="2200" noProof="0" dirty="0">
                  <a:latin typeface="+mn-lt"/>
                </a:rPr>
                <a:t>T + 31 (0)317 </a:t>
              </a:r>
              <a:r>
                <a:rPr lang="en-GB" sz="2200" dirty="0"/>
                <a:t>481615</a:t>
              </a:r>
              <a:r>
                <a:rPr lang="en-GB" sz="2200" noProof="0" dirty="0">
                  <a:latin typeface="+mn-lt"/>
                </a:rPr>
                <a:t>, M +31 (0)6 53299771</a:t>
              </a:r>
            </a:p>
            <a:p>
              <a:pPr>
                <a:lnSpc>
                  <a:spcPts val="2800"/>
                </a:lnSpc>
              </a:pPr>
              <a:r>
                <a:rPr lang="en-GB" sz="2200" noProof="0" dirty="0">
                  <a:latin typeface="+mn-lt"/>
                </a:rPr>
                <a:t>https://www.wur.nl/en/persons/profdrir-pj-paul-van-den-brink</a:t>
              </a:r>
            </a:p>
          </p:txBody>
        </p:sp>
        <p:pic>
          <p:nvPicPr>
            <p:cNvPr id="39" name="Afbeelding 37">
              <a:extLst>
                <a:ext uri="{FF2B5EF4-FFF2-40B4-BE49-F238E27FC236}">
                  <a16:creationId xmlns:a16="http://schemas.microsoft.com/office/drawing/2014/main" id="{ACB77C49-482A-04A4-7F13-E8FCA7CD22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478" y="40054065"/>
              <a:ext cx="914400" cy="913152"/>
            </a:xfrm>
            <a:prstGeom prst="rect">
              <a:avLst/>
            </a:prstGeom>
          </p:spPr>
        </p:pic>
      </p:grpSp>
      <p:sp>
        <p:nvSpPr>
          <p:cNvPr id="40" name="Tijdelijke aanduiding voor tekst 4">
            <a:extLst>
              <a:ext uri="{FF2B5EF4-FFF2-40B4-BE49-F238E27FC236}">
                <a16:creationId xmlns:a16="http://schemas.microsoft.com/office/drawing/2014/main" id="{B7F9C1FA-0BA5-17EA-0CB2-7B909AE79BB5}"/>
              </a:ext>
            </a:extLst>
          </p:cNvPr>
          <p:cNvSpPr txBox="1">
            <a:spLocks/>
          </p:cNvSpPr>
          <p:nvPr/>
        </p:nvSpPr>
        <p:spPr>
          <a:xfrm>
            <a:off x="15614142" y="12477189"/>
            <a:ext cx="13608000" cy="483722"/>
          </a:xfrm>
          <a:prstGeom prst="rect">
            <a:avLst/>
          </a:prstGeom>
        </p:spPr>
        <p:txBody>
          <a:bodyPr lIns="0" tIns="0" rIns="0" bIns="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spcAft>
                <a:spcPts val="1200"/>
              </a:spcAft>
              <a:buNone/>
            </a:pPr>
            <a:r>
              <a:rPr lang="nl-NL" sz="3000" noProof="0" dirty="0"/>
              <a:t>Biologische kwaliteit				Chemische kwaliteit</a:t>
            </a:r>
          </a:p>
        </p:txBody>
      </p:sp>
      <p:pic>
        <p:nvPicPr>
          <p:cNvPr id="48" name="Picture 47">
            <a:extLst>
              <a:ext uri="{FF2B5EF4-FFF2-40B4-BE49-F238E27FC236}">
                <a16:creationId xmlns:a16="http://schemas.microsoft.com/office/drawing/2014/main" id="{7634D9CE-20CB-CDC8-F61A-BFC42FAC5F2D}"/>
              </a:ext>
            </a:extLst>
          </p:cNvPr>
          <p:cNvPicPr>
            <a:picLocks noChangeAspect="1"/>
          </p:cNvPicPr>
          <p:nvPr/>
        </p:nvPicPr>
        <p:blipFill>
          <a:blip r:embed="rId4"/>
          <a:stretch>
            <a:fillRect/>
          </a:stretch>
        </p:blipFill>
        <p:spPr>
          <a:xfrm>
            <a:off x="22829139" y="13517117"/>
            <a:ext cx="6384036" cy="7842504"/>
          </a:xfrm>
          <a:prstGeom prst="rect">
            <a:avLst/>
          </a:prstGeom>
        </p:spPr>
      </p:pic>
      <p:pic>
        <p:nvPicPr>
          <p:cNvPr id="51" name="Picture 50">
            <a:extLst>
              <a:ext uri="{FF2B5EF4-FFF2-40B4-BE49-F238E27FC236}">
                <a16:creationId xmlns:a16="http://schemas.microsoft.com/office/drawing/2014/main" id="{0A058CDB-DDC1-6C43-CEC2-895092510B39}"/>
              </a:ext>
            </a:extLst>
          </p:cNvPr>
          <p:cNvPicPr>
            <a:picLocks noChangeAspect="1"/>
          </p:cNvPicPr>
          <p:nvPr/>
        </p:nvPicPr>
        <p:blipFill>
          <a:blip r:embed="rId5"/>
          <a:stretch>
            <a:fillRect/>
          </a:stretch>
        </p:blipFill>
        <p:spPr>
          <a:xfrm>
            <a:off x="15577655" y="13505060"/>
            <a:ext cx="7246620" cy="7601712"/>
          </a:xfrm>
          <a:prstGeom prst="rect">
            <a:avLst/>
          </a:prstGeom>
        </p:spPr>
      </p:pic>
      <p:sp>
        <p:nvSpPr>
          <p:cNvPr id="54" name="Tijdelijke aanduiding voor tekst 19">
            <a:extLst>
              <a:ext uri="{FF2B5EF4-FFF2-40B4-BE49-F238E27FC236}">
                <a16:creationId xmlns:a16="http://schemas.microsoft.com/office/drawing/2014/main" id="{C10889DC-84A2-6859-CDEF-684768A286B7}"/>
              </a:ext>
            </a:extLst>
          </p:cNvPr>
          <p:cNvSpPr txBox="1">
            <a:spLocks/>
          </p:cNvSpPr>
          <p:nvPr/>
        </p:nvSpPr>
        <p:spPr>
          <a:xfrm>
            <a:off x="15614142" y="21196066"/>
            <a:ext cx="13608000" cy="11255902"/>
          </a:xfrm>
          <a:prstGeom prst="rect">
            <a:avLst/>
          </a:prstGeom>
        </p:spPr>
        <p:txBody>
          <a:bodyPr wrap="square" lIns="0" tIns="0" rIns="0" bIns="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endParaRPr lang="nl-NL" sz="3000" noProof="0" dirty="0"/>
          </a:p>
          <a:p>
            <a:pPr marL="0" indent="0">
              <a:lnSpc>
                <a:spcPts val="4200"/>
              </a:lnSpc>
              <a:spcBef>
                <a:spcPts val="0"/>
              </a:spcBef>
              <a:buNone/>
            </a:pPr>
            <a:r>
              <a:rPr lang="nl-NL" sz="3000" b="1" dirty="0"/>
              <a:t>4. Meer aandacht nodig voor chemische verontreinigingen</a:t>
            </a:r>
          </a:p>
          <a:p>
            <a:pPr marL="0" indent="0">
              <a:lnSpc>
                <a:spcPts val="4200"/>
              </a:lnSpc>
              <a:spcBef>
                <a:spcPts val="0"/>
              </a:spcBef>
              <a:buNone/>
            </a:pPr>
            <a:r>
              <a:rPr lang="nl-NL" sz="3000" dirty="0"/>
              <a:t>Naast nutriënten wijst WUR ook op de toenemende betekenis van microverontreinigingen, behorend tot de “klassieke” stoffen”, maar ook tot de opkomende stoffen zoals PFAS en gefluoreerde pesticiden. Deze laatste stoffen hebben extra aandacht nodig omdat ze zowel persistent als mobiel zijn. Hierdoor is het zeer de vraag of de huidige normen toereikend zijn. Microverontreinigingen kunnen zowel directe als indirecte effecten hebben op aquatische ecosystemen en interacteren met andere stressoren, zoals klimaatverandering. Een gemoderniseerde KRW zou deze opkomende verontreinigingen nadrukkelijk moeten meenemen in de monitoring en het beleid. </a:t>
            </a:r>
          </a:p>
          <a:p>
            <a:pPr marL="0" indent="0">
              <a:lnSpc>
                <a:spcPts val="4200"/>
              </a:lnSpc>
              <a:spcBef>
                <a:spcPts val="0"/>
              </a:spcBef>
              <a:buNone/>
            </a:pPr>
            <a:endParaRPr lang="nl-NL" sz="3000" b="1" noProof="0" dirty="0"/>
          </a:p>
          <a:p>
            <a:pPr marL="0" indent="0">
              <a:lnSpc>
                <a:spcPts val="4200"/>
              </a:lnSpc>
              <a:spcBef>
                <a:spcPts val="0"/>
              </a:spcBef>
              <a:buNone/>
            </a:pPr>
            <a:r>
              <a:rPr lang="nl-NL" sz="3000" b="1" noProof="0" dirty="0"/>
              <a:t>5. Wetenschappelijke onderbouwing blijft essentieel</a:t>
            </a:r>
          </a:p>
          <a:p>
            <a:pPr marL="0" indent="0">
              <a:lnSpc>
                <a:spcPts val="4200"/>
              </a:lnSpc>
              <a:spcBef>
                <a:spcPts val="0"/>
              </a:spcBef>
              <a:buNone/>
            </a:pPr>
            <a:r>
              <a:rPr lang="nl-NL" sz="3000" noProof="0" dirty="0"/>
              <a:t>WUR heeft sinds de invoering van de KRW bijgedragen aan de ontwikkeling van typologieën, referenties en beoordelingsmeetlatten voor Nederlandse wateren. Deze wetenschappelijke basis maakt vergelijkingen tussen waterlichamen en lidstaten mogelijk en biedt inzicht in de effectiviteit van maatregelen. Bij een herziening van de KRW is het van belang dat beoordelingssystemen wetenschappelijk robuust, vergelijkbaar en ecologisch relevant blijven. </a:t>
            </a:r>
          </a:p>
        </p:txBody>
      </p:sp>
    </p:spTree>
    <p:extLst>
      <p:ext uri="{BB962C8B-B14F-4D97-AF65-F5344CB8AC3E}">
        <p14:creationId xmlns:p14="http://schemas.microsoft.com/office/powerpoint/2010/main" val="956155244"/>
      </p:ext>
    </p:extLst>
  </p:cSld>
  <p:clrMapOvr>
    <a:masterClrMapping/>
  </p:clrMapOvr>
</p:sld>
</file>

<file path=ppt/theme/theme1.xml><?xml version="1.0" encoding="utf-8"?>
<a:theme xmlns:a="http://schemas.openxmlformats.org/drawingml/2006/main" name="WUR Wetenschappelijke poster 2025">
  <a:themeElements>
    <a:clrScheme name="WUR 2025">
      <a:dk1>
        <a:srgbClr val="000000"/>
      </a:dk1>
      <a:lt1>
        <a:srgbClr val="FFFFFF"/>
      </a:lt1>
      <a:dk2>
        <a:srgbClr val="002B47"/>
      </a:dk2>
      <a:lt2>
        <a:srgbClr val="FBF6E5"/>
      </a:lt2>
      <a:accent1>
        <a:srgbClr val="004D00"/>
      </a:accent1>
      <a:accent2>
        <a:srgbClr val="97C600"/>
      </a:accent2>
      <a:accent3>
        <a:srgbClr val="88C9E4"/>
      </a:accent3>
      <a:accent4>
        <a:srgbClr val="F47C00"/>
      </a:accent4>
      <a:accent5>
        <a:srgbClr val="002B47"/>
      </a:accent5>
      <a:accent6>
        <a:srgbClr val="EECF00"/>
      </a:accent6>
      <a:hlink>
        <a:srgbClr val="002B47"/>
      </a:hlink>
      <a:folHlink>
        <a:srgbClr val="002B47"/>
      </a:folHlink>
    </a:clrScheme>
    <a:fontScheme name="WU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err="1"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108000" tIns="36000" rIns="108000" bIns="72000" rtlCol="0">
        <a:noAutofit/>
      </a:bodyPr>
      <a:lstStyle>
        <a:defPPr algn="l">
          <a:defRPr dirty="0" smtClean="0">
            <a:solidFill>
              <a:schemeClr val="tx2"/>
            </a:solidFill>
          </a:defRPr>
        </a:defPPr>
      </a:lstStyle>
    </a:txDef>
  </a:objectDefaults>
  <a:extraClrSchemeLst/>
  <a:custClrLst>
    <a:custClr name="WUR 1">
      <a:srgbClr val="FBF6E5"/>
    </a:custClr>
    <a:custClr name="WUR 2">
      <a:srgbClr val="97C600"/>
    </a:custClr>
    <a:custClr name="WUR 3">
      <a:srgbClr val="004D00"/>
    </a:custClr>
    <a:custClr name="WUR 4">
      <a:srgbClr val="002B47"/>
    </a:custClr>
    <a:custClr name="WUR 5">
      <a:srgbClr val="008A00"/>
    </a:custClr>
    <a:custClr name="WUR 6">
      <a:srgbClr val="F47C00"/>
    </a:custClr>
    <a:custClr name="WUR 7">
      <a:srgbClr val="EECF00"/>
    </a:custClr>
    <a:custClr name="WUR 8">
      <a:srgbClr val="88C9E4"/>
    </a:custClr>
    <a:custClr name="WUR 9">
      <a:srgbClr val="661118"/>
    </a:custClr>
    <a:custClr name="WUR 10">
      <a:srgbClr val="FFAAAE"/>
    </a:custClr>
  </a:custClrLst>
  <a:extLst>
    <a:ext uri="{05A4C25C-085E-4340-85A3-A5531E510DB2}">
      <thm15:themeFamily xmlns:thm15="http://schemas.microsoft.com/office/thememl/2012/main" name="WP_WUR_NL.pptx" id="{9B49CB0E-EDF1-417E-9F58-CE75B70B9914}" vid="{0A3848E4-2E0A-4DBA-B815-E0703C90BF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ap:Properties xmlns:vt="http://schemas.openxmlformats.org/officeDocument/2006/docPropsVTypes" xmlns:ap="http://schemas.openxmlformats.org/officeDocument/2006/extended-properties">
  <ap:Words>778</ap:Words>
  <ap:PresentationFormat>Custom</ap:PresentationFormat>
  <ap:Paragraphs>31</ap:Paragraphs>
  <ap:Slides>1</ap:Slides>
  <ap:HiddenSlides>0</ap:HiddenSlides>
  <ap:MMClips>0</ap:MMClips>
  <ap:ScaleCrop>false</ap:ScaleCrop>
  <ap:HeadingPairs>
    <vt:vector baseType="variant" size="4">
      <vt:variant>
        <vt:lpstr>Theme</vt:lpstr>
      </vt:variant>
      <vt:variant>
        <vt:i4>1</vt:i4>
      </vt:variant>
      <vt:variant>
        <vt:lpstr>Slide Titles</vt:lpstr>
      </vt:variant>
      <vt:variant>
        <vt:i4>1</vt:i4>
      </vt:variant>
    </vt:vector>
  </ap:HeadingPairs>
  <ap:TitlesOfParts>
    <vt:vector baseType="lpstr" size="2">
      <vt:lpstr>WUR Wetenschappelijke poster 2025</vt:lpstr>
      <vt:lpstr>Herziening Kaderrichtlijn Water en ecologische effecten: hoe voorwaarts? Rondetafelgesprek 24 juni 2026</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2026-06-11T14:39:37.0000000Z</dcterms:created>
  <dcterms:modified xsi:type="dcterms:W3CDTF">2026-06-17T07:45:00.0000000Z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do_Template">
    <vt:lpwstr>WP_WUR_NL</vt:lpwstr>
  </property>
  <property fmtid="{D5CDD505-2E9C-101B-9397-08002B2CF9AE}" pid="3" name="ContentTypeId">
    <vt:lpwstr>0x010100FB9D9FB575AEFC4BAFF7CB057C5F229B</vt:lpwstr>
  </property>
  <property fmtid="{D5CDD505-2E9C-101B-9397-08002B2CF9AE}" pid="4" name="MediaServiceImageTags">
    <vt:lpwstr/>
  </property>
</Properties>
</file>