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colors3.xml" ContentType="application/vnd.openxmlformats-officedocument.drawingml.diagramColors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layout3.xml" ContentType="application/vnd.openxmlformats-officedocument.drawingml.diagramLayout+xml"/>
  <Override PartName="/ppt/diagrams/drawing3.xml" ContentType="application/vnd.ms-office.drawingml.diagramDrawing+xml"/>
  <Override PartName="/ppt/diagrams/quickStyle3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1" r:id="rId2"/>
    <p:sldId id="343" r:id="rId3"/>
    <p:sldId id="363" r:id="rId4"/>
    <p:sldId id="352" r:id="rId5"/>
    <p:sldId id="360" r:id="rId6"/>
    <p:sldId id="362" r:id="rId7"/>
    <p:sldId id="361" r:id="rId8"/>
    <p:sldId id="350" r:id="rId9"/>
  </p:sldIdLst>
  <p:sldSz cx="9144000" cy="6858000" type="screen4x3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8" autoAdjust="0"/>
    <p:restoredTop sz="64247"/>
  </p:normalViewPr>
  <p:slideViewPr>
    <p:cSldViewPr snapToGrid="0" snapToObjects="1">
      <p:cViewPr>
        <p:scale>
          <a:sx n="69" d="100"/>
          <a:sy n="69" d="100"/>
        </p:scale>
        <p:origin x="-217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viewProps" Target="viewProp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presProps" Target="presProps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handoutMaster" Target="handoutMasters/handoutMaster1.xml" Id="rId11" /><Relationship Type="http://schemas.openxmlformats.org/officeDocument/2006/relationships/slide" Target="slides/slide4.xml" Id="rId5" /><Relationship Type="http://schemas.openxmlformats.org/officeDocument/2006/relationships/tableStyles" Target="tableStyles.xml" Id="rId15" /><Relationship Type="http://schemas.openxmlformats.org/officeDocument/2006/relationships/notesMaster" Target="notesMasters/notesMaster1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theme" Target="theme/theme1.xml" Id="rId14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42644-912A-F542-ACD0-CF7A7FDA4A0D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7A6AC7CF-33C6-CE41-A56A-291757A0BC3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nl-NL" sz="1800" b="1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r>
            <a:rPr lang="nl-NL" sz="1500" dirty="0" smtClean="0">
              <a:solidFill>
                <a:srgbClr val="000000"/>
              </a:solidFill>
            </a:rPr>
            <a:t>(</a:t>
          </a:r>
          <a:r>
            <a:rPr lang="nl-NL" sz="1500" i="1" dirty="0" err="1" smtClean="0">
              <a:solidFill>
                <a:srgbClr val="000000"/>
              </a:solidFill>
            </a:rPr>
            <a:t>territorial</a:t>
          </a:r>
          <a:r>
            <a:rPr lang="nl-NL" sz="1500" i="1" dirty="0" smtClean="0">
              <a:solidFill>
                <a:srgbClr val="000000"/>
              </a:solidFill>
            </a:rPr>
            <a:t> &amp; home security</a:t>
          </a:r>
          <a:r>
            <a:rPr lang="nl-NL" sz="1500" dirty="0" smtClean="0">
              <a:solidFill>
                <a:srgbClr val="000000"/>
              </a:solidFill>
            </a:rPr>
            <a:t>)</a:t>
          </a:r>
          <a:endParaRPr lang="nl-NL" sz="1500" dirty="0">
            <a:solidFill>
              <a:srgbClr val="000000"/>
            </a:solidFill>
          </a:endParaRPr>
        </a:p>
      </dgm:t>
    </dgm:pt>
    <dgm:pt modelId="{0EA5EDFA-4B03-C642-9BB9-3F7CD162E0F6}" type="parTrans" cxnId="{784EB1DC-BE1E-8744-8D1A-8BEE3C0C19AC}">
      <dgm:prSet/>
      <dgm:spPr/>
      <dgm:t>
        <a:bodyPr/>
        <a:lstStyle/>
        <a:p>
          <a:endParaRPr lang="en-US"/>
        </a:p>
      </dgm:t>
    </dgm:pt>
    <dgm:pt modelId="{6C23FE96-7942-BA44-82F5-7F1D3C2F0F33}" type="sibTrans" cxnId="{784EB1DC-BE1E-8744-8D1A-8BEE3C0C19AC}">
      <dgm:prSet/>
      <dgm:spPr/>
      <dgm:t>
        <a:bodyPr/>
        <a:lstStyle/>
        <a:p>
          <a:endParaRPr lang="en-US"/>
        </a:p>
      </dgm:t>
    </dgm:pt>
    <dgm:pt modelId="{37154E16-33DF-6F4C-8CE3-F3287A6231BB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nl-NL" sz="1800" b="1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baseline="0" dirty="0" smtClean="0">
              <a:solidFill>
                <a:srgbClr val="000000"/>
              </a:solidFill>
            </a:rPr>
            <a:t> dreigingen</a:t>
          </a:r>
          <a:r>
            <a:rPr lang="nl-NL" sz="1800" b="1" dirty="0" smtClean="0">
              <a:solidFill>
                <a:srgbClr val="000000"/>
              </a:solidFill>
            </a:rPr>
            <a:t> rondom Europa en Koninkrijk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err="1" smtClean="0">
              <a:solidFill>
                <a:srgbClr val="000000"/>
              </a:solidFill>
            </a:rPr>
            <a:t>external</a:t>
          </a:r>
          <a:r>
            <a:rPr lang="nl-NL" sz="1600" i="1" dirty="0" smtClean="0">
              <a:solidFill>
                <a:srgbClr val="000000"/>
              </a:solidFill>
            </a:rPr>
            <a:t>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17535DF9-3D65-6C4D-B063-04703802B6B1}" type="parTrans" cxnId="{0804147F-D824-B347-B1EB-F0A3E2BD7BC5}">
      <dgm:prSet/>
      <dgm:spPr/>
      <dgm:t>
        <a:bodyPr/>
        <a:lstStyle/>
        <a:p>
          <a:endParaRPr lang="en-US"/>
        </a:p>
      </dgm:t>
    </dgm:pt>
    <dgm:pt modelId="{07DADD2C-7076-5040-A8F3-249DF414552B}" type="sibTrans" cxnId="{0804147F-D824-B347-B1EB-F0A3E2BD7BC5}">
      <dgm:prSet/>
      <dgm:spPr/>
      <dgm:t>
        <a:bodyPr/>
        <a:lstStyle/>
        <a:p>
          <a:endParaRPr lang="en-US"/>
        </a:p>
      </dgm:t>
    </dgm:pt>
    <dgm:pt modelId="{5A80F5D8-4E92-164E-9FE3-F5F427E5197F}">
      <dgm:prSet phldrT="[Text]" custT="1"/>
      <dgm:spPr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nl-NL" sz="1800" b="1" noProof="0" dirty="0" smtClean="0">
              <a:solidFill>
                <a:srgbClr val="000000"/>
              </a:solidFill>
            </a:rPr>
            <a:t>Bescherming</a:t>
          </a:r>
          <a:r>
            <a:rPr lang="nl-NL" sz="1800" b="1" dirty="0" smtClean="0">
              <a:solidFill>
                <a:srgbClr val="000000"/>
              </a:solidFill>
            </a:rPr>
            <a:t> knooppuntfunctie NL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smtClean="0">
              <a:solidFill>
                <a:srgbClr val="000000"/>
              </a:solidFill>
            </a:rPr>
            <a:t>flow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D3F16B18-0526-5C4B-BA46-A5424DAC0C51}" type="parTrans" cxnId="{516A737B-E4D7-2E42-841B-9FEE7F5C0D0F}">
      <dgm:prSet/>
      <dgm:spPr/>
      <dgm:t>
        <a:bodyPr/>
        <a:lstStyle/>
        <a:p>
          <a:endParaRPr lang="en-US"/>
        </a:p>
      </dgm:t>
    </dgm:pt>
    <dgm:pt modelId="{338D0911-2A42-6748-98B0-B998EFDF47C8}" type="sibTrans" cxnId="{516A737B-E4D7-2E42-841B-9FEE7F5C0D0F}">
      <dgm:prSet/>
      <dgm:spPr/>
      <dgm:t>
        <a:bodyPr/>
        <a:lstStyle/>
        <a:p>
          <a:endParaRPr lang="en-US"/>
        </a:p>
      </dgm:t>
    </dgm:pt>
    <dgm:pt modelId="{D16C185A-A339-E845-868E-8FB12559DB58}" type="pres">
      <dgm:prSet presAssocID="{59742644-912A-F542-ACD0-CF7A7FDA4A0D}" presName="compositeShape" presStyleCnt="0">
        <dgm:presLayoutVars>
          <dgm:chMax val="7"/>
          <dgm:dir/>
          <dgm:resizeHandles val="exact"/>
        </dgm:presLayoutVars>
      </dgm:prSet>
      <dgm:spPr/>
    </dgm:pt>
    <dgm:pt modelId="{124F317A-B870-574E-9C83-953DAB35BB99}" type="pres">
      <dgm:prSet presAssocID="{7A6AC7CF-33C6-CE41-A56A-291757A0BC3C}" presName="circ1" presStyleLbl="vennNode1" presStyleIdx="0" presStyleCnt="3"/>
      <dgm:spPr/>
      <dgm:t>
        <a:bodyPr/>
        <a:lstStyle/>
        <a:p>
          <a:endParaRPr lang="en-US"/>
        </a:p>
      </dgm:t>
    </dgm:pt>
    <dgm:pt modelId="{50832B24-3560-CF4A-B3EC-5D3A0FAA5D14}" type="pres">
      <dgm:prSet presAssocID="{7A6AC7CF-33C6-CE41-A56A-291757A0BC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F11F9-C593-4C41-97D5-643889ADB70D}" type="pres">
      <dgm:prSet presAssocID="{37154E16-33DF-6F4C-8CE3-F3287A6231BB}" presName="circ2" presStyleLbl="vennNode1" presStyleIdx="1" presStyleCnt="3" custLinFactNeighborY="3199"/>
      <dgm:spPr/>
      <dgm:t>
        <a:bodyPr/>
        <a:lstStyle/>
        <a:p>
          <a:endParaRPr lang="en-US"/>
        </a:p>
      </dgm:t>
    </dgm:pt>
    <dgm:pt modelId="{D5A7D7C0-2C7A-CE47-A242-AA62B6466292}" type="pres">
      <dgm:prSet presAssocID="{37154E16-33DF-6F4C-8CE3-F3287A6231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654ED-8B04-4C4A-A8D8-59328CC6B479}" type="pres">
      <dgm:prSet presAssocID="{5A80F5D8-4E92-164E-9FE3-F5F427E5197F}" presName="circ3" presStyleLbl="vennNode1" presStyleIdx="2" presStyleCnt="3" custLinFactNeighborX="-1280" custLinFactNeighborY="2560"/>
      <dgm:spPr/>
      <dgm:t>
        <a:bodyPr/>
        <a:lstStyle/>
        <a:p>
          <a:endParaRPr lang="en-US"/>
        </a:p>
      </dgm:t>
    </dgm:pt>
    <dgm:pt modelId="{D99AE638-4DCA-924A-89C0-5D5458EB0B9F}" type="pres">
      <dgm:prSet presAssocID="{5A80F5D8-4E92-164E-9FE3-F5F427E519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4EB1DC-BE1E-8744-8D1A-8BEE3C0C19AC}" srcId="{59742644-912A-F542-ACD0-CF7A7FDA4A0D}" destId="{7A6AC7CF-33C6-CE41-A56A-291757A0BC3C}" srcOrd="0" destOrd="0" parTransId="{0EA5EDFA-4B03-C642-9BB9-3F7CD162E0F6}" sibTransId="{6C23FE96-7942-BA44-82F5-7F1D3C2F0F33}"/>
    <dgm:cxn modelId="{2D933BF8-A3BC-A94A-8632-8031A22388B5}" type="presOf" srcId="{5A80F5D8-4E92-164E-9FE3-F5F427E5197F}" destId="{8BD654ED-8B04-4C4A-A8D8-59328CC6B479}" srcOrd="0" destOrd="0" presId="urn:microsoft.com/office/officeart/2005/8/layout/venn1"/>
    <dgm:cxn modelId="{7343EDC9-26FF-AB42-9F44-AD3AC1055086}" type="presOf" srcId="{5A80F5D8-4E92-164E-9FE3-F5F427E5197F}" destId="{D99AE638-4DCA-924A-89C0-5D5458EB0B9F}" srcOrd="1" destOrd="0" presId="urn:microsoft.com/office/officeart/2005/8/layout/venn1"/>
    <dgm:cxn modelId="{651A9B8D-8A06-1540-8CBA-A3B81DE9231A}" type="presOf" srcId="{59742644-912A-F542-ACD0-CF7A7FDA4A0D}" destId="{D16C185A-A339-E845-868E-8FB12559DB58}" srcOrd="0" destOrd="0" presId="urn:microsoft.com/office/officeart/2005/8/layout/venn1"/>
    <dgm:cxn modelId="{A419F01C-7898-6248-B2DF-D0D507AE3693}" type="presOf" srcId="{7A6AC7CF-33C6-CE41-A56A-291757A0BC3C}" destId="{50832B24-3560-CF4A-B3EC-5D3A0FAA5D14}" srcOrd="1" destOrd="0" presId="urn:microsoft.com/office/officeart/2005/8/layout/venn1"/>
    <dgm:cxn modelId="{C7D9BAD1-8FB9-5D42-93BC-EF4B855C7F7B}" type="presOf" srcId="{37154E16-33DF-6F4C-8CE3-F3287A6231BB}" destId="{4C1F11F9-C593-4C41-97D5-643889ADB70D}" srcOrd="0" destOrd="0" presId="urn:microsoft.com/office/officeart/2005/8/layout/venn1"/>
    <dgm:cxn modelId="{516A737B-E4D7-2E42-841B-9FEE7F5C0D0F}" srcId="{59742644-912A-F542-ACD0-CF7A7FDA4A0D}" destId="{5A80F5D8-4E92-164E-9FE3-F5F427E5197F}" srcOrd="2" destOrd="0" parTransId="{D3F16B18-0526-5C4B-BA46-A5424DAC0C51}" sibTransId="{338D0911-2A42-6748-98B0-B998EFDF47C8}"/>
    <dgm:cxn modelId="{0804147F-D824-B347-B1EB-F0A3E2BD7BC5}" srcId="{59742644-912A-F542-ACD0-CF7A7FDA4A0D}" destId="{37154E16-33DF-6F4C-8CE3-F3287A6231BB}" srcOrd="1" destOrd="0" parTransId="{17535DF9-3D65-6C4D-B063-04703802B6B1}" sibTransId="{07DADD2C-7076-5040-A8F3-249DF414552B}"/>
    <dgm:cxn modelId="{94B7AA63-576A-4444-9990-C6D39305A65F}" type="presOf" srcId="{7A6AC7CF-33C6-CE41-A56A-291757A0BC3C}" destId="{124F317A-B870-574E-9C83-953DAB35BB99}" srcOrd="0" destOrd="0" presId="urn:microsoft.com/office/officeart/2005/8/layout/venn1"/>
    <dgm:cxn modelId="{77533CFC-DD2B-2149-B700-49FB0AFD0297}" type="presOf" srcId="{37154E16-33DF-6F4C-8CE3-F3287A6231BB}" destId="{D5A7D7C0-2C7A-CE47-A242-AA62B6466292}" srcOrd="1" destOrd="0" presId="urn:microsoft.com/office/officeart/2005/8/layout/venn1"/>
    <dgm:cxn modelId="{482FF4D4-E66B-E74F-932D-61225A30466D}" type="presParOf" srcId="{D16C185A-A339-E845-868E-8FB12559DB58}" destId="{124F317A-B870-574E-9C83-953DAB35BB99}" srcOrd="0" destOrd="0" presId="urn:microsoft.com/office/officeart/2005/8/layout/venn1"/>
    <dgm:cxn modelId="{8D925B9A-26EB-8642-8FB9-7D5027A5898E}" type="presParOf" srcId="{D16C185A-A339-E845-868E-8FB12559DB58}" destId="{50832B24-3560-CF4A-B3EC-5D3A0FAA5D14}" srcOrd="1" destOrd="0" presId="urn:microsoft.com/office/officeart/2005/8/layout/venn1"/>
    <dgm:cxn modelId="{AD6BC0C7-1999-3342-B40E-25E5F089A9C1}" type="presParOf" srcId="{D16C185A-A339-E845-868E-8FB12559DB58}" destId="{4C1F11F9-C593-4C41-97D5-643889ADB70D}" srcOrd="2" destOrd="0" presId="urn:microsoft.com/office/officeart/2005/8/layout/venn1"/>
    <dgm:cxn modelId="{4DE9EF54-EFBC-AE4D-8138-29FA83CCAE77}" type="presParOf" srcId="{D16C185A-A339-E845-868E-8FB12559DB58}" destId="{D5A7D7C0-2C7A-CE47-A242-AA62B6466292}" srcOrd="3" destOrd="0" presId="urn:microsoft.com/office/officeart/2005/8/layout/venn1"/>
    <dgm:cxn modelId="{BE6969D7-3AD1-CF41-827B-F50EF4E2BC93}" type="presParOf" srcId="{D16C185A-A339-E845-868E-8FB12559DB58}" destId="{8BD654ED-8B04-4C4A-A8D8-59328CC6B479}" srcOrd="4" destOrd="0" presId="urn:microsoft.com/office/officeart/2005/8/layout/venn1"/>
    <dgm:cxn modelId="{37D271F6-1455-EF48-A9BA-2FF7F147A2C9}" type="presParOf" srcId="{D16C185A-A339-E845-868E-8FB12559DB58}" destId="{D99AE638-4DCA-924A-89C0-5D5458EB0B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42644-912A-F542-ACD0-CF7A7FDA4A0D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7A6AC7CF-33C6-CE41-A56A-291757A0BC3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nl-NL" sz="1800" b="1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r>
            <a:rPr lang="nl-NL" sz="1500" dirty="0" smtClean="0">
              <a:solidFill>
                <a:srgbClr val="000000"/>
              </a:solidFill>
            </a:rPr>
            <a:t>(</a:t>
          </a:r>
          <a:r>
            <a:rPr lang="nl-NL" sz="1500" i="1" dirty="0" err="1" smtClean="0">
              <a:solidFill>
                <a:srgbClr val="000000"/>
              </a:solidFill>
            </a:rPr>
            <a:t>territorial</a:t>
          </a:r>
          <a:r>
            <a:rPr lang="nl-NL" sz="1500" i="1" dirty="0" smtClean="0">
              <a:solidFill>
                <a:srgbClr val="000000"/>
              </a:solidFill>
            </a:rPr>
            <a:t> &amp; home security</a:t>
          </a:r>
          <a:r>
            <a:rPr lang="nl-NL" sz="1500" dirty="0" smtClean="0">
              <a:solidFill>
                <a:srgbClr val="000000"/>
              </a:solidFill>
            </a:rPr>
            <a:t>)</a:t>
          </a:r>
          <a:endParaRPr lang="nl-NL" sz="1500" dirty="0">
            <a:solidFill>
              <a:srgbClr val="000000"/>
            </a:solidFill>
          </a:endParaRPr>
        </a:p>
      </dgm:t>
    </dgm:pt>
    <dgm:pt modelId="{0EA5EDFA-4B03-C642-9BB9-3F7CD162E0F6}" type="parTrans" cxnId="{784EB1DC-BE1E-8744-8D1A-8BEE3C0C19AC}">
      <dgm:prSet/>
      <dgm:spPr/>
      <dgm:t>
        <a:bodyPr/>
        <a:lstStyle/>
        <a:p>
          <a:endParaRPr lang="en-US"/>
        </a:p>
      </dgm:t>
    </dgm:pt>
    <dgm:pt modelId="{6C23FE96-7942-BA44-82F5-7F1D3C2F0F33}" type="sibTrans" cxnId="{784EB1DC-BE1E-8744-8D1A-8BEE3C0C19AC}">
      <dgm:prSet/>
      <dgm:spPr/>
      <dgm:t>
        <a:bodyPr/>
        <a:lstStyle/>
        <a:p>
          <a:endParaRPr lang="en-US"/>
        </a:p>
      </dgm:t>
    </dgm:pt>
    <dgm:pt modelId="{37154E16-33DF-6F4C-8CE3-F3287A6231BB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nl-NL" sz="1800" b="1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baseline="0" dirty="0" smtClean="0">
              <a:solidFill>
                <a:srgbClr val="000000"/>
              </a:solidFill>
            </a:rPr>
            <a:t> dreigingen</a:t>
          </a:r>
          <a:r>
            <a:rPr lang="nl-NL" sz="1800" b="1" dirty="0" smtClean="0">
              <a:solidFill>
                <a:srgbClr val="000000"/>
              </a:solidFill>
            </a:rPr>
            <a:t> rondom Europa en Koninkrijk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err="1" smtClean="0">
              <a:solidFill>
                <a:srgbClr val="000000"/>
              </a:solidFill>
            </a:rPr>
            <a:t>external</a:t>
          </a:r>
          <a:r>
            <a:rPr lang="nl-NL" sz="1600" i="1" dirty="0" smtClean="0">
              <a:solidFill>
                <a:srgbClr val="000000"/>
              </a:solidFill>
            </a:rPr>
            <a:t>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17535DF9-3D65-6C4D-B063-04703802B6B1}" type="parTrans" cxnId="{0804147F-D824-B347-B1EB-F0A3E2BD7BC5}">
      <dgm:prSet/>
      <dgm:spPr/>
      <dgm:t>
        <a:bodyPr/>
        <a:lstStyle/>
        <a:p>
          <a:endParaRPr lang="en-US"/>
        </a:p>
      </dgm:t>
    </dgm:pt>
    <dgm:pt modelId="{07DADD2C-7076-5040-A8F3-249DF414552B}" type="sibTrans" cxnId="{0804147F-D824-B347-B1EB-F0A3E2BD7BC5}">
      <dgm:prSet/>
      <dgm:spPr/>
      <dgm:t>
        <a:bodyPr/>
        <a:lstStyle/>
        <a:p>
          <a:endParaRPr lang="en-US"/>
        </a:p>
      </dgm:t>
    </dgm:pt>
    <dgm:pt modelId="{5A80F5D8-4E92-164E-9FE3-F5F427E5197F}">
      <dgm:prSet phldrT="[Text]" custT="1"/>
      <dgm:spPr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nl-NL" sz="1800" b="1" noProof="0" dirty="0" smtClean="0">
              <a:solidFill>
                <a:srgbClr val="000000"/>
              </a:solidFill>
            </a:rPr>
            <a:t>Bescherming</a:t>
          </a:r>
          <a:r>
            <a:rPr lang="nl-NL" sz="1800" b="1" dirty="0" smtClean="0">
              <a:solidFill>
                <a:srgbClr val="000000"/>
              </a:solidFill>
            </a:rPr>
            <a:t> knooppuntfunctie NL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smtClean="0">
              <a:solidFill>
                <a:srgbClr val="000000"/>
              </a:solidFill>
            </a:rPr>
            <a:t>flow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D3F16B18-0526-5C4B-BA46-A5424DAC0C51}" type="parTrans" cxnId="{516A737B-E4D7-2E42-841B-9FEE7F5C0D0F}">
      <dgm:prSet/>
      <dgm:spPr/>
      <dgm:t>
        <a:bodyPr/>
        <a:lstStyle/>
        <a:p>
          <a:endParaRPr lang="en-US"/>
        </a:p>
      </dgm:t>
    </dgm:pt>
    <dgm:pt modelId="{338D0911-2A42-6748-98B0-B998EFDF47C8}" type="sibTrans" cxnId="{516A737B-E4D7-2E42-841B-9FEE7F5C0D0F}">
      <dgm:prSet/>
      <dgm:spPr/>
      <dgm:t>
        <a:bodyPr/>
        <a:lstStyle/>
        <a:p>
          <a:endParaRPr lang="en-US"/>
        </a:p>
      </dgm:t>
    </dgm:pt>
    <dgm:pt modelId="{D16C185A-A339-E845-868E-8FB12559DB58}" type="pres">
      <dgm:prSet presAssocID="{59742644-912A-F542-ACD0-CF7A7FDA4A0D}" presName="compositeShape" presStyleCnt="0">
        <dgm:presLayoutVars>
          <dgm:chMax val="7"/>
          <dgm:dir/>
          <dgm:resizeHandles val="exact"/>
        </dgm:presLayoutVars>
      </dgm:prSet>
      <dgm:spPr/>
    </dgm:pt>
    <dgm:pt modelId="{124F317A-B870-574E-9C83-953DAB35BB99}" type="pres">
      <dgm:prSet presAssocID="{7A6AC7CF-33C6-CE41-A56A-291757A0BC3C}" presName="circ1" presStyleLbl="vennNode1" presStyleIdx="0" presStyleCnt="3"/>
      <dgm:spPr/>
      <dgm:t>
        <a:bodyPr/>
        <a:lstStyle/>
        <a:p>
          <a:endParaRPr lang="en-US"/>
        </a:p>
      </dgm:t>
    </dgm:pt>
    <dgm:pt modelId="{50832B24-3560-CF4A-B3EC-5D3A0FAA5D14}" type="pres">
      <dgm:prSet presAssocID="{7A6AC7CF-33C6-CE41-A56A-291757A0BC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F11F9-C593-4C41-97D5-643889ADB70D}" type="pres">
      <dgm:prSet presAssocID="{37154E16-33DF-6F4C-8CE3-F3287A6231BB}" presName="circ2" presStyleLbl="vennNode1" presStyleIdx="1" presStyleCnt="3" custLinFactNeighborY="3199"/>
      <dgm:spPr/>
      <dgm:t>
        <a:bodyPr/>
        <a:lstStyle/>
        <a:p>
          <a:endParaRPr lang="en-US"/>
        </a:p>
      </dgm:t>
    </dgm:pt>
    <dgm:pt modelId="{D5A7D7C0-2C7A-CE47-A242-AA62B6466292}" type="pres">
      <dgm:prSet presAssocID="{37154E16-33DF-6F4C-8CE3-F3287A6231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654ED-8B04-4C4A-A8D8-59328CC6B479}" type="pres">
      <dgm:prSet presAssocID="{5A80F5D8-4E92-164E-9FE3-F5F427E5197F}" presName="circ3" presStyleLbl="vennNode1" presStyleIdx="2" presStyleCnt="3" custLinFactNeighborX="-1280" custLinFactNeighborY="2560"/>
      <dgm:spPr/>
      <dgm:t>
        <a:bodyPr/>
        <a:lstStyle/>
        <a:p>
          <a:endParaRPr lang="en-US"/>
        </a:p>
      </dgm:t>
    </dgm:pt>
    <dgm:pt modelId="{D99AE638-4DCA-924A-89C0-5D5458EB0B9F}" type="pres">
      <dgm:prSet presAssocID="{5A80F5D8-4E92-164E-9FE3-F5F427E519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0E6F04-52E8-DC4D-AC3A-58B8C11ACF94}" type="presOf" srcId="{37154E16-33DF-6F4C-8CE3-F3287A6231BB}" destId="{4C1F11F9-C593-4C41-97D5-643889ADB70D}" srcOrd="0" destOrd="0" presId="urn:microsoft.com/office/officeart/2005/8/layout/venn1"/>
    <dgm:cxn modelId="{784EB1DC-BE1E-8744-8D1A-8BEE3C0C19AC}" srcId="{59742644-912A-F542-ACD0-CF7A7FDA4A0D}" destId="{7A6AC7CF-33C6-CE41-A56A-291757A0BC3C}" srcOrd="0" destOrd="0" parTransId="{0EA5EDFA-4B03-C642-9BB9-3F7CD162E0F6}" sibTransId="{6C23FE96-7942-BA44-82F5-7F1D3C2F0F33}"/>
    <dgm:cxn modelId="{97D388A3-5DB6-1843-BBD9-2AD9BF04E937}" type="presOf" srcId="{59742644-912A-F542-ACD0-CF7A7FDA4A0D}" destId="{D16C185A-A339-E845-868E-8FB12559DB58}" srcOrd="0" destOrd="0" presId="urn:microsoft.com/office/officeart/2005/8/layout/venn1"/>
    <dgm:cxn modelId="{4B1F681A-5184-0840-BCE8-69890BF442A5}" type="presOf" srcId="{37154E16-33DF-6F4C-8CE3-F3287A6231BB}" destId="{D5A7D7C0-2C7A-CE47-A242-AA62B6466292}" srcOrd="1" destOrd="0" presId="urn:microsoft.com/office/officeart/2005/8/layout/venn1"/>
    <dgm:cxn modelId="{B5524057-0970-DD4D-A1FE-6FA6D90E350D}" type="presOf" srcId="{7A6AC7CF-33C6-CE41-A56A-291757A0BC3C}" destId="{124F317A-B870-574E-9C83-953DAB35BB99}" srcOrd="0" destOrd="0" presId="urn:microsoft.com/office/officeart/2005/8/layout/venn1"/>
    <dgm:cxn modelId="{3AD51754-536C-434D-A45C-8E370838D5F4}" type="presOf" srcId="{7A6AC7CF-33C6-CE41-A56A-291757A0BC3C}" destId="{50832B24-3560-CF4A-B3EC-5D3A0FAA5D14}" srcOrd="1" destOrd="0" presId="urn:microsoft.com/office/officeart/2005/8/layout/venn1"/>
    <dgm:cxn modelId="{16D79D5C-A8A3-934D-B093-1CE1E11CBE61}" type="presOf" srcId="{5A80F5D8-4E92-164E-9FE3-F5F427E5197F}" destId="{8BD654ED-8B04-4C4A-A8D8-59328CC6B479}" srcOrd="0" destOrd="0" presId="urn:microsoft.com/office/officeart/2005/8/layout/venn1"/>
    <dgm:cxn modelId="{516A737B-E4D7-2E42-841B-9FEE7F5C0D0F}" srcId="{59742644-912A-F542-ACD0-CF7A7FDA4A0D}" destId="{5A80F5D8-4E92-164E-9FE3-F5F427E5197F}" srcOrd="2" destOrd="0" parTransId="{D3F16B18-0526-5C4B-BA46-A5424DAC0C51}" sibTransId="{338D0911-2A42-6748-98B0-B998EFDF47C8}"/>
    <dgm:cxn modelId="{C219F7CF-219C-054F-92A3-86EE6FC6E32F}" type="presOf" srcId="{5A80F5D8-4E92-164E-9FE3-F5F427E5197F}" destId="{D99AE638-4DCA-924A-89C0-5D5458EB0B9F}" srcOrd="1" destOrd="0" presId="urn:microsoft.com/office/officeart/2005/8/layout/venn1"/>
    <dgm:cxn modelId="{0804147F-D824-B347-B1EB-F0A3E2BD7BC5}" srcId="{59742644-912A-F542-ACD0-CF7A7FDA4A0D}" destId="{37154E16-33DF-6F4C-8CE3-F3287A6231BB}" srcOrd="1" destOrd="0" parTransId="{17535DF9-3D65-6C4D-B063-04703802B6B1}" sibTransId="{07DADD2C-7076-5040-A8F3-249DF414552B}"/>
    <dgm:cxn modelId="{2C5BF29D-F4C7-DE4C-AB98-374E66A15CC3}" type="presParOf" srcId="{D16C185A-A339-E845-868E-8FB12559DB58}" destId="{124F317A-B870-574E-9C83-953DAB35BB99}" srcOrd="0" destOrd="0" presId="urn:microsoft.com/office/officeart/2005/8/layout/venn1"/>
    <dgm:cxn modelId="{D705316E-23A5-8F42-A3BE-D59E136D2A70}" type="presParOf" srcId="{D16C185A-A339-E845-868E-8FB12559DB58}" destId="{50832B24-3560-CF4A-B3EC-5D3A0FAA5D14}" srcOrd="1" destOrd="0" presId="urn:microsoft.com/office/officeart/2005/8/layout/venn1"/>
    <dgm:cxn modelId="{D21B663D-13B2-2148-AED3-3CF937AE8939}" type="presParOf" srcId="{D16C185A-A339-E845-868E-8FB12559DB58}" destId="{4C1F11F9-C593-4C41-97D5-643889ADB70D}" srcOrd="2" destOrd="0" presId="urn:microsoft.com/office/officeart/2005/8/layout/venn1"/>
    <dgm:cxn modelId="{E0332001-4C71-5F41-902C-0D14194D2496}" type="presParOf" srcId="{D16C185A-A339-E845-868E-8FB12559DB58}" destId="{D5A7D7C0-2C7A-CE47-A242-AA62B6466292}" srcOrd="3" destOrd="0" presId="urn:microsoft.com/office/officeart/2005/8/layout/venn1"/>
    <dgm:cxn modelId="{37F5FC94-CBEE-D74E-B777-E387ECB6E9AA}" type="presParOf" srcId="{D16C185A-A339-E845-868E-8FB12559DB58}" destId="{8BD654ED-8B04-4C4A-A8D8-59328CC6B479}" srcOrd="4" destOrd="0" presId="urn:microsoft.com/office/officeart/2005/8/layout/venn1"/>
    <dgm:cxn modelId="{FC5DC4F2-FE14-B646-9BA1-62D1AA799D0A}" type="presParOf" srcId="{D16C185A-A339-E845-868E-8FB12559DB58}" destId="{D99AE638-4DCA-924A-89C0-5D5458EB0B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42644-912A-F542-ACD0-CF7A7FDA4A0D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7A6AC7CF-33C6-CE41-A56A-291757A0BC3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nl-NL" sz="1800" b="1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r>
            <a:rPr lang="nl-NL" sz="1500" dirty="0" smtClean="0">
              <a:solidFill>
                <a:srgbClr val="000000"/>
              </a:solidFill>
            </a:rPr>
            <a:t>(</a:t>
          </a:r>
          <a:r>
            <a:rPr lang="nl-NL" sz="1500" i="1" dirty="0" err="1" smtClean="0">
              <a:solidFill>
                <a:srgbClr val="000000"/>
              </a:solidFill>
            </a:rPr>
            <a:t>territorial</a:t>
          </a:r>
          <a:r>
            <a:rPr lang="nl-NL" sz="1500" i="1" dirty="0" smtClean="0">
              <a:solidFill>
                <a:srgbClr val="000000"/>
              </a:solidFill>
            </a:rPr>
            <a:t> &amp; home security</a:t>
          </a:r>
          <a:r>
            <a:rPr lang="nl-NL" sz="1500" dirty="0" smtClean="0">
              <a:solidFill>
                <a:srgbClr val="000000"/>
              </a:solidFill>
            </a:rPr>
            <a:t>)</a:t>
          </a:r>
          <a:endParaRPr lang="nl-NL" sz="1500" dirty="0">
            <a:solidFill>
              <a:srgbClr val="000000"/>
            </a:solidFill>
          </a:endParaRPr>
        </a:p>
      </dgm:t>
    </dgm:pt>
    <dgm:pt modelId="{0EA5EDFA-4B03-C642-9BB9-3F7CD162E0F6}" type="parTrans" cxnId="{784EB1DC-BE1E-8744-8D1A-8BEE3C0C19AC}">
      <dgm:prSet/>
      <dgm:spPr/>
      <dgm:t>
        <a:bodyPr/>
        <a:lstStyle/>
        <a:p>
          <a:endParaRPr lang="en-US"/>
        </a:p>
      </dgm:t>
    </dgm:pt>
    <dgm:pt modelId="{6C23FE96-7942-BA44-82F5-7F1D3C2F0F33}" type="sibTrans" cxnId="{784EB1DC-BE1E-8744-8D1A-8BEE3C0C19AC}">
      <dgm:prSet/>
      <dgm:spPr/>
      <dgm:t>
        <a:bodyPr/>
        <a:lstStyle/>
        <a:p>
          <a:endParaRPr lang="en-US"/>
        </a:p>
      </dgm:t>
    </dgm:pt>
    <dgm:pt modelId="{37154E16-33DF-6F4C-8CE3-F3287A6231BB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nl-NL" sz="1800" b="1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baseline="0" dirty="0" smtClean="0">
              <a:solidFill>
                <a:srgbClr val="000000"/>
              </a:solidFill>
            </a:rPr>
            <a:t> dreigingen</a:t>
          </a:r>
          <a:r>
            <a:rPr lang="nl-NL" sz="1800" b="1" dirty="0" smtClean="0">
              <a:solidFill>
                <a:srgbClr val="000000"/>
              </a:solidFill>
            </a:rPr>
            <a:t> rondom Europa en Koninkrijk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err="1" smtClean="0">
              <a:solidFill>
                <a:srgbClr val="000000"/>
              </a:solidFill>
            </a:rPr>
            <a:t>external</a:t>
          </a:r>
          <a:r>
            <a:rPr lang="nl-NL" sz="1600" i="1" dirty="0" smtClean="0">
              <a:solidFill>
                <a:srgbClr val="000000"/>
              </a:solidFill>
            </a:rPr>
            <a:t>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17535DF9-3D65-6C4D-B063-04703802B6B1}" type="parTrans" cxnId="{0804147F-D824-B347-B1EB-F0A3E2BD7BC5}">
      <dgm:prSet/>
      <dgm:spPr/>
      <dgm:t>
        <a:bodyPr/>
        <a:lstStyle/>
        <a:p>
          <a:endParaRPr lang="en-US"/>
        </a:p>
      </dgm:t>
    </dgm:pt>
    <dgm:pt modelId="{07DADD2C-7076-5040-A8F3-249DF414552B}" type="sibTrans" cxnId="{0804147F-D824-B347-B1EB-F0A3E2BD7BC5}">
      <dgm:prSet/>
      <dgm:spPr/>
      <dgm:t>
        <a:bodyPr/>
        <a:lstStyle/>
        <a:p>
          <a:endParaRPr lang="en-US"/>
        </a:p>
      </dgm:t>
    </dgm:pt>
    <dgm:pt modelId="{5A80F5D8-4E92-164E-9FE3-F5F427E5197F}">
      <dgm:prSet phldrT="[Text]" custT="1"/>
      <dgm:spPr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nl-NL" sz="1800" b="1" noProof="0" dirty="0" smtClean="0">
              <a:solidFill>
                <a:srgbClr val="000000"/>
              </a:solidFill>
            </a:rPr>
            <a:t>Bescherming</a:t>
          </a:r>
          <a:r>
            <a:rPr lang="nl-NL" sz="1800" b="1" dirty="0" smtClean="0">
              <a:solidFill>
                <a:srgbClr val="000000"/>
              </a:solidFill>
            </a:rPr>
            <a:t> knooppuntfunctie NL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smtClean="0">
              <a:solidFill>
                <a:srgbClr val="000000"/>
              </a:solidFill>
            </a:rPr>
            <a:t>flow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D3F16B18-0526-5C4B-BA46-A5424DAC0C51}" type="parTrans" cxnId="{516A737B-E4D7-2E42-841B-9FEE7F5C0D0F}">
      <dgm:prSet/>
      <dgm:spPr/>
      <dgm:t>
        <a:bodyPr/>
        <a:lstStyle/>
        <a:p>
          <a:endParaRPr lang="en-US"/>
        </a:p>
      </dgm:t>
    </dgm:pt>
    <dgm:pt modelId="{338D0911-2A42-6748-98B0-B998EFDF47C8}" type="sibTrans" cxnId="{516A737B-E4D7-2E42-841B-9FEE7F5C0D0F}">
      <dgm:prSet/>
      <dgm:spPr/>
      <dgm:t>
        <a:bodyPr/>
        <a:lstStyle/>
        <a:p>
          <a:endParaRPr lang="en-US"/>
        </a:p>
      </dgm:t>
    </dgm:pt>
    <dgm:pt modelId="{D16C185A-A339-E845-868E-8FB12559DB58}" type="pres">
      <dgm:prSet presAssocID="{59742644-912A-F542-ACD0-CF7A7FDA4A0D}" presName="compositeShape" presStyleCnt="0">
        <dgm:presLayoutVars>
          <dgm:chMax val="7"/>
          <dgm:dir/>
          <dgm:resizeHandles val="exact"/>
        </dgm:presLayoutVars>
      </dgm:prSet>
      <dgm:spPr/>
    </dgm:pt>
    <dgm:pt modelId="{124F317A-B870-574E-9C83-953DAB35BB99}" type="pres">
      <dgm:prSet presAssocID="{7A6AC7CF-33C6-CE41-A56A-291757A0BC3C}" presName="circ1" presStyleLbl="vennNode1" presStyleIdx="0" presStyleCnt="3"/>
      <dgm:spPr/>
      <dgm:t>
        <a:bodyPr/>
        <a:lstStyle/>
        <a:p>
          <a:endParaRPr lang="en-US"/>
        </a:p>
      </dgm:t>
    </dgm:pt>
    <dgm:pt modelId="{50832B24-3560-CF4A-B3EC-5D3A0FAA5D14}" type="pres">
      <dgm:prSet presAssocID="{7A6AC7CF-33C6-CE41-A56A-291757A0BC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F11F9-C593-4C41-97D5-643889ADB70D}" type="pres">
      <dgm:prSet presAssocID="{37154E16-33DF-6F4C-8CE3-F3287A6231BB}" presName="circ2" presStyleLbl="vennNode1" presStyleIdx="1" presStyleCnt="3" custLinFactNeighborY="3199"/>
      <dgm:spPr/>
      <dgm:t>
        <a:bodyPr/>
        <a:lstStyle/>
        <a:p>
          <a:endParaRPr lang="en-US"/>
        </a:p>
      </dgm:t>
    </dgm:pt>
    <dgm:pt modelId="{D5A7D7C0-2C7A-CE47-A242-AA62B6466292}" type="pres">
      <dgm:prSet presAssocID="{37154E16-33DF-6F4C-8CE3-F3287A6231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654ED-8B04-4C4A-A8D8-59328CC6B479}" type="pres">
      <dgm:prSet presAssocID="{5A80F5D8-4E92-164E-9FE3-F5F427E5197F}" presName="circ3" presStyleLbl="vennNode1" presStyleIdx="2" presStyleCnt="3" custLinFactNeighborX="-1280" custLinFactNeighborY="2560"/>
      <dgm:spPr/>
      <dgm:t>
        <a:bodyPr/>
        <a:lstStyle/>
        <a:p>
          <a:endParaRPr lang="en-US"/>
        </a:p>
      </dgm:t>
    </dgm:pt>
    <dgm:pt modelId="{D99AE638-4DCA-924A-89C0-5D5458EB0B9F}" type="pres">
      <dgm:prSet presAssocID="{5A80F5D8-4E92-164E-9FE3-F5F427E519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9BFE92-20D0-D442-8740-FC833D1C6105}" type="presOf" srcId="{7A6AC7CF-33C6-CE41-A56A-291757A0BC3C}" destId="{124F317A-B870-574E-9C83-953DAB35BB99}" srcOrd="0" destOrd="0" presId="urn:microsoft.com/office/officeart/2005/8/layout/venn1"/>
    <dgm:cxn modelId="{516A737B-E4D7-2E42-841B-9FEE7F5C0D0F}" srcId="{59742644-912A-F542-ACD0-CF7A7FDA4A0D}" destId="{5A80F5D8-4E92-164E-9FE3-F5F427E5197F}" srcOrd="2" destOrd="0" parTransId="{D3F16B18-0526-5C4B-BA46-A5424DAC0C51}" sibTransId="{338D0911-2A42-6748-98B0-B998EFDF47C8}"/>
    <dgm:cxn modelId="{CBC991B2-A526-724C-BD56-11436210EA93}" type="presOf" srcId="{37154E16-33DF-6F4C-8CE3-F3287A6231BB}" destId="{4C1F11F9-C593-4C41-97D5-643889ADB70D}" srcOrd="0" destOrd="0" presId="urn:microsoft.com/office/officeart/2005/8/layout/venn1"/>
    <dgm:cxn modelId="{A802721F-0A58-8C48-8379-EB0825FA17BA}" type="presOf" srcId="{59742644-912A-F542-ACD0-CF7A7FDA4A0D}" destId="{D16C185A-A339-E845-868E-8FB12559DB58}" srcOrd="0" destOrd="0" presId="urn:microsoft.com/office/officeart/2005/8/layout/venn1"/>
    <dgm:cxn modelId="{BFDB630E-8C9F-3B4D-83F2-74CF44B93D8C}" type="presOf" srcId="{5A80F5D8-4E92-164E-9FE3-F5F427E5197F}" destId="{D99AE638-4DCA-924A-89C0-5D5458EB0B9F}" srcOrd="1" destOrd="0" presId="urn:microsoft.com/office/officeart/2005/8/layout/venn1"/>
    <dgm:cxn modelId="{A9A015DF-5EA4-F044-8267-0A8DB04D904E}" type="presOf" srcId="{7A6AC7CF-33C6-CE41-A56A-291757A0BC3C}" destId="{50832B24-3560-CF4A-B3EC-5D3A0FAA5D14}" srcOrd="1" destOrd="0" presId="urn:microsoft.com/office/officeart/2005/8/layout/venn1"/>
    <dgm:cxn modelId="{76C262B5-4FB0-CB40-8E7E-14AB7F505682}" type="presOf" srcId="{37154E16-33DF-6F4C-8CE3-F3287A6231BB}" destId="{D5A7D7C0-2C7A-CE47-A242-AA62B6466292}" srcOrd="1" destOrd="0" presId="urn:microsoft.com/office/officeart/2005/8/layout/venn1"/>
    <dgm:cxn modelId="{784EB1DC-BE1E-8744-8D1A-8BEE3C0C19AC}" srcId="{59742644-912A-F542-ACD0-CF7A7FDA4A0D}" destId="{7A6AC7CF-33C6-CE41-A56A-291757A0BC3C}" srcOrd="0" destOrd="0" parTransId="{0EA5EDFA-4B03-C642-9BB9-3F7CD162E0F6}" sibTransId="{6C23FE96-7942-BA44-82F5-7F1D3C2F0F33}"/>
    <dgm:cxn modelId="{0804147F-D824-B347-B1EB-F0A3E2BD7BC5}" srcId="{59742644-912A-F542-ACD0-CF7A7FDA4A0D}" destId="{37154E16-33DF-6F4C-8CE3-F3287A6231BB}" srcOrd="1" destOrd="0" parTransId="{17535DF9-3D65-6C4D-B063-04703802B6B1}" sibTransId="{07DADD2C-7076-5040-A8F3-249DF414552B}"/>
    <dgm:cxn modelId="{36AF62E3-332C-3D4C-B51C-DA524CEE1703}" type="presOf" srcId="{5A80F5D8-4E92-164E-9FE3-F5F427E5197F}" destId="{8BD654ED-8B04-4C4A-A8D8-59328CC6B479}" srcOrd="0" destOrd="0" presId="urn:microsoft.com/office/officeart/2005/8/layout/venn1"/>
    <dgm:cxn modelId="{69307BDE-377E-5D4D-9501-8190DF3F0A73}" type="presParOf" srcId="{D16C185A-A339-E845-868E-8FB12559DB58}" destId="{124F317A-B870-574E-9C83-953DAB35BB99}" srcOrd="0" destOrd="0" presId="urn:microsoft.com/office/officeart/2005/8/layout/venn1"/>
    <dgm:cxn modelId="{FB74F1F0-D9A9-EB4E-8542-D0684A07BC99}" type="presParOf" srcId="{D16C185A-A339-E845-868E-8FB12559DB58}" destId="{50832B24-3560-CF4A-B3EC-5D3A0FAA5D14}" srcOrd="1" destOrd="0" presId="urn:microsoft.com/office/officeart/2005/8/layout/venn1"/>
    <dgm:cxn modelId="{75D159D9-716C-8444-B4AD-FCB7C9411B2C}" type="presParOf" srcId="{D16C185A-A339-E845-868E-8FB12559DB58}" destId="{4C1F11F9-C593-4C41-97D5-643889ADB70D}" srcOrd="2" destOrd="0" presId="urn:microsoft.com/office/officeart/2005/8/layout/venn1"/>
    <dgm:cxn modelId="{DD367939-115A-3942-B094-8A78891187E5}" type="presParOf" srcId="{D16C185A-A339-E845-868E-8FB12559DB58}" destId="{D5A7D7C0-2C7A-CE47-A242-AA62B6466292}" srcOrd="3" destOrd="0" presId="urn:microsoft.com/office/officeart/2005/8/layout/venn1"/>
    <dgm:cxn modelId="{D308BC66-9E68-494A-9F9E-3400FB850D72}" type="presParOf" srcId="{D16C185A-A339-E845-868E-8FB12559DB58}" destId="{8BD654ED-8B04-4C4A-A8D8-59328CC6B479}" srcOrd="4" destOrd="0" presId="urn:microsoft.com/office/officeart/2005/8/layout/venn1"/>
    <dgm:cxn modelId="{90E4FA98-0CC0-1147-802F-6C479C34228C}" type="presParOf" srcId="{D16C185A-A339-E845-868E-8FB12559DB58}" destId="{D99AE638-4DCA-924A-89C0-5D5458EB0B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42644-912A-F542-ACD0-CF7A7FDA4A0D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7A6AC7CF-33C6-CE41-A56A-291757A0BC3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nl-NL" sz="1800" b="1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r>
            <a:rPr lang="nl-NL" sz="1500" dirty="0" smtClean="0">
              <a:solidFill>
                <a:srgbClr val="000000"/>
              </a:solidFill>
            </a:rPr>
            <a:t>(</a:t>
          </a:r>
          <a:r>
            <a:rPr lang="nl-NL" sz="1500" i="1" dirty="0" err="1" smtClean="0">
              <a:solidFill>
                <a:srgbClr val="000000"/>
              </a:solidFill>
            </a:rPr>
            <a:t>territorial</a:t>
          </a:r>
          <a:r>
            <a:rPr lang="nl-NL" sz="1500" i="1" dirty="0" smtClean="0">
              <a:solidFill>
                <a:srgbClr val="000000"/>
              </a:solidFill>
            </a:rPr>
            <a:t> &amp; home security</a:t>
          </a:r>
          <a:r>
            <a:rPr lang="nl-NL" sz="1500" dirty="0" smtClean="0">
              <a:solidFill>
                <a:srgbClr val="000000"/>
              </a:solidFill>
            </a:rPr>
            <a:t>)</a:t>
          </a:r>
          <a:endParaRPr lang="nl-NL" sz="1500" dirty="0">
            <a:solidFill>
              <a:srgbClr val="000000"/>
            </a:solidFill>
          </a:endParaRPr>
        </a:p>
      </dgm:t>
    </dgm:pt>
    <dgm:pt modelId="{0EA5EDFA-4B03-C642-9BB9-3F7CD162E0F6}" type="parTrans" cxnId="{784EB1DC-BE1E-8744-8D1A-8BEE3C0C19AC}">
      <dgm:prSet/>
      <dgm:spPr/>
      <dgm:t>
        <a:bodyPr/>
        <a:lstStyle/>
        <a:p>
          <a:endParaRPr lang="en-US"/>
        </a:p>
      </dgm:t>
    </dgm:pt>
    <dgm:pt modelId="{6C23FE96-7942-BA44-82F5-7F1D3C2F0F33}" type="sibTrans" cxnId="{784EB1DC-BE1E-8744-8D1A-8BEE3C0C19AC}">
      <dgm:prSet/>
      <dgm:spPr/>
      <dgm:t>
        <a:bodyPr/>
        <a:lstStyle/>
        <a:p>
          <a:endParaRPr lang="en-US"/>
        </a:p>
      </dgm:t>
    </dgm:pt>
    <dgm:pt modelId="{37154E16-33DF-6F4C-8CE3-F3287A6231BB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nl-NL" sz="1800" b="1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baseline="0" dirty="0" smtClean="0">
              <a:solidFill>
                <a:srgbClr val="000000"/>
              </a:solidFill>
            </a:rPr>
            <a:t> dreigingen</a:t>
          </a:r>
          <a:r>
            <a:rPr lang="nl-NL" sz="1800" b="1" dirty="0" smtClean="0">
              <a:solidFill>
                <a:srgbClr val="000000"/>
              </a:solidFill>
            </a:rPr>
            <a:t> rondom Europa en Koninkrijk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err="1" smtClean="0">
              <a:solidFill>
                <a:srgbClr val="000000"/>
              </a:solidFill>
            </a:rPr>
            <a:t>external</a:t>
          </a:r>
          <a:r>
            <a:rPr lang="nl-NL" sz="1600" i="1" dirty="0" smtClean="0">
              <a:solidFill>
                <a:srgbClr val="000000"/>
              </a:solidFill>
            </a:rPr>
            <a:t>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17535DF9-3D65-6C4D-B063-04703802B6B1}" type="parTrans" cxnId="{0804147F-D824-B347-B1EB-F0A3E2BD7BC5}">
      <dgm:prSet/>
      <dgm:spPr/>
      <dgm:t>
        <a:bodyPr/>
        <a:lstStyle/>
        <a:p>
          <a:endParaRPr lang="en-US"/>
        </a:p>
      </dgm:t>
    </dgm:pt>
    <dgm:pt modelId="{07DADD2C-7076-5040-A8F3-249DF414552B}" type="sibTrans" cxnId="{0804147F-D824-B347-B1EB-F0A3E2BD7BC5}">
      <dgm:prSet/>
      <dgm:spPr/>
      <dgm:t>
        <a:bodyPr/>
        <a:lstStyle/>
        <a:p>
          <a:endParaRPr lang="en-US"/>
        </a:p>
      </dgm:t>
    </dgm:pt>
    <dgm:pt modelId="{5A80F5D8-4E92-164E-9FE3-F5F427E5197F}">
      <dgm:prSet phldrT="[Text]" custT="1"/>
      <dgm:spPr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nl-NL" sz="1800" b="1" noProof="0" dirty="0" smtClean="0">
              <a:solidFill>
                <a:srgbClr val="000000"/>
              </a:solidFill>
            </a:rPr>
            <a:t>Bescherming</a:t>
          </a:r>
          <a:r>
            <a:rPr lang="nl-NL" sz="1800" b="1" dirty="0" smtClean="0">
              <a:solidFill>
                <a:srgbClr val="000000"/>
              </a:solidFill>
            </a:rPr>
            <a:t> knooppuntfunctie NL</a:t>
          </a:r>
        </a:p>
        <a:p>
          <a:r>
            <a:rPr lang="nl-NL" sz="1600" dirty="0" smtClean="0">
              <a:solidFill>
                <a:srgbClr val="000000"/>
              </a:solidFill>
            </a:rPr>
            <a:t>(</a:t>
          </a:r>
          <a:r>
            <a:rPr lang="nl-NL" sz="1600" i="1" dirty="0" smtClean="0">
              <a:solidFill>
                <a:srgbClr val="000000"/>
              </a:solidFill>
            </a:rPr>
            <a:t>flow security</a:t>
          </a:r>
          <a:r>
            <a:rPr lang="nl-NL" sz="1600" dirty="0" smtClean="0">
              <a:solidFill>
                <a:srgbClr val="000000"/>
              </a:solidFill>
            </a:rPr>
            <a:t>)</a:t>
          </a:r>
          <a:endParaRPr lang="nl-NL" sz="1600" dirty="0">
            <a:solidFill>
              <a:srgbClr val="000000"/>
            </a:solidFill>
          </a:endParaRPr>
        </a:p>
      </dgm:t>
    </dgm:pt>
    <dgm:pt modelId="{D3F16B18-0526-5C4B-BA46-A5424DAC0C51}" type="parTrans" cxnId="{516A737B-E4D7-2E42-841B-9FEE7F5C0D0F}">
      <dgm:prSet/>
      <dgm:spPr/>
      <dgm:t>
        <a:bodyPr/>
        <a:lstStyle/>
        <a:p>
          <a:endParaRPr lang="en-US"/>
        </a:p>
      </dgm:t>
    </dgm:pt>
    <dgm:pt modelId="{338D0911-2A42-6748-98B0-B998EFDF47C8}" type="sibTrans" cxnId="{516A737B-E4D7-2E42-841B-9FEE7F5C0D0F}">
      <dgm:prSet/>
      <dgm:spPr/>
      <dgm:t>
        <a:bodyPr/>
        <a:lstStyle/>
        <a:p>
          <a:endParaRPr lang="en-US"/>
        </a:p>
      </dgm:t>
    </dgm:pt>
    <dgm:pt modelId="{D16C185A-A339-E845-868E-8FB12559DB58}" type="pres">
      <dgm:prSet presAssocID="{59742644-912A-F542-ACD0-CF7A7FDA4A0D}" presName="compositeShape" presStyleCnt="0">
        <dgm:presLayoutVars>
          <dgm:chMax val="7"/>
          <dgm:dir/>
          <dgm:resizeHandles val="exact"/>
        </dgm:presLayoutVars>
      </dgm:prSet>
      <dgm:spPr/>
    </dgm:pt>
    <dgm:pt modelId="{124F317A-B870-574E-9C83-953DAB35BB99}" type="pres">
      <dgm:prSet presAssocID="{7A6AC7CF-33C6-CE41-A56A-291757A0BC3C}" presName="circ1" presStyleLbl="vennNode1" presStyleIdx="0" presStyleCnt="3"/>
      <dgm:spPr/>
      <dgm:t>
        <a:bodyPr/>
        <a:lstStyle/>
        <a:p>
          <a:endParaRPr lang="en-US"/>
        </a:p>
      </dgm:t>
    </dgm:pt>
    <dgm:pt modelId="{50832B24-3560-CF4A-B3EC-5D3A0FAA5D14}" type="pres">
      <dgm:prSet presAssocID="{7A6AC7CF-33C6-CE41-A56A-291757A0BC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F11F9-C593-4C41-97D5-643889ADB70D}" type="pres">
      <dgm:prSet presAssocID="{37154E16-33DF-6F4C-8CE3-F3287A6231BB}" presName="circ2" presStyleLbl="vennNode1" presStyleIdx="1" presStyleCnt="3" custLinFactNeighborY="1789"/>
      <dgm:spPr/>
      <dgm:t>
        <a:bodyPr/>
        <a:lstStyle/>
        <a:p>
          <a:endParaRPr lang="en-US"/>
        </a:p>
      </dgm:t>
    </dgm:pt>
    <dgm:pt modelId="{D5A7D7C0-2C7A-CE47-A242-AA62B6466292}" type="pres">
      <dgm:prSet presAssocID="{37154E16-33DF-6F4C-8CE3-F3287A6231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654ED-8B04-4C4A-A8D8-59328CC6B479}" type="pres">
      <dgm:prSet presAssocID="{5A80F5D8-4E92-164E-9FE3-F5F427E5197F}" presName="circ3" presStyleLbl="vennNode1" presStyleIdx="2" presStyleCnt="3" custLinFactNeighborX="-1280" custLinFactNeighborY="2560"/>
      <dgm:spPr/>
      <dgm:t>
        <a:bodyPr/>
        <a:lstStyle/>
        <a:p>
          <a:endParaRPr lang="en-US"/>
        </a:p>
      </dgm:t>
    </dgm:pt>
    <dgm:pt modelId="{D99AE638-4DCA-924A-89C0-5D5458EB0B9F}" type="pres">
      <dgm:prSet presAssocID="{5A80F5D8-4E92-164E-9FE3-F5F427E519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C5FA5C-45CC-3844-8855-70386124835E}" type="presOf" srcId="{5A80F5D8-4E92-164E-9FE3-F5F427E5197F}" destId="{8BD654ED-8B04-4C4A-A8D8-59328CC6B479}" srcOrd="0" destOrd="0" presId="urn:microsoft.com/office/officeart/2005/8/layout/venn1"/>
    <dgm:cxn modelId="{954B10C7-6697-E744-B71A-8B233493BC24}" type="presOf" srcId="{5A80F5D8-4E92-164E-9FE3-F5F427E5197F}" destId="{D99AE638-4DCA-924A-89C0-5D5458EB0B9F}" srcOrd="1" destOrd="0" presId="urn:microsoft.com/office/officeart/2005/8/layout/venn1"/>
    <dgm:cxn modelId="{516A737B-E4D7-2E42-841B-9FEE7F5C0D0F}" srcId="{59742644-912A-F542-ACD0-CF7A7FDA4A0D}" destId="{5A80F5D8-4E92-164E-9FE3-F5F427E5197F}" srcOrd="2" destOrd="0" parTransId="{D3F16B18-0526-5C4B-BA46-A5424DAC0C51}" sibTransId="{338D0911-2A42-6748-98B0-B998EFDF47C8}"/>
    <dgm:cxn modelId="{D4323F09-8829-CD43-9925-DFC482F47B1F}" type="presOf" srcId="{7A6AC7CF-33C6-CE41-A56A-291757A0BC3C}" destId="{124F317A-B870-574E-9C83-953DAB35BB99}" srcOrd="0" destOrd="0" presId="urn:microsoft.com/office/officeart/2005/8/layout/venn1"/>
    <dgm:cxn modelId="{1002339F-0199-D34D-8277-8D9339BE2AD2}" type="presOf" srcId="{59742644-912A-F542-ACD0-CF7A7FDA4A0D}" destId="{D16C185A-A339-E845-868E-8FB12559DB58}" srcOrd="0" destOrd="0" presId="urn:microsoft.com/office/officeart/2005/8/layout/venn1"/>
    <dgm:cxn modelId="{30C76A55-D302-594A-AC49-DF00FEA13670}" type="presOf" srcId="{37154E16-33DF-6F4C-8CE3-F3287A6231BB}" destId="{D5A7D7C0-2C7A-CE47-A242-AA62B6466292}" srcOrd="1" destOrd="0" presId="urn:microsoft.com/office/officeart/2005/8/layout/venn1"/>
    <dgm:cxn modelId="{784EB1DC-BE1E-8744-8D1A-8BEE3C0C19AC}" srcId="{59742644-912A-F542-ACD0-CF7A7FDA4A0D}" destId="{7A6AC7CF-33C6-CE41-A56A-291757A0BC3C}" srcOrd="0" destOrd="0" parTransId="{0EA5EDFA-4B03-C642-9BB9-3F7CD162E0F6}" sibTransId="{6C23FE96-7942-BA44-82F5-7F1D3C2F0F33}"/>
    <dgm:cxn modelId="{0492E067-E772-3049-A0EA-C7CF98F722D3}" type="presOf" srcId="{37154E16-33DF-6F4C-8CE3-F3287A6231BB}" destId="{4C1F11F9-C593-4C41-97D5-643889ADB70D}" srcOrd="0" destOrd="0" presId="urn:microsoft.com/office/officeart/2005/8/layout/venn1"/>
    <dgm:cxn modelId="{8D1427DB-517E-9B40-96BE-88619B137650}" type="presOf" srcId="{7A6AC7CF-33C6-CE41-A56A-291757A0BC3C}" destId="{50832B24-3560-CF4A-B3EC-5D3A0FAA5D14}" srcOrd="1" destOrd="0" presId="urn:microsoft.com/office/officeart/2005/8/layout/venn1"/>
    <dgm:cxn modelId="{0804147F-D824-B347-B1EB-F0A3E2BD7BC5}" srcId="{59742644-912A-F542-ACD0-CF7A7FDA4A0D}" destId="{37154E16-33DF-6F4C-8CE3-F3287A6231BB}" srcOrd="1" destOrd="0" parTransId="{17535DF9-3D65-6C4D-B063-04703802B6B1}" sibTransId="{07DADD2C-7076-5040-A8F3-249DF414552B}"/>
    <dgm:cxn modelId="{D1EA7A99-78C7-0244-B12F-6F6FC7610A0D}" type="presParOf" srcId="{D16C185A-A339-E845-868E-8FB12559DB58}" destId="{124F317A-B870-574E-9C83-953DAB35BB99}" srcOrd="0" destOrd="0" presId="urn:microsoft.com/office/officeart/2005/8/layout/venn1"/>
    <dgm:cxn modelId="{D0289B98-851F-F849-9C48-FD2F6BFAC1B4}" type="presParOf" srcId="{D16C185A-A339-E845-868E-8FB12559DB58}" destId="{50832B24-3560-CF4A-B3EC-5D3A0FAA5D14}" srcOrd="1" destOrd="0" presId="urn:microsoft.com/office/officeart/2005/8/layout/venn1"/>
    <dgm:cxn modelId="{E1409548-9876-7946-B672-735C34E56EC9}" type="presParOf" srcId="{D16C185A-A339-E845-868E-8FB12559DB58}" destId="{4C1F11F9-C593-4C41-97D5-643889ADB70D}" srcOrd="2" destOrd="0" presId="urn:microsoft.com/office/officeart/2005/8/layout/venn1"/>
    <dgm:cxn modelId="{E98F5B8D-6E5D-F640-B2EE-FEE4D80C63CC}" type="presParOf" srcId="{D16C185A-A339-E845-868E-8FB12559DB58}" destId="{D5A7D7C0-2C7A-CE47-A242-AA62B6466292}" srcOrd="3" destOrd="0" presId="urn:microsoft.com/office/officeart/2005/8/layout/venn1"/>
    <dgm:cxn modelId="{DDC21CC3-A461-B840-9B19-5625DB6A268C}" type="presParOf" srcId="{D16C185A-A339-E845-868E-8FB12559DB58}" destId="{8BD654ED-8B04-4C4A-A8D8-59328CC6B479}" srcOrd="4" destOrd="0" presId="urn:microsoft.com/office/officeart/2005/8/layout/venn1"/>
    <dgm:cxn modelId="{F7D86F60-4DD9-9E48-AFAE-C016CDD2CE94}" type="presParOf" srcId="{D16C185A-A339-E845-868E-8FB12559DB58}" destId="{D99AE638-4DCA-924A-89C0-5D5458EB0B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F317A-B870-574E-9C83-953DAB35BB99}">
      <dsp:nvSpPr>
        <dsp:cNvPr id="0" name=""/>
        <dsp:cNvSpPr/>
      </dsp:nvSpPr>
      <dsp:spPr>
        <a:xfrm>
          <a:off x="2465670" y="140925"/>
          <a:ext cx="2915703" cy="2915703"/>
        </a:xfrm>
        <a:prstGeom prst="ellipse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000000"/>
              </a:solidFill>
            </a:rPr>
            <a:t>(</a:t>
          </a:r>
          <a:r>
            <a:rPr lang="nl-NL" sz="1500" i="1" kern="1200" dirty="0" err="1" smtClean="0">
              <a:solidFill>
                <a:srgbClr val="000000"/>
              </a:solidFill>
            </a:rPr>
            <a:t>territorial</a:t>
          </a:r>
          <a:r>
            <a:rPr lang="nl-NL" sz="1500" i="1" kern="1200" dirty="0" smtClean="0">
              <a:solidFill>
                <a:srgbClr val="000000"/>
              </a:solidFill>
            </a:rPr>
            <a:t> &amp; home security</a:t>
          </a:r>
          <a:r>
            <a:rPr lang="nl-NL" sz="1500" kern="1200" dirty="0" smtClean="0">
              <a:solidFill>
                <a:srgbClr val="000000"/>
              </a:solidFill>
            </a:rPr>
            <a:t>)</a:t>
          </a:r>
          <a:endParaRPr lang="nl-NL" sz="1500" kern="1200" dirty="0">
            <a:solidFill>
              <a:srgbClr val="000000"/>
            </a:solidFill>
          </a:endParaRPr>
        </a:p>
      </dsp:txBody>
      <dsp:txXfrm>
        <a:off x="2854431" y="651173"/>
        <a:ext cx="2138182" cy="1312066"/>
      </dsp:txXfrm>
    </dsp:sp>
    <dsp:sp modelId="{4C1F11F9-C593-4C41-97D5-643889ADB70D}">
      <dsp:nvSpPr>
        <dsp:cNvPr id="0" name=""/>
        <dsp:cNvSpPr/>
      </dsp:nvSpPr>
      <dsp:spPr>
        <a:xfrm>
          <a:off x="3517753" y="2056513"/>
          <a:ext cx="2915703" cy="2915703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kern="1200" baseline="0" dirty="0" smtClean="0">
              <a:solidFill>
                <a:srgbClr val="000000"/>
              </a:solidFill>
            </a:rPr>
            <a:t> dreigingen</a:t>
          </a:r>
          <a:r>
            <a:rPr lang="nl-NL" sz="1800" b="1" kern="1200" dirty="0" smtClean="0">
              <a:solidFill>
                <a:srgbClr val="000000"/>
              </a:solidFill>
            </a:rPr>
            <a:t> rondom Europa en Koninkrijk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err="1" smtClean="0">
              <a:solidFill>
                <a:srgbClr val="000000"/>
              </a:solidFill>
            </a:rPr>
            <a:t>external</a:t>
          </a:r>
          <a:r>
            <a:rPr lang="nl-NL" sz="1600" i="1" kern="1200" dirty="0" smtClean="0">
              <a:solidFill>
                <a:srgbClr val="000000"/>
              </a:solidFill>
            </a:rPr>
            <a:t>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4409473" y="2809737"/>
        <a:ext cx="1749422" cy="1603637"/>
      </dsp:txXfrm>
    </dsp:sp>
    <dsp:sp modelId="{8BD654ED-8B04-4C4A-A8D8-59328CC6B479}">
      <dsp:nvSpPr>
        <dsp:cNvPr id="0" name=""/>
        <dsp:cNvSpPr/>
      </dsp:nvSpPr>
      <dsp:spPr>
        <a:xfrm>
          <a:off x="1376266" y="2037882"/>
          <a:ext cx="2915703" cy="2915703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noProof="0" dirty="0" smtClean="0">
              <a:solidFill>
                <a:srgbClr val="000000"/>
              </a:solidFill>
            </a:rPr>
            <a:t>Bescherming</a:t>
          </a:r>
          <a:r>
            <a:rPr lang="nl-NL" sz="1800" b="1" kern="1200" dirty="0" smtClean="0">
              <a:solidFill>
                <a:srgbClr val="000000"/>
              </a:solidFill>
            </a:rPr>
            <a:t> knooppuntfunctie NL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smtClean="0">
              <a:solidFill>
                <a:srgbClr val="000000"/>
              </a:solidFill>
            </a:rPr>
            <a:t>flow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1650828" y="2791106"/>
        <a:ext cx="1749422" cy="1603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F317A-B870-574E-9C83-953DAB35BB99}">
      <dsp:nvSpPr>
        <dsp:cNvPr id="0" name=""/>
        <dsp:cNvSpPr/>
      </dsp:nvSpPr>
      <dsp:spPr>
        <a:xfrm>
          <a:off x="2465670" y="140925"/>
          <a:ext cx="2915703" cy="2915703"/>
        </a:xfrm>
        <a:prstGeom prst="ellipse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000000"/>
              </a:solidFill>
            </a:rPr>
            <a:t>(</a:t>
          </a:r>
          <a:r>
            <a:rPr lang="nl-NL" sz="1500" i="1" kern="1200" dirty="0" err="1" smtClean="0">
              <a:solidFill>
                <a:srgbClr val="000000"/>
              </a:solidFill>
            </a:rPr>
            <a:t>territorial</a:t>
          </a:r>
          <a:r>
            <a:rPr lang="nl-NL" sz="1500" i="1" kern="1200" dirty="0" smtClean="0">
              <a:solidFill>
                <a:srgbClr val="000000"/>
              </a:solidFill>
            </a:rPr>
            <a:t> &amp; home security</a:t>
          </a:r>
          <a:r>
            <a:rPr lang="nl-NL" sz="1500" kern="1200" dirty="0" smtClean="0">
              <a:solidFill>
                <a:srgbClr val="000000"/>
              </a:solidFill>
            </a:rPr>
            <a:t>)</a:t>
          </a:r>
          <a:endParaRPr lang="nl-NL" sz="1500" kern="1200" dirty="0">
            <a:solidFill>
              <a:srgbClr val="000000"/>
            </a:solidFill>
          </a:endParaRPr>
        </a:p>
      </dsp:txBody>
      <dsp:txXfrm>
        <a:off x="2854431" y="651173"/>
        <a:ext cx="2138182" cy="1312066"/>
      </dsp:txXfrm>
    </dsp:sp>
    <dsp:sp modelId="{4C1F11F9-C593-4C41-97D5-643889ADB70D}">
      <dsp:nvSpPr>
        <dsp:cNvPr id="0" name=""/>
        <dsp:cNvSpPr/>
      </dsp:nvSpPr>
      <dsp:spPr>
        <a:xfrm>
          <a:off x="3517753" y="2056513"/>
          <a:ext cx="2915703" cy="2915703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kern="1200" baseline="0" dirty="0" smtClean="0">
              <a:solidFill>
                <a:srgbClr val="000000"/>
              </a:solidFill>
            </a:rPr>
            <a:t> dreigingen</a:t>
          </a:r>
          <a:r>
            <a:rPr lang="nl-NL" sz="1800" b="1" kern="1200" dirty="0" smtClean="0">
              <a:solidFill>
                <a:srgbClr val="000000"/>
              </a:solidFill>
            </a:rPr>
            <a:t> rondom Europa en Koninkrijk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err="1" smtClean="0">
              <a:solidFill>
                <a:srgbClr val="000000"/>
              </a:solidFill>
            </a:rPr>
            <a:t>external</a:t>
          </a:r>
          <a:r>
            <a:rPr lang="nl-NL" sz="1600" i="1" kern="1200" dirty="0" smtClean="0">
              <a:solidFill>
                <a:srgbClr val="000000"/>
              </a:solidFill>
            </a:rPr>
            <a:t>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4409473" y="2809737"/>
        <a:ext cx="1749422" cy="1603637"/>
      </dsp:txXfrm>
    </dsp:sp>
    <dsp:sp modelId="{8BD654ED-8B04-4C4A-A8D8-59328CC6B479}">
      <dsp:nvSpPr>
        <dsp:cNvPr id="0" name=""/>
        <dsp:cNvSpPr/>
      </dsp:nvSpPr>
      <dsp:spPr>
        <a:xfrm>
          <a:off x="1376266" y="2037882"/>
          <a:ext cx="2915703" cy="2915703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noProof="0" dirty="0" smtClean="0">
              <a:solidFill>
                <a:srgbClr val="000000"/>
              </a:solidFill>
            </a:rPr>
            <a:t>Bescherming</a:t>
          </a:r>
          <a:r>
            <a:rPr lang="nl-NL" sz="1800" b="1" kern="1200" dirty="0" smtClean="0">
              <a:solidFill>
                <a:srgbClr val="000000"/>
              </a:solidFill>
            </a:rPr>
            <a:t> knooppuntfunctie NL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smtClean="0">
              <a:solidFill>
                <a:srgbClr val="000000"/>
              </a:solidFill>
            </a:rPr>
            <a:t>flow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1650828" y="2791106"/>
        <a:ext cx="1749422" cy="16036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F317A-B870-574E-9C83-953DAB35BB99}">
      <dsp:nvSpPr>
        <dsp:cNvPr id="0" name=""/>
        <dsp:cNvSpPr/>
      </dsp:nvSpPr>
      <dsp:spPr>
        <a:xfrm>
          <a:off x="2465670" y="140925"/>
          <a:ext cx="2915703" cy="2915703"/>
        </a:xfrm>
        <a:prstGeom prst="ellipse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000000"/>
              </a:solidFill>
            </a:rPr>
            <a:t>(</a:t>
          </a:r>
          <a:r>
            <a:rPr lang="nl-NL" sz="1500" i="1" kern="1200" dirty="0" err="1" smtClean="0">
              <a:solidFill>
                <a:srgbClr val="000000"/>
              </a:solidFill>
            </a:rPr>
            <a:t>territorial</a:t>
          </a:r>
          <a:r>
            <a:rPr lang="nl-NL" sz="1500" i="1" kern="1200" dirty="0" smtClean="0">
              <a:solidFill>
                <a:srgbClr val="000000"/>
              </a:solidFill>
            </a:rPr>
            <a:t> &amp; home security</a:t>
          </a:r>
          <a:r>
            <a:rPr lang="nl-NL" sz="1500" kern="1200" dirty="0" smtClean="0">
              <a:solidFill>
                <a:srgbClr val="000000"/>
              </a:solidFill>
            </a:rPr>
            <a:t>)</a:t>
          </a:r>
          <a:endParaRPr lang="nl-NL" sz="1500" kern="1200" dirty="0">
            <a:solidFill>
              <a:srgbClr val="000000"/>
            </a:solidFill>
          </a:endParaRPr>
        </a:p>
      </dsp:txBody>
      <dsp:txXfrm>
        <a:off x="2854431" y="651173"/>
        <a:ext cx="2138182" cy="1312066"/>
      </dsp:txXfrm>
    </dsp:sp>
    <dsp:sp modelId="{4C1F11F9-C593-4C41-97D5-643889ADB70D}">
      <dsp:nvSpPr>
        <dsp:cNvPr id="0" name=""/>
        <dsp:cNvSpPr/>
      </dsp:nvSpPr>
      <dsp:spPr>
        <a:xfrm>
          <a:off x="3517753" y="2056513"/>
          <a:ext cx="2915703" cy="2915703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kern="1200" baseline="0" dirty="0" smtClean="0">
              <a:solidFill>
                <a:srgbClr val="000000"/>
              </a:solidFill>
            </a:rPr>
            <a:t> dreigingen</a:t>
          </a:r>
          <a:r>
            <a:rPr lang="nl-NL" sz="1800" b="1" kern="1200" dirty="0" smtClean="0">
              <a:solidFill>
                <a:srgbClr val="000000"/>
              </a:solidFill>
            </a:rPr>
            <a:t> rondom Europa en Koninkrijk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err="1" smtClean="0">
              <a:solidFill>
                <a:srgbClr val="000000"/>
              </a:solidFill>
            </a:rPr>
            <a:t>external</a:t>
          </a:r>
          <a:r>
            <a:rPr lang="nl-NL" sz="1600" i="1" kern="1200" dirty="0" smtClean="0">
              <a:solidFill>
                <a:srgbClr val="000000"/>
              </a:solidFill>
            </a:rPr>
            <a:t>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4409473" y="2809737"/>
        <a:ext cx="1749422" cy="1603637"/>
      </dsp:txXfrm>
    </dsp:sp>
    <dsp:sp modelId="{8BD654ED-8B04-4C4A-A8D8-59328CC6B479}">
      <dsp:nvSpPr>
        <dsp:cNvPr id="0" name=""/>
        <dsp:cNvSpPr/>
      </dsp:nvSpPr>
      <dsp:spPr>
        <a:xfrm>
          <a:off x="1376266" y="2037882"/>
          <a:ext cx="2915703" cy="2915703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noProof="0" dirty="0" smtClean="0">
              <a:solidFill>
                <a:srgbClr val="000000"/>
              </a:solidFill>
            </a:rPr>
            <a:t>Bescherming</a:t>
          </a:r>
          <a:r>
            <a:rPr lang="nl-NL" sz="1800" b="1" kern="1200" dirty="0" smtClean="0">
              <a:solidFill>
                <a:srgbClr val="000000"/>
              </a:solidFill>
            </a:rPr>
            <a:t> knooppuntfunctie NL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smtClean="0">
              <a:solidFill>
                <a:srgbClr val="000000"/>
              </a:solidFill>
            </a:rPr>
            <a:t>flow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1650828" y="2791106"/>
        <a:ext cx="1749422" cy="16036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F317A-B870-574E-9C83-953DAB35BB99}">
      <dsp:nvSpPr>
        <dsp:cNvPr id="0" name=""/>
        <dsp:cNvSpPr/>
      </dsp:nvSpPr>
      <dsp:spPr>
        <a:xfrm>
          <a:off x="2465670" y="140925"/>
          <a:ext cx="2915703" cy="2915703"/>
        </a:xfrm>
        <a:prstGeom prst="ellipse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chemeClr val="tx1"/>
              </a:solidFill>
            </a:rPr>
            <a:t>Verdediging en bescherming eigen en Navo/EU-grondgebied &amp; samenleving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000000"/>
              </a:solidFill>
            </a:rPr>
            <a:t>(</a:t>
          </a:r>
          <a:r>
            <a:rPr lang="nl-NL" sz="1500" i="1" kern="1200" dirty="0" err="1" smtClean="0">
              <a:solidFill>
                <a:srgbClr val="000000"/>
              </a:solidFill>
            </a:rPr>
            <a:t>territorial</a:t>
          </a:r>
          <a:r>
            <a:rPr lang="nl-NL" sz="1500" i="1" kern="1200" dirty="0" smtClean="0">
              <a:solidFill>
                <a:srgbClr val="000000"/>
              </a:solidFill>
            </a:rPr>
            <a:t> &amp; home security</a:t>
          </a:r>
          <a:r>
            <a:rPr lang="nl-NL" sz="1500" kern="1200" dirty="0" smtClean="0">
              <a:solidFill>
                <a:srgbClr val="000000"/>
              </a:solidFill>
            </a:rPr>
            <a:t>)</a:t>
          </a:r>
          <a:endParaRPr lang="nl-NL" sz="1500" kern="1200" dirty="0">
            <a:solidFill>
              <a:srgbClr val="000000"/>
            </a:solidFill>
          </a:endParaRPr>
        </a:p>
      </dsp:txBody>
      <dsp:txXfrm>
        <a:off x="2854431" y="651173"/>
        <a:ext cx="2138182" cy="1312066"/>
      </dsp:txXfrm>
    </dsp:sp>
    <dsp:sp modelId="{4C1F11F9-C593-4C41-97D5-643889ADB70D}">
      <dsp:nvSpPr>
        <dsp:cNvPr id="0" name=""/>
        <dsp:cNvSpPr/>
      </dsp:nvSpPr>
      <dsp:spPr>
        <a:xfrm>
          <a:off x="3517753" y="2015402"/>
          <a:ext cx="2915703" cy="2915703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 smtClean="0">
              <a:solidFill>
                <a:srgbClr val="000000"/>
              </a:solidFill>
            </a:rPr>
            <a:t>Bevordering stabiliteit en bestrijding</a:t>
          </a:r>
          <a:r>
            <a:rPr lang="nl-NL" sz="1800" b="1" kern="1200" baseline="0" dirty="0" smtClean="0">
              <a:solidFill>
                <a:srgbClr val="000000"/>
              </a:solidFill>
            </a:rPr>
            <a:t> dreigingen</a:t>
          </a:r>
          <a:r>
            <a:rPr lang="nl-NL" sz="1800" b="1" kern="1200" dirty="0" smtClean="0">
              <a:solidFill>
                <a:srgbClr val="000000"/>
              </a:solidFill>
            </a:rPr>
            <a:t> rondom Europa en Koninkrijk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err="1" smtClean="0">
              <a:solidFill>
                <a:srgbClr val="000000"/>
              </a:solidFill>
            </a:rPr>
            <a:t>external</a:t>
          </a:r>
          <a:r>
            <a:rPr lang="nl-NL" sz="1600" i="1" kern="1200" dirty="0" smtClean="0">
              <a:solidFill>
                <a:srgbClr val="000000"/>
              </a:solidFill>
            </a:rPr>
            <a:t>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4409473" y="2768625"/>
        <a:ext cx="1749422" cy="1603637"/>
      </dsp:txXfrm>
    </dsp:sp>
    <dsp:sp modelId="{8BD654ED-8B04-4C4A-A8D8-59328CC6B479}">
      <dsp:nvSpPr>
        <dsp:cNvPr id="0" name=""/>
        <dsp:cNvSpPr/>
      </dsp:nvSpPr>
      <dsp:spPr>
        <a:xfrm>
          <a:off x="1376266" y="2037882"/>
          <a:ext cx="2915703" cy="2915703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>
          <a:solidFill>
            <a:schemeClr val="accent6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noProof="0" dirty="0" smtClean="0">
              <a:solidFill>
                <a:srgbClr val="000000"/>
              </a:solidFill>
            </a:rPr>
            <a:t>Bescherming</a:t>
          </a:r>
          <a:r>
            <a:rPr lang="nl-NL" sz="1800" b="1" kern="1200" dirty="0" smtClean="0">
              <a:solidFill>
                <a:srgbClr val="000000"/>
              </a:solidFill>
            </a:rPr>
            <a:t> knooppuntfunctie NL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>
              <a:solidFill>
                <a:srgbClr val="000000"/>
              </a:solidFill>
            </a:rPr>
            <a:t>(</a:t>
          </a:r>
          <a:r>
            <a:rPr lang="nl-NL" sz="1600" i="1" kern="1200" dirty="0" smtClean="0">
              <a:solidFill>
                <a:srgbClr val="000000"/>
              </a:solidFill>
            </a:rPr>
            <a:t>flow security</a:t>
          </a:r>
          <a:r>
            <a:rPr lang="nl-NL" sz="1600" kern="1200" dirty="0" smtClean="0">
              <a:solidFill>
                <a:srgbClr val="000000"/>
              </a:solidFill>
            </a:rPr>
            <a:t>)</a:t>
          </a:r>
          <a:endParaRPr lang="nl-NL" sz="1600" kern="1200" dirty="0">
            <a:solidFill>
              <a:srgbClr val="000000"/>
            </a:solidFill>
          </a:endParaRPr>
        </a:p>
      </dsp:txBody>
      <dsp:txXfrm>
        <a:off x="1650828" y="2791106"/>
        <a:ext cx="1749422" cy="160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884" y="0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9F6D3B20-2FA7-4539-98A1-F4F49C7B77A5}" type="datetimeFigureOut">
              <a:rPr lang="nl-NL" smtClean="0"/>
              <a:t>16-3-2016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324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884" y="9443324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CB759F2E-6145-4FC3-B9B5-26A3DAB0D37C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5482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884" y="0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4C6E1247-D5D1-6A4D-8C09-963374EF1F41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4" tIns="45772" rIns="91544" bIns="4577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3" y="4723252"/>
            <a:ext cx="5448937" cy="4473654"/>
          </a:xfrm>
          <a:prstGeom prst="rect">
            <a:avLst/>
          </a:prstGeom>
        </p:spPr>
        <p:txBody>
          <a:bodyPr vert="horz" lIns="91544" tIns="45772" rIns="91544" bIns="4577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324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884" y="9443324"/>
            <a:ext cx="2951904" cy="497603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BECF67F6-F005-734E-BCB4-4F774DDD4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018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ea typeface="MS PGothic" charset="-128"/>
              </a:rPr>
              <a:t>Aanvullingen in de onderwater schermen.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Eventuele</a:t>
            </a:r>
            <a:r>
              <a:rPr lang="en-US" smtClean="0"/>
              <a:t> voettekst</a:t>
            </a:r>
            <a:endParaRPr lang="en-US"/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056"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1pPr>
            <a:lvl2pPr marL="744063" indent="-286177" defTabSz="965056"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2pPr>
            <a:lvl3pPr marL="1144712" indent="-228943" defTabSz="965056"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3pPr>
            <a:lvl4pPr marL="1602595" indent="-228943" defTabSz="965056"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4pPr>
            <a:lvl5pPr marL="2060481" indent="-228943" defTabSz="965056"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5pPr>
            <a:lvl6pPr marL="2518364" indent="-228943" defTabSz="96505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6pPr>
            <a:lvl7pPr marL="2976249" indent="-228943" defTabSz="96505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7pPr>
            <a:lvl8pPr marL="3434133" indent="-228943" defTabSz="96505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8pPr>
            <a:lvl9pPr marL="3892018" indent="-228943" defTabSz="96505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charset="0"/>
                <a:ea typeface="MS PGothic" charset="-128"/>
              </a:defRPr>
            </a:lvl9pPr>
          </a:lstStyle>
          <a:p>
            <a:fld id="{B6B115B3-3AA8-554C-AF6F-498621625D30}" type="slidenum">
              <a:rPr lang="en-US" altLang="nl-NL" sz="1000">
                <a:latin typeface="Arial" charset="0"/>
              </a:rPr>
              <a:pPr/>
              <a:t>1</a:t>
            </a:fld>
            <a:endParaRPr lang="en-US" altLang="nl-NL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06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92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706" indent="-171706">
              <a:buFont typeface="Arial" charset="0"/>
              <a:buChar char="•"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41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706" indent="-171706">
              <a:buFont typeface="Arial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93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706" indent="-171706">
              <a:buFont typeface="Arial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52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706" indent="-171706">
              <a:buFont typeface="Arial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14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67F6-F005-734E-BCB4-4F774DDD4BE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86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8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9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83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2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8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55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29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14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6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5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B717-8F01-D943-B65D-B861674182F3}" type="datetimeFigureOut">
              <a:rPr lang="en-US" smtClean="0"/>
              <a:t>3/16/2016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BDAA4-D623-2B43-B452-D1B255F03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5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pTitel"/>
          <p:cNvSpPr>
            <a:spLocks noGrp="1" noChangeArrowheads="1"/>
          </p:cNvSpPr>
          <p:nvPr>
            <p:ph type="ctrTitle"/>
          </p:nvPr>
        </p:nvSpPr>
        <p:spPr>
          <a:xfrm>
            <a:off x="1476375" y="2809258"/>
            <a:ext cx="7056438" cy="2087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altLang="nl-NL" sz="4000" b="1" dirty="0">
                <a:latin typeface="Verdana" charset="0"/>
                <a:ea typeface="MS PGothic" charset="-128"/>
              </a:rPr>
              <a:t/>
            </a:r>
            <a:br>
              <a:rPr lang="nl-NL" altLang="nl-NL" sz="4000" b="1" dirty="0">
                <a:latin typeface="Verdana" charset="0"/>
                <a:ea typeface="MS PGothic" charset="-128"/>
              </a:rPr>
            </a:br>
            <a:r>
              <a:rPr lang="nl-NL" altLang="nl-NL" sz="4000" b="1" dirty="0">
                <a:latin typeface="Verdana" charset="0"/>
                <a:ea typeface="MS PGothic" charset="-128"/>
              </a:rPr>
              <a:t/>
            </a:r>
            <a:br>
              <a:rPr lang="nl-NL" altLang="nl-NL" sz="4000" b="1" dirty="0">
                <a:latin typeface="Verdana" charset="0"/>
                <a:ea typeface="MS PGothic" charset="-128"/>
              </a:rPr>
            </a:br>
            <a:r>
              <a:rPr lang="nl-NL" altLang="nl-NL" sz="4800" b="1" dirty="0" smtClean="0">
                <a:ea typeface="MS PGothic" charset="-128"/>
              </a:rPr>
              <a:t>Rondetafelgesprek </a:t>
            </a:r>
            <a:br>
              <a:rPr lang="nl-NL" altLang="nl-NL" sz="4800" b="1" dirty="0" smtClean="0">
                <a:ea typeface="MS PGothic" charset="-128"/>
              </a:rPr>
            </a:br>
            <a:r>
              <a:rPr lang="nl-NL" altLang="nl-NL" sz="4800" b="1" dirty="0" smtClean="0">
                <a:ea typeface="MS PGothic" charset="-128"/>
              </a:rPr>
              <a:t>Toekomst onderzeedienst</a:t>
            </a:r>
            <a:r>
              <a:rPr lang="nl-NL" altLang="nl-NL" sz="4800" b="1" dirty="0">
                <a:ea typeface="MS PGothic" charset="-128"/>
              </a:rPr>
              <a:t/>
            </a:r>
            <a:br>
              <a:rPr lang="nl-NL" altLang="nl-NL" sz="4800" b="1" dirty="0">
                <a:ea typeface="MS PGothic" charset="-128"/>
              </a:rPr>
            </a:br>
            <a:r>
              <a:rPr lang="nl-NL" altLang="nl-NL" sz="4000" b="1" dirty="0">
                <a:ea typeface="MS PGothic" charset="-128"/>
              </a:rPr>
              <a:t/>
            </a:r>
            <a:br>
              <a:rPr lang="nl-NL" altLang="nl-NL" sz="4000" b="1" dirty="0">
                <a:ea typeface="MS PGothic" charset="-128"/>
              </a:rPr>
            </a:br>
            <a:r>
              <a:rPr lang="nl-NL" altLang="nl-NL" sz="3200" b="1" dirty="0" smtClean="0">
                <a:ea typeface="MS PGothic" charset="-128"/>
              </a:rPr>
              <a:t>16 maart 2016</a:t>
            </a:r>
            <a:br>
              <a:rPr lang="nl-NL" altLang="nl-NL" sz="3200" b="1" dirty="0" smtClean="0">
                <a:ea typeface="MS PGothic" charset="-128"/>
              </a:rPr>
            </a:br>
            <a:r>
              <a:rPr lang="nl-NL" altLang="nl-NL" sz="3200" b="1" dirty="0">
                <a:ea typeface="MS PGothic" charset="-128"/>
              </a:rPr>
              <a:t/>
            </a:r>
            <a:br>
              <a:rPr lang="nl-NL" altLang="nl-NL" sz="3200" b="1" dirty="0">
                <a:ea typeface="MS PGothic" charset="-128"/>
              </a:rPr>
            </a:br>
            <a:r>
              <a:rPr lang="nl-NL" altLang="nl-NL" sz="3200" b="1" dirty="0" smtClean="0">
                <a:ea typeface="MS PGothic" charset="-128"/>
              </a:rPr>
              <a:t/>
            </a:r>
            <a:br>
              <a:rPr lang="nl-NL" altLang="nl-NL" sz="3200" b="1" dirty="0" smtClean="0">
                <a:ea typeface="MS PGothic" charset="-128"/>
              </a:rPr>
            </a:br>
            <a:r>
              <a:rPr lang="nl-NL" altLang="nl-NL" sz="3200" b="1" dirty="0">
                <a:ea typeface="MS PGothic" charset="-128"/>
              </a:rPr>
              <a:t/>
            </a:r>
            <a:br>
              <a:rPr lang="nl-NL" altLang="nl-NL" sz="3200" b="1" dirty="0">
                <a:ea typeface="MS PGothic" charset="-128"/>
              </a:rPr>
            </a:br>
            <a:r>
              <a:rPr lang="nl-NL" altLang="nl-NL" sz="3200" b="1" dirty="0">
                <a:ea typeface="MS PGothic" charset="-128"/>
              </a:rPr>
              <a:t/>
            </a:r>
            <a:br>
              <a:rPr lang="nl-NL" altLang="nl-NL" sz="3200" b="1" dirty="0">
                <a:ea typeface="MS PGothic" charset="-128"/>
              </a:rPr>
            </a:br>
            <a:r>
              <a:rPr lang="nl-NL" altLang="nl-NL" sz="3200" b="1" dirty="0">
                <a:solidFill>
                  <a:srgbClr val="376092"/>
                </a:solidFill>
                <a:ea typeface="MS PGothic" charset="-128"/>
              </a:rPr>
              <a:t/>
            </a:r>
            <a:br>
              <a:rPr lang="nl-NL" altLang="nl-NL" sz="3200" b="1" dirty="0">
                <a:solidFill>
                  <a:srgbClr val="376092"/>
                </a:solidFill>
                <a:ea typeface="MS PGothic" charset="-128"/>
              </a:rPr>
            </a:br>
            <a:r>
              <a:rPr lang="nl-NL" altLang="nl-NL" sz="3200" b="1" dirty="0">
                <a:ea typeface="MS PGothic" charset="-128"/>
              </a:rPr>
              <a:t/>
            </a:r>
            <a:br>
              <a:rPr lang="nl-NL" altLang="nl-NL" sz="3200" b="1" dirty="0">
                <a:ea typeface="MS PGothic" charset="-128"/>
              </a:rPr>
            </a:br>
            <a:endParaRPr lang="nl-NL" altLang="nl-NL" sz="2400" b="1" i="1" dirty="0">
              <a:latin typeface="Verdana" charset="0"/>
              <a:ea typeface="MS PGothic" charset="-128"/>
            </a:endParaRPr>
          </a:p>
        </p:txBody>
      </p:sp>
      <p:sp>
        <p:nvSpPr>
          <p:cNvPr id="5123" name="Ondertitel 3"/>
          <p:cNvSpPr>
            <a:spLocks noGrp="1"/>
          </p:cNvSpPr>
          <p:nvPr>
            <p:ph type="subTitle" idx="1"/>
          </p:nvPr>
        </p:nvSpPr>
        <p:spPr>
          <a:xfrm>
            <a:off x="4572000" y="5996927"/>
            <a:ext cx="4321175" cy="51584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600" dirty="0" smtClean="0">
                <a:latin typeface="Verdana" charset="0"/>
                <a:ea typeface="+mn-ea"/>
                <a:cs typeface="+mn-cs"/>
              </a:rPr>
              <a:t>Dr. S.J.G. Reyn	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l-NL" sz="2000" dirty="0" smtClean="0">
              <a:latin typeface="Verdana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l-NL" sz="2000" dirty="0" smtClean="0">
              <a:latin typeface="Verdana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2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b="1" dirty="0" err="1" smtClean="0">
                <a:ea typeface="MS PGothic" charset="-128"/>
              </a:rPr>
              <a:t>Strategische</a:t>
            </a:r>
            <a:r>
              <a:rPr lang="en-US" altLang="nl-NL" b="1" dirty="0" smtClean="0">
                <a:ea typeface="MS PGothic" charset="-128"/>
              </a:rPr>
              <a:t> </a:t>
            </a:r>
            <a:r>
              <a:rPr lang="en-US" altLang="nl-NL" b="1" dirty="0" err="1" smtClean="0">
                <a:ea typeface="MS PGothic" charset="-128"/>
              </a:rPr>
              <a:t>ontwikkelingen</a:t>
            </a:r>
            <a:endParaRPr lang="en-US" altLang="nl-NL" b="1" dirty="0">
              <a:ea typeface="MS PGothic" charset="-128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57200" y="1350963"/>
            <a:ext cx="8229600" cy="4825902"/>
          </a:xfrm>
        </p:spPr>
        <p:txBody>
          <a:bodyPr>
            <a:normAutofit lnSpcReduction="10000"/>
          </a:bodyPr>
          <a:lstStyle/>
          <a:p>
            <a:r>
              <a:rPr lang="nl-NL" altLang="nl-NL" dirty="0" smtClean="0">
                <a:ea typeface="MS PGothic" charset="-128"/>
              </a:rPr>
              <a:t>geopolitieke rivaliteit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altLang="nl-NL" dirty="0" smtClean="0">
                <a:ea typeface="MS PGothic" charset="-128"/>
              </a:rPr>
              <a:t>onberekenbaar </a:t>
            </a:r>
            <a:r>
              <a:rPr lang="nl-NL" altLang="nl-NL" dirty="0">
                <a:ea typeface="MS PGothic" charset="-128"/>
              </a:rPr>
              <a:t>Rusland (antiwesters, geopolitiek denken, kernwapens</a:t>
            </a:r>
            <a:r>
              <a:rPr lang="nl-NL" altLang="nl-NL" dirty="0" smtClean="0">
                <a:ea typeface="MS PGothic" charset="-128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altLang="nl-NL" dirty="0">
                <a:ea typeface="MS PGothic" charset="-128"/>
              </a:rPr>
              <a:t>groeiend conflictpotentieel in Oost-Azië </a:t>
            </a:r>
          </a:p>
          <a:p>
            <a:r>
              <a:rPr lang="nl-NL" altLang="nl-NL" dirty="0" smtClean="0">
                <a:ea typeface="MS PGothic" charset="-128"/>
              </a:rPr>
              <a:t>aanhoudend </a:t>
            </a:r>
            <a:r>
              <a:rPr lang="nl-NL" altLang="nl-NL" dirty="0">
                <a:ea typeface="MS PGothic" charset="-128"/>
              </a:rPr>
              <a:t>conflict en instabiliteit in Midden-Oosten en Noord-Afrika </a:t>
            </a:r>
            <a:endParaRPr lang="nl-NL" altLang="nl-NL" dirty="0" smtClean="0">
              <a:ea typeface="MS PGothic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altLang="nl-NL" dirty="0">
                <a:ea typeface="MS PGothic" charset="-128"/>
              </a:rPr>
              <a:t>terrorisme, </a:t>
            </a:r>
            <a:endParaRPr lang="nl-NL" altLang="nl-NL" dirty="0" smtClean="0">
              <a:ea typeface="MS PGothic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altLang="nl-NL" dirty="0">
                <a:ea typeface="MS PGothic" charset="-128"/>
              </a:rPr>
              <a:t>m</a:t>
            </a:r>
            <a:r>
              <a:rPr lang="nl-NL" altLang="nl-NL" dirty="0" smtClean="0">
                <a:ea typeface="MS PGothic" charset="-128"/>
              </a:rPr>
              <a:t>igratiedruk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altLang="nl-NL" dirty="0" smtClean="0">
                <a:ea typeface="MS PGothic" charset="-128"/>
              </a:rPr>
              <a:t>piraterij</a:t>
            </a:r>
            <a:endParaRPr lang="nl-NL" altLang="nl-NL" dirty="0">
              <a:ea typeface="MS PGothic" charset="-128"/>
            </a:endParaRPr>
          </a:p>
          <a:p>
            <a:r>
              <a:rPr lang="en-US" altLang="ja-JP" dirty="0" err="1" smtClean="0">
                <a:ea typeface="MS PGothic" charset="-128"/>
              </a:rPr>
              <a:t>nieuwe</a:t>
            </a:r>
            <a:r>
              <a:rPr lang="en-US" altLang="ja-JP" dirty="0" smtClean="0">
                <a:ea typeface="MS PGothic" charset="-128"/>
              </a:rPr>
              <a:t> </a:t>
            </a:r>
            <a:r>
              <a:rPr lang="en-US" altLang="ja-JP" dirty="0" err="1" smtClean="0">
                <a:ea typeface="MS PGothic" charset="-128"/>
              </a:rPr>
              <a:t>technologische</a:t>
            </a:r>
            <a:r>
              <a:rPr lang="en-US" altLang="ja-JP" dirty="0" smtClean="0">
                <a:ea typeface="MS PGothic" charset="-128"/>
              </a:rPr>
              <a:t> </a:t>
            </a:r>
            <a:r>
              <a:rPr lang="en-US" altLang="ja-JP" dirty="0" err="1" smtClean="0">
                <a:ea typeface="MS PGothic" charset="-128"/>
              </a:rPr>
              <a:t>mogelijkheden</a:t>
            </a:r>
            <a:endParaRPr lang="nl-NL" altLang="ja-JP" dirty="0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705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Toenemende druk op het maritieme domein</a:t>
            </a:r>
            <a:endParaRPr lang="nl-NL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25607"/>
            <a:ext cx="8229600" cy="482590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altLang="ja-JP" dirty="0" smtClean="0">
              <a:ea typeface="MS PGothic" charset="-128"/>
            </a:endParaRPr>
          </a:p>
          <a:p>
            <a:r>
              <a:rPr lang="nl-NL" altLang="ja-JP" dirty="0" smtClean="0">
                <a:ea typeface="MS PGothic" charset="-128"/>
              </a:rPr>
              <a:t>geopolitieke </a:t>
            </a:r>
            <a:r>
              <a:rPr lang="nl-NL" altLang="ja-JP" dirty="0">
                <a:ea typeface="MS PGothic" charset="-128"/>
              </a:rPr>
              <a:t>rivaliteit </a:t>
            </a:r>
            <a:r>
              <a:rPr lang="nl-NL" altLang="ja-JP" dirty="0">
                <a:ea typeface="MS PGothic" charset="-128"/>
                <a:sym typeface="Wingdings"/>
              </a:rPr>
              <a:t> versterking maritieme capaciteiten</a:t>
            </a:r>
          </a:p>
          <a:p>
            <a:r>
              <a:rPr lang="nl-NL" altLang="ja-JP" dirty="0">
                <a:ea typeface="MS PGothic" charset="-128"/>
                <a:sym typeface="Wingdings"/>
              </a:rPr>
              <a:t>gevolgen klimaatverandering </a:t>
            </a:r>
            <a:endParaRPr lang="nl-NL" altLang="ja-JP" dirty="0">
              <a:ea typeface="MS PGothic" charset="-128"/>
            </a:endParaRPr>
          </a:p>
          <a:p>
            <a:r>
              <a:rPr lang="nl-NL" altLang="ja-JP" dirty="0" smtClean="0">
                <a:ea typeface="MS PGothic" charset="-128"/>
              </a:rPr>
              <a:t>proliferatie onderzeebootwapen</a:t>
            </a:r>
          </a:p>
          <a:p>
            <a:pPr lvl="1">
              <a:buFont typeface="Courier New" charset="0"/>
              <a:buChar char="o"/>
            </a:pPr>
            <a:r>
              <a:rPr lang="nl-NL" altLang="ja-JP" dirty="0" smtClean="0">
                <a:ea typeface="MS PGothic" charset="-128"/>
              </a:rPr>
              <a:t>N.B.: NL heeft groot deel ASW na Koude Oorlog </a:t>
            </a:r>
            <a:r>
              <a:rPr lang="nl-NL" altLang="ja-JP" dirty="0" err="1" smtClean="0">
                <a:ea typeface="MS PGothic" charset="-128"/>
              </a:rPr>
              <a:t>afgestoten</a:t>
            </a:r>
            <a:endParaRPr lang="nl-NL" altLang="ja-JP" dirty="0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439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650620"/>
              </p:ext>
            </p:extLst>
          </p:nvPr>
        </p:nvGraphicFramePr>
        <p:xfrm>
          <a:off x="541175" y="1250301"/>
          <a:ext cx="7847045" cy="5019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nl-NL" altLang="nl-NL" sz="3200" b="1" dirty="0" smtClean="0">
                <a:ea typeface="MS PGothic" charset="-128"/>
              </a:rPr>
              <a:t>Strategische opgaven vanuit NL perspectief</a:t>
            </a:r>
            <a:endParaRPr lang="nl-NL" altLang="nl-NL" sz="3200" b="1" dirty="0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3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62672"/>
            <a:ext cx="8229600" cy="1143000"/>
          </a:xfrm>
        </p:spPr>
        <p:txBody>
          <a:bodyPr>
            <a:normAutofit/>
          </a:bodyPr>
          <a:lstStyle/>
          <a:p>
            <a:r>
              <a:rPr lang="nl-NL" altLang="nl-NL" sz="3200" b="1" dirty="0" smtClean="0">
                <a:ea typeface="MS PGothic" charset="-128"/>
              </a:rPr>
              <a:t>Strategische opgaven: bijdrage onderzeeboten</a:t>
            </a:r>
            <a:endParaRPr lang="nl-NL" altLang="nl-NL" sz="3200" b="1" dirty="0">
              <a:ea typeface="MS PGothic" charset="-128"/>
            </a:endParaRPr>
          </a:p>
        </p:txBody>
      </p:sp>
      <p:sp>
        <p:nvSpPr>
          <p:cNvPr id="2" name="Lijntoelichting 2 (accentlijn) 1"/>
          <p:cNvSpPr/>
          <p:nvPr/>
        </p:nvSpPr>
        <p:spPr>
          <a:xfrm>
            <a:off x="6400798" y="1119675"/>
            <a:ext cx="2640563" cy="261257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500"/>
              <a:gd name="adj6" fmla="val -3606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charset="0"/>
              <a:buChar char="•"/>
            </a:pPr>
            <a:r>
              <a:rPr lang="nl-NL" dirty="0" smtClean="0"/>
              <a:t>Verdediging en bescherming Navo (Noord-Atlantische en </a:t>
            </a:r>
            <a:r>
              <a:rPr lang="nl-NL" dirty="0" err="1" smtClean="0"/>
              <a:t>Baltische</a:t>
            </a:r>
            <a:r>
              <a:rPr lang="nl-NL" dirty="0" smtClean="0"/>
              <a:t> regio)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 err="1" smtClean="0"/>
              <a:t>Caribisch</a:t>
            </a:r>
            <a:r>
              <a:rPr lang="nl-NL" dirty="0" smtClean="0"/>
              <a:t> gebied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/>
              <a:t>slagkracht </a:t>
            </a:r>
            <a:r>
              <a:rPr lang="nl-NL" dirty="0" smtClean="0"/>
              <a:t>+ ASW/bescherming oppervlaktevloot + inlichtingen </a:t>
            </a:r>
          </a:p>
          <a:p>
            <a:pPr marL="285750" indent="-285750">
              <a:buFont typeface="Arial" charset="0"/>
              <a:buChar char="•"/>
            </a:pPr>
            <a:endParaRPr lang="nl-NL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379170"/>
              </p:ext>
            </p:extLst>
          </p:nvPr>
        </p:nvGraphicFramePr>
        <p:xfrm>
          <a:off x="541175" y="1250301"/>
          <a:ext cx="7847045" cy="5019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648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62672"/>
            <a:ext cx="8229600" cy="1143000"/>
          </a:xfrm>
        </p:spPr>
        <p:txBody>
          <a:bodyPr>
            <a:normAutofit/>
          </a:bodyPr>
          <a:lstStyle/>
          <a:p>
            <a:r>
              <a:rPr lang="nl-NL" altLang="nl-NL" sz="3200" b="1" dirty="0" smtClean="0">
                <a:ea typeface="MS PGothic" charset="-128"/>
              </a:rPr>
              <a:t>Strategische opgaven: bijdrage onderzeeboten</a:t>
            </a:r>
            <a:endParaRPr lang="nl-NL" altLang="nl-NL" sz="3200" b="1" dirty="0">
              <a:ea typeface="MS PGothic" charset="-128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165191"/>
              </p:ext>
            </p:extLst>
          </p:nvPr>
        </p:nvGraphicFramePr>
        <p:xfrm>
          <a:off x="541175" y="1250301"/>
          <a:ext cx="7847045" cy="5019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Lijntoelichting 2 6"/>
          <p:cNvSpPr/>
          <p:nvPr/>
        </p:nvSpPr>
        <p:spPr>
          <a:xfrm rot="10800000" flipV="1">
            <a:off x="242591" y="1810139"/>
            <a:ext cx="2090057" cy="255658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390"/>
              <a:gd name="adj6" fmla="val -2970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charset="0"/>
              <a:buChar char="•"/>
            </a:pPr>
            <a:r>
              <a:rPr lang="nl-NL" dirty="0" smtClean="0"/>
              <a:t>Bescherming </a:t>
            </a:r>
            <a:r>
              <a:rPr lang="nl-NL" dirty="0" err="1" smtClean="0"/>
              <a:t>SLOC’s</a:t>
            </a:r>
            <a:r>
              <a:rPr lang="nl-NL" dirty="0" smtClean="0"/>
              <a:t> en koopvaardij (mondiaal) gelet op geopolitieke rivaliteit en  dreiging piraterij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 smtClean="0"/>
              <a:t>Slagkracht + ASW + inlichtingen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56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62672"/>
            <a:ext cx="8229600" cy="1143000"/>
          </a:xfrm>
        </p:spPr>
        <p:txBody>
          <a:bodyPr>
            <a:normAutofit/>
          </a:bodyPr>
          <a:lstStyle/>
          <a:p>
            <a:r>
              <a:rPr lang="nl-NL" altLang="nl-NL" sz="3200" b="1" dirty="0" smtClean="0">
                <a:ea typeface="MS PGothic" charset="-128"/>
              </a:rPr>
              <a:t>Strategische opgaven: bijdrage onderzeeboten</a:t>
            </a:r>
            <a:endParaRPr lang="nl-NL" altLang="nl-NL" sz="3200" b="1" dirty="0">
              <a:ea typeface="MS PGothic" charset="-128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38664"/>
              </p:ext>
            </p:extLst>
          </p:nvPr>
        </p:nvGraphicFramePr>
        <p:xfrm>
          <a:off x="541175" y="1250301"/>
          <a:ext cx="7847045" cy="5019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Lijntoelichting 1 (accentlijn) 3"/>
          <p:cNvSpPr/>
          <p:nvPr/>
        </p:nvSpPr>
        <p:spPr>
          <a:xfrm>
            <a:off x="6438121" y="1138336"/>
            <a:ext cx="2481944" cy="2332652"/>
          </a:xfrm>
          <a:prstGeom prst="accentCallout1">
            <a:avLst>
              <a:gd name="adj1" fmla="val 18750"/>
              <a:gd name="adj2" fmla="val -8333"/>
              <a:gd name="adj3" fmla="val 93483"/>
              <a:gd name="adj4" fmla="val -17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charset="0"/>
              <a:buChar char="•"/>
            </a:pPr>
            <a:r>
              <a:rPr lang="nl-NL" dirty="0" smtClean="0"/>
              <a:t>slagkracht/escalatie-dominantie bij  stabilisatie- Interventieoperaties (vgl. Balkan)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 smtClean="0"/>
              <a:t>Inlichtingen over dreigingen</a:t>
            </a:r>
          </a:p>
          <a:p>
            <a:pPr marL="285750" indent="-285750" algn="ctr">
              <a:buFont typeface="Arial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601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b="1" dirty="0">
                <a:ea typeface="MS PGothic" charset="-128"/>
              </a:rPr>
              <a:t>Dank </a:t>
            </a:r>
            <a:r>
              <a:rPr lang="en-US" altLang="nl-NL" b="1" dirty="0" err="1">
                <a:ea typeface="MS PGothic" charset="-128"/>
              </a:rPr>
              <a:t>voor</a:t>
            </a:r>
            <a:r>
              <a:rPr lang="en-US" altLang="nl-NL" b="1" dirty="0">
                <a:ea typeface="MS PGothic" charset="-128"/>
              </a:rPr>
              <a:t> de </a:t>
            </a:r>
            <a:r>
              <a:rPr lang="en-US" altLang="nl-NL" b="1" dirty="0" err="1">
                <a:ea typeface="MS PGothic" charset="-128"/>
              </a:rPr>
              <a:t>aandacht</a:t>
            </a:r>
            <a:r>
              <a:rPr lang="en-US" altLang="nl-NL" b="1" dirty="0">
                <a:ea typeface="MS PGothic" charset="-128"/>
              </a:rPr>
              <a:t>!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altLang="nl-NL" dirty="0">
              <a:ea typeface="MS PGothic" charset="-128"/>
            </a:endParaRPr>
          </a:p>
        </p:txBody>
      </p:sp>
      <p:pic>
        <p:nvPicPr>
          <p:cNvPr id="4" name="Picture 6" descr="Apach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781300"/>
            <a:ext cx="719138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781300"/>
            <a:ext cx="719137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Di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781300"/>
            <a:ext cx="720725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9" descr="Mar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781300"/>
            <a:ext cx="719137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Pilo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781300"/>
            <a:ext cx="720725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Su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161" y="2781300"/>
            <a:ext cx="1316677" cy="26304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Troop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93" y="2781300"/>
            <a:ext cx="719138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3" descr="Verrekijk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4" y="2781300"/>
            <a:ext cx="719138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62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285</ap:Words>
  <ap:PresentationFormat>On-screen Show (4:3)</ap:PresentationFormat>
  <ap:Paragraphs>63</ap:Paragraphs>
  <ap:Slides>8</ap:Slides>
  <ap:HiddenSlides>0</ap:HiddenSlides>
  <ap:MMClips>0</ap:MMClips>
  <ap:ScaleCrop>false</ap:ScaleCrop>
  <ap: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ap:HeadingPairs>
  <ap:TitlesOfParts>
    <vt:vector baseType="lpstr" size="9">
      <vt:lpstr>Office Theme</vt:lpstr>
      <vt:lpstr>  Rondetafelgesprek  Toekomst onderzeedienst  16 maart 2016       </vt:lpstr>
      <vt:lpstr>Strategische ontwikkelingen</vt:lpstr>
      <vt:lpstr> Toenemende druk op het maritieme domein</vt:lpstr>
      <vt:lpstr>Strategische opgaven vanuit NL perspectief</vt:lpstr>
      <vt:lpstr>Strategische opgaven: bijdrage onderzeeboten</vt:lpstr>
      <vt:lpstr>Strategische opgaven: bijdrage onderzeeboten</vt:lpstr>
      <vt:lpstr>Strategische opgaven: bijdrage onderzeeboten</vt:lpstr>
      <vt:lpstr>Dank voor de aandacht!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2016-03-16T08:26:27.0000000Z</lastPrinted>
  <dcterms:created xsi:type="dcterms:W3CDTF">2015-06-26T07:29:50.0000000Z</dcterms:created>
  <dcterms:modified xsi:type="dcterms:W3CDTF">2016-03-16T10:41:36.0000000Z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0x0101002B4530870BE40B47BFC4C15272787FB8</vt:lpwstr>
  </property>
</Properties>
</file>