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3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4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5.xml" ContentType="application/vnd.openxmlformats-officedocument.theme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theme/theme6.xml" ContentType="application/vnd.openxmlformats-officedocument.theme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theme/theme7.xml" ContentType="application/vnd.openxmlformats-officedocument.theme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theme/theme8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theme/theme9.xml" ContentType="application/vnd.openxmlformats-officedocument.theme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theme/theme10.xml" ContentType="application/vnd.openxmlformats-officedocument.theme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theme/theme11.xml" ContentType="application/vnd.openxmlformats-officedocument.theme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5" r:id="rId4"/>
    <p:sldMasterId id="2147483893" r:id="rId5"/>
    <p:sldMasterId id="2147483930" r:id="rId6"/>
    <p:sldMasterId id="2147484004" r:id="rId7"/>
    <p:sldMasterId id="2147484041" r:id="rId8"/>
    <p:sldMasterId id="2147484078" r:id="rId9"/>
    <p:sldMasterId id="2147484152" r:id="rId10"/>
    <p:sldMasterId id="2147484189" r:id="rId11"/>
    <p:sldMasterId id="2147484226" r:id="rId12"/>
    <p:sldMasterId id="2147484300" r:id="rId13"/>
    <p:sldMasterId id="2147484337" r:id="rId14"/>
    <p:sldMasterId id="2147484374" r:id="rId15"/>
  </p:sldMasterIdLst>
  <p:notesMasterIdLst>
    <p:notesMasterId r:id="rId34"/>
  </p:notesMasterIdLst>
  <p:handoutMasterIdLst>
    <p:handoutMasterId r:id="rId35"/>
  </p:handoutMasterIdLst>
  <p:sldIdLst>
    <p:sldId id="285" r:id="rId16"/>
    <p:sldId id="286" r:id="rId17"/>
    <p:sldId id="287" r:id="rId18"/>
    <p:sldId id="303" r:id="rId19"/>
    <p:sldId id="311" r:id="rId20"/>
    <p:sldId id="299" r:id="rId21"/>
    <p:sldId id="317" r:id="rId22"/>
    <p:sldId id="288" r:id="rId23"/>
    <p:sldId id="290" r:id="rId24"/>
    <p:sldId id="315" r:id="rId25"/>
    <p:sldId id="306" r:id="rId26"/>
    <p:sldId id="291" r:id="rId27"/>
    <p:sldId id="292" r:id="rId28"/>
    <p:sldId id="293" r:id="rId29"/>
    <p:sldId id="294" r:id="rId30"/>
    <p:sldId id="295" r:id="rId31"/>
    <p:sldId id="312" r:id="rId32"/>
    <p:sldId id="314" r:id="rId3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9E10C6-CF6D-5CC1-660C-3E90C14ADB45}" name="Neppelenbroek, Jorn" initials="JN" userId="S::jorn.neppelenbroek@minbzk.nl::7d083a9c-b55e-4fd9-b37d-3db461a9801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DB1"/>
    <a:srgbClr val="4F5052"/>
    <a:srgbClr val="E17000"/>
    <a:srgbClr val="D52A1C"/>
    <a:srgbClr val="D52B1E"/>
    <a:srgbClr val="38870D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FECB4D8-DB02-4DC6-A0A2-4F2EBAE1DC90}" styleName="Stijl, gemiddeld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2" autoAdjust="0"/>
    <p:restoredTop sz="94475" autoAdjust="0"/>
  </p:normalViewPr>
  <p:slideViewPr>
    <p:cSldViewPr snapToGrid="0">
      <p:cViewPr varScale="1">
        <p:scale>
          <a:sx n="90" d="100"/>
          <a:sy n="90" d="100"/>
        </p:scale>
        <p:origin x="461" y="62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slideMasters/slideMaster10.xml" Id="rId13" /><Relationship Type="http://schemas.openxmlformats.org/officeDocument/2006/relationships/slide" Target="slides/slide3.xml" Id="rId18" /><Relationship Type="http://schemas.openxmlformats.org/officeDocument/2006/relationships/slide" Target="slides/slide11.xml" Id="rId26" /><Relationship Type="http://schemas.openxmlformats.org/officeDocument/2006/relationships/theme" Target="theme/theme1.xml" Id="rId39" /><Relationship Type="http://schemas.openxmlformats.org/officeDocument/2006/relationships/slide" Target="slides/slide6.xml" Id="rId21" /><Relationship Type="http://schemas.openxmlformats.org/officeDocument/2006/relationships/notesMaster" Target="notesMasters/notesMaster1.xml" Id="rId34" /><Relationship Type="http://schemas.openxmlformats.org/officeDocument/2006/relationships/slideMaster" Target="slideMasters/slideMaster4.xml" Id="rId7" /><Relationship Type="http://schemas.openxmlformats.org/officeDocument/2006/relationships/slide" Target="slides/slide1.xml" Id="rId16" /><Relationship Type="http://schemas.openxmlformats.org/officeDocument/2006/relationships/slide" Target="slides/slide5.xml" Id="rId20" /><Relationship Type="http://schemas.openxmlformats.org/officeDocument/2006/relationships/slide" Target="slides/slide14.xml" Id="rId29" /><Relationship Type="http://schemas.microsoft.com/office/2018/10/relationships/authors" Target="authors.xml" Id="rId41" /><Relationship Type="http://schemas.openxmlformats.org/officeDocument/2006/relationships/slideMaster" Target="slideMasters/slideMaster3.xml" Id="rId6" /><Relationship Type="http://schemas.openxmlformats.org/officeDocument/2006/relationships/slideMaster" Target="slideMasters/slideMaster8.xml" Id="rId11" /><Relationship Type="http://schemas.openxmlformats.org/officeDocument/2006/relationships/slide" Target="slides/slide9.xml" Id="rId24" /><Relationship Type="http://schemas.openxmlformats.org/officeDocument/2006/relationships/slide" Target="slides/slide17.xml" Id="rId32" /><Relationship Type="http://schemas.openxmlformats.org/officeDocument/2006/relationships/presProps" Target="presProps.xml" Id="rId37" /><Relationship Type="http://schemas.openxmlformats.org/officeDocument/2006/relationships/tableStyles" Target="tableStyles.xml" Id="rId40" /><Relationship Type="http://schemas.openxmlformats.org/officeDocument/2006/relationships/slideMaster" Target="slideMasters/slideMaster2.xml" Id="rId5" /><Relationship Type="http://schemas.openxmlformats.org/officeDocument/2006/relationships/slideMaster" Target="slideMasters/slideMaster12.xml" Id="rId15" /><Relationship Type="http://schemas.openxmlformats.org/officeDocument/2006/relationships/slide" Target="slides/slide8.xml" Id="rId23" /><Relationship Type="http://schemas.openxmlformats.org/officeDocument/2006/relationships/slide" Target="slides/slide13.xml" Id="rId28" /><Relationship Type="http://schemas.openxmlformats.org/officeDocument/2006/relationships/commentAuthors" Target="commentAuthors.xml" Id="rId36" /><Relationship Type="http://schemas.openxmlformats.org/officeDocument/2006/relationships/slideMaster" Target="slideMasters/slideMaster7.xml" Id="rId10" /><Relationship Type="http://schemas.openxmlformats.org/officeDocument/2006/relationships/slide" Target="slides/slide4.xml" Id="rId19" /><Relationship Type="http://schemas.openxmlformats.org/officeDocument/2006/relationships/slide" Target="slides/slide16.xml" Id="rId31" /><Relationship Type="http://schemas.openxmlformats.org/officeDocument/2006/relationships/slideMaster" Target="slideMasters/slideMaster1.xml" Id="rId4" /><Relationship Type="http://schemas.openxmlformats.org/officeDocument/2006/relationships/slideMaster" Target="slideMasters/slideMaster6.xml" Id="rId9" /><Relationship Type="http://schemas.openxmlformats.org/officeDocument/2006/relationships/slideMaster" Target="slideMasters/slideMaster11.xml" Id="rId14" /><Relationship Type="http://schemas.openxmlformats.org/officeDocument/2006/relationships/slide" Target="slides/slide7.xml" Id="rId22" /><Relationship Type="http://schemas.openxmlformats.org/officeDocument/2006/relationships/slide" Target="slides/slide12.xml" Id="rId27" /><Relationship Type="http://schemas.openxmlformats.org/officeDocument/2006/relationships/slide" Target="slides/slide15.xml" Id="rId30" /><Relationship Type="http://schemas.openxmlformats.org/officeDocument/2006/relationships/handoutMaster" Target="handoutMasters/handoutMaster1.xml" Id="rId35" /><Relationship Type="http://schemas.openxmlformats.org/officeDocument/2006/relationships/slideMaster" Target="slideMasters/slideMaster5.xml" Id="rId8" /><Relationship Type="http://schemas.openxmlformats.org/officeDocument/2006/relationships/slideMaster" Target="slideMasters/slideMaster9.xml" Id="rId12" /><Relationship Type="http://schemas.openxmlformats.org/officeDocument/2006/relationships/slide" Target="slides/slide2.xml" Id="rId17" /><Relationship Type="http://schemas.openxmlformats.org/officeDocument/2006/relationships/slide" Target="slides/slide10.xml" Id="rId25" /><Relationship Type="http://schemas.openxmlformats.org/officeDocument/2006/relationships/slide" Target="slides/slide18.xml" Id="rId33" /><Relationship Type="http://schemas.openxmlformats.org/officeDocument/2006/relationships/viewProps" Target="viewProps.xml" Id="rId38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pPr/>
              <a:t>12-3-2025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pPr/>
              <a:t>12-3-2025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1110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Recht op openbaarmaking van overheidsinformatie -&gt; opnemen in spreektekst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4468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6533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Dit wordt een bewegende slide.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5137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Dit wordt een bewegende slide.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5431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3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0.xml"/></Relationships>
</file>

<file path=ppt/slideLayouts/_rels/slideLayout3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3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3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3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1.xml"/></Relationships>
</file>

<file path=ppt/slideLayouts/_rels/slideLayout3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3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3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3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2.xml"/></Relationships>
</file>

<file path=ppt/slideLayouts/_rels/slideLayout3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/Relationships>
</file>

<file path=ppt/slideLayouts/_rels/slideLayout3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/Relationships>
</file>

<file path=ppt/slideLayouts/_rels/slideLayout3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persoon, kleding, tekst, overdekt&#10;&#10;Automatisch gegenereerde beschrijving">
            <a:extLst>
              <a:ext uri="{FF2B5EF4-FFF2-40B4-BE49-F238E27FC236}">
                <a16:creationId xmlns:a16="http://schemas.microsoft.com/office/drawing/2014/main" id="{AC50E80A-2A1C-C817-ED99-5638BFC048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1" r="30343"/>
          <a:stretch/>
        </p:blipFill>
        <p:spPr>
          <a:xfrm>
            <a:off x="0" y="0"/>
            <a:ext cx="6095999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pic>
        <p:nvPicPr>
          <p:cNvPr id="6" name="Afbeelding 5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08A6BA3-232B-D714-75D8-536DCD99BB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2740" y="4584536"/>
            <a:ext cx="2433307" cy="152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D52A1C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e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maart 2025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e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maart 2025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e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maart 2025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D52A1C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7" name="Afbeelding 6" descr="RO_BZK_Logo_2_RGB_diap_f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maart 2025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f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maart 2025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f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f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maart 2025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of beeld toe te voegen 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D52A1C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d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maart 2025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d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maart 2025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6" name="Afbeelding 5" descr="RO_BZK_Logo_2_RGB_diap_n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8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5" name="Afbeelding 4" descr="RO_BZK_Logo_2_RGB_diap_d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d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maart 2025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maart 2025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D52A1C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strike="noStrik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maart 2025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7" name="Afbeelding 6" descr="RO_BZK_Logo_2_RGB_diap_n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 baseline="0">
                <a:solidFill>
                  <a:srgbClr val="D52A1C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maart 2025</a:t>
            </a:fld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rgbClr val="D52A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rgbClr val="D52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rgbClr val="D52A1C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D52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7.xml"/><Relationship Id="rId18" Type="http://schemas.openxmlformats.org/officeDocument/2006/relationships/slideLayout" Target="../slideLayouts/slideLayout342.xml"/><Relationship Id="rId26" Type="http://schemas.openxmlformats.org/officeDocument/2006/relationships/slideLayout" Target="../slideLayouts/slideLayout350.xml"/><Relationship Id="rId21" Type="http://schemas.openxmlformats.org/officeDocument/2006/relationships/slideLayout" Target="../slideLayouts/slideLayout345.xml"/><Relationship Id="rId34" Type="http://schemas.openxmlformats.org/officeDocument/2006/relationships/slideLayout" Target="../slideLayouts/slideLayout358.xml"/><Relationship Id="rId7" Type="http://schemas.openxmlformats.org/officeDocument/2006/relationships/slideLayout" Target="../slideLayouts/slideLayout331.xml"/><Relationship Id="rId12" Type="http://schemas.openxmlformats.org/officeDocument/2006/relationships/slideLayout" Target="../slideLayouts/slideLayout336.xml"/><Relationship Id="rId17" Type="http://schemas.openxmlformats.org/officeDocument/2006/relationships/slideLayout" Target="../slideLayouts/slideLayout341.xml"/><Relationship Id="rId25" Type="http://schemas.openxmlformats.org/officeDocument/2006/relationships/slideLayout" Target="../slideLayouts/slideLayout349.xml"/><Relationship Id="rId33" Type="http://schemas.openxmlformats.org/officeDocument/2006/relationships/slideLayout" Target="../slideLayouts/slideLayout357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326.xml"/><Relationship Id="rId16" Type="http://schemas.openxmlformats.org/officeDocument/2006/relationships/slideLayout" Target="../slideLayouts/slideLayout340.xml"/><Relationship Id="rId20" Type="http://schemas.openxmlformats.org/officeDocument/2006/relationships/slideLayout" Target="../slideLayouts/slideLayout344.xml"/><Relationship Id="rId29" Type="http://schemas.openxmlformats.org/officeDocument/2006/relationships/slideLayout" Target="../slideLayouts/slideLayout353.xml"/><Relationship Id="rId1" Type="http://schemas.openxmlformats.org/officeDocument/2006/relationships/slideLayout" Target="../slideLayouts/slideLayout325.xml"/><Relationship Id="rId6" Type="http://schemas.openxmlformats.org/officeDocument/2006/relationships/slideLayout" Target="../slideLayouts/slideLayout330.xml"/><Relationship Id="rId11" Type="http://schemas.openxmlformats.org/officeDocument/2006/relationships/slideLayout" Target="../slideLayouts/slideLayout335.xml"/><Relationship Id="rId24" Type="http://schemas.openxmlformats.org/officeDocument/2006/relationships/slideLayout" Target="../slideLayouts/slideLayout348.xml"/><Relationship Id="rId32" Type="http://schemas.openxmlformats.org/officeDocument/2006/relationships/slideLayout" Target="../slideLayouts/slideLayout356.xml"/><Relationship Id="rId37" Type="http://schemas.openxmlformats.org/officeDocument/2006/relationships/theme" Target="../theme/theme10.xml"/><Relationship Id="rId5" Type="http://schemas.openxmlformats.org/officeDocument/2006/relationships/slideLayout" Target="../slideLayouts/slideLayout329.xml"/><Relationship Id="rId15" Type="http://schemas.openxmlformats.org/officeDocument/2006/relationships/slideLayout" Target="../slideLayouts/slideLayout339.xml"/><Relationship Id="rId23" Type="http://schemas.openxmlformats.org/officeDocument/2006/relationships/slideLayout" Target="../slideLayouts/slideLayout347.xml"/><Relationship Id="rId28" Type="http://schemas.openxmlformats.org/officeDocument/2006/relationships/slideLayout" Target="../slideLayouts/slideLayout352.xml"/><Relationship Id="rId36" Type="http://schemas.openxmlformats.org/officeDocument/2006/relationships/slideLayout" Target="../slideLayouts/slideLayout360.xml"/><Relationship Id="rId10" Type="http://schemas.openxmlformats.org/officeDocument/2006/relationships/slideLayout" Target="../slideLayouts/slideLayout334.xml"/><Relationship Id="rId19" Type="http://schemas.openxmlformats.org/officeDocument/2006/relationships/slideLayout" Target="../slideLayouts/slideLayout343.xml"/><Relationship Id="rId31" Type="http://schemas.openxmlformats.org/officeDocument/2006/relationships/slideLayout" Target="../slideLayouts/slideLayout355.xml"/><Relationship Id="rId4" Type="http://schemas.openxmlformats.org/officeDocument/2006/relationships/slideLayout" Target="../slideLayouts/slideLayout328.xml"/><Relationship Id="rId9" Type="http://schemas.openxmlformats.org/officeDocument/2006/relationships/slideLayout" Target="../slideLayouts/slideLayout333.xml"/><Relationship Id="rId14" Type="http://schemas.openxmlformats.org/officeDocument/2006/relationships/slideLayout" Target="../slideLayouts/slideLayout338.xml"/><Relationship Id="rId22" Type="http://schemas.openxmlformats.org/officeDocument/2006/relationships/slideLayout" Target="../slideLayouts/slideLayout346.xml"/><Relationship Id="rId27" Type="http://schemas.openxmlformats.org/officeDocument/2006/relationships/slideLayout" Target="../slideLayouts/slideLayout351.xml"/><Relationship Id="rId30" Type="http://schemas.openxmlformats.org/officeDocument/2006/relationships/slideLayout" Target="../slideLayouts/slideLayout354.xml"/><Relationship Id="rId35" Type="http://schemas.openxmlformats.org/officeDocument/2006/relationships/slideLayout" Target="../slideLayouts/slideLayout359.xml"/><Relationship Id="rId8" Type="http://schemas.openxmlformats.org/officeDocument/2006/relationships/slideLayout" Target="../slideLayouts/slideLayout332.xml"/><Relationship Id="rId3" Type="http://schemas.openxmlformats.org/officeDocument/2006/relationships/slideLayout" Target="../slideLayouts/slideLayout327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3.xml"/><Relationship Id="rId18" Type="http://schemas.openxmlformats.org/officeDocument/2006/relationships/slideLayout" Target="../slideLayouts/slideLayout378.xml"/><Relationship Id="rId26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81.xml"/><Relationship Id="rId34" Type="http://schemas.openxmlformats.org/officeDocument/2006/relationships/slideLayout" Target="../slideLayouts/slideLayout394.xml"/><Relationship Id="rId7" Type="http://schemas.openxmlformats.org/officeDocument/2006/relationships/slideLayout" Target="../slideLayouts/slideLayout367.xml"/><Relationship Id="rId12" Type="http://schemas.openxmlformats.org/officeDocument/2006/relationships/slideLayout" Target="../slideLayouts/slideLayout372.xml"/><Relationship Id="rId17" Type="http://schemas.openxmlformats.org/officeDocument/2006/relationships/slideLayout" Target="../slideLayouts/slideLayout377.xml"/><Relationship Id="rId25" Type="http://schemas.openxmlformats.org/officeDocument/2006/relationships/slideLayout" Target="../slideLayouts/slideLayout385.xml"/><Relationship Id="rId33" Type="http://schemas.openxmlformats.org/officeDocument/2006/relationships/slideLayout" Target="../slideLayouts/slideLayout393.xml"/><Relationship Id="rId2" Type="http://schemas.openxmlformats.org/officeDocument/2006/relationships/slideLayout" Target="../slideLayouts/slideLayout362.xml"/><Relationship Id="rId16" Type="http://schemas.openxmlformats.org/officeDocument/2006/relationships/slideLayout" Target="../slideLayouts/slideLayout376.xml"/><Relationship Id="rId20" Type="http://schemas.openxmlformats.org/officeDocument/2006/relationships/slideLayout" Target="../slideLayouts/slideLayout380.xml"/><Relationship Id="rId29" Type="http://schemas.openxmlformats.org/officeDocument/2006/relationships/slideLayout" Target="../slideLayouts/slideLayout389.xml"/><Relationship Id="rId1" Type="http://schemas.openxmlformats.org/officeDocument/2006/relationships/slideLayout" Target="../slideLayouts/slideLayout361.xml"/><Relationship Id="rId6" Type="http://schemas.openxmlformats.org/officeDocument/2006/relationships/slideLayout" Target="../slideLayouts/slideLayout366.xml"/><Relationship Id="rId11" Type="http://schemas.openxmlformats.org/officeDocument/2006/relationships/slideLayout" Target="../slideLayouts/slideLayout371.xml"/><Relationship Id="rId24" Type="http://schemas.openxmlformats.org/officeDocument/2006/relationships/slideLayout" Target="../slideLayouts/slideLayout384.xml"/><Relationship Id="rId32" Type="http://schemas.openxmlformats.org/officeDocument/2006/relationships/slideLayout" Target="../slideLayouts/slideLayout39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365.xml"/><Relationship Id="rId15" Type="http://schemas.openxmlformats.org/officeDocument/2006/relationships/slideLayout" Target="../slideLayouts/slideLayout375.xml"/><Relationship Id="rId23" Type="http://schemas.openxmlformats.org/officeDocument/2006/relationships/slideLayout" Target="../slideLayouts/slideLayout383.xml"/><Relationship Id="rId28" Type="http://schemas.openxmlformats.org/officeDocument/2006/relationships/slideLayout" Target="../slideLayouts/slideLayout388.xml"/><Relationship Id="rId36" Type="http://schemas.openxmlformats.org/officeDocument/2006/relationships/theme" Target="../theme/theme11.xml"/><Relationship Id="rId10" Type="http://schemas.openxmlformats.org/officeDocument/2006/relationships/slideLayout" Target="../slideLayouts/slideLayout370.xml"/><Relationship Id="rId19" Type="http://schemas.openxmlformats.org/officeDocument/2006/relationships/slideLayout" Target="../slideLayouts/slideLayout379.xml"/><Relationship Id="rId31" Type="http://schemas.openxmlformats.org/officeDocument/2006/relationships/slideLayout" Target="../slideLayouts/slideLayout391.xml"/><Relationship Id="rId4" Type="http://schemas.openxmlformats.org/officeDocument/2006/relationships/slideLayout" Target="../slideLayouts/slideLayout364.xml"/><Relationship Id="rId9" Type="http://schemas.openxmlformats.org/officeDocument/2006/relationships/slideLayout" Target="../slideLayouts/slideLayout369.xml"/><Relationship Id="rId14" Type="http://schemas.openxmlformats.org/officeDocument/2006/relationships/slideLayout" Target="../slideLayouts/slideLayout374.xml"/><Relationship Id="rId22" Type="http://schemas.openxmlformats.org/officeDocument/2006/relationships/slideLayout" Target="../slideLayouts/slideLayout382.xml"/><Relationship Id="rId27" Type="http://schemas.openxmlformats.org/officeDocument/2006/relationships/slideLayout" Target="../slideLayouts/slideLayout387.xml"/><Relationship Id="rId30" Type="http://schemas.openxmlformats.org/officeDocument/2006/relationships/slideLayout" Target="../slideLayouts/slideLayout390.xml"/><Relationship Id="rId35" Type="http://schemas.openxmlformats.org/officeDocument/2006/relationships/slideLayout" Target="../slideLayouts/slideLayout395.xml"/><Relationship Id="rId8" Type="http://schemas.openxmlformats.org/officeDocument/2006/relationships/slideLayout" Target="../slideLayouts/slideLayout368.xml"/><Relationship Id="rId3" Type="http://schemas.openxmlformats.org/officeDocument/2006/relationships/slideLayout" Target="../slideLayouts/slideLayout363.xml"/></Relationships>
</file>

<file path=ppt/slideMasters/_rels/slideMaster1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08.xml"/><Relationship Id="rId18" Type="http://schemas.openxmlformats.org/officeDocument/2006/relationships/slideLayout" Target="../slideLayouts/slideLayout413.xml"/><Relationship Id="rId26" Type="http://schemas.openxmlformats.org/officeDocument/2006/relationships/slideLayout" Target="../slideLayouts/slideLayout421.xml"/><Relationship Id="rId21" Type="http://schemas.openxmlformats.org/officeDocument/2006/relationships/slideLayout" Target="../slideLayouts/slideLayout416.xml"/><Relationship Id="rId34" Type="http://schemas.openxmlformats.org/officeDocument/2006/relationships/slideLayout" Target="../slideLayouts/slideLayout429.xml"/><Relationship Id="rId7" Type="http://schemas.openxmlformats.org/officeDocument/2006/relationships/slideLayout" Target="../slideLayouts/slideLayout402.xml"/><Relationship Id="rId12" Type="http://schemas.openxmlformats.org/officeDocument/2006/relationships/slideLayout" Target="../slideLayouts/slideLayout407.xml"/><Relationship Id="rId17" Type="http://schemas.openxmlformats.org/officeDocument/2006/relationships/slideLayout" Target="../slideLayouts/slideLayout412.xml"/><Relationship Id="rId25" Type="http://schemas.openxmlformats.org/officeDocument/2006/relationships/slideLayout" Target="../slideLayouts/slideLayout420.xml"/><Relationship Id="rId33" Type="http://schemas.openxmlformats.org/officeDocument/2006/relationships/slideLayout" Target="../slideLayouts/slideLayout428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397.xml"/><Relationship Id="rId16" Type="http://schemas.openxmlformats.org/officeDocument/2006/relationships/slideLayout" Target="../slideLayouts/slideLayout411.xml"/><Relationship Id="rId20" Type="http://schemas.openxmlformats.org/officeDocument/2006/relationships/slideLayout" Target="../slideLayouts/slideLayout415.xml"/><Relationship Id="rId29" Type="http://schemas.openxmlformats.org/officeDocument/2006/relationships/slideLayout" Target="../slideLayouts/slideLayout424.xml"/><Relationship Id="rId1" Type="http://schemas.openxmlformats.org/officeDocument/2006/relationships/slideLayout" Target="../slideLayouts/slideLayout396.xml"/><Relationship Id="rId6" Type="http://schemas.openxmlformats.org/officeDocument/2006/relationships/slideLayout" Target="../slideLayouts/slideLayout401.xml"/><Relationship Id="rId11" Type="http://schemas.openxmlformats.org/officeDocument/2006/relationships/slideLayout" Target="../slideLayouts/slideLayout406.xml"/><Relationship Id="rId24" Type="http://schemas.openxmlformats.org/officeDocument/2006/relationships/slideLayout" Target="../slideLayouts/slideLayout419.xml"/><Relationship Id="rId32" Type="http://schemas.openxmlformats.org/officeDocument/2006/relationships/slideLayout" Target="../slideLayouts/slideLayout427.xml"/><Relationship Id="rId37" Type="http://schemas.openxmlformats.org/officeDocument/2006/relationships/theme" Target="../theme/theme12.xml"/><Relationship Id="rId5" Type="http://schemas.openxmlformats.org/officeDocument/2006/relationships/slideLayout" Target="../slideLayouts/slideLayout400.xml"/><Relationship Id="rId15" Type="http://schemas.openxmlformats.org/officeDocument/2006/relationships/slideLayout" Target="../slideLayouts/slideLayout410.xml"/><Relationship Id="rId23" Type="http://schemas.openxmlformats.org/officeDocument/2006/relationships/slideLayout" Target="../slideLayouts/slideLayout418.xml"/><Relationship Id="rId28" Type="http://schemas.openxmlformats.org/officeDocument/2006/relationships/slideLayout" Target="../slideLayouts/slideLayout423.xml"/><Relationship Id="rId36" Type="http://schemas.openxmlformats.org/officeDocument/2006/relationships/slideLayout" Target="../slideLayouts/slideLayout431.xml"/><Relationship Id="rId10" Type="http://schemas.openxmlformats.org/officeDocument/2006/relationships/slideLayout" Target="../slideLayouts/slideLayout405.xml"/><Relationship Id="rId19" Type="http://schemas.openxmlformats.org/officeDocument/2006/relationships/slideLayout" Target="../slideLayouts/slideLayout414.xml"/><Relationship Id="rId31" Type="http://schemas.openxmlformats.org/officeDocument/2006/relationships/slideLayout" Target="../slideLayouts/slideLayout426.xml"/><Relationship Id="rId4" Type="http://schemas.openxmlformats.org/officeDocument/2006/relationships/slideLayout" Target="../slideLayouts/slideLayout399.xml"/><Relationship Id="rId9" Type="http://schemas.openxmlformats.org/officeDocument/2006/relationships/slideLayout" Target="../slideLayouts/slideLayout404.xml"/><Relationship Id="rId14" Type="http://schemas.openxmlformats.org/officeDocument/2006/relationships/slideLayout" Target="../slideLayouts/slideLayout409.xml"/><Relationship Id="rId22" Type="http://schemas.openxmlformats.org/officeDocument/2006/relationships/slideLayout" Target="../slideLayouts/slideLayout417.xml"/><Relationship Id="rId27" Type="http://schemas.openxmlformats.org/officeDocument/2006/relationships/slideLayout" Target="../slideLayouts/slideLayout422.xml"/><Relationship Id="rId30" Type="http://schemas.openxmlformats.org/officeDocument/2006/relationships/slideLayout" Target="../slideLayouts/slideLayout425.xml"/><Relationship Id="rId35" Type="http://schemas.openxmlformats.org/officeDocument/2006/relationships/slideLayout" Target="../slideLayouts/slideLayout430.xml"/><Relationship Id="rId8" Type="http://schemas.openxmlformats.org/officeDocument/2006/relationships/slideLayout" Target="../slideLayouts/slideLayout403.xml"/><Relationship Id="rId3" Type="http://schemas.openxmlformats.org/officeDocument/2006/relationships/slideLayout" Target="../slideLayouts/slideLayout39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57.xml"/><Relationship Id="rId34" Type="http://schemas.openxmlformats.org/officeDocument/2006/relationships/slideLayout" Target="../slideLayouts/slideLayout70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33" Type="http://schemas.openxmlformats.org/officeDocument/2006/relationships/slideLayout" Target="../slideLayouts/slideLayout69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29" Type="http://schemas.openxmlformats.org/officeDocument/2006/relationships/slideLayout" Target="../slideLayouts/slideLayout65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32" Type="http://schemas.openxmlformats.org/officeDocument/2006/relationships/slideLayout" Target="../slideLayouts/slideLayout68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28" Type="http://schemas.openxmlformats.org/officeDocument/2006/relationships/slideLayout" Target="../slideLayouts/slideLayout64.xml"/><Relationship Id="rId36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31" Type="http://schemas.openxmlformats.org/officeDocument/2006/relationships/slideLayout" Target="../slideLayouts/slideLayout67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Relationship Id="rId27" Type="http://schemas.openxmlformats.org/officeDocument/2006/relationships/slideLayout" Target="../slideLayouts/slideLayout63.xml"/><Relationship Id="rId30" Type="http://schemas.openxmlformats.org/officeDocument/2006/relationships/slideLayout" Target="../slideLayouts/slideLayout66.xml"/><Relationship Id="rId35" Type="http://schemas.openxmlformats.org/officeDocument/2006/relationships/slideLayout" Target="../slideLayouts/slideLayout71.xml"/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26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93.xml"/><Relationship Id="rId34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5" Type="http://schemas.openxmlformats.org/officeDocument/2006/relationships/slideLayout" Target="../slideLayouts/slideLayout97.xml"/><Relationship Id="rId33" Type="http://schemas.openxmlformats.org/officeDocument/2006/relationships/slideLayout" Target="../slideLayouts/slideLayout105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29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24" Type="http://schemas.openxmlformats.org/officeDocument/2006/relationships/slideLayout" Target="../slideLayouts/slideLayout96.xml"/><Relationship Id="rId32" Type="http://schemas.openxmlformats.org/officeDocument/2006/relationships/slideLayout" Target="../slideLayouts/slideLayout104.xml"/><Relationship Id="rId37" Type="http://schemas.openxmlformats.org/officeDocument/2006/relationships/theme" Target="../theme/theme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slideLayout" Target="../slideLayouts/slideLayout95.xml"/><Relationship Id="rId28" Type="http://schemas.openxmlformats.org/officeDocument/2006/relationships/slideLayout" Target="../slideLayouts/slideLayout100.xml"/><Relationship Id="rId36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31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94.xml"/><Relationship Id="rId27" Type="http://schemas.openxmlformats.org/officeDocument/2006/relationships/slideLayout" Target="../slideLayouts/slideLayout99.xml"/><Relationship Id="rId30" Type="http://schemas.openxmlformats.org/officeDocument/2006/relationships/slideLayout" Target="../slideLayouts/slideLayout102.xml"/><Relationship Id="rId35" Type="http://schemas.openxmlformats.org/officeDocument/2006/relationships/slideLayout" Target="../slideLayouts/slideLayout107.xml"/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1.xml"/><Relationship Id="rId18" Type="http://schemas.openxmlformats.org/officeDocument/2006/relationships/slideLayout" Target="../slideLayouts/slideLayout126.xml"/><Relationship Id="rId26" Type="http://schemas.openxmlformats.org/officeDocument/2006/relationships/slideLayout" Target="../slideLayouts/slideLayout134.xml"/><Relationship Id="rId21" Type="http://schemas.openxmlformats.org/officeDocument/2006/relationships/slideLayout" Target="../slideLayouts/slideLayout129.xml"/><Relationship Id="rId34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slideLayout" Target="../slideLayouts/slideLayout125.xml"/><Relationship Id="rId25" Type="http://schemas.openxmlformats.org/officeDocument/2006/relationships/slideLayout" Target="../slideLayouts/slideLayout133.xml"/><Relationship Id="rId33" Type="http://schemas.openxmlformats.org/officeDocument/2006/relationships/slideLayout" Target="../slideLayouts/slideLayout141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110.xml"/><Relationship Id="rId16" Type="http://schemas.openxmlformats.org/officeDocument/2006/relationships/slideLayout" Target="../slideLayouts/slideLayout124.xml"/><Relationship Id="rId20" Type="http://schemas.openxmlformats.org/officeDocument/2006/relationships/slideLayout" Target="../slideLayouts/slideLayout128.xml"/><Relationship Id="rId29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24" Type="http://schemas.openxmlformats.org/officeDocument/2006/relationships/slideLayout" Target="../slideLayouts/slideLayout132.xml"/><Relationship Id="rId32" Type="http://schemas.openxmlformats.org/officeDocument/2006/relationships/slideLayout" Target="../slideLayouts/slideLayout140.xml"/><Relationship Id="rId37" Type="http://schemas.openxmlformats.org/officeDocument/2006/relationships/theme" Target="../theme/theme4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23" Type="http://schemas.openxmlformats.org/officeDocument/2006/relationships/slideLayout" Target="../slideLayouts/slideLayout131.xml"/><Relationship Id="rId28" Type="http://schemas.openxmlformats.org/officeDocument/2006/relationships/slideLayout" Target="../slideLayouts/slideLayout136.xml"/><Relationship Id="rId36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18.xml"/><Relationship Id="rId19" Type="http://schemas.openxmlformats.org/officeDocument/2006/relationships/slideLayout" Target="../slideLayouts/slideLayout127.xml"/><Relationship Id="rId31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Relationship Id="rId22" Type="http://schemas.openxmlformats.org/officeDocument/2006/relationships/slideLayout" Target="../slideLayouts/slideLayout130.xml"/><Relationship Id="rId27" Type="http://schemas.openxmlformats.org/officeDocument/2006/relationships/slideLayout" Target="../slideLayouts/slideLayout135.xml"/><Relationship Id="rId30" Type="http://schemas.openxmlformats.org/officeDocument/2006/relationships/slideLayout" Target="../slideLayouts/slideLayout138.xml"/><Relationship Id="rId35" Type="http://schemas.openxmlformats.org/officeDocument/2006/relationships/slideLayout" Target="../slideLayouts/slideLayout143.xml"/><Relationship Id="rId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7.xml"/><Relationship Id="rId18" Type="http://schemas.openxmlformats.org/officeDocument/2006/relationships/slideLayout" Target="../slideLayouts/slideLayout162.xml"/><Relationship Id="rId26" Type="http://schemas.openxmlformats.org/officeDocument/2006/relationships/slideLayout" Target="../slideLayouts/slideLayout170.xml"/><Relationship Id="rId21" Type="http://schemas.openxmlformats.org/officeDocument/2006/relationships/slideLayout" Target="../slideLayouts/slideLayout165.xml"/><Relationship Id="rId34" Type="http://schemas.openxmlformats.org/officeDocument/2006/relationships/slideLayout" Target="../slideLayouts/slideLayout178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17" Type="http://schemas.openxmlformats.org/officeDocument/2006/relationships/slideLayout" Target="../slideLayouts/slideLayout161.xml"/><Relationship Id="rId25" Type="http://schemas.openxmlformats.org/officeDocument/2006/relationships/slideLayout" Target="../slideLayouts/slideLayout169.xml"/><Relationship Id="rId33" Type="http://schemas.openxmlformats.org/officeDocument/2006/relationships/slideLayout" Target="../slideLayouts/slideLayout177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146.xml"/><Relationship Id="rId16" Type="http://schemas.openxmlformats.org/officeDocument/2006/relationships/slideLayout" Target="../slideLayouts/slideLayout160.xml"/><Relationship Id="rId20" Type="http://schemas.openxmlformats.org/officeDocument/2006/relationships/slideLayout" Target="../slideLayouts/slideLayout164.xml"/><Relationship Id="rId29" Type="http://schemas.openxmlformats.org/officeDocument/2006/relationships/slideLayout" Target="../slideLayouts/slideLayout173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24" Type="http://schemas.openxmlformats.org/officeDocument/2006/relationships/slideLayout" Target="../slideLayouts/slideLayout168.xml"/><Relationship Id="rId32" Type="http://schemas.openxmlformats.org/officeDocument/2006/relationships/slideLayout" Target="../slideLayouts/slideLayout176.xml"/><Relationship Id="rId37" Type="http://schemas.openxmlformats.org/officeDocument/2006/relationships/theme" Target="../theme/theme5.xml"/><Relationship Id="rId5" Type="http://schemas.openxmlformats.org/officeDocument/2006/relationships/slideLayout" Target="../slideLayouts/slideLayout149.xml"/><Relationship Id="rId15" Type="http://schemas.openxmlformats.org/officeDocument/2006/relationships/slideLayout" Target="../slideLayouts/slideLayout159.xml"/><Relationship Id="rId23" Type="http://schemas.openxmlformats.org/officeDocument/2006/relationships/slideLayout" Target="../slideLayouts/slideLayout167.xml"/><Relationship Id="rId28" Type="http://schemas.openxmlformats.org/officeDocument/2006/relationships/slideLayout" Target="../slideLayouts/slideLayout172.xml"/><Relationship Id="rId36" Type="http://schemas.openxmlformats.org/officeDocument/2006/relationships/slideLayout" Target="../slideLayouts/slideLayout180.xml"/><Relationship Id="rId10" Type="http://schemas.openxmlformats.org/officeDocument/2006/relationships/slideLayout" Target="../slideLayouts/slideLayout154.xml"/><Relationship Id="rId19" Type="http://schemas.openxmlformats.org/officeDocument/2006/relationships/slideLayout" Target="../slideLayouts/slideLayout163.xml"/><Relationship Id="rId31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58.xml"/><Relationship Id="rId22" Type="http://schemas.openxmlformats.org/officeDocument/2006/relationships/slideLayout" Target="../slideLayouts/slideLayout166.xml"/><Relationship Id="rId27" Type="http://schemas.openxmlformats.org/officeDocument/2006/relationships/slideLayout" Target="../slideLayouts/slideLayout171.xml"/><Relationship Id="rId30" Type="http://schemas.openxmlformats.org/officeDocument/2006/relationships/slideLayout" Target="../slideLayouts/slideLayout174.xml"/><Relationship Id="rId35" Type="http://schemas.openxmlformats.org/officeDocument/2006/relationships/slideLayout" Target="../slideLayouts/slideLayout179.xml"/><Relationship Id="rId8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47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3.xml"/><Relationship Id="rId18" Type="http://schemas.openxmlformats.org/officeDocument/2006/relationships/slideLayout" Target="../slideLayouts/slideLayout198.xml"/><Relationship Id="rId26" Type="http://schemas.openxmlformats.org/officeDocument/2006/relationships/slideLayout" Target="../slideLayouts/slideLayout206.xml"/><Relationship Id="rId21" Type="http://schemas.openxmlformats.org/officeDocument/2006/relationships/slideLayout" Target="../slideLayouts/slideLayout201.xml"/><Relationship Id="rId34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2.xml"/><Relationship Id="rId17" Type="http://schemas.openxmlformats.org/officeDocument/2006/relationships/slideLayout" Target="../slideLayouts/slideLayout197.xml"/><Relationship Id="rId25" Type="http://schemas.openxmlformats.org/officeDocument/2006/relationships/slideLayout" Target="../slideLayouts/slideLayout205.xml"/><Relationship Id="rId33" Type="http://schemas.openxmlformats.org/officeDocument/2006/relationships/slideLayout" Target="../slideLayouts/slideLayout21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182.xml"/><Relationship Id="rId16" Type="http://schemas.openxmlformats.org/officeDocument/2006/relationships/slideLayout" Target="../slideLayouts/slideLayout196.xml"/><Relationship Id="rId20" Type="http://schemas.openxmlformats.org/officeDocument/2006/relationships/slideLayout" Target="../slideLayouts/slideLayout200.xml"/><Relationship Id="rId29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24" Type="http://schemas.openxmlformats.org/officeDocument/2006/relationships/slideLayout" Target="../slideLayouts/slideLayout204.xml"/><Relationship Id="rId32" Type="http://schemas.openxmlformats.org/officeDocument/2006/relationships/slideLayout" Target="../slideLayouts/slideLayout212.xml"/><Relationship Id="rId37" Type="http://schemas.openxmlformats.org/officeDocument/2006/relationships/theme" Target="../theme/theme6.xml"/><Relationship Id="rId5" Type="http://schemas.openxmlformats.org/officeDocument/2006/relationships/slideLayout" Target="../slideLayouts/slideLayout185.xml"/><Relationship Id="rId15" Type="http://schemas.openxmlformats.org/officeDocument/2006/relationships/slideLayout" Target="../slideLayouts/slideLayout195.xml"/><Relationship Id="rId23" Type="http://schemas.openxmlformats.org/officeDocument/2006/relationships/slideLayout" Target="../slideLayouts/slideLayout203.xml"/><Relationship Id="rId28" Type="http://schemas.openxmlformats.org/officeDocument/2006/relationships/slideLayout" Target="../slideLayouts/slideLayout208.xml"/><Relationship Id="rId36" Type="http://schemas.openxmlformats.org/officeDocument/2006/relationships/slideLayout" Target="../slideLayouts/slideLayout216.xml"/><Relationship Id="rId10" Type="http://schemas.openxmlformats.org/officeDocument/2006/relationships/slideLayout" Target="../slideLayouts/slideLayout190.xml"/><Relationship Id="rId19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Relationship Id="rId14" Type="http://schemas.openxmlformats.org/officeDocument/2006/relationships/slideLayout" Target="../slideLayouts/slideLayout194.xml"/><Relationship Id="rId22" Type="http://schemas.openxmlformats.org/officeDocument/2006/relationships/slideLayout" Target="../slideLayouts/slideLayout202.xml"/><Relationship Id="rId27" Type="http://schemas.openxmlformats.org/officeDocument/2006/relationships/slideLayout" Target="../slideLayouts/slideLayout207.xml"/><Relationship Id="rId30" Type="http://schemas.openxmlformats.org/officeDocument/2006/relationships/slideLayout" Target="../slideLayouts/slideLayout210.xml"/><Relationship Id="rId35" Type="http://schemas.openxmlformats.org/officeDocument/2006/relationships/slideLayout" Target="../slideLayouts/slideLayout215.xml"/><Relationship Id="rId8" Type="http://schemas.openxmlformats.org/officeDocument/2006/relationships/slideLayout" Target="../slideLayouts/slideLayout188.xml"/><Relationship Id="rId3" Type="http://schemas.openxmlformats.org/officeDocument/2006/relationships/slideLayout" Target="../slideLayouts/slideLayout183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29.xml"/><Relationship Id="rId18" Type="http://schemas.openxmlformats.org/officeDocument/2006/relationships/slideLayout" Target="../slideLayouts/slideLayout234.xml"/><Relationship Id="rId26" Type="http://schemas.openxmlformats.org/officeDocument/2006/relationships/slideLayout" Target="../slideLayouts/slideLayout242.xml"/><Relationship Id="rId21" Type="http://schemas.openxmlformats.org/officeDocument/2006/relationships/slideLayout" Target="../slideLayouts/slideLayout237.xml"/><Relationship Id="rId34" Type="http://schemas.openxmlformats.org/officeDocument/2006/relationships/slideLayout" Target="../slideLayouts/slideLayout250.xml"/><Relationship Id="rId7" Type="http://schemas.openxmlformats.org/officeDocument/2006/relationships/slideLayout" Target="../slideLayouts/slideLayout223.xml"/><Relationship Id="rId12" Type="http://schemas.openxmlformats.org/officeDocument/2006/relationships/slideLayout" Target="../slideLayouts/slideLayout228.xml"/><Relationship Id="rId17" Type="http://schemas.openxmlformats.org/officeDocument/2006/relationships/slideLayout" Target="../slideLayouts/slideLayout233.xml"/><Relationship Id="rId25" Type="http://schemas.openxmlformats.org/officeDocument/2006/relationships/slideLayout" Target="../slideLayouts/slideLayout241.xml"/><Relationship Id="rId33" Type="http://schemas.openxmlformats.org/officeDocument/2006/relationships/slideLayout" Target="../slideLayouts/slideLayout249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18.xml"/><Relationship Id="rId16" Type="http://schemas.openxmlformats.org/officeDocument/2006/relationships/slideLayout" Target="../slideLayouts/slideLayout232.xml"/><Relationship Id="rId20" Type="http://schemas.openxmlformats.org/officeDocument/2006/relationships/slideLayout" Target="../slideLayouts/slideLayout236.xml"/><Relationship Id="rId29" Type="http://schemas.openxmlformats.org/officeDocument/2006/relationships/slideLayout" Target="../slideLayouts/slideLayout245.xml"/><Relationship Id="rId1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222.xml"/><Relationship Id="rId11" Type="http://schemas.openxmlformats.org/officeDocument/2006/relationships/slideLayout" Target="../slideLayouts/slideLayout227.xml"/><Relationship Id="rId24" Type="http://schemas.openxmlformats.org/officeDocument/2006/relationships/slideLayout" Target="../slideLayouts/slideLayout240.xml"/><Relationship Id="rId32" Type="http://schemas.openxmlformats.org/officeDocument/2006/relationships/slideLayout" Target="../slideLayouts/slideLayout248.xml"/><Relationship Id="rId37" Type="http://schemas.openxmlformats.org/officeDocument/2006/relationships/theme" Target="../theme/theme7.xml"/><Relationship Id="rId5" Type="http://schemas.openxmlformats.org/officeDocument/2006/relationships/slideLayout" Target="../slideLayouts/slideLayout221.xml"/><Relationship Id="rId15" Type="http://schemas.openxmlformats.org/officeDocument/2006/relationships/slideLayout" Target="../slideLayouts/slideLayout231.xml"/><Relationship Id="rId23" Type="http://schemas.openxmlformats.org/officeDocument/2006/relationships/slideLayout" Target="../slideLayouts/slideLayout239.xml"/><Relationship Id="rId28" Type="http://schemas.openxmlformats.org/officeDocument/2006/relationships/slideLayout" Target="../slideLayouts/slideLayout244.xml"/><Relationship Id="rId36" Type="http://schemas.openxmlformats.org/officeDocument/2006/relationships/slideLayout" Target="../slideLayouts/slideLayout252.xml"/><Relationship Id="rId10" Type="http://schemas.openxmlformats.org/officeDocument/2006/relationships/slideLayout" Target="../slideLayouts/slideLayout226.xml"/><Relationship Id="rId19" Type="http://schemas.openxmlformats.org/officeDocument/2006/relationships/slideLayout" Target="../slideLayouts/slideLayout235.xml"/><Relationship Id="rId31" Type="http://schemas.openxmlformats.org/officeDocument/2006/relationships/slideLayout" Target="../slideLayouts/slideLayout247.xml"/><Relationship Id="rId4" Type="http://schemas.openxmlformats.org/officeDocument/2006/relationships/slideLayout" Target="../slideLayouts/slideLayout220.xml"/><Relationship Id="rId9" Type="http://schemas.openxmlformats.org/officeDocument/2006/relationships/slideLayout" Target="../slideLayouts/slideLayout225.xml"/><Relationship Id="rId14" Type="http://schemas.openxmlformats.org/officeDocument/2006/relationships/slideLayout" Target="../slideLayouts/slideLayout230.xml"/><Relationship Id="rId22" Type="http://schemas.openxmlformats.org/officeDocument/2006/relationships/slideLayout" Target="../slideLayouts/slideLayout238.xml"/><Relationship Id="rId27" Type="http://schemas.openxmlformats.org/officeDocument/2006/relationships/slideLayout" Target="../slideLayouts/slideLayout243.xml"/><Relationship Id="rId30" Type="http://schemas.openxmlformats.org/officeDocument/2006/relationships/slideLayout" Target="../slideLayouts/slideLayout246.xml"/><Relationship Id="rId35" Type="http://schemas.openxmlformats.org/officeDocument/2006/relationships/slideLayout" Target="../slideLayouts/slideLayout251.xml"/><Relationship Id="rId8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219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5.xml"/><Relationship Id="rId18" Type="http://schemas.openxmlformats.org/officeDocument/2006/relationships/slideLayout" Target="../slideLayouts/slideLayout270.xml"/><Relationship Id="rId26" Type="http://schemas.openxmlformats.org/officeDocument/2006/relationships/slideLayout" Target="../slideLayouts/slideLayout278.xml"/><Relationship Id="rId21" Type="http://schemas.openxmlformats.org/officeDocument/2006/relationships/slideLayout" Target="../slideLayouts/slideLayout273.xml"/><Relationship Id="rId34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59.xml"/><Relationship Id="rId12" Type="http://schemas.openxmlformats.org/officeDocument/2006/relationships/slideLayout" Target="../slideLayouts/slideLayout264.xml"/><Relationship Id="rId17" Type="http://schemas.openxmlformats.org/officeDocument/2006/relationships/slideLayout" Target="../slideLayouts/slideLayout269.xml"/><Relationship Id="rId25" Type="http://schemas.openxmlformats.org/officeDocument/2006/relationships/slideLayout" Target="../slideLayouts/slideLayout277.xml"/><Relationship Id="rId33" Type="http://schemas.openxmlformats.org/officeDocument/2006/relationships/slideLayout" Target="../slideLayouts/slideLayout285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54.xml"/><Relationship Id="rId16" Type="http://schemas.openxmlformats.org/officeDocument/2006/relationships/slideLayout" Target="../slideLayouts/slideLayout268.xml"/><Relationship Id="rId20" Type="http://schemas.openxmlformats.org/officeDocument/2006/relationships/slideLayout" Target="../slideLayouts/slideLayout272.xml"/><Relationship Id="rId29" Type="http://schemas.openxmlformats.org/officeDocument/2006/relationships/slideLayout" Target="../slideLayouts/slideLayout281.xml"/><Relationship Id="rId1" Type="http://schemas.openxmlformats.org/officeDocument/2006/relationships/slideLayout" Target="../slideLayouts/slideLayout253.xml"/><Relationship Id="rId6" Type="http://schemas.openxmlformats.org/officeDocument/2006/relationships/slideLayout" Target="../slideLayouts/slideLayout258.xml"/><Relationship Id="rId11" Type="http://schemas.openxmlformats.org/officeDocument/2006/relationships/slideLayout" Target="../slideLayouts/slideLayout263.xml"/><Relationship Id="rId24" Type="http://schemas.openxmlformats.org/officeDocument/2006/relationships/slideLayout" Target="../slideLayouts/slideLayout276.xml"/><Relationship Id="rId32" Type="http://schemas.openxmlformats.org/officeDocument/2006/relationships/slideLayout" Target="../slideLayouts/slideLayout284.xml"/><Relationship Id="rId37" Type="http://schemas.openxmlformats.org/officeDocument/2006/relationships/theme" Target="../theme/theme8.xml"/><Relationship Id="rId5" Type="http://schemas.openxmlformats.org/officeDocument/2006/relationships/slideLayout" Target="../slideLayouts/slideLayout257.xml"/><Relationship Id="rId15" Type="http://schemas.openxmlformats.org/officeDocument/2006/relationships/slideLayout" Target="../slideLayouts/slideLayout267.xml"/><Relationship Id="rId23" Type="http://schemas.openxmlformats.org/officeDocument/2006/relationships/slideLayout" Target="../slideLayouts/slideLayout275.xml"/><Relationship Id="rId28" Type="http://schemas.openxmlformats.org/officeDocument/2006/relationships/slideLayout" Target="../slideLayouts/slideLayout280.xml"/><Relationship Id="rId36" Type="http://schemas.openxmlformats.org/officeDocument/2006/relationships/slideLayout" Target="../slideLayouts/slideLayout288.xml"/><Relationship Id="rId10" Type="http://schemas.openxmlformats.org/officeDocument/2006/relationships/slideLayout" Target="../slideLayouts/slideLayout262.xml"/><Relationship Id="rId19" Type="http://schemas.openxmlformats.org/officeDocument/2006/relationships/slideLayout" Target="../slideLayouts/slideLayout271.xml"/><Relationship Id="rId31" Type="http://schemas.openxmlformats.org/officeDocument/2006/relationships/slideLayout" Target="../slideLayouts/slideLayout283.xml"/><Relationship Id="rId4" Type="http://schemas.openxmlformats.org/officeDocument/2006/relationships/slideLayout" Target="../slideLayouts/slideLayout256.xml"/><Relationship Id="rId9" Type="http://schemas.openxmlformats.org/officeDocument/2006/relationships/slideLayout" Target="../slideLayouts/slideLayout261.xml"/><Relationship Id="rId14" Type="http://schemas.openxmlformats.org/officeDocument/2006/relationships/slideLayout" Target="../slideLayouts/slideLayout266.xml"/><Relationship Id="rId22" Type="http://schemas.openxmlformats.org/officeDocument/2006/relationships/slideLayout" Target="../slideLayouts/slideLayout274.xml"/><Relationship Id="rId27" Type="http://schemas.openxmlformats.org/officeDocument/2006/relationships/slideLayout" Target="../slideLayouts/slideLayout279.xml"/><Relationship Id="rId30" Type="http://schemas.openxmlformats.org/officeDocument/2006/relationships/slideLayout" Target="../slideLayouts/slideLayout282.xml"/><Relationship Id="rId35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60.xml"/><Relationship Id="rId3" Type="http://schemas.openxmlformats.org/officeDocument/2006/relationships/slideLayout" Target="../slideLayouts/slideLayout255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1.xml"/><Relationship Id="rId18" Type="http://schemas.openxmlformats.org/officeDocument/2006/relationships/slideLayout" Target="../slideLayouts/slideLayout306.xml"/><Relationship Id="rId26" Type="http://schemas.openxmlformats.org/officeDocument/2006/relationships/slideLayout" Target="../slideLayouts/slideLayout314.xml"/><Relationship Id="rId21" Type="http://schemas.openxmlformats.org/officeDocument/2006/relationships/slideLayout" Target="../slideLayouts/slideLayout309.xml"/><Relationship Id="rId34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295.xml"/><Relationship Id="rId12" Type="http://schemas.openxmlformats.org/officeDocument/2006/relationships/slideLayout" Target="../slideLayouts/slideLayout300.xml"/><Relationship Id="rId17" Type="http://schemas.openxmlformats.org/officeDocument/2006/relationships/slideLayout" Target="../slideLayouts/slideLayout305.xml"/><Relationship Id="rId25" Type="http://schemas.openxmlformats.org/officeDocument/2006/relationships/slideLayout" Target="../slideLayouts/slideLayout313.xml"/><Relationship Id="rId33" Type="http://schemas.openxmlformats.org/officeDocument/2006/relationships/slideLayout" Target="../slideLayouts/slideLayout321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90.xml"/><Relationship Id="rId16" Type="http://schemas.openxmlformats.org/officeDocument/2006/relationships/slideLayout" Target="../slideLayouts/slideLayout304.xml"/><Relationship Id="rId20" Type="http://schemas.openxmlformats.org/officeDocument/2006/relationships/slideLayout" Target="../slideLayouts/slideLayout308.xml"/><Relationship Id="rId29" Type="http://schemas.openxmlformats.org/officeDocument/2006/relationships/slideLayout" Target="../slideLayouts/slideLayout317.xml"/><Relationship Id="rId1" Type="http://schemas.openxmlformats.org/officeDocument/2006/relationships/slideLayout" Target="../slideLayouts/slideLayout289.xml"/><Relationship Id="rId6" Type="http://schemas.openxmlformats.org/officeDocument/2006/relationships/slideLayout" Target="../slideLayouts/slideLayout294.xml"/><Relationship Id="rId11" Type="http://schemas.openxmlformats.org/officeDocument/2006/relationships/slideLayout" Target="../slideLayouts/slideLayout299.xml"/><Relationship Id="rId24" Type="http://schemas.openxmlformats.org/officeDocument/2006/relationships/slideLayout" Target="../slideLayouts/slideLayout312.xml"/><Relationship Id="rId32" Type="http://schemas.openxmlformats.org/officeDocument/2006/relationships/slideLayout" Target="../slideLayouts/slideLayout320.xml"/><Relationship Id="rId37" Type="http://schemas.openxmlformats.org/officeDocument/2006/relationships/theme" Target="../theme/theme9.xml"/><Relationship Id="rId5" Type="http://schemas.openxmlformats.org/officeDocument/2006/relationships/slideLayout" Target="../slideLayouts/slideLayout293.xml"/><Relationship Id="rId15" Type="http://schemas.openxmlformats.org/officeDocument/2006/relationships/slideLayout" Target="../slideLayouts/slideLayout303.xml"/><Relationship Id="rId23" Type="http://schemas.openxmlformats.org/officeDocument/2006/relationships/slideLayout" Target="../slideLayouts/slideLayout311.xml"/><Relationship Id="rId28" Type="http://schemas.openxmlformats.org/officeDocument/2006/relationships/slideLayout" Target="../slideLayouts/slideLayout316.xml"/><Relationship Id="rId36" Type="http://schemas.openxmlformats.org/officeDocument/2006/relationships/slideLayout" Target="../slideLayouts/slideLayout324.xml"/><Relationship Id="rId10" Type="http://schemas.openxmlformats.org/officeDocument/2006/relationships/slideLayout" Target="../slideLayouts/slideLayout298.xml"/><Relationship Id="rId19" Type="http://schemas.openxmlformats.org/officeDocument/2006/relationships/slideLayout" Target="../slideLayouts/slideLayout307.xml"/><Relationship Id="rId31" Type="http://schemas.openxmlformats.org/officeDocument/2006/relationships/slideLayout" Target="../slideLayouts/slideLayout319.xml"/><Relationship Id="rId4" Type="http://schemas.openxmlformats.org/officeDocument/2006/relationships/slideLayout" Target="../slideLayouts/slideLayout292.xml"/><Relationship Id="rId9" Type="http://schemas.openxmlformats.org/officeDocument/2006/relationships/slideLayout" Target="../slideLayouts/slideLayout297.xml"/><Relationship Id="rId14" Type="http://schemas.openxmlformats.org/officeDocument/2006/relationships/slideLayout" Target="../slideLayouts/slideLayout302.xml"/><Relationship Id="rId22" Type="http://schemas.openxmlformats.org/officeDocument/2006/relationships/slideLayout" Target="../slideLayouts/slideLayout310.xml"/><Relationship Id="rId27" Type="http://schemas.openxmlformats.org/officeDocument/2006/relationships/slideLayout" Target="../slideLayouts/slideLayout315.xml"/><Relationship Id="rId30" Type="http://schemas.openxmlformats.org/officeDocument/2006/relationships/slideLayout" Target="../slideLayouts/slideLayout318.xml"/><Relationship Id="rId35" Type="http://schemas.openxmlformats.org/officeDocument/2006/relationships/slideLayout" Target="../slideLayouts/slideLayout323.xml"/><Relationship Id="rId8" Type="http://schemas.openxmlformats.org/officeDocument/2006/relationships/slideLayout" Target="../slideLayouts/slideLayout296.xml"/><Relationship Id="rId3" Type="http://schemas.openxmlformats.org/officeDocument/2006/relationships/slideLayout" Target="../slideLayouts/slideLayout2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8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4448" r:id="rId10"/>
    <p:sldLayoutId id="2147483867" r:id="rId11"/>
    <p:sldLayoutId id="2147483868" r:id="rId12"/>
    <p:sldLayoutId id="2147483869" r:id="rId13"/>
    <p:sldLayoutId id="2147483870" r:id="rId14"/>
    <p:sldLayoutId id="2147483871" r:id="rId15"/>
    <p:sldLayoutId id="2147483872" r:id="rId16"/>
    <p:sldLayoutId id="2147483873" r:id="rId17"/>
    <p:sldLayoutId id="2147483874" r:id="rId18"/>
    <p:sldLayoutId id="2147483875" r:id="rId19"/>
    <p:sldLayoutId id="2147483876" r:id="rId20"/>
    <p:sldLayoutId id="2147483877" r:id="rId21"/>
    <p:sldLayoutId id="2147483878" r:id="rId22"/>
    <p:sldLayoutId id="2147483879" r:id="rId23"/>
    <p:sldLayoutId id="2147483880" r:id="rId24"/>
    <p:sldLayoutId id="2147483881" r:id="rId25"/>
    <p:sldLayoutId id="2147483882" r:id="rId26"/>
    <p:sldLayoutId id="2147483883" r:id="rId27"/>
    <p:sldLayoutId id="2147483884" r:id="rId28"/>
    <p:sldLayoutId id="2147483885" r:id="rId29"/>
    <p:sldLayoutId id="2147483886" r:id="rId30"/>
    <p:sldLayoutId id="2147483887" r:id="rId31"/>
    <p:sldLayoutId id="2147483888" r:id="rId32"/>
    <p:sldLayoutId id="2147483889" r:id="rId33"/>
    <p:sldLayoutId id="2147483890" r:id="rId34"/>
    <p:sldLayoutId id="2147483891" r:id="rId35"/>
    <p:sldLayoutId id="2147483892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1" r:id="rId1"/>
    <p:sldLayoutId id="2147484303" r:id="rId2"/>
    <p:sldLayoutId id="2147484304" r:id="rId3"/>
    <p:sldLayoutId id="2147484305" r:id="rId4"/>
    <p:sldLayoutId id="2147484306" r:id="rId5"/>
    <p:sldLayoutId id="2147484307" r:id="rId6"/>
    <p:sldLayoutId id="2147484308" r:id="rId7"/>
    <p:sldLayoutId id="2147484309" r:id="rId8"/>
    <p:sldLayoutId id="2147484310" r:id="rId9"/>
    <p:sldLayoutId id="2147484457" r:id="rId10"/>
    <p:sldLayoutId id="2147484311" r:id="rId11"/>
    <p:sldLayoutId id="2147484312" r:id="rId12"/>
    <p:sldLayoutId id="2147484313" r:id="rId13"/>
    <p:sldLayoutId id="2147484314" r:id="rId14"/>
    <p:sldLayoutId id="2147484315" r:id="rId15"/>
    <p:sldLayoutId id="2147484316" r:id="rId16"/>
    <p:sldLayoutId id="2147484317" r:id="rId17"/>
    <p:sldLayoutId id="2147484318" r:id="rId18"/>
    <p:sldLayoutId id="2147484319" r:id="rId19"/>
    <p:sldLayoutId id="2147484320" r:id="rId20"/>
    <p:sldLayoutId id="2147484321" r:id="rId21"/>
    <p:sldLayoutId id="2147484322" r:id="rId22"/>
    <p:sldLayoutId id="2147484323" r:id="rId23"/>
    <p:sldLayoutId id="2147484324" r:id="rId24"/>
    <p:sldLayoutId id="2147484325" r:id="rId25"/>
    <p:sldLayoutId id="2147484326" r:id="rId26"/>
    <p:sldLayoutId id="2147484327" r:id="rId27"/>
    <p:sldLayoutId id="2147484328" r:id="rId28"/>
    <p:sldLayoutId id="2147484329" r:id="rId29"/>
    <p:sldLayoutId id="2147484330" r:id="rId30"/>
    <p:sldLayoutId id="2147484331" r:id="rId31"/>
    <p:sldLayoutId id="2147484332" r:id="rId32"/>
    <p:sldLayoutId id="2147484333" r:id="rId33"/>
    <p:sldLayoutId id="2147484334" r:id="rId34"/>
    <p:sldLayoutId id="2147484335" r:id="rId35"/>
    <p:sldLayoutId id="2147484336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8" r:id="rId1"/>
    <p:sldLayoutId id="2147484340" r:id="rId2"/>
    <p:sldLayoutId id="2147484341" r:id="rId3"/>
    <p:sldLayoutId id="2147484342" r:id="rId4"/>
    <p:sldLayoutId id="2147484344" r:id="rId5"/>
    <p:sldLayoutId id="2147484345" r:id="rId6"/>
    <p:sldLayoutId id="2147484346" r:id="rId7"/>
    <p:sldLayoutId id="2147484347" r:id="rId8"/>
    <p:sldLayoutId id="2147484458" r:id="rId9"/>
    <p:sldLayoutId id="2147484348" r:id="rId10"/>
    <p:sldLayoutId id="2147484349" r:id="rId11"/>
    <p:sldLayoutId id="2147484350" r:id="rId12"/>
    <p:sldLayoutId id="2147484351" r:id="rId13"/>
    <p:sldLayoutId id="2147484352" r:id="rId14"/>
    <p:sldLayoutId id="2147484353" r:id="rId15"/>
    <p:sldLayoutId id="2147484354" r:id="rId16"/>
    <p:sldLayoutId id="2147484355" r:id="rId17"/>
    <p:sldLayoutId id="2147484356" r:id="rId18"/>
    <p:sldLayoutId id="2147484357" r:id="rId19"/>
    <p:sldLayoutId id="2147484358" r:id="rId20"/>
    <p:sldLayoutId id="2147484359" r:id="rId21"/>
    <p:sldLayoutId id="2147484360" r:id="rId22"/>
    <p:sldLayoutId id="2147484361" r:id="rId23"/>
    <p:sldLayoutId id="2147484362" r:id="rId24"/>
    <p:sldLayoutId id="2147484363" r:id="rId25"/>
    <p:sldLayoutId id="2147484364" r:id="rId26"/>
    <p:sldLayoutId id="2147484365" r:id="rId27"/>
    <p:sldLayoutId id="2147484366" r:id="rId28"/>
    <p:sldLayoutId id="2147484367" r:id="rId29"/>
    <p:sldLayoutId id="2147484368" r:id="rId30"/>
    <p:sldLayoutId id="2147484369" r:id="rId31"/>
    <p:sldLayoutId id="2147484370" r:id="rId32"/>
    <p:sldLayoutId id="2147484371" r:id="rId33"/>
    <p:sldLayoutId id="2147484372" r:id="rId34"/>
    <p:sldLayoutId id="2147484373" r:id="rId3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chemeClr val="accent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5" r:id="rId1"/>
    <p:sldLayoutId id="2147484377" r:id="rId2"/>
    <p:sldLayoutId id="2147484378" r:id="rId3"/>
    <p:sldLayoutId id="2147484379" r:id="rId4"/>
    <p:sldLayoutId id="2147484380" r:id="rId5"/>
    <p:sldLayoutId id="2147484381" r:id="rId6"/>
    <p:sldLayoutId id="2147484382" r:id="rId7"/>
    <p:sldLayoutId id="2147484383" r:id="rId8"/>
    <p:sldLayoutId id="2147484384" r:id="rId9"/>
    <p:sldLayoutId id="2147484459" r:id="rId10"/>
    <p:sldLayoutId id="2147484385" r:id="rId11"/>
    <p:sldLayoutId id="2147484386" r:id="rId12"/>
    <p:sldLayoutId id="2147484387" r:id="rId13"/>
    <p:sldLayoutId id="2147484388" r:id="rId14"/>
    <p:sldLayoutId id="2147484389" r:id="rId15"/>
    <p:sldLayoutId id="2147484390" r:id="rId16"/>
    <p:sldLayoutId id="2147484391" r:id="rId17"/>
    <p:sldLayoutId id="2147484392" r:id="rId18"/>
    <p:sldLayoutId id="2147484393" r:id="rId19"/>
    <p:sldLayoutId id="2147484394" r:id="rId20"/>
    <p:sldLayoutId id="2147484395" r:id="rId21"/>
    <p:sldLayoutId id="2147484396" r:id="rId22"/>
    <p:sldLayoutId id="2147484397" r:id="rId23"/>
    <p:sldLayoutId id="2147484398" r:id="rId24"/>
    <p:sldLayoutId id="2147484399" r:id="rId25"/>
    <p:sldLayoutId id="2147484400" r:id="rId26"/>
    <p:sldLayoutId id="2147484401" r:id="rId27"/>
    <p:sldLayoutId id="2147484402" r:id="rId28"/>
    <p:sldLayoutId id="2147484403" r:id="rId29"/>
    <p:sldLayoutId id="2147484404" r:id="rId30"/>
    <p:sldLayoutId id="2147484405" r:id="rId31"/>
    <p:sldLayoutId id="2147484406" r:id="rId32"/>
    <p:sldLayoutId id="2147484407" r:id="rId33"/>
    <p:sldLayoutId id="2147484408" r:id="rId34"/>
    <p:sldLayoutId id="2147484409" r:id="rId35"/>
    <p:sldLayoutId id="2147484410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D52A1C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D52A1C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D52A1C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D52A1C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Verdana" panose="020B0604030504040204" pitchFamily="34" charset="0"/>
        <a:buChar char="–"/>
        <a:defRPr sz="1600" kern="1200" baseline="0">
          <a:solidFill>
            <a:srgbClr val="D52A1C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rgbClr val="D52A1C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4449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  <p:sldLayoutId id="2147483914" r:id="rId21"/>
    <p:sldLayoutId id="2147483915" r:id="rId22"/>
    <p:sldLayoutId id="2147483916" r:id="rId23"/>
    <p:sldLayoutId id="2147483917" r:id="rId24"/>
    <p:sldLayoutId id="2147483918" r:id="rId25"/>
    <p:sldLayoutId id="2147483919" r:id="rId26"/>
    <p:sldLayoutId id="2147483920" r:id="rId27"/>
    <p:sldLayoutId id="2147483921" r:id="rId28"/>
    <p:sldLayoutId id="2147483922" r:id="rId29"/>
    <p:sldLayoutId id="2147483923" r:id="rId30"/>
    <p:sldLayoutId id="2147483924" r:id="rId31"/>
    <p:sldLayoutId id="2147483925" r:id="rId32"/>
    <p:sldLayoutId id="2147483926" r:id="rId33"/>
    <p:sldLayoutId id="2147483927" r:id="rId34"/>
    <p:sldLayoutId id="2147483928" r:id="rId35"/>
    <p:sldLayoutId id="2147483929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chemeClr val="accent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4450" r:id="rId10"/>
    <p:sldLayoutId id="2147483941" r:id="rId11"/>
    <p:sldLayoutId id="2147483942" r:id="rId12"/>
    <p:sldLayoutId id="2147483943" r:id="rId13"/>
    <p:sldLayoutId id="2147483944" r:id="rId14"/>
    <p:sldLayoutId id="2147483945" r:id="rId15"/>
    <p:sldLayoutId id="2147483946" r:id="rId16"/>
    <p:sldLayoutId id="2147483947" r:id="rId17"/>
    <p:sldLayoutId id="2147483948" r:id="rId18"/>
    <p:sldLayoutId id="2147483949" r:id="rId19"/>
    <p:sldLayoutId id="2147483950" r:id="rId20"/>
    <p:sldLayoutId id="2147483951" r:id="rId21"/>
    <p:sldLayoutId id="2147483952" r:id="rId22"/>
    <p:sldLayoutId id="2147483953" r:id="rId23"/>
    <p:sldLayoutId id="2147483954" r:id="rId24"/>
    <p:sldLayoutId id="2147483955" r:id="rId25"/>
    <p:sldLayoutId id="2147483956" r:id="rId26"/>
    <p:sldLayoutId id="2147483957" r:id="rId27"/>
    <p:sldLayoutId id="2147483958" r:id="rId28"/>
    <p:sldLayoutId id="2147483959" r:id="rId29"/>
    <p:sldLayoutId id="2147483960" r:id="rId30"/>
    <p:sldLayoutId id="2147483961" r:id="rId31"/>
    <p:sldLayoutId id="2147483962" r:id="rId32"/>
    <p:sldLayoutId id="2147483963" r:id="rId33"/>
    <p:sldLayoutId id="2147483964" r:id="rId34"/>
    <p:sldLayoutId id="2147483965" r:id="rId35"/>
    <p:sldLayoutId id="2147483966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D52A1C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D52A1C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D52A1C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D52A1C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Verdana" panose="020B0604030504040204" pitchFamily="34" charset="0"/>
        <a:buChar char="–"/>
        <a:defRPr sz="1600" kern="1200" baseline="0">
          <a:solidFill>
            <a:srgbClr val="D52A1C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rgbClr val="D52A1C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451" r:id="rId10"/>
    <p:sldLayoutId id="2147484015" r:id="rId11"/>
    <p:sldLayoutId id="2147484016" r:id="rId12"/>
    <p:sldLayoutId id="2147484017" r:id="rId13"/>
    <p:sldLayoutId id="2147484018" r:id="rId14"/>
    <p:sldLayoutId id="2147484019" r:id="rId15"/>
    <p:sldLayoutId id="2147484020" r:id="rId16"/>
    <p:sldLayoutId id="2147484021" r:id="rId17"/>
    <p:sldLayoutId id="2147484022" r:id="rId18"/>
    <p:sldLayoutId id="2147484023" r:id="rId19"/>
    <p:sldLayoutId id="2147484024" r:id="rId20"/>
    <p:sldLayoutId id="2147484025" r:id="rId21"/>
    <p:sldLayoutId id="2147484026" r:id="rId22"/>
    <p:sldLayoutId id="2147484027" r:id="rId23"/>
    <p:sldLayoutId id="2147484028" r:id="rId24"/>
    <p:sldLayoutId id="2147484029" r:id="rId25"/>
    <p:sldLayoutId id="2147484030" r:id="rId26"/>
    <p:sldLayoutId id="2147484031" r:id="rId27"/>
    <p:sldLayoutId id="2147484032" r:id="rId28"/>
    <p:sldLayoutId id="2147484033" r:id="rId29"/>
    <p:sldLayoutId id="2147484034" r:id="rId30"/>
    <p:sldLayoutId id="2147484035" r:id="rId31"/>
    <p:sldLayoutId id="2147484036" r:id="rId32"/>
    <p:sldLayoutId id="2147484037" r:id="rId33"/>
    <p:sldLayoutId id="2147484038" r:id="rId34"/>
    <p:sldLayoutId id="2147484039" r:id="rId35"/>
    <p:sldLayoutId id="2147484040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452" r:id="rId10"/>
    <p:sldLayoutId id="2147484052" r:id="rId11"/>
    <p:sldLayoutId id="2147484053" r:id="rId12"/>
    <p:sldLayoutId id="2147484054" r:id="rId13"/>
    <p:sldLayoutId id="2147484055" r:id="rId14"/>
    <p:sldLayoutId id="2147484056" r:id="rId15"/>
    <p:sldLayoutId id="2147484057" r:id="rId16"/>
    <p:sldLayoutId id="2147484058" r:id="rId17"/>
    <p:sldLayoutId id="2147484059" r:id="rId18"/>
    <p:sldLayoutId id="2147484060" r:id="rId19"/>
    <p:sldLayoutId id="2147484061" r:id="rId20"/>
    <p:sldLayoutId id="2147484062" r:id="rId21"/>
    <p:sldLayoutId id="2147484063" r:id="rId22"/>
    <p:sldLayoutId id="2147484064" r:id="rId23"/>
    <p:sldLayoutId id="2147484065" r:id="rId24"/>
    <p:sldLayoutId id="2147484066" r:id="rId25"/>
    <p:sldLayoutId id="2147484067" r:id="rId26"/>
    <p:sldLayoutId id="2147484068" r:id="rId27"/>
    <p:sldLayoutId id="2147484069" r:id="rId28"/>
    <p:sldLayoutId id="2147484070" r:id="rId29"/>
    <p:sldLayoutId id="2147484071" r:id="rId30"/>
    <p:sldLayoutId id="2147484072" r:id="rId31"/>
    <p:sldLayoutId id="2147484073" r:id="rId32"/>
    <p:sldLayoutId id="2147484074" r:id="rId33"/>
    <p:sldLayoutId id="2147484075" r:id="rId34"/>
    <p:sldLayoutId id="2147484076" r:id="rId35"/>
    <p:sldLayoutId id="2147484077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chemeClr val="accent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453" r:id="rId10"/>
    <p:sldLayoutId id="2147484089" r:id="rId11"/>
    <p:sldLayoutId id="2147484090" r:id="rId12"/>
    <p:sldLayoutId id="2147484091" r:id="rId13"/>
    <p:sldLayoutId id="2147484092" r:id="rId14"/>
    <p:sldLayoutId id="2147484093" r:id="rId15"/>
    <p:sldLayoutId id="2147484094" r:id="rId16"/>
    <p:sldLayoutId id="2147484095" r:id="rId17"/>
    <p:sldLayoutId id="2147484096" r:id="rId18"/>
    <p:sldLayoutId id="2147484097" r:id="rId19"/>
    <p:sldLayoutId id="2147484098" r:id="rId20"/>
    <p:sldLayoutId id="2147484099" r:id="rId21"/>
    <p:sldLayoutId id="2147484100" r:id="rId22"/>
    <p:sldLayoutId id="2147484101" r:id="rId23"/>
    <p:sldLayoutId id="2147484102" r:id="rId24"/>
    <p:sldLayoutId id="2147484103" r:id="rId25"/>
    <p:sldLayoutId id="2147484104" r:id="rId26"/>
    <p:sldLayoutId id="2147484105" r:id="rId27"/>
    <p:sldLayoutId id="2147484106" r:id="rId28"/>
    <p:sldLayoutId id="2147484107" r:id="rId29"/>
    <p:sldLayoutId id="2147484108" r:id="rId30"/>
    <p:sldLayoutId id="2147484109" r:id="rId31"/>
    <p:sldLayoutId id="2147484110" r:id="rId32"/>
    <p:sldLayoutId id="2147484111" r:id="rId33"/>
    <p:sldLayoutId id="2147484112" r:id="rId34"/>
    <p:sldLayoutId id="2147484113" r:id="rId35"/>
    <p:sldLayoutId id="2147484114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D52A1C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D52A1C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D52A1C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D52A1C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Verdana" panose="020B0604030504040204" pitchFamily="34" charset="0"/>
        <a:buChar char="–"/>
        <a:defRPr sz="1600" kern="1200" baseline="0">
          <a:solidFill>
            <a:srgbClr val="D52A1C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rgbClr val="D52A1C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5" r:id="rId2"/>
    <p:sldLayoutId id="2147484156" r:id="rId3"/>
    <p:sldLayoutId id="2147484157" r:id="rId4"/>
    <p:sldLayoutId id="2147484158" r:id="rId5"/>
    <p:sldLayoutId id="2147484159" r:id="rId6"/>
    <p:sldLayoutId id="2147484160" r:id="rId7"/>
    <p:sldLayoutId id="2147484161" r:id="rId8"/>
    <p:sldLayoutId id="2147484162" r:id="rId9"/>
    <p:sldLayoutId id="2147484454" r:id="rId10"/>
    <p:sldLayoutId id="2147484163" r:id="rId11"/>
    <p:sldLayoutId id="2147484164" r:id="rId12"/>
    <p:sldLayoutId id="2147484165" r:id="rId13"/>
    <p:sldLayoutId id="2147484166" r:id="rId14"/>
    <p:sldLayoutId id="2147484167" r:id="rId15"/>
    <p:sldLayoutId id="2147484168" r:id="rId16"/>
    <p:sldLayoutId id="2147484169" r:id="rId17"/>
    <p:sldLayoutId id="2147484170" r:id="rId18"/>
    <p:sldLayoutId id="2147484171" r:id="rId19"/>
    <p:sldLayoutId id="2147484172" r:id="rId20"/>
    <p:sldLayoutId id="2147484173" r:id="rId21"/>
    <p:sldLayoutId id="2147484174" r:id="rId22"/>
    <p:sldLayoutId id="2147484175" r:id="rId23"/>
    <p:sldLayoutId id="2147484176" r:id="rId24"/>
    <p:sldLayoutId id="2147484177" r:id="rId25"/>
    <p:sldLayoutId id="2147484178" r:id="rId26"/>
    <p:sldLayoutId id="2147484179" r:id="rId27"/>
    <p:sldLayoutId id="2147484180" r:id="rId28"/>
    <p:sldLayoutId id="2147484181" r:id="rId29"/>
    <p:sldLayoutId id="2147484182" r:id="rId30"/>
    <p:sldLayoutId id="2147484183" r:id="rId31"/>
    <p:sldLayoutId id="2147484184" r:id="rId32"/>
    <p:sldLayoutId id="2147484185" r:id="rId33"/>
    <p:sldLayoutId id="2147484186" r:id="rId34"/>
    <p:sldLayoutId id="2147484187" r:id="rId35"/>
    <p:sldLayoutId id="2147484188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  <p:sldLayoutId id="2147484192" r:id="rId2"/>
    <p:sldLayoutId id="2147484193" r:id="rId3"/>
    <p:sldLayoutId id="2147484194" r:id="rId4"/>
    <p:sldLayoutId id="2147484195" r:id="rId5"/>
    <p:sldLayoutId id="2147484196" r:id="rId6"/>
    <p:sldLayoutId id="2147484197" r:id="rId7"/>
    <p:sldLayoutId id="2147484198" r:id="rId8"/>
    <p:sldLayoutId id="2147484199" r:id="rId9"/>
    <p:sldLayoutId id="2147484455" r:id="rId10"/>
    <p:sldLayoutId id="2147484200" r:id="rId11"/>
    <p:sldLayoutId id="2147484201" r:id="rId12"/>
    <p:sldLayoutId id="2147484202" r:id="rId13"/>
    <p:sldLayoutId id="2147484203" r:id="rId14"/>
    <p:sldLayoutId id="2147484204" r:id="rId15"/>
    <p:sldLayoutId id="2147484205" r:id="rId16"/>
    <p:sldLayoutId id="2147484206" r:id="rId17"/>
    <p:sldLayoutId id="2147484207" r:id="rId18"/>
    <p:sldLayoutId id="2147484208" r:id="rId19"/>
    <p:sldLayoutId id="2147484209" r:id="rId20"/>
    <p:sldLayoutId id="2147484210" r:id="rId21"/>
    <p:sldLayoutId id="2147484211" r:id="rId22"/>
    <p:sldLayoutId id="2147484212" r:id="rId23"/>
    <p:sldLayoutId id="2147484213" r:id="rId24"/>
    <p:sldLayoutId id="2147484214" r:id="rId25"/>
    <p:sldLayoutId id="2147484215" r:id="rId26"/>
    <p:sldLayoutId id="2147484216" r:id="rId27"/>
    <p:sldLayoutId id="2147484217" r:id="rId28"/>
    <p:sldLayoutId id="2147484218" r:id="rId29"/>
    <p:sldLayoutId id="2147484219" r:id="rId30"/>
    <p:sldLayoutId id="2147484220" r:id="rId31"/>
    <p:sldLayoutId id="2147484221" r:id="rId32"/>
    <p:sldLayoutId id="2147484222" r:id="rId33"/>
    <p:sldLayoutId id="2147484223" r:id="rId34"/>
    <p:sldLayoutId id="2147484224" r:id="rId35"/>
    <p:sldLayoutId id="2147484225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chemeClr val="accent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7" r:id="rId1"/>
    <p:sldLayoutId id="2147484229" r:id="rId2"/>
    <p:sldLayoutId id="2147484230" r:id="rId3"/>
    <p:sldLayoutId id="2147484231" r:id="rId4"/>
    <p:sldLayoutId id="2147484232" r:id="rId5"/>
    <p:sldLayoutId id="2147484233" r:id="rId6"/>
    <p:sldLayoutId id="2147484234" r:id="rId7"/>
    <p:sldLayoutId id="2147484235" r:id="rId8"/>
    <p:sldLayoutId id="2147484236" r:id="rId9"/>
    <p:sldLayoutId id="2147484456" r:id="rId10"/>
    <p:sldLayoutId id="2147484237" r:id="rId11"/>
    <p:sldLayoutId id="2147484238" r:id="rId12"/>
    <p:sldLayoutId id="2147484239" r:id="rId13"/>
    <p:sldLayoutId id="2147484240" r:id="rId14"/>
    <p:sldLayoutId id="2147484241" r:id="rId15"/>
    <p:sldLayoutId id="2147484242" r:id="rId16"/>
    <p:sldLayoutId id="2147484243" r:id="rId17"/>
    <p:sldLayoutId id="2147484244" r:id="rId18"/>
    <p:sldLayoutId id="2147484245" r:id="rId19"/>
    <p:sldLayoutId id="2147484246" r:id="rId20"/>
    <p:sldLayoutId id="2147484247" r:id="rId21"/>
    <p:sldLayoutId id="2147484248" r:id="rId22"/>
    <p:sldLayoutId id="2147484249" r:id="rId23"/>
    <p:sldLayoutId id="2147484250" r:id="rId24"/>
    <p:sldLayoutId id="2147484251" r:id="rId25"/>
    <p:sldLayoutId id="2147484252" r:id="rId26"/>
    <p:sldLayoutId id="2147484253" r:id="rId27"/>
    <p:sldLayoutId id="2147484254" r:id="rId28"/>
    <p:sldLayoutId id="2147484255" r:id="rId29"/>
    <p:sldLayoutId id="2147484256" r:id="rId30"/>
    <p:sldLayoutId id="2147484257" r:id="rId31"/>
    <p:sldLayoutId id="2147484258" r:id="rId32"/>
    <p:sldLayoutId id="2147484259" r:id="rId33"/>
    <p:sldLayoutId id="2147484260" r:id="rId34"/>
    <p:sldLayoutId id="2147484261" r:id="rId35"/>
    <p:sldLayoutId id="2147484262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D52A1C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D52A1C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D52A1C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D52A1C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52A1C"/>
        </a:buClr>
        <a:buFont typeface="Verdana" panose="020B0604030504040204" pitchFamily="34" charset="0"/>
        <a:buChar char="–"/>
        <a:defRPr sz="1600" kern="1200" baseline="0">
          <a:solidFill>
            <a:srgbClr val="D52A1C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 baseline="0">
          <a:solidFill>
            <a:srgbClr val="D52A1C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jdelijke aanduiding voor afbeelding 10">
            <a:extLst>
              <a:ext uri="{FF2B5EF4-FFF2-40B4-BE49-F238E27FC236}">
                <a16:creationId xmlns:a16="http://schemas.microsoft.com/office/drawing/2014/main" id="{8A689A71-6FD8-6CF7-E650-A34EB32B083D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3" r="20373"/>
          <a:stretch>
            <a:fillRect/>
          </a:stretch>
        </p:blipFill>
        <p:spPr/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53A2B65-1984-124D-E93E-C8D512A82FB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71231" y="4667049"/>
            <a:ext cx="2315656" cy="1715401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nl-NL" dirty="0"/>
          </a:p>
          <a:p>
            <a:pPr>
              <a:lnSpc>
                <a:spcPct val="100000"/>
              </a:lnSpc>
            </a:pPr>
            <a:endParaRPr lang="nl-NL" dirty="0"/>
          </a:p>
          <a:p>
            <a:pPr>
              <a:lnSpc>
                <a:spcPct val="100000"/>
              </a:lnSpc>
            </a:pPr>
            <a:endParaRPr lang="nl-NL" dirty="0"/>
          </a:p>
          <a:p>
            <a:pPr>
              <a:lnSpc>
                <a:spcPct val="100000"/>
              </a:lnSpc>
            </a:pPr>
            <a:endParaRPr lang="nl-NL" dirty="0"/>
          </a:p>
          <a:p>
            <a:pPr>
              <a:lnSpc>
                <a:spcPct val="100000"/>
              </a:lnSpc>
            </a:pPr>
            <a:endParaRPr lang="nl-NL" dirty="0"/>
          </a:p>
          <a:p>
            <a:pPr>
              <a:lnSpc>
                <a:spcPct val="100000"/>
              </a:lnSpc>
            </a:pPr>
            <a:endParaRPr lang="nl-NL" dirty="0"/>
          </a:p>
          <a:p>
            <a:pPr>
              <a:lnSpc>
                <a:spcPct val="100000"/>
              </a:lnSpc>
            </a:pPr>
            <a:endParaRPr lang="nl-NL" dirty="0"/>
          </a:p>
          <a:p>
            <a:pPr>
              <a:lnSpc>
                <a:spcPct val="100000"/>
              </a:lnSpc>
            </a:pPr>
            <a:r>
              <a:rPr lang="nl-NL" dirty="0"/>
              <a:t>Jolein Baidenmann</a:t>
            </a:r>
          </a:p>
          <a:p>
            <a:pPr>
              <a:lnSpc>
                <a:spcPct val="100000"/>
              </a:lnSpc>
            </a:pPr>
            <a:endParaRPr lang="nl-NL" sz="500" dirty="0"/>
          </a:p>
          <a:p>
            <a:pPr>
              <a:lnSpc>
                <a:spcPct val="100000"/>
              </a:lnSpc>
            </a:pPr>
            <a:r>
              <a:rPr lang="nl-NL" dirty="0"/>
              <a:t>Jaap-Willem Berg</a:t>
            </a:r>
          </a:p>
          <a:p>
            <a:pPr>
              <a:lnSpc>
                <a:spcPct val="100000"/>
              </a:lnSpc>
            </a:pPr>
            <a:endParaRPr lang="nl-NL" sz="500" dirty="0"/>
          </a:p>
          <a:p>
            <a:pPr>
              <a:lnSpc>
                <a:spcPct val="100000"/>
              </a:lnSpc>
            </a:pPr>
            <a:r>
              <a:rPr lang="nl-NL" dirty="0"/>
              <a:t>Mitchell Thomassen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BA0E186-5C55-2AF2-1FA7-608138416450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C1B8891-F241-0781-6A35-C85AD15E7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6520" y="1885467"/>
            <a:ext cx="5529580" cy="20549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NL" b="1" dirty="0"/>
              <a:t>Technische briefing </a:t>
            </a:r>
            <a:r>
              <a:rPr lang="nl-NL" sz="3200" dirty="0"/>
              <a:t>Wet open overheid (Woo)</a:t>
            </a:r>
            <a:br>
              <a:rPr lang="nl-NL" dirty="0"/>
            </a:br>
            <a:endParaRPr lang="nl-NL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D2E35742-A335-1A43-D5A2-2F0277987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0352" y="6291072"/>
            <a:ext cx="1453896" cy="252416"/>
          </a:xfrm>
          <a:solidFill>
            <a:srgbClr val="4F5052">
              <a:alpha val="49000"/>
            </a:srgbClr>
          </a:solidFill>
        </p:spPr>
        <p:txBody>
          <a:bodyPr/>
          <a:lstStyle/>
          <a:p>
            <a:pPr algn="ctr"/>
            <a:r>
              <a:rPr lang="nl-NL" sz="1200" b="1" dirty="0"/>
              <a:t>12 maart 2025</a:t>
            </a:r>
          </a:p>
        </p:txBody>
      </p:sp>
      <p:sp>
        <p:nvSpPr>
          <p:cNvPr id="2" name="Tijdelijke aanduiding voor tekst 2">
            <a:extLst>
              <a:ext uri="{FF2B5EF4-FFF2-40B4-BE49-F238E27FC236}">
                <a16:creationId xmlns:a16="http://schemas.microsoft.com/office/drawing/2014/main" id="{78D1369D-4035-CEA0-50E2-7D1DEDC5F4AF}"/>
              </a:ext>
            </a:extLst>
          </p:cNvPr>
          <p:cNvSpPr txBox="1">
            <a:spLocks/>
          </p:cNvSpPr>
          <p:nvPr/>
        </p:nvSpPr>
        <p:spPr>
          <a:xfrm>
            <a:off x="8686887" y="4845147"/>
            <a:ext cx="3289213" cy="1715401"/>
          </a:xfrm>
          <a:prstGeom prst="rect">
            <a:avLst/>
          </a:prstGeom>
        </p:spPr>
        <p:txBody>
          <a:bodyPr vert="horz" lIns="11880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nl-NL" sz="1400" i="1" dirty="0"/>
              <a:t>(Manager openbaarheid/         </a:t>
            </a:r>
            <a:r>
              <a:rPr lang="nl-NL" sz="1400" i="1" dirty="0" err="1"/>
              <a:t>plv</a:t>
            </a:r>
            <a:r>
              <a:rPr lang="nl-NL" sz="1400" i="1" dirty="0"/>
              <a:t>. directeur Open Overheid)</a:t>
            </a:r>
            <a:endParaRPr lang="nl-NL" i="1" dirty="0"/>
          </a:p>
          <a:p>
            <a:pPr>
              <a:lnSpc>
                <a:spcPct val="100000"/>
              </a:lnSpc>
              <a:spcBef>
                <a:spcPts val="1500"/>
              </a:spcBef>
            </a:pPr>
            <a:r>
              <a:rPr lang="nl-NL" sz="1400" i="1" dirty="0"/>
              <a:t>(Coördinerend juridisch specialist/ Woo-coördinator)</a:t>
            </a:r>
          </a:p>
          <a:p>
            <a:pPr>
              <a:lnSpc>
                <a:spcPct val="100000"/>
              </a:lnSpc>
              <a:spcBef>
                <a:spcPts val="1500"/>
              </a:spcBef>
            </a:pPr>
            <a:r>
              <a:rPr lang="nl-NL" sz="1400" i="1" dirty="0"/>
              <a:t>(Clustercoördinator openbaarheidsbeleid)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3668709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CB13F-11A3-BB57-2965-E1A42F4FA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1105896" cy="1078039"/>
          </a:xfrm>
        </p:spPr>
        <p:txBody>
          <a:bodyPr>
            <a:noAutofit/>
          </a:bodyPr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Stappen in de behandeling van </a:t>
            </a:r>
            <a:br>
              <a:rPr lang="nl-NL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een Woo-verzoek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01B57A-AA14-43EA-56BF-B58D2EFC05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DE8AE2-88DC-16D6-10C2-6E705C02F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9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4D50D82-1962-D4DF-4E66-2098744534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34" b="13608"/>
          <a:stretch/>
        </p:blipFill>
        <p:spPr>
          <a:xfrm>
            <a:off x="0" y="2478024"/>
            <a:ext cx="12192000" cy="352958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Picture 6">
            <a:hlinkClick r:id="rId3" action="ppaction://hlinksldjump"/>
            <a:extLst>
              <a:ext uri="{FF2B5EF4-FFF2-40B4-BE49-F238E27FC236}">
                <a16:creationId xmlns:a16="http://schemas.microsoft.com/office/drawing/2014/main" id="{BF091E88-3BFF-0C1E-6D23-D7B26180B3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13" b="14959"/>
          <a:stretch/>
        </p:blipFill>
        <p:spPr>
          <a:xfrm>
            <a:off x="1" y="2580830"/>
            <a:ext cx="12191997" cy="333286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882038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CB13F-11A3-BB57-2965-E1A42F4FA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1. Ontvangst Woo-verzoek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FB0F26-9CC4-CC3C-1EB3-635AE0D01D5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Informatiebehoefte verzoeker</a:t>
            </a:r>
          </a:p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Bepalen dossierhouder</a:t>
            </a:r>
          </a:p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Verkrijgen eerste inzichten dossier 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01B57A-AA14-43EA-56BF-B58D2EFC05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DE8AE2-88DC-16D6-10C2-6E705C02F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7" name="Content Placeholder 9" descr="A blue and black logo&#10;&#10;AI-generated content may be incorrect.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146F9C4D-D3FA-A9DA-A142-E24C82903D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145" y="2905326"/>
            <a:ext cx="4242443" cy="331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16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CB13F-11A3-BB57-2965-E1A42F4FA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2. Bepalen reikwijdte van het verzoek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FB0F26-9CC4-CC3C-1EB3-635AE0D01D5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Samenwerking (startgesprek)</a:t>
            </a:r>
          </a:p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Concretisering Woo-verzoek</a:t>
            </a:r>
          </a:p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Bepalen zoektermen</a:t>
            </a:r>
          </a:p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Gedeelde verantwoordelijkheid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01B57A-AA14-43EA-56BF-B58D2EFC05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DE8AE2-88DC-16D6-10C2-6E705C02F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8" name="Content Placeholder 9" descr="A blue and white symbol with a magnifying glass&#10;&#10;AI-generated content may be incorrect.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6E03A8ED-F399-5F02-A15A-EFC6844356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705" y="2962657"/>
            <a:ext cx="3469108" cy="338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83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CB13F-11A3-BB57-2965-E1A42F4FA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3. Zoekslag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FB0F26-9CC4-CC3C-1EB3-635AE0D01D5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Digitalisering (omvang overheidsinformatie)</a:t>
            </a:r>
          </a:p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Zoekopdracht</a:t>
            </a:r>
          </a:p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Technologie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01B57A-AA14-43EA-56BF-B58D2EFC05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DE8AE2-88DC-16D6-10C2-6E705C02F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9" name="Content Placeholder 9" descr="A magnifying glass with a blue folder icon&#10;&#10;AI-generated content may be incorrect.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D6C40B5-DFFD-93BE-6F93-27852118A5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339" y="3007995"/>
            <a:ext cx="3501249" cy="331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18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CB13F-11A3-BB57-2965-E1A42F4FA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4. Beoordelen documenten &amp; </a:t>
            </a:r>
            <a:br>
              <a:rPr lang="nl-NL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    opvragen van zienswijzen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FB0F26-9CC4-CC3C-1EB3-635AE0D01D5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Uitzonderingsgronden</a:t>
            </a:r>
          </a:p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Zorgvuldigheid</a:t>
            </a:r>
          </a:p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Betrekken van derden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01B57A-AA14-43EA-56BF-B58D2EFC05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DE8AE2-88DC-16D6-10C2-6E705C02F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7" name="Content Placeholder 9" descr="A blue and black logo&#10;&#10;AI-generated content may be incorrect.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1783C66F-9938-8A57-2A8B-C62FE10FCC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584" y="2837715"/>
            <a:ext cx="3457004" cy="337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74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CB13F-11A3-BB57-2965-E1A42F4FA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5. Besluit opstellen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FB0F26-9CC4-CC3C-1EB3-635AE0D01D5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Parafenlijn</a:t>
            </a:r>
          </a:p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Ondertekening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01B57A-AA14-43EA-56BF-B58D2EFC05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DE8AE2-88DC-16D6-10C2-6E705C02F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8" name="Content Placeholder 9" descr="A blue and white symbol with a check mark&#10;&#10;AI-generated content may be incorrect.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3369968-6877-1A99-8BCC-F6268922A1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763" y="2418686"/>
            <a:ext cx="3501249" cy="380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484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CB13F-11A3-BB57-2965-E1A42F4FA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6. Publicatie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FB0F26-9CC4-CC3C-1EB3-635AE0D01D5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Openbaar voor eenieder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01B57A-AA14-43EA-56BF-B58D2EFC05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DE8AE2-88DC-16D6-10C2-6E705C02F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pic>
        <p:nvPicPr>
          <p:cNvPr id="7" name="Content Placeholder 9" descr="A blue and white logo&#10;&#10;AI-generated content may be incorrect.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ACDA3B9F-089F-CDF5-B686-05EDE3BC0F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912" y="2324308"/>
            <a:ext cx="3509471" cy="389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396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C0738D-D426-5813-6AB2-5BC13E77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1226800" cy="123303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Afhandeling Woo-verzoeken – Rijksoverheid</a:t>
            </a:r>
            <a:r>
              <a:rPr lang="nl-NL" sz="1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br>
              <a:rPr lang="nl-NL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nl-NL" sz="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br>
              <a:rPr lang="nl-NL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 jan. – 30 sep. 2024</a:t>
            </a:r>
            <a:endParaRPr lang="nl-NL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9D5E20-F449-F980-A758-B210CC7231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87272" y="4497772"/>
            <a:ext cx="2635504" cy="948047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nl-NL" sz="2000" dirty="0"/>
              <a:t>Totaal aantal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nl-NL" sz="2000" dirty="0"/>
              <a:t>Woo-verzoeken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53C25D1-D800-DCDC-C6B9-374777E1114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E30C9583-2663-140C-D961-F7AB698D2756}"/>
              </a:ext>
            </a:extLst>
          </p:cNvPr>
          <p:cNvSpPr txBox="1">
            <a:spLocks/>
          </p:cNvSpPr>
          <p:nvPr/>
        </p:nvSpPr>
        <p:spPr>
          <a:xfrm>
            <a:off x="4778248" y="4497772"/>
            <a:ext cx="2635504" cy="948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Verdana" panose="020B0604030504040204" pitchFamily="34" charset="0"/>
              <a:buNone/>
            </a:pPr>
            <a:r>
              <a:rPr lang="nl-NL" sz="2000" dirty="0"/>
              <a:t>Afgerond binnen termijn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A60C3FB5-2D75-1FBE-B32E-6C1C9D5E4EDA}"/>
              </a:ext>
            </a:extLst>
          </p:cNvPr>
          <p:cNvSpPr txBox="1">
            <a:spLocks/>
          </p:cNvSpPr>
          <p:nvPr/>
        </p:nvSpPr>
        <p:spPr>
          <a:xfrm>
            <a:off x="8269224" y="4496185"/>
            <a:ext cx="2635504" cy="948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Verdana" panose="020B0604030504040204" pitchFamily="34" charset="0"/>
              <a:buNone/>
            </a:pPr>
            <a:r>
              <a:rPr lang="nl-NL" sz="2000" dirty="0"/>
              <a:t>Gemiddelde afhandeltermijn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5DE81EB-1ED4-E68C-DE39-EF9D53431E2F}"/>
              </a:ext>
            </a:extLst>
          </p:cNvPr>
          <p:cNvSpPr txBox="1"/>
          <p:nvPr/>
        </p:nvSpPr>
        <p:spPr>
          <a:xfrm>
            <a:off x="2002936" y="4103116"/>
            <a:ext cx="12041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>
                    <a:lumMod val="50000"/>
                  </a:schemeClr>
                </a:solidFill>
              </a:rPr>
              <a:t>4154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180ED7B-E0E9-A5D3-16C2-27F13AF9CA46}"/>
              </a:ext>
            </a:extLst>
          </p:cNvPr>
          <p:cNvSpPr txBox="1"/>
          <p:nvPr/>
        </p:nvSpPr>
        <p:spPr>
          <a:xfrm>
            <a:off x="5520361" y="4103116"/>
            <a:ext cx="1151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>
                    <a:lumMod val="50000"/>
                  </a:schemeClr>
                </a:solidFill>
              </a:rPr>
              <a:t>31%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A9A0E8F-5C00-89CF-8C78-C3AEC5716288}"/>
              </a:ext>
            </a:extLst>
          </p:cNvPr>
          <p:cNvSpPr txBox="1"/>
          <p:nvPr/>
        </p:nvSpPr>
        <p:spPr>
          <a:xfrm>
            <a:off x="8431050" y="4103116"/>
            <a:ext cx="2311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tx2">
                    <a:lumMod val="50000"/>
                  </a:schemeClr>
                </a:solidFill>
              </a:rPr>
              <a:t>143 dagen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54950DF-FC17-BC3D-90F9-1C5A8EF794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806" y="2720537"/>
            <a:ext cx="1380344" cy="1380344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166863E-1AC5-CC6C-B253-43870AC373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829" y="2712716"/>
            <a:ext cx="1380343" cy="1380343"/>
          </a:xfrm>
          <a:prstGeom prst="rect">
            <a:avLst/>
          </a:prstGeom>
        </p:spPr>
      </p:pic>
      <p:grpSp>
        <p:nvGrpSpPr>
          <p:cNvPr id="25" name="Groep 24">
            <a:extLst>
              <a:ext uri="{FF2B5EF4-FFF2-40B4-BE49-F238E27FC236}">
                <a16:creationId xmlns:a16="http://schemas.microsoft.com/office/drawing/2014/main" id="{71A55DC2-9860-8AAF-EA04-FF36712EB3CF}"/>
              </a:ext>
            </a:extLst>
          </p:cNvPr>
          <p:cNvGrpSpPr/>
          <p:nvPr/>
        </p:nvGrpSpPr>
        <p:grpSpPr>
          <a:xfrm>
            <a:off x="1914853" y="2720539"/>
            <a:ext cx="1380342" cy="1380342"/>
            <a:chOff x="1914853" y="2720539"/>
            <a:chExt cx="1380342" cy="1380342"/>
          </a:xfrm>
        </p:grpSpPr>
        <p:pic>
          <p:nvPicPr>
            <p:cNvPr id="22" name="Afbeelding 21">
              <a:extLst>
                <a:ext uri="{FF2B5EF4-FFF2-40B4-BE49-F238E27FC236}">
                  <a16:creationId xmlns:a16="http://schemas.microsoft.com/office/drawing/2014/main" id="{B48D84D6-024E-2BDA-7158-0022CC8B5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914853" y="2720539"/>
              <a:ext cx="1380342" cy="1380342"/>
            </a:xfrm>
            <a:prstGeom prst="rect">
              <a:avLst/>
            </a:prstGeom>
          </p:spPr>
        </p:pic>
        <p:sp>
          <p:nvSpPr>
            <p:cNvPr id="23" name="Tekstvak 22">
              <a:extLst>
                <a:ext uri="{FF2B5EF4-FFF2-40B4-BE49-F238E27FC236}">
                  <a16:creationId xmlns:a16="http://schemas.microsoft.com/office/drawing/2014/main" id="{A7BFB25A-3F25-3D12-F127-C34B780B4470}"/>
                </a:ext>
              </a:extLst>
            </p:cNvPr>
            <p:cNvSpPr txBox="1"/>
            <p:nvPr/>
          </p:nvSpPr>
          <p:spPr>
            <a:xfrm>
              <a:off x="2358612" y="3371827"/>
              <a:ext cx="6960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900" b="1" dirty="0">
                  <a:solidFill>
                    <a:schemeClr val="bg1"/>
                  </a:solidFill>
                </a:rPr>
                <a:t>Woo-</a:t>
              </a:r>
            </a:p>
            <a:p>
              <a:r>
                <a:rPr lang="nl-NL" sz="900" b="1" dirty="0">
                  <a:solidFill>
                    <a:schemeClr val="bg1"/>
                  </a:solidFill>
                </a:rPr>
                <a:t>verzoek</a:t>
              </a:r>
            </a:p>
          </p:txBody>
        </p:sp>
      </p:grpSp>
      <p:sp>
        <p:nvSpPr>
          <p:cNvPr id="24" name="Tekstvak 23">
            <a:extLst>
              <a:ext uri="{FF2B5EF4-FFF2-40B4-BE49-F238E27FC236}">
                <a16:creationId xmlns:a16="http://schemas.microsoft.com/office/drawing/2014/main" id="{B8EB3328-9813-7883-14C1-4A58A79495A4}"/>
              </a:ext>
            </a:extLst>
          </p:cNvPr>
          <p:cNvSpPr txBox="1"/>
          <p:nvPr/>
        </p:nvSpPr>
        <p:spPr>
          <a:xfrm>
            <a:off x="633412" y="6182395"/>
            <a:ext cx="55723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Bron: </a:t>
            </a:r>
            <a:r>
              <a:rPr lang="nl-NL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Rijksdashboard Woo-verzoeken</a:t>
            </a:r>
          </a:p>
        </p:txBody>
      </p:sp>
    </p:spTree>
    <p:extLst>
      <p:ext uri="{BB962C8B-B14F-4D97-AF65-F5344CB8AC3E}">
        <p14:creationId xmlns:p14="http://schemas.microsoft.com/office/powerpoint/2010/main" val="3419052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717EE8-86AD-CE03-4A98-DA20F466D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2951957"/>
            <a:ext cx="10923588" cy="954086"/>
          </a:xfrm>
        </p:spPr>
        <p:txBody>
          <a:bodyPr>
            <a:normAutofit/>
          </a:bodyPr>
          <a:lstStyle/>
          <a:p>
            <a:pPr algn="ctr"/>
            <a:r>
              <a:rPr lang="nl-NL" sz="6000" dirty="0"/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1932780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F87BEE88-9079-0C73-EF7F-19503B315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/>
          <a:lstStyle/>
          <a:p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Onderwerpen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58BAB02F-7902-F875-7879-900C41B731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marL="457200" indent="-457200">
              <a:spcBef>
                <a:spcPts val="1800"/>
              </a:spcBef>
              <a:buClr>
                <a:schemeClr val="tx2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en-US" dirty="0"/>
              <a:t>Doel van de Woo</a:t>
            </a:r>
          </a:p>
          <a:p>
            <a:pPr marL="457200" indent="-457200">
              <a:spcBef>
                <a:spcPts val="1800"/>
              </a:spcBef>
              <a:buClr>
                <a:schemeClr val="tx2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en-US" dirty="0" err="1"/>
              <a:t>Wettelijk</a:t>
            </a:r>
            <a:r>
              <a:rPr lang="en-US" dirty="0"/>
              <a:t> </a:t>
            </a:r>
            <a:r>
              <a:rPr lang="en-US" dirty="0" err="1"/>
              <a:t>kader</a:t>
            </a:r>
            <a:endParaRPr lang="en-US" dirty="0"/>
          </a:p>
          <a:p>
            <a:pPr marL="457200" indent="-457200">
              <a:spcBef>
                <a:spcPts val="1800"/>
              </a:spcBef>
              <a:buClr>
                <a:schemeClr val="tx2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en-US" dirty="0" err="1"/>
              <a:t>Omvang</a:t>
            </a:r>
            <a:r>
              <a:rPr lang="en-US" dirty="0"/>
              <a:t> van </a:t>
            </a:r>
            <a:r>
              <a:rPr lang="en-US" dirty="0" err="1"/>
              <a:t>overheidsinformatie</a:t>
            </a:r>
            <a:endParaRPr lang="en-US" dirty="0"/>
          </a:p>
          <a:p>
            <a:pPr marL="457200" indent="-457200">
              <a:spcBef>
                <a:spcPts val="1800"/>
              </a:spcBef>
              <a:buClr>
                <a:schemeClr val="tx2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en-US" dirty="0" err="1"/>
              <a:t>Uitvoering</a:t>
            </a:r>
            <a:r>
              <a:rPr lang="en-US" dirty="0"/>
              <a:t> Woo:</a:t>
            </a:r>
          </a:p>
          <a:p>
            <a:pPr marL="630000" lvl="3">
              <a:spcBef>
                <a:spcPts val="1800"/>
              </a:spcBef>
              <a:buClr>
                <a:schemeClr val="tx2">
                  <a:lumMod val="50000"/>
                </a:schemeClr>
              </a:buClr>
              <a:buSzPct val="100000"/>
              <a:buFont typeface="Verdana" panose="020B0604030504040204" pitchFamily="34" charset="0"/>
              <a:buChar char="›"/>
            </a:pPr>
            <a:r>
              <a:rPr lang="en-US" sz="2000" dirty="0" err="1"/>
              <a:t>Actieve</a:t>
            </a:r>
            <a:r>
              <a:rPr lang="en-US" sz="2000" dirty="0"/>
              <a:t> </a:t>
            </a:r>
            <a:r>
              <a:rPr lang="en-US" sz="2000" dirty="0" err="1"/>
              <a:t>openbaarmaking</a:t>
            </a:r>
            <a:endParaRPr lang="en-US" sz="2000" dirty="0"/>
          </a:p>
          <a:p>
            <a:pPr marL="630000" lvl="3">
              <a:spcBef>
                <a:spcPts val="1200"/>
              </a:spcBef>
              <a:buClr>
                <a:schemeClr val="tx2">
                  <a:lumMod val="50000"/>
                </a:schemeClr>
              </a:buClr>
              <a:buSzPct val="100000"/>
              <a:buFont typeface="Verdana" panose="020B0604030504040204" pitchFamily="34" charset="0"/>
              <a:buChar char="›"/>
            </a:pPr>
            <a:r>
              <a:rPr lang="en-US" sz="2000" dirty="0" err="1"/>
              <a:t>Openbaarmaking</a:t>
            </a:r>
            <a:r>
              <a:rPr lang="en-US" sz="2000" dirty="0"/>
              <a:t> op </a:t>
            </a:r>
            <a:r>
              <a:rPr lang="en-US" sz="2000" dirty="0" err="1"/>
              <a:t>verzoek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48DE137-BD29-76DA-E7EA-0A6446E467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</a:t>
            </a:fld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B70EA683-8265-DAB2-1711-9089873389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12 maart 2025 | Technische briefing Wet open overheid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528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C7A865C-21B9-E1A0-5F29-7E2A0A443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t">
            <a:normAutofit/>
          </a:bodyPr>
          <a:lstStyle/>
          <a:p>
            <a:pPr algn="ctr"/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Doel van de Woo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0E698D8-7B05-039B-4A28-400FC2BCACB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3</a:t>
            </a:fld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179EF8C2-F773-4591-B82D-283A34D7C3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12 maart 2025 | Technische briefing Wet open overheid</a:t>
            </a: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0DD9CCE5-E29D-A455-E5D2-4779FE05AD3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44777" y="4438319"/>
            <a:ext cx="2763678" cy="7409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nl-NL" sz="2000" dirty="0"/>
              <a:t>Recht op </a:t>
            </a:r>
          </a:p>
          <a:p>
            <a:pPr marL="0" indent="0" algn="ctr">
              <a:spcBef>
                <a:spcPts val="300"/>
              </a:spcBef>
              <a:buNone/>
            </a:pPr>
            <a:r>
              <a:rPr lang="nl-NL" sz="2000" dirty="0"/>
              <a:t>overheidsinformatie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5B1EF71-8998-D5F5-1CAD-C5355CB26A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271" y="2399514"/>
            <a:ext cx="1949458" cy="194945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2BAEAD1-5C02-B0B3-B310-01DDFB7C8E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9" b="5918"/>
          <a:stretch/>
        </p:blipFill>
        <p:spPr>
          <a:xfrm>
            <a:off x="1316332" y="2611225"/>
            <a:ext cx="1820568" cy="1611983"/>
          </a:xfrm>
          <a:prstGeom prst="rect">
            <a:avLst/>
          </a:prstGeom>
        </p:spPr>
      </p:pic>
      <p:sp>
        <p:nvSpPr>
          <p:cNvPr id="10" name="Tijdelijke aanduiding voor inhoud 10">
            <a:extLst>
              <a:ext uri="{FF2B5EF4-FFF2-40B4-BE49-F238E27FC236}">
                <a16:creationId xmlns:a16="http://schemas.microsoft.com/office/drawing/2014/main" id="{FA676AE6-0CF5-1BA4-4B17-2E224BF37508}"/>
              </a:ext>
            </a:extLst>
          </p:cNvPr>
          <p:cNvSpPr txBox="1">
            <a:spLocks/>
          </p:cNvSpPr>
          <p:nvPr/>
        </p:nvSpPr>
        <p:spPr>
          <a:xfrm>
            <a:off x="5078549" y="4438319"/>
            <a:ext cx="2034902" cy="740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300"/>
              </a:spcBef>
              <a:buFont typeface="Verdana" panose="020B0604030504040204" pitchFamily="34" charset="0"/>
              <a:buNone/>
            </a:pPr>
            <a:r>
              <a:rPr lang="nl-NL" sz="2000" dirty="0"/>
              <a:t>Vergroten 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buFont typeface="Verdana" panose="020B0604030504040204" pitchFamily="34" charset="0"/>
              <a:buNone/>
            </a:pPr>
            <a:r>
              <a:rPr lang="nl-NL" sz="2000" dirty="0"/>
              <a:t>transparantie</a:t>
            </a:r>
          </a:p>
        </p:txBody>
      </p:sp>
      <p:sp>
        <p:nvSpPr>
          <p:cNvPr id="2" name="Tijdelijke aanduiding voor inhoud 10">
            <a:extLst>
              <a:ext uri="{FF2B5EF4-FFF2-40B4-BE49-F238E27FC236}">
                <a16:creationId xmlns:a16="http://schemas.microsoft.com/office/drawing/2014/main" id="{DDCF1B18-CCBB-A1E4-020F-620366522FD4}"/>
              </a:ext>
            </a:extLst>
          </p:cNvPr>
          <p:cNvSpPr txBox="1">
            <a:spLocks/>
          </p:cNvSpPr>
          <p:nvPr/>
        </p:nvSpPr>
        <p:spPr>
          <a:xfrm>
            <a:off x="7894445" y="4438319"/>
            <a:ext cx="3873937" cy="740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017BC6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300"/>
              </a:spcBef>
              <a:buFont typeface="Verdana" panose="020B0604030504040204" pitchFamily="34" charset="0"/>
              <a:buNone/>
            </a:pPr>
            <a:r>
              <a:rPr lang="nl-NL" sz="2000" dirty="0"/>
              <a:t>Controle op</a:t>
            </a:r>
          </a:p>
          <a:p>
            <a:pPr marL="0" indent="0" algn="ctr">
              <a:spcBef>
                <a:spcPts val="300"/>
              </a:spcBef>
              <a:buFont typeface="Verdana" panose="020B0604030504040204" pitchFamily="34" charset="0"/>
              <a:buNone/>
            </a:pPr>
            <a:r>
              <a:rPr lang="nl-NL" sz="2000" dirty="0"/>
              <a:t>overheidshandelen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12627E2-CD65-A7F2-52E8-BBAE65A389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4" b="12460"/>
          <a:stretch/>
        </p:blipFill>
        <p:spPr>
          <a:xfrm>
            <a:off x="8790968" y="2623008"/>
            <a:ext cx="2080893" cy="161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7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B987F-CD5C-CD99-F2E7-951C845D3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Wettelijk kader Woo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EA5D87-F3DF-7B63-D6FC-0006EC1862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Uitgangspunten</a:t>
            </a:r>
          </a:p>
          <a:p>
            <a:pPr marL="313200" lvl="1" indent="0">
              <a:buNone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Voor eenieder | geen belang | openbaar, tenzij...</a:t>
            </a:r>
          </a:p>
          <a:p>
            <a:pPr marL="313200" lvl="1" indent="0">
              <a:buNone/>
            </a:pPr>
            <a:endParaRPr lang="nl-NL" dirty="0"/>
          </a:p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Openbaarheidsregime Nederland</a:t>
            </a:r>
          </a:p>
          <a:p>
            <a:pPr lvl="1">
              <a:buClr>
                <a:schemeClr val="tx2">
                  <a:lumMod val="50000"/>
                </a:schemeClr>
              </a:buClr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Reikwijdte</a:t>
            </a:r>
          </a:p>
          <a:p>
            <a:pPr lvl="1">
              <a:buClr>
                <a:schemeClr val="tx2">
                  <a:lumMod val="50000"/>
                </a:schemeClr>
              </a:buClr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Documentbegrip </a:t>
            </a:r>
          </a:p>
          <a:p>
            <a:pPr lvl="1">
              <a:buClr>
                <a:schemeClr val="tx2">
                  <a:lumMod val="50000"/>
                </a:schemeClr>
              </a:buClr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Vergelijking met andere landen</a:t>
            </a:r>
          </a:p>
          <a:p>
            <a:pPr marL="313200" lvl="1" indent="0">
              <a:buNone/>
            </a:pPr>
            <a:endParaRPr lang="nl-NL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5C5218B-0302-D67F-885B-0BF0CFB0804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53E03A-6ACC-DB23-4C00-5A02BAA05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6071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B987F-CD5C-CD99-F2E7-951C845D3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Aanpalende wetgeving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EA5D87-F3DF-7B63-D6FC-0006EC1862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5000" y="2276474"/>
            <a:ext cx="11224768" cy="4133561"/>
          </a:xfrm>
        </p:spPr>
        <p:txBody>
          <a:bodyPr numCol="2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Algemene verordening gegevensbescherming </a:t>
            </a:r>
            <a:r>
              <a:rPr lang="nl-NL" sz="1800" dirty="0">
                <a:solidFill>
                  <a:schemeClr val="tx2">
                    <a:lumMod val="50000"/>
                  </a:schemeClr>
                </a:solidFill>
              </a:rPr>
              <a:t>(AVG)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Verwerking van persoonsgegevens</a:t>
            </a:r>
          </a:p>
          <a:p>
            <a:pPr marL="0" indent="0">
              <a:spcBef>
                <a:spcPts val="0"/>
              </a:spcBef>
              <a:buNone/>
            </a:pPr>
            <a:endParaRPr lang="nl-NL" dirty="0">
              <a:solidFill>
                <a:schemeClr val="tx2">
                  <a:lumMod val="50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17BC6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Specifieke sectorale wetten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Ruim 100 wetten, zoals Wet politiegegevens en Aanbestedingswet</a:t>
            </a:r>
          </a:p>
          <a:p>
            <a:pPr marL="0" indent="0">
              <a:spcBef>
                <a:spcPts val="0"/>
              </a:spcBef>
              <a:buNone/>
            </a:pPr>
            <a:endParaRPr lang="nl-NL" dirty="0">
              <a:solidFill>
                <a:schemeClr val="tx2">
                  <a:lumMod val="50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17BC6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Archiefwet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Bewaren van overheidsinformatie</a:t>
            </a:r>
          </a:p>
          <a:p>
            <a:pPr marL="0" indent="0">
              <a:spcBef>
                <a:spcPts val="0"/>
              </a:spcBef>
              <a:buNone/>
            </a:pPr>
            <a:endParaRPr lang="nl-NL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nl-NL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nl-N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5C5218B-0302-D67F-885B-0BF0CFB0804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53E03A-6ACC-DB23-4C00-5A02BAA05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12 maart 2025 | Technische briefing Wet open overheid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0293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CB13F-11A3-BB57-2965-E1A42F4FA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Omvang van overheidsinformatie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01B57A-AA14-43EA-56BF-B58D2EFC05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992" y="6223793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DE8AE2-88DC-16D6-10C2-6E705C02F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8406FB-287F-5189-C941-D823A2108713}"/>
              </a:ext>
            </a:extLst>
          </p:cNvPr>
          <p:cNvSpPr txBox="1"/>
          <p:nvPr/>
        </p:nvSpPr>
        <p:spPr>
          <a:xfrm>
            <a:off x="2062206" y="2442222"/>
            <a:ext cx="3950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>
                <a:solidFill>
                  <a:srgbClr val="154273"/>
                </a:solidFill>
              </a:rPr>
              <a:t>Digitalisering</a:t>
            </a:r>
          </a:p>
        </p:txBody>
      </p:sp>
      <p:pic>
        <p:nvPicPr>
          <p:cNvPr id="24" name="Picture 23" descr="A blue and black file with lines&#10;&#10;AI-generated content may be incorrect.">
            <a:extLst>
              <a:ext uri="{FF2B5EF4-FFF2-40B4-BE49-F238E27FC236}">
                <a16:creationId xmlns:a16="http://schemas.microsoft.com/office/drawing/2014/main" id="{3F395082-E350-E182-91B2-A445E643F4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3327533"/>
            <a:ext cx="1312762" cy="1643185"/>
          </a:xfrm>
          <a:prstGeom prst="rect">
            <a:avLst/>
          </a:prstGeom>
        </p:spPr>
      </p:pic>
      <p:pic>
        <p:nvPicPr>
          <p:cNvPr id="26" name="Picture 25" descr="A blue and black logo&#10;&#10;AI-generated content may be incorrect.">
            <a:extLst>
              <a:ext uri="{FF2B5EF4-FFF2-40B4-BE49-F238E27FC236}">
                <a16:creationId xmlns:a16="http://schemas.microsoft.com/office/drawing/2014/main" id="{6B29C609-C2A7-30E1-A386-23D907A1ED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833" y="2859770"/>
            <a:ext cx="680211" cy="2578710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A7E53E03-ACDB-32F4-408F-40B72767AAFD}"/>
              </a:ext>
            </a:extLst>
          </p:cNvPr>
          <p:cNvGrpSpPr/>
          <p:nvPr/>
        </p:nvGrpSpPr>
        <p:grpSpPr>
          <a:xfrm>
            <a:off x="2777981" y="2859770"/>
            <a:ext cx="3296802" cy="2578710"/>
            <a:chOff x="8329301" y="2341867"/>
            <a:chExt cx="3296802" cy="2578710"/>
          </a:xfrm>
        </p:grpSpPr>
        <p:pic>
          <p:nvPicPr>
            <p:cNvPr id="27" name="Picture 26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B16F8615-EB43-76FB-536C-E982AEBD4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9301" y="2341867"/>
              <a:ext cx="680211" cy="2578710"/>
            </a:xfrm>
            <a:prstGeom prst="rect">
              <a:avLst/>
            </a:prstGeom>
          </p:spPr>
        </p:pic>
        <p:pic>
          <p:nvPicPr>
            <p:cNvPr id="28" name="Picture 27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5CC993B4-1A69-5173-7237-0DAB60651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3449" y="2341867"/>
              <a:ext cx="680211" cy="2578710"/>
            </a:xfrm>
            <a:prstGeom prst="rect">
              <a:avLst/>
            </a:prstGeom>
          </p:spPr>
        </p:pic>
        <p:pic>
          <p:nvPicPr>
            <p:cNvPr id="29" name="Picture 28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CD30C3B5-4EEC-1116-BE34-A27F67F4C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7597" y="2341867"/>
              <a:ext cx="680211" cy="2578710"/>
            </a:xfrm>
            <a:prstGeom prst="rect">
              <a:avLst/>
            </a:prstGeom>
          </p:spPr>
        </p:pic>
        <p:pic>
          <p:nvPicPr>
            <p:cNvPr id="31" name="Picture 30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477A60B4-FD06-DD67-F079-B519B9C87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91745" y="2341867"/>
              <a:ext cx="680211" cy="2578710"/>
            </a:xfrm>
            <a:prstGeom prst="rect">
              <a:avLst/>
            </a:prstGeom>
          </p:spPr>
        </p:pic>
        <p:pic>
          <p:nvPicPr>
            <p:cNvPr id="32" name="Picture 31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4E95D246-3721-C05B-EF9E-B5A3BB34A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45892" y="2341867"/>
              <a:ext cx="680211" cy="2578710"/>
            </a:xfrm>
            <a:prstGeom prst="rect">
              <a:avLst/>
            </a:prstGeom>
          </p:spPr>
        </p:pic>
      </p:grpSp>
      <p:grpSp>
        <p:nvGrpSpPr>
          <p:cNvPr id="3" name="Groep 2">
            <a:extLst>
              <a:ext uri="{FF2B5EF4-FFF2-40B4-BE49-F238E27FC236}">
                <a16:creationId xmlns:a16="http://schemas.microsoft.com/office/drawing/2014/main" id="{6CF73E88-1127-DB97-AD0B-2D5536742FE7}"/>
              </a:ext>
            </a:extLst>
          </p:cNvPr>
          <p:cNvGrpSpPr/>
          <p:nvPr/>
        </p:nvGrpSpPr>
        <p:grpSpPr>
          <a:xfrm>
            <a:off x="6548517" y="2313051"/>
            <a:ext cx="4702716" cy="3526916"/>
            <a:chOff x="5882646" y="1035474"/>
            <a:chExt cx="6096000" cy="4702539"/>
          </a:xfrm>
        </p:grpSpPr>
        <p:pic>
          <p:nvPicPr>
            <p:cNvPr id="35" name="Picture 34" descr="A group of icons in squares&#10;&#10;AI-generated content may be incorrect.">
              <a:extLst>
                <a:ext uri="{FF2B5EF4-FFF2-40B4-BE49-F238E27FC236}">
                  <a16:creationId xmlns:a16="http://schemas.microsoft.com/office/drawing/2014/main" id="{B8EF9FBF-135E-3ECF-99AF-C3E971C2B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32"/>
            <a:stretch/>
          </p:blipFill>
          <p:spPr>
            <a:xfrm>
              <a:off x="6285087" y="1035474"/>
              <a:ext cx="5291117" cy="4702539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29095BE-6D87-C925-2B21-91CCC8FC59F4}"/>
                </a:ext>
              </a:extLst>
            </p:cNvPr>
            <p:cNvSpPr txBox="1"/>
            <p:nvPr/>
          </p:nvSpPr>
          <p:spPr>
            <a:xfrm>
              <a:off x="5882646" y="1196273"/>
              <a:ext cx="60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NL" dirty="0">
                  <a:solidFill>
                    <a:srgbClr val="154273"/>
                  </a:solidFill>
                </a:rPr>
                <a:t>Verschillende systemen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495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CB13F-11A3-BB57-2965-E1A42F4FA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Omvang van overheidsinformatie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01B57A-AA14-43EA-56BF-B58D2EFC05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992" y="6223793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DE8AE2-88DC-16D6-10C2-6E705C02F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7CC8B956-604B-F96A-A444-8AEE4946B60F}"/>
              </a:ext>
            </a:extLst>
          </p:cNvPr>
          <p:cNvSpPr/>
          <p:nvPr/>
        </p:nvSpPr>
        <p:spPr>
          <a:xfrm>
            <a:off x="635000" y="6278117"/>
            <a:ext cx="3965575" cy="26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70" descr="A black and blue rectangle with a black background&#10;&#10;AI-generated content may be incorrect.">
            <a:extLst>
              <a:ext uri="{FF2B5EF4-FFF2-40B4-BE49-F238E27FC236}">
                <a16:creationId xmlns:a16="http://schemas.microsoft.com/office/drawing/2014/main" id="{797A47BE-BB86-8439-7B06-A2AE22656A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96" y="4004876"/>
            <a:ext cx="4823795" cy="2501782"/>
          </a:xfrm>
          <a:prstGeom prst="rect">
            <a:avLst/>
          </a:prstGeom>
        </p:spPr>
      </p:pic>
      <p:pic>
        <p:nvPicPr>
          <p:cNvPr id="7" name="Picture 71" descr="A black and blue rectangle with a black background&#10;&#10;AI-generated content may be incorrect.">
            <a:extLst>
              <a:ext uri="{FF2B5EF4-FFF2-40B4-BE49-F238E27FC236}">
                <a16:creationId xmlns:a16="http://schemas.microsoft.com/office/drawing/2014/main" id="{67A314FB-57B3-971A-6B7C-EC8DD8B775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09" y="4004876"/>
            <a:ext cx="4823795" cy="2501782"/>
          </a:xfrm>
          <a:prstGeom prst="rect">
            <a:avLst/>
          </a:prstGeom>
        </p:spPr>
      </p:pic>
      <p:sp>
        <p:nvSpPr>
          <p:cNvPr id="8" name="TextBox 39">
            <a:extLst>
              <a:ext uri="{FF2B5EF4-FFF2-40B4-BE49-F238E27FC236}">
                <a16:creationId xmlns:a16="http://schemas.microsoft.com/office/drawing/2014/main" id="{2C6DB7F6-D235-0821-11E4-94A49D9B941B}"/>
              </a:ext>
            </a:extLst>
          </p:cNvPr>
          <p:cNvSpPr txBox="1"/>
          <p:nvPr/>
        </p:nvSpPr>
        <p:spPr>
          <a:xfrm>
            <a:off x="5520509" y="5024935"/>
            <a:ext cx="1164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2400" b="1" dirty="0">
                <a:solidFill>
                  <a:schemeClr val="tx2"/>
                </a:solidFill>
              </a:rPr>
              <a:t>Woo</a:t>
            </a:r>
            <a:endParaRPr lang="en-NL" b="1" dirty="0">
              <a:solidFill>
                <a:schemeClr val="tx2"/>
              </a:solidFill>
            </a:endParaRPr>
          </a:p>
        </p:txBody>
      </p:sp>
      <p:pic>
        <p:nvPicPr>
          <p:cNvPr id="9" name="Picture 49" descr="A collection of blue icons&#10;&#10;AI-generated content may be incorrect.">
            <a:extLst>
              <a:ext uri="{FF2B5EF4-FFF2-40B4-BE49-F238E27FC236}">
                <a16:creationId xmlns:a16="http://schemas.microsoft.com/office/drawing/2014/main" id="{1ED52B44-1844-A040-A253-861E83BDF9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711" y="4233417"/>
            <a:ext cx="2997200" cy="2044700"/>
          </a:xfrm>
          <a:prstGeom prst="rect">
            <a:avLst/>
          </a:prstGeom>
        </p:spPr>
      </p:pic>
      <p:pic>
        <p:nvPicPr>
          <p:cNvPr id="10" name="Picture 51" descr="A collection of blue icons&#10;&#10;AI-generated content may be incorrect.">
            <a:extLst>
              <a:ext uri="{FF2B5EF4-FFF2-40B4-BE49-F238E27FC236}">
                <a16:creationId xmlns:a16="http://schemas.microsoft.com/office/drawing/2014/main" id="{3AAE9196-D8B1-931C-F44F-3726143C66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711" y="4233417"/>
            <a:ext cx="2997200" cy="2044700"/>
          </a:xfrm>
          <a:prstGeom prst="rect">
            <a:avLst/>
          </a:prstGeom>
        </p:spPr>
      </p:pic>
      <p:pic>
        <p:nvPicPr>
          <p:cNvPr id="11" name="Picture 53" descr="A collection of icons of envelopes and papers&#10;&#10;AI-generated content may be incorrect.">
            <a:extLst>
              <a:ext uri="{FF2B5EF4-FFF2-40B4-BE49-F238E27FC236}">
                <a16:creationId xmlns:a16="http://schemas.microsoft.com/office/drawing/2014/main" id="{E8A5F393-C647-3515-DA77-50745AA7A0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724" y="4233417"/>
            <a:ext cx="2997200" cy="2044700"/>
          </a:xfrm>
          <a:prstGeom prst="rect">
            <a:avLst/>
          </a:prstGeom>
        </p:spPr>
      </p:pic>
      <p:pic>
        <p:nvPicPr>
          <p:cNvPr id="12" name="Picture 61" descr="A blue and black file with lines&#10;&#10;AI-generated content may be incorrect.">
            <a:extLst>
              <a:ext uri="{FF2B5EF4-FFF2-40B4-BE49-F238E27FC236}">
                <a16:creationId xmlns:a16="http://schemas.microsoft.com/office/drawing/2014/main" id="{52BB0A6E-4EEB-C3BC-020B-12E032AA3B9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613" y="4551456"/>
            <a:ext cx="1125366" cy="1408622"/>
          </a:xfrm>
          <a:prstGeom prst="rect">
            <a:avLst/>
          </a:prstGeom>
        </p:spPr>
      </p:pic>
      <p:pic>
        <p:nvPicPr>
          <p:cNvPr id="13" name="Picture 54" descr="A blue and purple icon with a blue arrow&#10;&#10;AI-generated content may be incorrect.">
            <a:extLst>
              <a:ext uri="{FF2B5EF4-FFF2-40B4-BE49-F238E27FC236}">
                <a16:creationId xmlns:a16="http://schemas.microsoft.com/office/drawing/2014/main" id="{80B75F3A-31F1-B357-25B4-95D16C92CA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96" y="1795620"/>
            <a:ext cx="4823796" cy="2083003"/>
          </a:xfrm>
          <a:prstGeom prst="rect">
            <a:avLst/>
          </a:prstGeom>
        </p:spPr>
      </p:pic>
      <p:pic>
        <p:nvPicPr>
          <p:cNvPr id="14" name="Picture 45" descr="A black background with arrows and purple objects&#10;&#10;AI-generated content may be incorrect.">
            <a:extLst>
              <a:ext uri="{FF2B5EF4-FFF2-40B4-BE49-F238E27FC236}">
                <a16:creationId xmlns:a16="http://schemas.microsoft.com/office/drawing/2014/main" id="{93F2406E-23AD-3234-8223-072C9E5976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140" y="2027065"/>
            <a:ext cx="1169405" cy="1620113"/>
          </a:xfrm>
          <a:prstGeom prst="rect">
            <a:avLst/>
          </a:prstGeom>
        </p:spPr>
      </p:pic>
      <p:pic>
        <p:nvPicPr>
          <p:cNvPr id="15" name="Picture 75" descr="A blue and purple icon with a blue arrow&#10;&#10;AI-generated content may be incorrect.">
            <a:extLst>
              <a:ext uri="{FF2B5EF4-FFF2-40B4-BE49-F238E27FC236}">
                <a16:creationId xmlns:a16="http://schemas.microsoft.com/office/drawing/2014/main" id="{21D15BEF-3D46-9E7F-F836-72F12D6BC31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09" y="1795620"/>
            <a:ext cx="4823796" cy="2083003"/>
          </a:xfrm>
          <a:prstGeom prst="rect">
            <a:avLst/>
          </a:prstGeom>
        </p:spPr>
      </p:pic>
      <p:pic>
        <p:nvPicPr>
          <p:cNvPr id="16" name="Picture 76" descr="A black background with arrows and purple objects&#10;&#10;AI-generated content may be incorrect.">
            <a:extLst>
              <a:ext uri="{FF2B5EF4-FFF2-40B4-BE49-F238E27FC236}">
                <a16:creationId xmlns:a16="http://schemas.microsoft.com/office/drawing/2014/main" id="{B04C3ABE-C3A6-703D-132D-BF1F2648648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153" y="2027065"/>
            <a:ext cx="1169405" cy="1620113"/>
          </a:xfrm>
          <a:prstGeom prst="rect">
            <a:avLst/>
          </a:prstGeom>
        </p:spPr>
      </p:pic>
      <p:pic>
        <p:nvPicPr>
          <p:cNvPr id="17" name="Picture 77" descr="A red x on a black background&#10;&#10;AI-generated content may be incorrect.">
            <a:extLst>
              <a:ext uri="{FF2B5EF4-FFF2-40B4-BE49-F238E27FC236}">
                <a16:creationId xmlns:a16="http://schemas.microsoft.com/office/drawing/2014/main" id="{AC01E232-E478-30F8-9B66-79A1AF1766B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590" y="2054857"/>
            <a:ext cx="694334" cy="694334"/>
          </a:xfrm>
          <a:prstGeom prst="rect">
            <a:avLst/>
          </a:prstGeom>
        </p:spPr>
      </p:pic>
      <p:pic>
        <p:nvPicPr>
          <p:cNvPr id="18" name="Picture 78" descr="A red x on a black background&#10;&#10;AI-generated content may be incorrect.">
            <a:extLst>
              <a:ext uri="{FF2B5EF4-FFF2-40B4-BE49-F238E27FC236}">
                <a16:creationId xmlns:a16="http://schemas.microsoft.com/office/drawing/2014/main" id="{34DF725A-7F63-E704-ED7B-98AEDA00F4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590" y="3054318"/>
            <a:ext cx="694334" cy="694334"/>
          </a:xfrm>
          <a:prstGeom prst="rect">
            <a:avLst/>
          </a:prstGeom>
        </p:spPr>
      </p:pic>
      <p:pic>
        <p:nvPicPr>
          <p:cNvPr id="19" name="Picture 79" descr="A blue and black file with lines&#10;&#10;AI-generated content may be incorrect.">
            <a:extLst>
              <a:ext uri="{FF2B5EF4-FFF2-40B4-BE49-F238E27FC236}">
                <a16:creationId xmlns:a16="http://schemas.microsoft.com/office/drawing/2014/main" id="{171DF36F-F909-D7AF-C3E5-E1C4FADDF6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338" y="4551456"/>
            <a:ext cx="1125366" cy="140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4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jdelijke aanduiding voor inhoud 9">
            <a:extLst>
              <a:ext uri="{FF2B5EF4-FFF2-40B4-BE49-F238E27FC236}">
                <a16:creationId xmlns:a16="http://schemas.microsoft.com/office/drawing/2014/main" id="{3D6DB375-F2F2-5FFF-1CF6-2DF0226986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334" y="3158419"/>
            <a:ext cx="2109517" cy="2109517"/>
          </a:xfr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75C5A8BE-FCB4-FAC9-5FF6-6A6D82C9F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Wijze van openbaarmaking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BAFEFFA-3CA4-A924-E7CB-0257DAA68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DD27A7A-7CEE-ACD6-06B7-D6637F2DCAE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cxnSp>
        <p:nvCxnSpPr>
          <p:cNvPr id="14" name="Verbindingslijn: gebogen 13">
            <a:extLst>
              <a:ext uri="{FF2B5EF4-FFF2-40B4-BE49-F238E27FC236}">
                <a16:creationId xmlns:a16="http://schemas.microsoft.com/office/drawing/2014/main" id="{9FC12937-E39C-5E47-1353-DC734A5E0A0B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3371851" y="3591852"/>
            <a:ext cx="1231679" cy="621326"/>
          </a:xfrm>
          <a:prstGeom prst="bentConnector3">
            <a:avLst>
              <a:gd name="adj1" fmla="val 50000"/>
            </a:avLst>
          </a:prstGeom>
          <a:ln w="571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erbindingslijn: gebogen 14">
            <a:extLst>
              <a:ext uri="{FF2B5EF4-FFF2-40B4-BE49-F238E27FC236}">
                <a16:creationId xmlns:a16="http://schemas.microsoft.com/office/drawing/2014/main" id="{578B727F-C942-1D64-0A95-C17181933DEF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3371851" y="4213178"/>
            <a:ext cx="1231679" cy="637815"/>
          </a:xfrm>
          <a:prstGeom prst="bentConnector3">
            <a:avLst/>
          </a:prstGeom>
          <a:ln w="571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vak 20">
            <a:extLst>
              <a:ext uri="{FF2B5EF4-FFF2-40B4-BE49-F238E27FC236}">
                <a16:creationId xmlns:a16="http://schemas.microsoft.com/office/drawing/2014/main" id="{83FB8D5A-07A1-1375-BF33-0D732BC30E10}"/>
              </a:ext>
            </a:extLst>
          </p:cNvPr>
          <p:cNvSpPr txBox="1"/>
          <p:nvPr/>
        </p:nvSpPr>
        <p:spPr>
          <a:xfrm>
            <a:off x="4797138" y="3268686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chemeClr val="tx2">
                    <a:lumMod val="50000"/>
                  </a:schemeClr>
                </a:solidFill>
              </a:rPr>
              <a:t>Verplicht</a:t>
            </a:r>
          </a:p>
          <a:p>
            <a:r>
              <a:rPr lang="nl-NL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17 categorieën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92452FD5-CCE1-4BF9-2A44-67350E9F559E}"/>
              </a:ext>
            </a:extLst>
          </p:cNvPr>
          <p:cNvSpPr txBox="1"/>
          <p:nvPr/>
        </p:nvSpPr>
        <p:spPr>
          <a:xfrm>
            <a:off x="4754641" y="4520673"/>
            <a:ext cx="1911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chemeClr val="tx2">
                    <a:lumMod val="50000"/>
                  </a:schemeClr>
                </a:solidFill>
              </a:rPr>
              <a:t>Inspannings-</a:t>
            </a:r>
          </a:p>
          <a:p>
            <a:r>
              <a:rPr lang="nl-NL" b="1" dirty="0">
                <a:solidFill>
                  <a:schemeClr val="tx2">
                    <a:lumMod val="50000"/>
                  </a:schemeClr>
                </a:solidFill>
              </a:rPr>
              <a:t>verplichting</a:t>
            </a:r>
            <a:endParaRPr lang="nl-NL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2A84A30-8BEA-CAE3-A94D-52E9D3577F5C}"/>
              </a:ext>
            </a:extLst>
          </p:cNvPr>
          <p:cNvSpPr txBox="1"/>
          <p:nvPr/>
        </p:nvSpPr>
        <p:spPr>
          <a:xfrm>
            <a:off x="869951" y="2375383"/>
            <a:ext cx="500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>
                <a:solidFill>
                  <a:schemeClr val="tx2">
                    <a:lumMod val="50000"/>
                  </a:schemeClr>
                </a:solidFill>
              </a:rPr>
              <a:t>1. </a:t>
            </a:r>
            <a:r>
              <a:rPr lang="nl-NL" sz="2400" dirty="0">
                <a:solidFill>
                  <a:schemeClr val="tx2">
                    <a:lumMod val="50000"/>
                  </a:schemeClr>
                </a:solidFill>
              </a:rPr>
              <a:t>Actief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880AE415-4CCF-69E1-5091-F125A23D098E}"/>
              </a:ext>
            </a:extLst>
          </p:cNvPr>
          <p:cNvSpPr txBox="1"/>
          <p:nvPr/>
        </p:nvSpPr>
        <p:spPr>
          <a:xfrm>
            <a:off x="6665742" y="2380790"/>
            <a:ext cx="500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>
                <a:solidFill>
                  <a:schemeClr val="tx2">
                    <a:lumMod val="50000"/>
                  </a:schemeClr>
                </a:solidFill>
              </a:rPr>
              <a:t>2. </a:t>
            </a:r>
            <a:r>
              <a:rPr lang="nl-NL" sz="2400" dirty="0">
                <a:solidFill>
                  <a:schemeClr val="tx2">
                    <a:lumMod val="50000"/>
                  </a:schemeClr>
                </a:solidFill>
              </a:rPr>
              <a:t>Op verzoek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F5B0C6DA-4C28-D42B-0CDA-49F3D93CAB20}"/>
              </a:ext>
            </a:extLst>
          </p:cNvPr>
          <p:cNvGrpSpPr/>
          <p:nvPr/>
        </p:nvGrpSpPr>
        <p:grpSpPr>
          <a:xfrm>
            <a:off x="8092374" y="3222685"/>
            <a:ext cx="2109516" cy="2054143"/>
            <a:chOff x="1914853" y="2720539"/>
            <a:chExt cx="1380342" cy="1380342"/>
          </a:xfrm>
        </p:grpSpPr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DF73EFB4-FC23-7B96-EA9B-C53D80009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914853" y="2720539"/>
              <a:ext cx="1380342" cy="1380342"/>
            </a:xfrm>
            <a:prstGeom prst="rect">
              <a:avLst/>
            </a:prstGeom>
          </p:spPr>
        </p:pic>
        <p:sp>
          <p:nvSpPr>
            <p:cNvPr id="5" name="Tekstvak 4">
              <a:extLst>
                <a:ext uri="{FF2B5EF4-FFF2-40B4-BE49-F238E27FC236}">
                  <a16:creationId xmlns:a16="http://schemas.microsoft.com/office/drawing/2014/main" id="{7D97E562-980B-3CBE-CA19-8BAE8E399DD0}"/>
                </a:ext>
              </a:extLst>
            </p:cNvPr>
            <p:cNvSpPr txBox="1"/>
            <p:nvPr/>
          </p:nvSpPr>
          <p:spPr>
            <a:xfrm>
              <a:off x="2372778" y="3316526"/>
              <a:ext cx="6960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900" b="1" dirty="0">
                  <a:solidFill>
                    <a:schemeClr val="bg1"/>
                  </a:solidFill>
                </a:rPr>
                <a:t>Woo-</a:t>
              </a:r>
            </a:p>
            <a:p>
              <a:r>
                <a:rPr lang="nl-NL" sz="900" b="1" dirty="0">
                  <a:solidFill>
                    <a:schemeClr val="bg1"/>
                  </a:solidFill>
                </a:rPr>
                <a:t>verzoek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588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CB13F-11A3-BB57-2965-E1A42F4FA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Actieve openbaarmaking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FB0F26-9CC4-CC3C-1EB3-635AE0D01D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5000" y="2000560"/>
            <a:ext cx="10923588" cy="4220853"/>
          </a:xfrm>
        </p:spPr>
        <p:txBody>
          <a:bodyPr/>
          <a:lstStyle/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17 verplichte categorieën en inspanningsverplichting</a:t>
            </a:r>
          </a:p>
          <a:p>
            <a:pPr>
              <a:buClr>
                <a:schemeClr val="tx2">
                  <a:lumMod val="50000"/>
                </a:schemeClr>
              </a:buClr>
              <a:buSzPct val="100000"/>
            </a:pPr>
            <a:r>
              <a:rPr lang="nl-NL" dirty="0"/>
              <a:t>Centrale digitale infrastructuur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01B57A-AA14-43EA-56BF-B58D2EFC05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DE8AE2-88DC-16D6-10C2-6E705C02F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12 maart 2025 | Technische briefing Wet open overheid</a:t>
            </a:r>
            <a:endParaRPr lang="nl-NL" dirty="0"/>
          </a:p>
        </p:txBody>
      </p:sp>
      <p:grpSp>
        <p:nvGrpSpPr>
          <p:cNvPr id="41" name="Groep 40">
            <a:extLst>
              <a:ext uri="{FF2B5EF4-FFF2-40B4-BE49-F238E27FC236}">
                <a16:creationId xmlns:a16="http://schemas.microsoft.com/office/drawing/2014/main" id="{AF91CE78-DC23-4EB5-048B-A9371F2F2C15}"/>
              </a:ext>
            </a:extLst>
          </p:cNvPr>
          <p:cNvGrpSpPr/>
          <p:nvPr/>
        </p:nvGrpSpPr>
        <p:grpSpPr>
          <a:xfrm>
            <a:off x="1131962" y="3340100"/>
            <a:ext cx="2023580" cy="1923356"/>
            <a:chOff x="1105602" y="3526561"/>
            <a:chExt cx="2020154" cy="1769662"/>
          </a:xfrm>
        </p:grpSpPr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249933BD-7EF5-09C0-E527-B2F0101B3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5602" y="4278830"/>
              <a:ext cx="1017393" cy="1017393"/>
            </a:xfrm>
            <a:prstGeom prst="rect">
              <a:avLst/>
            </a:prstGeom>
          </p:spPr>
        </p:pic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9785122F-5A2D-0668-1370-EA33CA950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2886" y="3526561"/>
              <a:ext cx="1542870" cy="1542870"/>
            </a:xfrm>
            <a:prstGeom prst="rect">
              <a:avLst/>
            </a:prstGeom>
          </p:spPr>
        </p:pic>
      </p:grpSp>
      <p:grpSp>
        <p:nvGrpSpPr>
          <p:cNvPr id="26" name="Groep 25">
            <a:extLst>
              <a:ext uri="{FF2B5EF4-FFF2-40B4-BE49-F238E27FC236}">
                <a16:creationId xmlns:a16="http://schemas.microsoft.com/office/drawing/2014/main" id="{70854627-567F-FEF9-D260-DDCA5D528D20}"/>
              </a:ext>
            </a:extLst>
          </p:cNvPr>
          <p:cNvGrpSpPr/>
          <p:nvPr/>
        </p:nvGrpSpPr>
        <p:grpSpPr>
          <a:xfrm>
            <a:off x="8700551" y="3128094"/>
            <a:ext cx="2302033" cy="2342208"/>
            <a:chOff x="8479534" y="3303077"/>
            <a:chExt cx="2392682" cy="2392682"/>
          </a:xfrm>
        </p:grpSpPr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6C16C9CA-D4A5-AD78-D3DA-A6D43E54B2C0}"/>
                </a:ext>
              </a:extLst>
            </p:cNvPr>
            <p:cNvGrpSpPr/>
            <p:nvPr/>
          </p:nvGrpSpPr>
          <p:grpSpPr>
            <a:xfrm>
              <a:off x="8479534" y="3303077"/>
              <a:ext cx="2392682" cy="2392682"/>
              <a:chOff x="8479534" y="3303077"/>
              <a:chExt cx="2392682" cy="2392682"/>
            </a:xfrm>
          </p:grpSpPr>
          <p:pic>
            <p:nvPicPr>
              <p:cNvPr id="12" name="Afbeelding 11">
                <a:extLst>
                  <a:ext uri="{FF2B5EF4-FFF2-40B4-BE49-F238E27FC236}">
                    <a16:creationId xmlns:a16="http://schemas.microsoft.com/office/drawing/2014/main" id="{C591E156-F20E-C292-D776-06DB779AC4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79534" y="3303077"/>
                <a:ext cx="2392682" cy="2392682"/>
              </a:xfrm>
              <a:prstGeom prst="rect">
                <a:avLst/>
              </a:prstGeom>
              <a:noFill/>
            </p:spPr>
          </p:pic>
          <p:sp>
            <p:nvSpPr>
              <p:cNvPr id="21" name="Tekstvak 20">
                <a:extLst>
                  <a:ext uri="{FF2B5EF4-FFF2-40B4-BE49-F238E27FC236}">
                    <a16:creationId xmlns:a16="http://schemas.microsoft.com/office/drawing/2014/main" id="{0D350713-BCC2-2FDA-66BC-6CAE2F0518C7}"/>
                  </a:ext>
                </a:extLst>
              </p:cNvPr>
              <p:cNvSpPr txBox="1"/>
              <p:nvPr/>
            </p:nvSpPr>
            <p:spPr>
              <a:xfrm>
                <a:off x="9032378" y="3842478"/>
                <a:ext cx="1298054" cy="81181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nl-NL" dirty="0"/>
              </a:p>
            </p:txBody>
          </p:sp>
        </p:grpSp>
        <p:pic>
          <p:nvPicPr>
            <p:cNvPr id="19" name="Afbeelding 18">
              <a:extLst>
                <a:ext uri="{FF2B5EF4-FFF2-40B4-BE49-F238E27FC236}">
                  <a16:creationId xmlns:a16="http://schemas.microsoft.com/office/drawing/2014/main" id="{06EAE575-FD50-1CE9-1795-6CA8FA616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2552" y="3822971"/>
              <a:ext cx="901702" cy="901702"/>
            </a:xfrm>
            <a:prstGeom prst="rect">
              <a:avLst/>
            </a:prstGeom>
          </p:spPr>
        </p:pic>
        <p:pic>
          <p:nvPicPr>
            <p:cNvPr id="14" name="Afbeelding 13">
              <a:extLst>
                <a:ext uri="{FF2B5EF4-FFF2-40B4-BE49-F238E27FC236}">
                  <a16:creationId xmlns:a16="http://schemas.microsoft.com/office/drawing/2014/main" id="{9C10C83D-9745-0422-1EAD-7B5CA8DC4F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6958" y="3851671"/>
              <a:ext cx="812806" cy="812806"/>
            </a:xfrm>
            <a:prstGeom prst="rect">
              <a:avLst/>
            </a:prstGeom>
            <a:noFill/>
          </p:spPr>
        </p:pic>
      </p:grpSp>
      <p:sp>
        <p:nvSpPr>
          <p:cNvPr id="20" name="Tekstvak 19">
            <a:extLst>
              <a:ext uri="{FF2B5EF4-FFF2-40B4-BE49-F238E27FC236}">
                <a16:creationId xmlns:a16="http://schemas.microsoft.com/office/drawing/2014/main" id="{C9B330A1-A337-BE13-956F-A9764E09CAE1}"/>
              </a:ext>
            </a:extLst>
          </p:cNvPr>
          <p:cNvSpPr txBox="1"/>
          <p:nvPr/>
        </p:nvSpPr>
        <p:spPr>
          <a:xfrm>
            <a:off x="8055829" y="5267767"/>
            <a:ext cx="3769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Informatie is centraal vindbaar</a:t>
            </a:r>
          </a:p>
          <a:p>
            <a:pPr algn="ctr"/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via </a:t>
            </a:r>
            <a:r>
              <a:rPr lang="nl-NL">
                <a:solidFill>
                  <a:schemeClr val="tx2">
                    <a:lumMod val="50000"/>
                  </a:schemeClr>
                </a:solidFill>
              </a:rPr>
              <a:t>het Woo-zoekportaal</a:t>
            </a:r>
            <a:endParaRPr lang="nl-NL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35" name="Groep 34">
            <a:extLst>
              <a:ext uri="{FF2B5EF4-FFF2-40B4-BE49-F238E27FC236}">
                <a16:creationId xmlns:a16="http://schemas.microsoft.com/office/drawing/2014/main" id="{C98BC297-B2A6-698D-2FEC-A29F39F353AF}"/>
              </a:ext>
            </a:extLst>
          </p:cNvPr>
          <p:cNvGrpSpPr/>
          <p:nvPr/>
        </p:nvGrpSpPr>
        <p:grpSpPr>
          <a:xfrm>
            <a:off x="4825805" y="3251475"/>
            <a:ext cx="2204483" cy="2243111"/>
            <a:chOff x="4775836" y="3408752"/>
            <a:chExt cx="2392682" cy="2392682"/>
          </a:xfrm>
        </p:grpSpPr>
        <p:grpSp>
          <p:nvGrpSpPr>
            <p:cNvPr id="23" name="Groep 22">
              <a:extLst>
                <a:ext uri="{FF2B5EF4-FFF2-40B4-BE49-F238E27FC236}">
                  <a16:creationId xmlns:a16="http://schemas.microsoft.com/office/drawing/2014/main" id="{5F7EFF8A-0335-AA4F-F117-4F5381DDA600}"/>
                </a:ext>
              </a:extLst>
            </p:cNvPr>
            <p:cNvGrpSpPr/>
            <p:nvPr/>
          </p:nvGrpSpPr>
          <p:grpSpPr>
            <a:xfrm>
              <a:off x="4775836" y="3408752"/>
              <a:ext cx="2392682" cy="2392682"/>
              <a:chOff x="8479534" y="3303077"/>
              <a:chExt cx="2392682" cy="2392682"/>
            </a:xfrm>
          </p:grpSpPr>
          <p:pic>
            <p:nvPicPr>
              <p:cNvPr id="24" name="Afbeelding 23">
                <a:extLst>
                  <a:ext uri="{FF2B5EF4-FFF2-40B4-BE49-F238E27FC236}">
                    <a16:creationId xmlns:a16="http://schemas.microsoft.com/office/drawing/2014/main" id="{515F1839-2E0C-EF46-9E6B-6E19CF8AF7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79534" y="3303077"/>
                <a:ext cx="2392682" cy="2392682"/>
              </a:xfrm>
              <a:prstGeom prst="rect">
                <a:avLst/>
              </a:prstGeom>
              <a:noFill/>
            </p:spPr>
          </p:pic>
          <p:sp>
            <p:nvSpPr>
              <p:cNvPr id="25" name="Tekstvak 24">
                <a:extLst>
                  <a:ext uri="{FF2B5EF4-FFF2-40B4-BE49-F238E27FC236}">
                    <a16:creationId xmlns:a16="http://schemas.microsoft.com/office/drawing/2014/main" id="{1143CACE-350A-1B36-E7A7-88E919AD990D}"/>
                  </a:ext>
                </a:extLst>
              </p:cNvPr>
              <p:cNvSpPr txBox="1"/>
              <p:nvPr/>
            </p:nvSpPr>
            <p:spPr>
              <a:xfrm>
                <a:off x="9032378" y="3842478"/>
                <a:ext cx="1298054" cy="81181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nl-NL" dirty="0"/>
              </a:p>
            </p:txBody>
          </p:sp>
        </p:grpSp>
        <p:pic>
          <p:nvPicPr>
            <p:cNvPr id="27" name="Afbeelding 26">
              <a:extLst>
                <a:ext uri="{FF2B5EF4-FFF2-40B4-BE49-F238E27FC236}">
                  <a16:creationId xmlns:a16="http://schemas.microsoft.com/office/drawing/2014/main" id="{DCF6B9DC-BDC7-C683-A1D0-234E25D8B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6331" y="3847967"/>
              <a:ext cx="1053514" cy="1053514"/>
            </a:xfrm>
            <a:prstGeom prst="rect">
              <a:avLst/>
            </a:prstGeom>
          </p:spPr>
        </p:pic>
        <p:pic>
          <p:nvPicPr>
            <p:cNvPr id="32" name="Afbeelding 31">
              <a:extLst>
                <a:ext uri="{FF2B5EF4-FFF2-40B4-BE49-F238E27FC236}">
                  <a16:creationId xmlns:a16="http://schemas.microsoft.com/office/drawing/2014/main" id="{C596BE2F-B844-E191-5B5E-69B4D6636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2739" y="3941959"/>
              <a:ext cx="944880" cy="944880"/>
            </a:xfrm>
            <a:prstGeom prst="rect">
              <a:avLst/>
            </a:prstGeom>
          </p:spPr>
        </p:pic>
        <p:pic>
          <p:nvPicPr>
            <p:cNvPr id="34" name="Afbeelding 33">
              <a:extLst>
                <a:ext uri="{FF2B5EF4-FFF2-40B4-BE49-F238E27FC236}">
                  <a16:creationId xmlns:a16="http://schemas.microsoft.com/office/drawing/2014/main" id="{9CD00F8D-C842-F3B8-238D-834B53233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4866" y="4286313"/>
              <a:ext cx="426210" cy="426210"/>
            </a:xfrm>
            <a:prstGeom prst="rect">
              <a:avLst/>
            </a:prstGeom>
          </p:spPr>
        </p:pic>
      </p:grpSp>
      <p:sp>
        <p:nvSpPr>
          <p:cNvPr id="38" name="Tekstvak 37">
            <a:extLst>
              <a:ext uri="{FF2B5EF4-FFF2-40B4-BE49-F238E27FC236}">
                <a16:creationId xmlns:a16="http://schemas.microsoft.com/office/drawing/2014/main" id="{70E0BADE-90C3-1D00-66C8-5B378994F14C}"/>
              </a:ext>
            </a:extLst>
          </p:cNvPr>
          <p:cNvSpPr txBox="1"/>
          <p:nvPr/>
        </p:nvSpPr>
        <p:spPr>
          <a:xfrm>
            <a:off x="4363469" y="5259953"/>
            <a:ext cx="3284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Bestuursorgaan maakt </a:t>
            </a:r>
          </a:p>
          <a:p>
            <a:pPr algn="ctr"/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informatie actief openbaar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8541FC9E-3FAA-CF31-B561-ED140B521935}"/>
              </a:ext>
            </a:extLst>
          </p:cNvPr>
          <p:cNvSpPr txBox="1"/>
          <p:nvPr/>
        </p:nvSpPr>
        <p:spPr>
          <a:xfrm>
            <a:off x="743410" y="5261064"/>
            <a:ext cx="2989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Bestuursorgaan creëert </a:t>
            </a:r>
          </a:p>
          <a:p>
            <a:pPr algn="ctr"/>
            <a:r>
              <a:rPr lang="nl-NL" dirty="0">
                <a:solidFill>
                  <a:schemeClr val="tx2">
                    <a:lumMod val="50000"/>
                  </a:schemeClr>
                </a:solidFill>
              </a:rPr>
              <a:t>informatie</a:t>
            </a:r>
          </a:p>
        </p:txBody>
      </p:sp>
      <p:pic>
        <p:nvPicPr>
          <p:cNvPr id="43" name="Afbeelding 42">
            <a:extLst>
              <a:ext uri="{FF2B5EF4-FFF2-40B4-BE49-F238E27FC236}">
                <a16:creationId xmlns:a16="http://schemas.microsoft.com/office/drawing/2014/main" id="{2B2AB758-7323-0740-6AE6-B64790DA5D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38492">
            <a:off x="3580845" y="3894680"/>
            <a:ext cx="812806" cy="812806"/>
          </a:xfrm>
          <a:prstGeom prst="rect">
            <a:avLst/>
          </a:prstGeom>
        </p:spPr>
      </p:pic>
      <p:pic>
        <p:nvPicPr>
          <p:cNvPr id="44" name="Afbeelding 43">
            <a:extLst>
              <a:ext uri="{FF2B5EF4-FFF2-40B4-BE49-F238E27FC236}">
                <a16:creationId xmlns:a16="http://schemas.microsoft.com/office/drawing/2014/main" id="{14F8E66E-03E4-7B32-476D-0CE0D8E7F6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29862">
            <a:off x="7512195" y="3894681"/>
            <a:ext cx="812806" cy="81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97134"/>
      </p:ext>
    </p:extLst>
  </p:cSld>
  <p:clrMapOvr>
    <a:masterClrMapping/>
  </p:clrMapOvr>
</p:sld>
</file>

<file path=ppt/theme/theme1.xml><?xml version="1.0" encoding="utf-8"?>
<a:theme xmlns:a="http://schemas.openxmlformats.org/drawingml/2006/main" name="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10.xml><?xml version="1.0" encoding="utf-8"?>
<a:theme xmlns:a="http://schemas.openxmlformats.org/drawingml/2006/main" name="Algemeen - Duits - Hemelblauw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11.xml><?xml version="1.0" encoding="utf-8"?>
<a:theme xmlns:a="http://schemas.openxmlformats.org/drawingml/2006/main" name="Algemeen - Duits - Gro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12.xml><?xml version="1.0" encoding="utf-8"?>
<a:theme xmlns:a="http://schemas.openxmlformats.org/drawingml/2006/main" name="Algemeen - Duits - Rood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1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lgemeen - Nederlands - Gro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3.xml><?xml version="1.0" encoding="utf-8"?>
<a:theme xmlns:a="http://schemas.openxmlformats.org/drawingml/2006/main" name="Algemeen - Nederlands - Rood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4.xml><?xml version="1.0" encoding="utf-8"?>
<a:theme xmlns:a="http://schemas.openxmlformats.org/drawingml/2006/main" name="Algemeen - Engels - Hemelblauw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5.xml><?xml version="1.0" encoding="utf-8"?>
<a:theme xmlns:a="http://schemas.openxmlformats.org/drawingml/2006/main" name="Algemeen - Engels - Gro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6.xml><?xml version="1.0" encoding="utf-8"?>
<a:theme xmlns:a="http://schemas.openxmlformats.org/drawingml/2006/main" name="Algemeen - Engels - Rood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7.xml><?xml version="1.0" encoding="utf-8"?>
<a:theme xmlns:a="http://schemas.openxmlformats.org/drawingml/2006/main" name="Algemeen - Frans - Hemelblauw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8.xml><?xml version="1.0" encoding="utf-8"?>
<a:theme xmlns:a="http://schemas.openxmlformats.org/drawingml/2006/main" name="Algemeen - Frans - Gro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9.xml><?xml version="1.0" encoding="utf-8"?>
<a:theme xmlns:a="http://schemas.openxmlformats.org/drawingml/2006/main" name="Algemeen - Frans - Rood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458</ap:Words>
  <ap:PresentationFormat>Breedbeeld</ap:PresentationFormat>
  <ap:Paragraphs>147</ap:Paragraphs>
  <ap:Slides>18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4</vt:i4>
      </vt:variant>
      <vt:variant>
        <vt:lpstr>Thema</vt:lpstr>
      </vt:variant>
      <vt:variant>
        <vt:i4>12</vt:i4>
      </vt:variant>
      <vt:variant>
        <vt:lpstr>Diatitels</vt:lpstr>
      </vt:variant>
      <vt:variant>
        <vt:i4>18</vt:i4>
      </vt:variant>
    </vt:vector>
  </ap:HeadingPairs>
  <ap:TitlesOfParts>
    <vt:vector baseType="lpstr" size="34">
      <vt:lpstr>Arial</vt:lpstr>
      <vt:lpstr>Calibri</vt:lpstr>
      <vt:lpstr>Verdana</vt:lpstr>
      <vt:lpstr>Wingdings</vt:lpstr>
      <vt:lpstr>BZK Presentatie - Algemeen</vt:lpstr>
      <vt:lpstr>Algemeen - Nederlands - Groen</vt:lpstr>
      <vt:lpstr>Algemeen - Nederlands - Rood</vt:lpstr>
      <vt:lpstr>Algemeen - Engels - Hemelblauw</vt:lpstr>
      <vt:lpstr>Algemeen - Engels - Groen</vt:lpstr>
      <vt:lpstr>Algemeen - Engels - Rood</vt:lpstr>
      <vt:lpstr>Algemeen - Frans - Hemelblauw</vt:lpstr>
      <vt:lpstr>Algemeen - Frans - Groen</vt:lpstr>
      <vt:lpstr>Algemeen - Frans - Rood</vt:lpstr>
      <vt:lpstr>Algemeen - Duits - Hemelblauw</vt:lpstr>
      <vt:lpstr>Algemeen - Duits - Groen</vt:lpstr>
      <vt:lpstr>Algemeen - Duits - Rood</vt:lpstr>
      <vt:lpstr>Technische briefing Wet open overheid (Woo) </vt:lpstr>
      <vt:lpstr>Onderwerpen</vt:lpstr>
      <vt:lpstr>Doel van de Woo</vt:lpstr>
      <vt:lpstr>Wettelijk kader Woo</vt:lpstr>
      <vt:lpstr>Aanpalende wetgeving</vt:lpstr>
      <vt:lpstr>Omvang van overheidsinformatie</vt:lpstr>
      <vt:lpstr>Omvang van overheidsinformatie</vt:lpstr>
      <vt:lpstr>Wijze van openbaarmaking</vt:lpstr>
      <vt:lpstr>Actieve openbaarmaking</vt:lpstr>
      <vt:lpstr>Stappen in de behandeling van  een Woo-verzoek</vt:lpstr>
      <vt:lpstr>1. Ontvangst Woo-verzoek</vt:lpstr>
      <vt:lpstr>2. Bepalen reikwijdte van het verzoek</vt:lpstr>
      <vt:lpstr>3. Zoekslag</vt:lpstr>
      <vt:lpstr>4. Beoordelen documenten &amp;      opvragen van zienswijzen</vt:lpstr>
      <vt:lpstr>5. Besluit opstellen </vt:lpstr>
      <vt:lpstr>6. Publicatie</vt:lpstr>
      <vt:lpstr>Afhandeling Woo-verzoeken – Rijksoverheid    1 jan. – 30 sep. 2024</vt:lpstr>
      <vt:lpstr>Vragen?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2017-02-27T13:28:55.0000000Z</dcterms:created>
  <dcterms:modified xsi:type="dcterms:W3CDTF">2025-03-12T15:22:12.0000000Z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0x0101008B20105526A7B340A6D07C3DB610DCD4</vt:lpwstr>
  </property>
</Properties>
</file>