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64" r:id="rId2"/>
    <p:sldMasterId id="2147483785" r:id="rId3"/>
    <p:sldMasterId id="2147483798" r:id="rId4"/>
  </p:sldMasterIdLst>
  <p:notesMasterIdLst>
    <p:notesMasterId r:id="rId18"/>
  </p:notesMasterIdLst>
  <p:handoutMasterIdLst>
    <p:handoutMasterId r:id="rId19"/>
  </p:handoutMasterIdLst>
  <p:sldIdLst>
    <p:sldId id="256" r:id="rId5"/>
    <p:sldId id="267" r:id="rId6"/>
    <p:sldId id="260" r:id="rId7"/>
    <p:sldId id="262" r:id="rId8"/>
    <p:sldId id="263" r:id="rId9"/>
    <p:sldId id="264" r:id="rId10"/>
    <p:sldId id="2147469519" r:id="rId11"/>
    <p:sldId id="2147469568" r:id="rId12"/>
    <p:sldId id="503" r:id="rId13"/>
    <p:sldId id="265" r:id="rId14"/>
    <p:sldId id="266" r:id="rId15"/>
    <p:sldId id="261" r:id="rId16"/>
    <p:sldId id="2147469569"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E15108-10DC-773B-CAE9-88AE6D72AD11}" name="Linden, TKH (Twan) van der (BPZ)" initials="TL" userId="S::t.k.h.linden@minfin.nl::436e8bec-b2ec-4402-b63e-ad83e0505da7" providerId="AD"/>
  <p188:author id="{C3EC1B20-75A7-C949-3C42-83E29694313B}" name="Klaassen, Marjolein" initials="MK" userId="S::marjolein.klaassen@duo.nl::d009bd5b-071c-4391-aa5e-dfcf1a1dc56a" providerId="AD"/>
  <p188:author id="{3132CC2D-E59D-0E2A-0862-D37A28FD15F1}" name="Holl, HW (Hidde) (BPZ/PBA)" initials="HH" userId="Holl, HW (Hidde) (BPZ/PBA)" providerId="None"/>
  <p188:author id="{C5951238-72BC-CCE0-5121-8FF142592FE0}" name="Jansen, Yvonne (Y.M.G.)" initials="JY(" userId="Jansen, Yvonne (Y.M.G.)" providerId="None"/>
  <p188:author id="{AF06525D-A168-973C-F21D-725B71344FCA}" name="Vels, Lisette" initials="LV" userId="S::Lisette.Vels@duo.nl::bd99b8aa-dbaf-4407-85b9-bc0ae06683db" providerId="AD"/>
  <p188:author id="{F63BD4AD-B39B-F74B-615B-C0B85D96D756}" name="Jansen, Sanne (S.A.)" initials="SJ" userId="S::sja062@uwv.nl::5deaae20-6bd5-4cb0-b2b9-7c6baf5ff2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A"/>
    <a:srgbClr val="154273"/>
    <a:srgbClr val="F2D9E7"/>
    <a:srgbClr val="E5B2CF"/>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391" autoAdjust="0"/>
  </p:normalViewPr>
  <p:slideViewPr>
    <p:cSldViewPr snapToGrid="0">
      <p:cViewPr varScale="1">
        <p:scale>
          <a:sx n="90" d="100"/>
          <a:sy n="90" d="100"/>
        </p:scale>
        <p:origin x="408" y="62"/>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6" d="100"/>
          <a:sy n="76" d="100"/>
        </p:scale>
        <p:origin x="190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E4982-300A-4595-9F86-DEDD0876DF50}"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794365CA-A96A-4C9B-8207-97468461A492}">
      <dgm:prSet custT="1"/>
      <dgm:spPr>
        <a:solidFill>
          <a:srgbClr val="00B0F0">
            <a:alpha val="90000"/>
          </a:srgbClr>
        </a:solidFill>
        <a:ln w="12700" cap="flat" cmpd="sng" algn="ctr">
          <a:solidFill>
            <a:srgbClr val="00B0F0">
              <a:alpha val="90000"/>
            </a:srgbClr>
          </a:solidFill>
          <a:prstDash val="solid"/>
          <a:miter lim="800000"/>
        </a:ln>
        <a:effectLst/>
      </dgm:spPr>
      <dgm:t>
        <a:bodyPr spcFirstLastPara="0" vert="horz" wrap="square" lIns="157604" tIns="330200" rIns="157604" bIns="330200" numCol="1" spcCol="1270" anchor="t" anchorCtr="0"/>
        <a:lstStyle/>
        <a:p>
          <a:pPr marL="0" lvl="0" indent="0" algn="l" defTabSz="666750">
            <a:lnSpc>
              <a:spcPct val="100000"/>
            </a:lnSpc>
            <a:spcBef>
              <a:spcPct val="0"/>
            </a:spcBef>
            <a:spcAft>
              <a:spcPct val="35000"/>
            </a:spcAft>
            <a:buNone/>
          </a:pPr>
          <a:r>
            <a:rPr lang="nl-NL" sz="1500" kern="1200" dirty="0"/>
            <a:t>Begrippen risicoprofilering en handhaving </a:t>
          </a:r>
          <a:endParaRPr lang="en-US" sz="1500" kern="1200" dirty="0">
            <a:solidFill>
              <a:srgbClr val="000000">
                <a:hueOff val="0"/>
                <a:satOff val="0"/>
                <a:lumOff val="0"/>
                <a:alphaOff val="0"/>
              </a:srgbClr>
            </a:solidFill>
            <a:latin typeface="Verdana"/>
            <a:ea typeface="+mn-ea"/>
            <a:cs typeface="+mn-cs"/>
          </a:endParaRPr>
        </a:p>
      </dgm:t>
    </dgm:pt>
    <dgm:pt modelId="{F8DAA238-B84F-4B81-ACC9-32B800958594}" type="parTrans" cxnId="{FFD226E8-BA62-4ACC-9902-1A0DACC5A36E}">
      <dgm:prSet/>
      <dgm:spPr/>
      <dgm:t>
        <a:bodyPr/>
        <a:lstStyle/>
        <a:p>
          <a:endParaRPr lang="en-US"/>
        </a:p>
      </dgm:t>
    </dgm:pt>
    <dgm:pt modelId="{C3156B50-5A03-4ACB-8B6E-4E80F0B85581}" type="sibTrans" cxnId="{FFD226E8-BA62-4ACC-9902-1A0DACC5A36E}">
      <dgm:prSet phldrT="1" phldr="0" custT="1"/>
      <dgm:spPr>
        <a:solidFill>
          <a:srgbClr val="0070C0"/>
        </a:solidFill>
        <a:ln w="12700" cap="flat" cmpd="sng" algn="ctr">
          <a:noFill/>
          <a:prstDash val="solid"/>
          <a:miter lim="800000"/>
        </a:ln>
        <a:effectLst/>
      </dgm:spPr>
      <dgm:t>
        <a:bodyPr spcFirstLastPara="0" vert="horz" wrap="square" lIns="66194" tIns="12700" rIns="66194" bIns="12700" numCol="1" spcCol="1270" anchor="ctr" anchorCtr="0"/>
        <a:lstStyle/>
        <a:p>
          <a:pPr marL="0" lvl="0" indent="0" algn="ctr" defTabSz="1822450">
            <a:lnSpc>
              <a:spcPct val="90000"/>
            </a:lnSpc>
            <a:spcBef>
              <a:spcPct val="0"/>
            </a:spcBef>
            <a:spcAft>
              <a:spcPct val="35000"/>
            </a:spcAft>
            <a:buNone/>
          </a:pPr>
          <a:r>
            <a:rPr lang="en-US" sz="4100" kern="1200">
              <a:solidFill>
                <a:srgbClr val="FFFFFF"/>
              </a:solidFill>
              <a:latin typeface="Verdana"/>
              <a:ea typeface="+mn-ea"/>
              <a:cs typeface="+mn-cs"/>
            </a:rPr>
            <a:t>1</a:t>
          </a:r>
        </a:p>
      </dgm:t>
    </dgm:pt>
    <dgm:pt modelId="{380F9284-5740-4D69-BB77-227762555B7E}">
      <dgm:prSet/>
      <dgm:spPr>
        <a:solidFill>
          <a:srgbClr val="00B0F0">
            <a:alpha val="90000"/>
          </a:srgbClr>
        </a:solidFill>
        <a:ln>
          <a:solidFill>
            <a:srgbClr val="00B0F0">
              <a:alpha val="90000"/>
            </a:srgbClr>
          </a:solidFill>
        </a:ln>
      </dgm:spPr>
      <dgm:t>
        <a:bodyPr/>
        <a:lstStyle/>
        <a:p>
          <a:pPr>
            <a:lnSpc>
              <a:spcPct val="100000"/>
            </a:lnSpc>
          </a:pPr>
          <a:r>
            <a:rPr lang="nl-NL" dirty="0"/>
            <a:t>Toetsingskaders en inzet risicoprofilering</a:t>
          </a:r>
          <a:endParaRPr lang="en-US" dirty="0"/>
        </a:p>
      </dgm:t>
    </dgm:pt>
    <dgm:pt modelId="{342717EE-318D-4B02-A1A2-840A8C5033FC}" type="parTrans" cxnId="{F4610C6C-4653-4E46-9112-96AE72BA5100}">
      <dgm:prSet/>
      <dgm:spPr/>
      <dgm:t>
        <a:bodyPr/>
        <a:lstStyle/>
        <a:p>
          <a:endParaRPr lang="en-US"/>
        </a:p>
      </dgm:t>
    </dgm:pt>
    <dgm:pt modelId="{40B9D580-F70D-4487-BC46-C11A65B4634E}" type="sibTrans" cxnId="{F4610C6C-4653-4E46-9112-96AE72BA5100}">
      <dgm:prSet phldrT="2" phldr="0"/>
      <dgm:spPr>
        <a:solidFill>
          <a:srgbClr val="0070C0"/>
        </a:solidFill>
        <a:ln>
          <a:noFill/>
        </a:ln>
      </dgm:spPr>
      <dgm:t>
        <a:bodyPr/>
        <a:lstStyle/>
        <a:p>
          <a:r>
            <a:rPr lang="en-US"/>
            <a:t>2</a:t>
          </a:r>
          <a:endParaRPr lang="en-US" dirty="0"/>
        </a:p>
      </dgm:t>
    </dgm:pt>
    <dgm:pt modelId="{D326AEC9-0822-4282-96DB-B0FA70357DDA}">
      <dgm:prSet custT="1"/>
      <dgm:spPr>
        <a:solidFill>
          <a:srgbClr val="00B0F0">
            <a:alpha val="90000"/>
          </a:srgbClr>
        </a:solidFill>
        <a:ln w="12700" cap="flat" cmpd="sng" algn="ctr">
          <a:solidFill>
            <a:srgbClr val="00B0F0">
              <a:alpha val="90000"/>
            </a:srgbClr>
          </a:solidFill>
          <a:prstDash val="solid"/>
          <a:miter lim="800000"/>
        </a:ln>
        <a:effectLst/>
      </dgm:spPr>
      <dgm:t>
        <a:bodyPr spcFirstLastPara="0" vert="horz" wrap="square" lIns="157604" tIns="330200" rIns="157604" bIns="330200" numCol="1" spcCol="1270" anchor="t" anchorCtr="0"/>
        <a:lstStyle/>
        <a:p>
          <a:pPr marL="0" lvl="0" indent="0" algn="l" defTabSz="666750">
            <a:lnSpc>
              <a:spcPct val="100000"/>
            </a:lnSpc>
            <a:spcBef>
              <a:spcPct val="0"/>
            </a:spcBef>
            <a:spcAft>
              <a:spcPct val="35000"/>
            </a:spcAft>
            <a:buNone/>
          </a:pPr>
          <a:r>
            <a:rPr lang="nl-NL" sz="1500" kern="1200" dirty="0">
              <a:solidFill>
                <a:srgbClr val="000000">
                  <a:hueOff val="0"/>
                  <a:satOff val="0"/>
                  <a:lumOff val="0"/>
                  <a:alphaOff val="0"/>
                </a:srgbClr>
              </a:solidFill>
              <a:latin typeface="Verdana"/>
              <a:ea typeface="+mn-ea"/>
              <a:cs typeface="+mn-cs"/>
            </a:rPr>
            <a:t>Complexiteit van regelgeving</a:t>
          </a:r>
          <a:endParaRPr lang="en-US" sz="1500" kern="1200" dirty="0">
            <a:solidFill>
              <a:srgbClr val="000000">
                <a:hueOff val="0"/>
                <a:satOff val="0"/>
                <a:lumOff val="0"/>
                <a:alphaOff val="0"/>
              </a:srgbClr>
            </a:solidFill>
            <a:latin typeface="Verdana"/>
            <a:ea typeface="+mn-ea"/>
            <a:cs typeface="+mn-cs"/>
          </a:endParaRPr>
        </a:p>
      </dgm:t>
    </dgm:pt>
    <dgm:pt modelId="{CAD51C8F-3EF7-49BA-97A7-DD14529A2253}" type="parTrans" cxnId="{73A51492-84C9-453F-9734-48F602C115F8}">
      <dgm:prSet/>
      <dgm:spPr/>
      <dgm:t>
        <a:bodyPr/>
        <a:lstStyle/>
        <a:p>
          <a:endParaRPr lang="en-US"/>
        </a:p>
      </dgm:t>
    </dgm:pt>
    <dgm:pt modelId="{A9145697-E519-4C22-8419-EA3A389EFEAB}" type="sibTrans" cxnId="{73A51492-84C9-453F-9734-48F602C115F8}">
      <dgm:prSet phldrT="3" phldr="0" custT="1"/>
      <dgm:spPr>
        <a:solidFill>
          <a:srgbClr val="0070C0"/>
        </a:solidFill>
        <a:ln w="12700" cap="flat" cmpd="sng" algn="ctr">
          <a:noFill/>
          <a:prstDash val="solid"/>
          <a:miter lim="800000"/>
        </a:ln>
        <a:effectLst/>
      </dgm:spPr>
      <dgm:t>
        <a:bodyPr spcFirstLastPara="0" vert="horz" wrap="square" lIns="66194" tIns="12700" rIns="66194" bIns="12700" numCol="1" spcCol="1270" anchor="ctr" anchorCtr="0"/>
        <a:lstStyle/>
        <a:p>
          <a:pPr marL="0" lvl="0" indent="0" algn="ctr" defTabSz="1822450">
            <a:lnSpc>
              <a:spcPct val="90000"/>
            </a:lnSpc>
            <a:spcBef>
              <a:spcPct val="0"/>
            </a:spcBef>
            <a:spcAft>
              <a:spcPct val="35000"/>
            </a:spcAft>
            <a:buNone/>
          </a:pPr>
          <a:r>
            <a:rPr lang="en-US" sz="4100" kern="1200">
              <a:solidFill>
                <a:srgbClr val="FFFFFF"/>
              </a:solidFill>
              <a:latin typeface="Verdana"/>
              <a:ea typeface="+mn-ea"/>
              <a:cs typeface="+mn-cs"/>
            </a:rPr>
            <a:t>3</a:t>
          </a:r>
          <a:endParaRPr lang="en-US" sz="4100" kern="1200" dirty="0">
            <a:solidFill>
              <a:srgbClr val="FFFFFF"/>
            </a:solidFill>
            <a:latin typeface="Verdana"/>
            <a:ea typeface="+mn-ea"/>
            <a:cs typeface="+mn-cs"/>
          </a:endParaRPr>
        </a:p>
      </dgm:t>
    </dgm:pt>
    <dgm:pt modelId="{9A6F6884-54A3-424E-9F5C-8D523C712476}">
      <dgm:prSet custT="1"/>
      <dgm:spPr>
        <a:solidFill>
          <a:srgbClr val="00B0F0">
            <a:alpha val="90000"/>
          </a:srgbClr>
        </a:solidFill>
        <a:ln w="12700" cap="flat" cmpd="sng" algn="ctr">
          <a:solidFill>
            <a:srgbClr val="00B0F0">
              <a:alpha val="90000"/>
            </a:srgbClr>
          </a:solidFill>
          <a:prstDash val="solid"/>
          <a:miter lim="800000"/>
        </a:ln>
        <a:effectLst/>
      </dgm:spPr>
      <dgm:t>
        <a:bodyPr spcFirstLastPara="0" vert="horz" wrap="square" lIns="157604" tIns="330200" rIns="157604" bIns="330200" numCol="1" spcCol="1270" anchor="t" anchorCtr="0"/>
        <a:lstStyle/>
        <a:p>
          <a:pPr marL="0" lvl="0" indent="0" algn="l" defTabSz="666750">
            <a:lnSpc>
              <a:spcPct val="100000"/>
            </a:lnSpc>
            <a:spcBef>
              <a:spcPct val="0"/>
            </a:spcBef>
            <a:spcAft>
              <a:spcPct val="35000"/>
            </a:spcAft>
            <a:buNone/>
          </a:pPr>
          <a:r>
            <a:rPr lang="nl-NL" sz="1500" kern="1200" dirty="0">
              <a:solidFill>
                <a:srgbClr val="000000">
                  <a:hueOff val="0"/>
                  <a:satOff val="0"/>
                  <a:lumOff val="0"/>
                  <a:alphaOff val="0"/>
                </a:srgbClr>
              </a:solidFill>
              <a:latin typeface="Verdana"/>
              <a:ea typeface="+mn-ea"/>
              <a:cs typeface="+mn-cs"/>
            </a:rPr>
            <a:t>Transparantie over gegevens</a:t>
          </a:r>
          <a:endParaRPr lang="en-US" sz="1500" kern="1200" dirty="0">
            <a:solidFill>
              <a:srgbClr val="000000">
                <a:hueOff val="0"/>
                <a:satOff val="0"/>
                <a:lumOff val="0"/>
                <a:alphaOff val="0"/>
              </a:srgbClr>
            </a:solidFill>
            <a:latin typeface="Verdana"/>
            <a:ea typeface="+mn-ea"/>
            <a:cs typeface="+mn-cs"/>
          </a:endParaRPr>
        </a:p>
      </dgm:t>
    </dgm:pt>
    <dgm:pt modelId="{BD1920A6-2E1E-4C43-97F4-751FEA3CF835}" type="parTrans" cxnId="{6A9004CC-CB14-40C1-9567-2D8BA71D7D5D}">
      <dgm:prSet/>
      <dgm:spPr/>
      <dgm:t>
        <a:bodyPr/>
        <a:lstStyle/>
        <a:p>
          <a:endParaRPr lang="en-US"/>
        </a:p>
      </dgm:t>
    </dgm:pt>
    <dgm:pt modelId="{9C8D67CA-2705-48A1-B730-D667B0FFD1FC}" type="sibTrans" cxnId="{6A9004CC-CB14-40C1-9567-2D8BA71D7D5D}">
      <dgm:prSet phldrT="4" phldr="0" custT="1"/>
      <dgm:spPr>
        <a:solidFill>
          <a:srgbClr val="0070C0"/>
        </a:solidFill>
        <a:ln w="12700" cap="flat" cmpd="sng" algn="ctr">
          <a:noFill/>
          <a:prstDash val="solid"/>
          <a:miter lim="800000"/>
        </a:ln>
        <a:effectLst/>
      </dgm:spPr>
      <dgm:t>
        <a:bodyPr spcFirstLastPara="0" vert="horz" wrap="square" lIns="66194" tIns="12700" rIns="66194" bIns="12700" numCol="1" spcCol="1270" anchor="ctr" anchorCtr="0"/>
        <a:lstStyle/>
        <a:p>
          <a:pPr marL="0" lvl="0" indent="0" algn="ctr" defTabSz="1822450">
            <a:lnSpc>
              <a:spcPct val="90000"/>
            </a:lnSpc>
            <a:spcBef>
              <a:spcPct val="0"/>
            </a:spcBef>
            <a:spcAft>
              <a:spcPct val="35000"/>
            </a:spcAft>
            <a:buNone/>
          </a:pPr>
          <a:r>
            <a:rPr lang="en-US" sz="4100" kern="1200">
              <a:solidFill>
                <a:srgbClr val="FFFFFF"/>
              </a:solidFill>
              <a:latin typeface="Verdana"/>
              <a:ea typeface="+mn-ea"/>
              <a:cs typeface="+mn-cs"/>
            </a:rPr>
            <a:t>4</a:t>
          </a:r>
        </a:p>
      </dgm:t>
    </dgm:pt>
    <dgm:pt modelId="{A76B7542-E647-430F-B187-AE5776917C28}">
      <dgm:prSet custT="1"/>
      <dgm:spPr>
        <a:solidFill>
          <a:srgbClr val="00B0F0">
            <a:alpha val="90000"/>
          </a:srgbClr>
        </a:solidFill>
        <a:ln w="12700" cap="flat" cmpd="sng" algn="ctr">
          <a:solidFill>
            <a:srgbClr val="00B0F0">
              <a:alpha val="90000"/>
            </a:srgbClr>
          </a:solidFill>
          <a:prstDash val="solid"/>
          <a:miter lim="800000"/>
        </a:ln>
        <a:effectLst/>
      </dgm:spPr>
      <dgm:t>
        <a:bodyPr spcFirstLastPara="0" vert="horz" wrap="square" lIns="157604" tIns="330200" rIns="157604" bIns="330200" numCol="1" spcCol="1270" anchor="t" anchorCtr="0"/>
        <a:lstStyle/>
        <a:p>
          <a:pPr marL="0" lvl="0" indent="0" algn="l" defTabSz="666750">
            <a:lnSpc>
              <a:spcPct val="100000"/>
            </a:lnSpc>
            <a:spcBef>
              <a:spcPct val="0"/>
            </a:spcBef>
            <a:spcAft>
              <a:spcPct val="35000"/>
            </a:spcAft>
            <a:buNone/>
          </a:pPr>
          <a:r>
            <a:rPr lang="nl-NL" sz="1500" kern="1200" dirty="0">
              <a:solidFill>
                <a:srgbClr val="000000">
                  <a:hueOff val="0"/>
                  <a:satOff val="0"/>
                  <a:lumOff val="0"/>
                  <a:alphaOff val="0"/>
                </a:srgbClr>
              </a:solidFill>
              <a:latin typeface="Verdana"/>
              <a:ea typeface="+mn-ea"/>
              <a:cs typeface="+mn-cs"/>
            </a:rPr>
            <a:t>Wettelijke grondslagen </a:t>
          </a:r>
          <a:endParaRPr lang="en-US" sz="1500" kern="1200" dirty="0">
            <a:solidFill>
              <a:srgbClr val="000000">
                <a:hueOff val="0"/>
                <a:satOff val="0"/>
                <a:lumOff val="0"/>
                <a:alphaOff val="0"/>
              </a:srgbClr>
            </a:solidFill>
            <a:latin typeface="Verdana"/>
            <a:ea typeface="+mn-ea"/>
            <a:cs typeface="+mn-cs"/>
          </a:endParaRPr>
        </a:p>
      </dgm:t>
    </dgm:pt>
    <dgm:pt modelId="{67EEC2B9-60CA-4B10-9288-67C52FC22DCD}" type="parTrans" cxnId="{709B7CA4-7653-4B54-AE40-7B9849E25A3D}">
      <dgm:prSet/>
      <dgm:spPr/>
      <dgm:t>
        <a:bodyPr/>
        <a:lstStyle/>
        <a:p>
          <a:endParaRPr lang="en-US"/>
        </a:p>
      </dgm:t>
    </dgm:pt>
    <dgm:pt modelId="{E3209E2A-5CB9-4EB3-9391-6D7C7AAD6E35}" type="sibTrans" cxnId="{709B7CA4-7653-4B54-AE40-7B9849E25A3D}">
      <dgm:prSet phldrT="5" phldr="0"/>
      <dgm:spPr>
        <a:solidFill>
          <a:srgbClr val="0070C0"/>
        </a:solidFill>
        <a:ln w="12700" cap="flat" cmpd="sng" algn="ctr">
          <a:noFill/>
          <a:prstDash val="solid"/>
          <a:miter lim="800000"/>
        </a:ln>
        <a:effectLst/>
      </dgm:spPr>
      <dgm:t>
        <a:bodyPr spcFirstLastPara="0" vert="horz" wrap="square" lIns="66194" tIns="12700" rIns="66194" bIns="12700" numCol="1" spcCol="1270" anchor="ctr" anchorCtr="0"/>
        <a:lstStyle/>
        <a:p>
          <a:r>
            <a:rPr lang="en-US"/>
            <a:t>5</a:t>
          </a:r>
          <a:endParaRPr lang="en-US" dirty="0"/>
        </a:p>
      </dgm:t>
    </dgm:pt>
    <dgm:pt modelId="{B4807E61-3761-4B1C-8620-84D2BE5728EF}" type="pres">
      <dgm:prSet presAssocID="{0CFE4982-300A-4595-9F86-DEDD0876DF50}" presName="Name0" presStyleCnt="0">
        <dgm:presLayoutVars>
          <dgm:animLvl val="lvl"/>
          <dgm:resizeHandles val="exact"/>
        </dgm:presLayoutVars>
      </dgm:prSet>
      <dgm:spPr/>
    </dgm:pt>
    <dgm:pt modelId="{D1063653-5193-41DC-95FD-4E1AEA8FDA5A}" type="pres">
      <dgm:prSet presAssocID="{794365CA-A96A-4C9B-8207-97468461A492}" presName="compositeNode" presStyleCnt="0">
        <dgm:presLayoutVars>
          <dgm:bulletEnabled val="1"/>
        </dgm:presLayoutVars>
      </dgm:prSet>
      <dgm:spPr/>
    </dgm:pt>
    <dgm:pt modelId="{774C3F4A-31B7-40AA-BE3A-20C1296E2857}" type="pres">
      <dgm:prSet presAssocID="{794365CA-A96A-4C9B-8207-97468461A492}" presName="bgRect" presStyleLbl="bgAccFollowNode1" presStyleIdx="0" presStyleCnt="5"/>
      <dgm:spPr>
        <a:xfrm>
          <a:off x="3733" y="557416"/>
          <a:ext cx="2021503" cy="2830105"/>
        </a:xfrm>
        <a:prstGeom prst="rect">
          <a:avLst/>
        </a:prstGeom>
      </dgm:spPr>
    </dgm:pt>
    <dgm:pt modelId="{ACA4C6BA-1474-4695-A4AF-465CEA057E48}" type="pres">
      <dgm:prSet presAssocID="{C3156B50-5A03-4ACB-8B6E-4E80F0B85581}" presName="sibTransNodeCircle" presStyleLbl="alignNode1" presStyleIdx="0" presStyleCnt="10">
        <dgm:presLayoutVars>
          <dgm:chMax val="0"/>
          <dgm:bulletEnabled/>
        </dgm:presLayoutVars>
      </dgm:prSet>
      <dgm:spPr>
        <a:xfrm>
          <a:off x="589969" y="840426"/>
          <a:ext cx="849031" cy="849031"/>
        </a:xfrm>
        <a:prstGeom prst="ellipse">
          <a:avLst/>
        </a:prstGeom>
      </dgm:spPr>
    </dgm:pt>
    <dgm:pt modelId="{5988718D-E97A-49CA-BF4B-D6871623E345}" type="pres">
      <dgm:prSet presAssocID="{794365CA-A96A-4C9B-8207-97468461A492}" presName="bottomLine" presStyleLbl="alignNode1" presStyleIdx="1" presStyleCnt="10">
        <dgm:presLayoutVars/>
      </dgm:prSet>
      <dgm:spPr>
        <a:xfrm>
          <a:off x="3733"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gm:spPr>
    </dgm:pt>
    <dgm:pt modelId="{8AFE1BB7-B38D-49BC-B041-1ADB4987BEA9}" type="pres">
      <dgm:prSet presAssocID="{794365CA-A96A-4C9B-8207-97468461A492}" presName="nodeText" presStyleLbl="bgAccFollowNode1" presStyleIdx="0" presStyleCnt="5">
        <dgm:presLayoutVars>
          <dgm:bulletEnabled val="1"/>
        </dgm:presLayoutVars>
      </dgm:prSet>
      <dgm:spPr/>
    </dgm:pt>
    <dgm:pt modelId="{D5AC7C8D-6334-46B3-875A-0F3257927183}" type="pres">
      <dgm:prSet presAssocID="{C3156B50-5A03-4ACB-8B6E-4E80F0B85581}" presName="sibTrans" presStyleCnt="0"/>
      <dgm:spPr/>
    </dgm:pt>
    <dgm:pt modelId="{747168F1-B8B4-45E5-BB97-10500F31EDF8}" type="pres">
      <dgm:prSet presAssocID="{380F9284-5740-4D69-BB77-227762555B7E}" presName="compositeNode" presStyleCnt="0">
        <dgm:presLayoutVars>
          <dgm:bulletEnabled val="1"/>
        </dgm:presLayoutVars>
      </dgm:prSet>
      <dgm:spPr/>
    </dgm:pt>
    <dgm:pt modelId="{6B2311E5-9B59-46A2-8C30-A50821BC2F42}" type="pres">
      <dgm:prSet presAssocID="{380F9284-5740-4D69-BB77-227762555B7E}" presName="bgRect" presStyleLbl="bgAccFollowNode1" presStyleIdx="1" presStyleCnt="5"/>
      <dgm:spPr/>
    </dgm:pt>
    <dgm:pt modelId="{2EE573E1-33CC-422F-ACB1-634B82E1CD5D}" type="pres">
      <dgm:prSet presAssocID="{40B9D580-F70D-4487-BC46-C11A65B4634E}" presName="sibTransNodeCircle" presStyleLbl="alignNode1" presStyleIdx="2" presStyleCnt="10" custLinFactNeighborX="979" custLinFactNeighborY="2937">
        <dgm:presLayoutVars>
          <dgm:chMax val="0"/>
          <dgm:bulletEnabled/>
        </dgm:presLayoutVars>
      </dgm:prSet>
      <dgm:spPr/>
    </dgm:pt>
    <dgm:pt modelId="{17CAC97F-AC3D-4F27-906F-F8D1EF5C9810}" type="pres">
      <dgm:prSet presAssocID="{380F9284-5740-4D69-BB77-227762555B7E}" presName="bottomLine" presStyleLbl="alignNode1" presStyleIdx="3" presStyleCnt="10">
        <dgm:presLayoutVars/>
      </dgm:prSet>
      <dgm:spPr>
        <a:xfrm>
          <a:off x="2227387"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gm:spPr>
    </dgm:pt>
    <dgm:pt modelId="{EA977E4A-3A78-4BD0-AC23-10D6AAD3DF75}" type="pres">
      <dgm:prSet presAssocID="{380F9284-5740-4D69-BB77-227762555B7E}" presName="nodeText" presStyleLbl="bgAccFollowNode1" presStyleIdx="1" presStyleCnt="5">
        <dgm:presLayoutVars>
          <dgm:bulletEnabled val="1"/>
        </dgm:presLayoutVars>
      </dgm:prSet>
      <dgm:spPr/>
    </dgm:pt>
    <dgm:pt modelId="{92C78BDF-8C89-4D28-9FA9-5131D077DE45}" type="pres">
      <dgm:prSet presAssocID="{40B9D580-F70D-4487-BC46-C11A65B4634E}" presName="sibTrans" presStyleCnt="0"/>
      <dgm:spPr/>
    </dgm:pt>
    <dgm:pt modelId="{C9C3E723-78DB-407C-A440-1705471EC3EA}" type="pres">
      <dgm:prSet presAssocID="{D326AEC9-0822-4282-96DB-B0FA70357DDA}" presName="compositeNode" presStyleCnt="0">
        <dgm:presLayoutVars>
          <dgm:bulletEnabled val="1"/>
        </dgm:presLayoutVars>
      </dgm:prSet>
      <dgm:spPr/>
    </dgm:pt>
    <dgm:pt modelId="{2689FB0D-8E05-46A3-A2E4-9F040F8A4309}" type="pres">
      <dgm:prSet presAssocID="{D326AEC9-0822-4282-96DB-B0FA70357DDA}" presName="bgRect" presStyleLbl="bgAccFollowNode1" presStyleIdx="2" presStyleCnt="5"/>
      <dgm:spPr>
        <a:xfrm>
          <a:off x="4451042" y="557416"/>
          <a:ext cx="2021503" cy="2830105"/>
        </a:xfrm>
        <a:prstGeom prst="rect">
          <a:avLst/>
        </a:prstGeom>
      </dgm:spPr>
    </dgm:pt>
    <dgm:pt modelId="{D36BBFFC-C772-459A-A41F-5D0F43500D34}" type="pres">
      <dgm:prSet presAssocID="{A9145697-E519-4C22-8419-EA3A389EFEAB}" presName="sibTransNodeCircle" presStyleLbl="alignNode1" presStyleIdx="4" presStyleCnt="10">
        <dgm:presLayoutVars>
          <dgm:chMax val="0"/>
          <dgm:bulletEnabled/>
        </dgm:presLayoutVars>
      </dgm:prSet>
      <dgm:spPr>
        <a:xfrm>
          <a:off x="5037278" y="840426"/>
          <a:ext cx="849031" cy="849031"/>
        </a:xfrm>
        <a:prstGeom prst="ellipse">
          <a:avLst/>
        </a:prstGeom>
      </dgm:spPr>
    </dgm:pt>
    <dgm:pt modelId="{5C264D47-3F1D-412B-882D-A681666B0B64}" type="pres">
      <dgm:prSet presAssocID="{D326AEC9-0822-4282-96DB-B0FA70357DDA}" presName="bottomLine" presStyleLbl="alignNode1" presStyleIdx="5" presStyleCnt="10">
        <dgm:presLayoutVars/>
      </dgm:prSet>
      <dgm:spPr>
        <a:xfrm>
          <a:off x="4451042"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gm:spPr>
    </dgm:pt>
    <dgm:pt modelId="{D102B2F4-35D9-40E2-9CA6-CEE5AC96D644}" type="pres">
      <dgm:prSet presAssocID="{D326AEC9-0822-4282-96DB-B0FA70357DDA}" presName="nodeText" presStyleLbl="bgAccFollowNode1" presStyleIdx="2" presStyleCnt="5">
        <dgm:presLayoutVars>
          <dgm:bulletEnabled val="1"/>
        </dgm:presLayoutVars>
      </dgm:prSet>
      <dgm:spPr/>
    </dgm:pt>
    <dgm:pt modelId="{6D764273-8E65-4135-A1D2-BF621F587CCE}" type="pres">
      <dgm:prSet presAssocID="{A9145697-E519-4C22-8419-EA3A389EFEAB}" presName="sibTrans" presStyleCnt="0"/>
      <dgm:spPr/>
    </dgm:pt>
    <dgm:pt modelId="{FC4847F2-718F-4CF9-B5E7-09085A324B27}" type="pres">
      <dgm:prSet presAssocID="{9A6F6884-54A3-424E-9F5C-8D523C712476}" presName="compositeNode" presStyleCnt="0">
        <dgm:presLayoutVars>
          <dgm:bulletEnabled val="1"/>
        </dgm:presLayoutVars>
      </dgm:prSet>
      <dgm:spPr/>
    </dgm:pt>
    <dgm:pt modelId="{82126994-02BC-48B2-A757-C5CE87B95945}" type="pres">
      <dgm:prSet presAssocID="{9A6F6884-54A3-424E-9F5C-8D523C712476}" presName="bgRect" presStyleLbl="bgAccFollowNode1" presStyleIdx="3" presStyleCnt="5"/>
      <dgm:spPr>
        <a:xfrm>
          <a:off x="6674696" y="557416"/>
          <a:ext cx="2021503" cy="2830105"/>
        </a:xfrm>
        <a:prstGeom prst="rect">
          <a:avLst/>
        </a:prstGeom>
      </dgm:spPr>
    </dgm:pt>
    <dgm:pt modelId="{24F3F47B-27C9-4D02-A0FB-D8B711401E78}" type="pres">
      <dgm:prSet presAssocID="{9C8D67CA-2705-48A1-B730-D667B0FFD1FC}" presName="sibTransNodeCircle" presStyleLbl="alignNode1" presStyleIdx="6" presStyleCnt="10">
        <dgm:presLayoutVars>
          <dgm:chMax val="0"/>
          <dgm:bulletEnabled/>
        </dgm:presLayoutVars>
      </dgm:prSet>
      <dgm:spPr>
        <a:xfrm>
          <a:off x="7260932" y="840426"/>
          <a:ext cx="849031" cy="849031"/>
        </a:xfrm>
        <a:prstGeom prst="ellipse">
          <a:avLst/>
        </a:prstGeom>
      </dgm:spPr>
    </dgm:pt>
    <dgm:pt modelId="{BC54F17D-6575-4975-B4B8-F783C6A1801E}" type="pres">
      <dgm:prSet presAssocID="{9A6F6884-54A3-424E-9F5C-8D523C712476}" presName="bottomLine" presStyleLbl="alignNode1" presStyleIdx="7" presStyleCnt="10">
        <dgm:presLayoutVars/>
      </dgm:prSet>
      <dgm:spPr>
        <a:xfrm>
          <a:off x="6674696"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gm:spPr>
    </dgm:pt>
    <dgm:pt modelId="{831CF880-9C90-4130-9FCE-00CF46B4DE84}" type="pres">
      <dgm:prSet presAssocID="{9A6F6884-54A3-424E-9F5C-8D523C712476}" presName="nodeText" presStyleLbl="bgAccFollowNode1" presStyleIdx="3" presStyleCnt="5">
        <dgm:presLayoutVars>
          <dgm:bulletEnabled val="1"/>
        </dgm:presLayoutVars>
      </dgm:prSet>
      <dgm:spPr/>
    </dgm:pt>
    <dgm:pt modelId="{88FA0995-EEE0-40A5-AAD8-525AF2E5159D}" type="pres">
      <dgm:prSet presAssocID="{9C8D67CA-2705-48A1-B730-D667B0FFD1FC}" presName="sibTrans" presStyleCnt="0"/>
      <dgm:spPr/>
    </dgm:pt>
    <dgm:pt modelId="{C565B0A5-61F5-4873-A708-DB3E3CC183EE}" type="pres">
      <dgm:prSet presAssocID="{A76B7542-E647-430F-B187-AE5776917C28}" presName="compositeNode" presStyleCnt="0">
        <dgm:presLayoutVars>
          <dgm:bulletEnabled val="1"/>
        </dgm:presLayoutVars>
      </dgm:prSet>
      <dgm:spPr/>
    </dgm:pt>
    <dgm:pt modelId="{93D0C32E-1DD4-440B-9C4F-206FAFE83126}" type="pres">
      <dgm:prSet presAssocID="{A76B7542-E647-430F-B187-AE5776917C28}" presName="bgRect" presStyleLbl="bgAccFollowNode1" presStyleIdx="4" presStyleCnt="5"/>
      <dgm:spPr>
        <a:xfrm>
          <a:off x="8898350" y="557416"/>
          <a:ext cx="2021503" cy="2830105"/>
        </a:xfrm>
        <a:prstGeom prst="rect">
          <a:avLst/>
        </a:prstGeom>
      </dgm:spPr>
    </dgm:pt>
    <dgm:pt modelId="{270E6F3F-5260-484B-A85B-492EE2090DD9}" type="pres">
      <dgm:prSet presAssocID="{E3209E2A-5CB9-4EB3-9391-6D7C7AAD6E35}" presName="sibTransNodeCircle" presStyleLbl="alignNode1" presStyleIdx="8" presStyleCnt="10">
        <dgm:presLayoutVars>
          <dgm:chMax val="0"/>
          <dgm:bulletEnabled/>
        </dgm:presLayoutVars>
      </dgm:prSet>
      <dgm:spPr>
        <a:xfrm>
          <a:off x="9484586" y="840426"/>
          <a:ext cx="849031" cy="849031"/>
        </a:xfrm>
        <a:prstGeom prst="ellipse">
          <a:avLst/>
        </a:prstGeom>
      </dgm:spPr>
    </dgm:pt>
    <dgm:pt modelId="{8554B38F-248C-436B-A231-63666485EDA4}" type="pres">
      <dgm:prSet presAssocID="{A76B7542-E647-430F-B187-AE5776917C28}" presName="bottomLine" presStyleLbl="alignNode1" presStyleIdx="9" presStyleCnt="10">
        <dgm:presLayoutVars/>
      </dgm:prSet>
      <dgm:spPr>
        <a:ln>
          <a:solidFill>
            <a:srgbClr val="0070C0"/>
          </a:solidFill>
        </a:ln>
      </dgm:spPr>
    </dgm:pt>
    <dgm:pt modelId="{50156D1D-B4B2-496F-93F5-9057E5061DCB}" type="pres">
      <dgm:prSet presAssocID="{A76B7542-E647-430F-B187-AE5776917C28}" presName="nodeText" presStyleLbl="bgAccFollowNode1" presStyleIdx="4" presStyleCnt="5">
        <dgm:presLayoutVars>
          <dgm:bulletEnabled val="1"/>
        </dgm:presLayoutVars>
      </dgm:prSet>
      <dgm:spPr/>
    </dgm:pt>
  </dgm:ptLst>
  <dgm:cxnLst>
    <dgm:cxn modelId="{E9041B09-8CB6-4439-B979-FA048D0A27D9}" type="presOf" srcId="{40B9D580-F70D-4487-BC46-C11A65B4634E}" destId="{2EE573E1-33CC-422F-ACB1-634B82E1CD5D}" srcOrd="0" destOrd="0" presId="urn:microsoft.com/office/officeart/2016/7/layout/BasicLinearProcessNumbered"/>
    <dgm:cxn modelId="{4521ED1D-512B-4AA2-8CCD-2628A5D6F269}" type="presOf" srcId="{D326AEC9-0822-4282-96DB-B0FA70357DDA}" destId="{2689FB0D-8E05-46A3-A2E4-9F040F8A4309}" srcOrd="0" destOrd="0" presId="urn:microsoft.com/office/officeart/2016/7/layout/BasicLinearProcessNumbered"/>
    <dgm:cxn modelId="{87A64A29-345E-45AF-8779-431FFBDA6D4C}" type="presOf" srcId="{380F9284-5740-4D69-BB77-227762555B7E}" destId="{EA977E4A-3A78-4BD0-AC23-10D6AAD3DF75}" srcOrd="1" destOrd="0" presId="urn:microsoft.com/office/officeart/2016/7/layout/BasicLinearProcessNumbered"/>
    <dgm:cxn modelId="{7B77495B-D0BD-485D-800E-B4209593CE11}" type="presOf" srcId="{794365CA-A96A-4C9B-8207-97468461A492}" destId="{8AFE1BB7-B38D-49BC-B041-1ADB4987BEA9}" srcOrd="1" destOrd="0" presId="urn:microsoft.com/office/officeart/2016/7/layout/BasicLinearProcessNumbered"/>
    <dgm:cxn modelId="{F4610C6C-4653-4E46-9112-96AE72BA5100}" srcId="{0CFE4982-300A-4595-9F86-DEDD0876DF50}" destId="{380F9284-5740-4D69-BB77-227762555B7E}" srcOrd="1" destOrd="0" parTransId="{342717EE-318D-4B02-A1A2-840A8C5033FC}" sibTransId="{40B9D580-F70D-4487-BC46-C11A65B4634E}"/>
    <dgm:cxn modelId="{A27FA46E-832C-4730-9F48-8371656F9C3D}" type="presOf" srcId="{9A6F6884-54A3-424E-9F5C-8D523C712476}" destId="{831CF880-9C90-4130-9FCE-00CF46B4DE84}" srcOrd="1" destOrd="0" presId="urn:microsoft.com/office/officeart/2016/7/layout/BasicLinearProcessNumbered"/>
    <dgm:cxn modelId="{0935E671-FB56-4880-A707-570957D1BEB8}" type="presOf" srcId="{9C8D67CA-2705-48A1-B730-D667B0FFD1FC}" destId="{24F3F47B-27C9-4D02-A0FB-D8B711401E78}" srcOrd="0" destOrd="0" presId="urn:microsoft.com/office/officeart/2016/7/layout/BasicLinearProcessNumbered"/>
    <dgm:cxn modelId="{FDAD3B78-1A56-415D-BF3C-E8A573391B7A}" type="presOf" srcId="{A76B7542-E647-430F-B187-AE5776917C28}" destId="{93D0C32E-1DD4-440B-9C4F-206FAFE83126}" srcOrd="0" destOrd="0" presId="urn:microsoft.com/office/officeart/2016/7/layout/BasicLinearProcessNumbered"/>
    <dgm:cxn modelId="{9B36CC7A-4FD8-4CDC-9673-355CDFAFF198}" type="presOf" srcId="{380F9284-5740-4D69-BB77-227762555B7E}" destId="{6B2311E5-9B59-46A2-8C30-A50821BC2F42}" srcOrd="0" destOrd="0" presId="urn:microsoft.com/office/officeart/2016/7/layout/BasicLinearProcessNumbered"/>
    <dgm:cxn modelId="{73A51492-84C9-453F-9734-48F602C115F8}" srcId="{0CFE4982-300A-4595-9F86-DEDD0876DF50}" destId="{D326AEC9-0822-4282-96DB-B0FA70357DDA}" srcOrd="2" destOrd="0" parTransId="{CAD51C8F-3EF7-49BA-97A7-DD14529A2253}" sibTransId="{A9145697-E519-4C22-8419-EA3A389EFEAB}"/>
    <dgm:cxn modelId="{709B7CA4-7653-4B54-AE40-7B9849E25A3D}" srcId="{0CFE4982-300A-4595-9F86-DEDD0876DF50}" destId="{A76B7542-E647-430F-B187-AE5776917C28}" srcOrd="4" destOrd="0" parTransId="{67EEC2B9-60CA-4B10-9288-67C52FC22DCD}" sibTransId="{E3209E2A-5CB9-4EB3-9391-6D7C7AAD6E35}"/>
    <dgm:cxn modelId="{9216C7B6-E10D-450C-8573-300AC38B4D9E}" type="presOf" srcId="{794365CA-A96A-4C9B-8207-97468461A492}" destId="{774C3F4A-31B7-40AA-BE3A-20C1296E2857}" srcOrd="0" destOrd="0" presId="urn:microsoft.com/office/officeart/2016/7/layout/BasicLinearProcessNumbered"/>
    <dgm:cxn modelId="{1A9E8EB8-9BFE-423C-AB1F-EC0C72A83CD1}" type="presOf" srcId="{9A6F6884-54A3-424E-9F5C-8D523C712476}" destId="{82126994-02BC-48B2-A757-C5CE87B95945}" srcOrd="0" destOrd="0" presId="urn:microsoft.com/office/officeart/2016/7/layout/BasicLinearProcessNumbered"/>
    <dgm:cxn modelId="{C992EDBD-C4C7-4B9A-B601-C3398C406F4A}" type="presOf" srcId="{C3156B50-5A03-4ACB-8B6E-4E80F0B85581}" destId="{ACA4C6BA-1474-4695-A4AF-465CEA057E48}" srcOrd="0" destOrd="0" presId="urn:microsoft.com/office/officeart/2016/7/layout/BasicLinearProcessNumbered"/>
    <dgm:cxn modelId="{2E3973C7-0C2C-4D67-B2B9-D644C699B582}" type="presOf" srcId="{E3209E2A-5CB9-4EB3-9391-6D7C7AAD6E35}" destId="{270E6F3F-5260-484B-A85B-492EE2090DD9}" srcOrd="0" destOrd="0" presId="urn:microsoft.com/office/officeart/2016/7/layout/BasicLinearProcessNumbered"/>
    <dgm:cxn modelId="{6A9004CC-CB14-40C1-9567-2D8BA71D7D5D}" srcId="{0CFE4982-300A-4595-9F86-DEDD0876DF50}" destId="{9A6F6884-54A3-424E-9F5C-8D523C712476}" srcOrd="3" destOrd="0" parTransId="{BD1920A6-2E1E-4C43-97F4-751FEA3CF835}" sibTransId="{9C8D67CA-2705-48A1-B730-D667B0FFD1FC}"/>
    <dgm:cxn modelId="{841E8ECC-24C6-47DF-BB39-EB0B00F3821C}" type="presOf" srcId="{D326AEC9-0822-4282-96DB-B0FA70357DDA}" destId="{D102B2F4-35D9-40E2-9CA6-CEE5AC96D644}" srcOrd="1" destOrd="0" presId="urn:microsoft.com/office/officeart/2016/7/layout/BasicLinearProcessNumbered"/>
    <dgm:cxn modelId="{99E476D5-0188-4E3B-828A-8D527C537D91}" type="presOf" srcId="{A76B7542-E647-430F-B187-AE5776917C28}" destId="{50156D1D-B4B2-496F-93F5-9057E5061DCB}" srcOrd="1" destOrd="0" presId="urn:microsoft.com/office/officeart/2016/7/layout/BasicLinearProcessNumbered"/>
    <dgm:cxn modelId="{FFD226E8-BA62-4ACC-9902-1A0DACC5A36E}" srcId="{0CFE4982-300A-4595-9F86-DEDD0876DF50}" destId="{794365CA-A96A-4C9B-8207-97468461A492}" srcOrd="0" destOrd="0" parTransId="{F8DAA238-B84F-4B81-ACC9-32B800958594}" sibTransId="{C3156B50-5A03-4ACB-8B6E-4E80F0B85581}"/>
    <dgm:cxn modelId="{FECEB0EB-45BB-4BD5-A959-3FDCFA82769C}" type="presOf" srcId="{A9145697-E519-4C22-8419-EA3A389EFEAB}" destId="{D36BBFFC-C772-459A-A41F-5D0F43500D34}" srcOrd="0" destOrd="0" presId="urn:microsoft.com/office/officeart/2016/7/layout/BasicLinearProcessNumbered"/>
    <dgm:cxn modelId="{31D7F1EC-D9F9-49CF-ADAC-A5D023D468B9}" type="presOf" srcId="{0CFE4982-300A-4595-9F86-DEDD0876DF50}" destId="{B4807E61-3761-4B1C-8620-84D2BE5728EF}" srcOrd="0" destOrd="0" presId="urn:microsoft.com/office/officeart/2016/7/layout/BasicLinearProcessNumbered"/>
    <dgm:cxn modelId="{43416D97-4C1D-402F-B9A5-71E0BD498795}" type="presParOf" srcId="{B4807E61-3761-4B1C-8620-84D2BE5728EF}" destId="{D1063653-5193-41DC-95FD-4E1AEA8FDA5A}" srcOrd="0" destOrd="0" presId="urn:microsoft.com/office/officeart/2016/7/layout/BasicLinearProcessNumbered"/>
    <dgm:cxn modelId="{61E84685-F70A-4BB7-92E4-484CAF228C16}" type="presParOf" srcId="{D1063653-5193-41DC-95FD-4E1AEA8FDA5A}" destId="{774C3F4A-31B7-40AA-BE3A-20C1296E2857}" srcOrd="0" destOrd="0" presId="urn:microsoft.com/office/officeart/2016/7/layout/BasicLinearProcessNumbered"/>
    <dgm:cxn modelId="{65319363-7437-495B-98E4-0005226AA0FB}" type="presParOf" srcId="{D1063653-5193-41DC-95FD-4E1AEA8FDA5A}" destId="{ACA4C6BA-1474-4695-A4AF-465CEA057E48}" srcOrd="1" destOrd="0" presId="urn:microsoft.com/office/officeart/2016/7/layout/BasicLinearProcessNumbered"/>
    <dgm:cxn modelId="{5C9109A8-BE58-49B5-B63A-FA9C3A921E23}" type="presParOf" srcId="{D1063653-5193-41DC-95FD-4E1AEA8FDA5A}" destId="{5988718D-E97A-49CA-BF4B-D6871623E345}" srcOrd="2" destOrd="0" presId="urn:microsoft.com/office/officeart/2016/7/layout/BasicLinearProcessNumbered"/>
    <dgm:cxn modelId="{27725755-7C73-49F6-8456-1CE4DA6438AF}" type="presParOf" srcId="{D1063653-5193-41DC-95FD-4E1AEA8FDA5A}" destId="{8AFE1BB7-B38D-49BC-B041-1ADB4987BEA9}" srcOrd="3" destOrd="0" presId="urn:microsoft.com/office/officeart/2016/7/layout/BasicLinearProcessNumbered"/>
    <dgm:cxn modelId="{C06CFAE8-CD10-4A3E-939C-4908ED04E138}" type="presParOf" srcId="{B4807E61-3761-4B1C-8620-84D2BE5728EF}" destId="{D5AC7C8D-6334-46B3-875A-0F3257927183}" srcOrd="1" destOrd="0" presId="urn:microsoft.com/office/officeart/2016/7/layout/BasicLinearProcessNumbered"/>
    <dgm:cxn modelId="{259E899E-952D-4845-AAD1-72943992CCEF}" type="presParOf" srcId="{B4807E61-3761-4B1C-8620-84D2BE5728EF}" destId="{747168F1-B8B4-45E5-BB97-10500F31EDF8}" srcOrd="2" destOrd="0" presId="urn:microsoft.com/office/officeart/2016/7/layout/BasicLinearProcessNumbered"/>
    <dgm:cxn modelId="{51B91C37-71CB-4FE9-9593-779BAF9AD59C}" type="presParOf" srcId="{747168F1-B8B4-45E5-BB97-10500F31EDF8}" destId="{6B2311E5-9B59-46A2-8C30-A50821BC2F42}" srcOrd="0" destOrd="0" presId="urn:microsoft.com/office/officeart/2016/7/layout/BasicLinearProcessNumbered"/>
    <dgm:cxn modelId="{B345EFB6-BDBB-4D2E-B40E-3418A48F41CD}" type="presParOf" srcId="{747168F1-B8B4-45E5-BB97-10500F31EDF8}" destId="{2EE573E1-33CC-422F-ACB1-634B82E1CD5D}" srcOrd="1" destOrd="0" presId="urn:microsoft.com/office/officeart/2016/7/layout/BasicLinearProcessNumbered"/>
    <dgm:cxn modelId="{E9B0C440-1CEF-433B-9154-B906E797E4BC}" type="presParOf" srcId="{747168F1-B8B4-45E5-BB97-10500F31EDF8}" destId="{17CAC97F-AC3D-4F27-906F-F8D1EF5C9810}" srcOrd="2" destOrd="0" presId="urn:microsoft.com/office/officeart/2016/7/layout/BasicLinearProcessNumbered"/>
    <dgm:cxn modelId="{8D31EF62-5EE0-482B-BD84-8B69A1F994A2}" type="presParOf" srcId="{747168F1-B8B4-45E5-BB97-10500F31EDF8}" destId="{EA977E4A-3A78-4BD0-AC23-10D6AAD3DF75}" srcOrd="3" destOrd="0" presId="urn:microsoft.com/office/officeart/2016/7/layout/BasicLinearProcessNumbered"/>
    <dgm:cxn modelId="{0F81C5E0-7F2F-44F7-BA0E-A778CC86EBD1}" type="presParOf" srcId="{B4807E61-3761-4B1C-8620-84D2BE5728EF}" destId="{92C78BDF-8C89-4D28-9FA9-5131D077DE45}" srcOrd="3" destOrd="0" presId="urn:microsoft.com/office/officeart/2016/7/layout/BasicLinearProcessNumbered"/>
    <dgm:cxn modelId="{C0053341-2689-410B-A416-89B55C2A06E1}" type="presParOf" srcId="{B4807E61-3761-4B1C-8620-84D2BE5728EF}" destId="{C9C3E723-78DB-407C-A440-1705471EC3EA}" srcOrd="4" destOrd="0" presId="urn:microsoft.com/office/officeart/2016/7/layout/BasicLinearProcessNumbered"/>
    <dgm:cxn modelId="{2302FE6F-A9EE-4863-A1FB-D612F9213C86}" type="presParOf" srcId="{C9C3E723-78DB-407C-A440-1705471EC3EA}" destId="{2689FB0D-8E05-46A3-A2E4-9F040F8A4309}" srcOrd="0" destOrd="0" presId="urn:microsoft.com/office/officeart/2016/7/layout/BasicLinearProcessNumbered"/>
    <dgm:cxn modelId="{F21DE23C-BE52-4FD0-B75F-CEAAB14C5517}" type="presParOf" srcId="{C9C3E723-78DB-407C-A440-1705471EC3EA}" destId="{D36BBFFC-C772-459A-A41F-5D0F43500D34}" srcOrd="1" destOrd="0" presId="urn:microsoft.com/office/officeart/2016/7/layout/BasicLinearProcessNumbered"/>
    <dgm:cxn modelId="{10521DFE-1AD4-4C59-AB9E-90253DA03BD5}" type="presParOf" srcId="{C9C3E723-78DB-407C-A440-1705471EC3EA}" destId="{5C264D47-3F1D-412B-882D-A681666B0B64}" srcOrd="2" destOrd="0" presId="urn:microsoft.com/office/officeart/2016/7/layout/BasicLinearProcessNumbered"/>
    <dgm:cxn modelId="{E86EBC0C-A97D-47FB-9146-DBDBDA5FBECE}" type="presParOf" srcId="{C9C3E723-78DB-407C-A440-1705471EC3EA}" destId="{D102B2F4-35D9-40E2-9CA6-CEE5AC96D644}" srcOrd="3" destOrd="0" presId="urn:microsoft.com/office/officeart/2016/7/layout/BasicLinearProcessNumbered"/>
    <dgm:cxn modelId="{4604E008-E742-4FC9-BAA9-98CB90CE6A3F}" type="presParOf" srcId="{B4807E61-3761-4B1C-8620-84D2BE5728EF}" destId="{6D764273-8E65-4135-A1D2-BF621F587CCE}" srcOrd="5" destOrd="0" presId="urn:microsoft.com/office/officeart/2016/7/layout/BasicLinearProcessNumbered"/>
    <dgm:cxn modelId="{F91E9F93-9D7C-408C-8D74-BAB08415EEF4}" type="presParOf" srcId="{B4807E61-3761-4B1C-8620-84D2BE5728EF}" destId="{FC4847F2-718F-4CF9-B5E7-09085A324B27}" srcOrd="6" destOrd="0" presId="urn:microsoft.com/office/officeart/2016/7/layout/BasicLinearProcessNumbered"/>
    <dgm:cxn modelId="{AC7180D9-6A34-4A2F-B7C7-FBE6106CBE34}" type="presParOf" srcId="{FC4847F2-718F-4CF9-B5E7-09085A324B27}" destId="{82126994-02BC-48B2-A757-C5CE87B95945}" srcOrd="0" destOrd="0" presId="urn:microsoft.com/office/officeart/2016/7/layout/BasicLinearProcessNumbered"/>
    <dgm:cxn modelId="{4DCF7B42-708A-4E2B-A22E-0999B1E1CEF3}" type="presParOf" srcId="{FC4847F2-718F-4CF9-B5E7-09085A324B27}" destId="{24F3F47B-27C9-4D02-A0FB-D8B711401E78}" srcOrd="1" destOrd="0" presId="urn:microsoft.com/office/officeart/2016/7/layout/BasicLinearProcessNumbered"/>
    <dgm:cxn modelId="{CA3AD4A4-B8BD-4BEF-875C-375B38C482A9}" type="presParOf" srcId="{FC4847F2-718F-4CF9-B5E7-09085A324B27}" destId="{BC54F17D-6575-4975-B4B8-F783C6A1801E}" srcOrd="2" destOrd="0" presId="urn:microsoft.com/office/officeart/2016/7/layout/BasicLinearProcessNumbered"/>
    <dgm:cxn modelId="{0993D9CA-477B-44F7-BA45-5797624A2513}" type="presParOf" srcId="{FC4847F2-718F-4CF9-B5E7-09085A324B27}" destId="{831CF880-9C90-4130-9FCE-00CF46B4DE84}" srcOrd="3" destOrd="0" presId="urn:microsoft.com/office/officeart/2016/7/layout/BasicLinearProcessNumbered"/>
    <dgm:cxn modelId="{2C380410-5DD4-476F-A558-65B0A2921A39}" type="presParOf" srcId="{B4807E61-3761-4B1C-8620-84D2BE5728EF}" destId="{88FA0995-EEE0-40A5-AAD8-525AF2E5159D}" srcOrd="7" destOrd="0" presId="urn:microsoft.com/office/officeart/2016/7/layout/BasicLinearProcessNumbered"/>
    <dgm:cxn modelId="{169E4AB1-B42D-4C71-A84D-1FB9305408EA}" type="presParOf" srcId="{B4807E61-3761-4B1C-8620-84D2BE5728EF}" destId="{C565B0A5-61F5-4873-A708-DB3E3CC183EE}" srcOrd="8" destOrd="0" presId="urn:microsoft.com/office/officeart/2016/7/layout/BasicLinearProcessNumbered"/>
    <dgm:cxn modelId="{5AFDA6B2-5390-4433-808E-39050ECF0F87}" type="presParOf" srcId="{C565B0A5-61F5-4873-A708-DB3E3CC183EE}" destId="{93D0C32E-1DD4-440B-9C4F-206FAFE83126}" srcOrd="0" destOrd="0" presId="urn:microsoft.com/office/officeart/2016/7/layout/BasicLinearProcessNumbered"/>
    <dgm:cxn modelId="{62393AD6-15B0-4A27-9085-C9577552C512}" type="presParOf" srcId="{C565B0A5-61F5-4873-A708-DB3E3CC183EE}" destId="{270E6F3F-5260-484B-A85B-492EE2090DD9}" srcOrd="1" destOrd="0" presId="urn:microsoft.com/office/officeart/2016/7/layout/BasicLinearProcessNumbered"/>
    <dgm:cxn modelId="{37379C76-E22E-44E1-A4A3-40C935EC3155}" type="presParOf" srcId="{C565B0A5-61F5-4873-A708-DB3E3CC183EE}" destId="{8554B38F-248C-436B-A231-63666485EDA4}" srcOrd="2" destOrd="0" presId="urn:microsoft.com/office/officeart/2016/7/layout/BasicLinearProcessNumbered"/>
    <dgm:cxn modelId="{FB02F7A1-1088-4B1F-8395-1F4CE6604DE1}" type="presParOf" srcId="{C565B0A5-61F5-4873-A708-DB3E3CC183EE}" destId="{50156D1D-B4B2-496F-93F5-9057E5061DCB}"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9B2FFF-9278-4A8B-A5A7-9716D4C3E158}" type="doc">
      <dgm:prSet loTypeId="urn:microsoft.com/office/officeart/2005/8/layout/gear1" loCatId="cycle" qsTypeId="urn:microsoft.com/office/officeart/2005/8/quickstyle/simple1" qsCatId="simple" csTypeId="urn:microsoft.com/office/officeart/2005/8/colors/accent1_2" csCatId="accent1" phldr="1"/>
      <dgm:spPr/>
    </dgm:pt>
    <dgm:pt modelId="{8B2753FE-EE20-4BE8-9C6B-C3F7378DCAB4}">
      <dgm:prSet phldrT="[Tekst]" custT="1"/>
      <dgm:spPr>
        <a:solidFill>
          <a:schemeClr val="tx2"/>
        </a:solidFill>
        <a:ln>
          <a:solidFill>
            <a:schemeClr val="tx2"/>
          </a:solidFill>
        </a:ln>
      </dgm:spPr>
      <dgm:t>
        <a:bodyPr/>
        <a:lstStyle/>
        <a:p>
          <a:r>
            <a:rPr lang="nl-NL" sz="1200" b="1" dirty="0"/>
            <a:t>Beheer</a:t>
          </a:r>
        </a:p>
      </dgm:t>
    </dgm:pt>
    <dgm:pt modelId="{1C8280BF-887C-4BE0-A51E-D91E8FB12D9E}" type="parTrans" cxnId="{12B91D54-A1F3-471A-9881-0A0814EA11F6}">
      <dgm:prSet/>
      <dgm:spPr/>
      <dgm:t>
        <a:bodyPr/>
        <a:lstStyle/>
        <a:p>
          <a:endParaRPr lang="nl-NL"/>
        </a:p>
      </dgm:t>
    </dgm:pt>
    <dgm:pt modelId="{D14CE730-DDED-4A40-BFA9-38F928C3DEC4}" type="sibTrans" cxnId="{12B91D54-A1F3-471A-9881-0A0814EA11F6}">
      <dgm:prSet/>
      <dgm:spPr/>
      <dgm:t>
        <a:bodyPr/>
        <a:lstStyle/>
        <a:p>
          <a:endParaRPr lang="nl-NL"/>
        </a:p>
      </dgm:t>
    </dgm:pt>
    <dgm:pt modelId="{E3DCFBFA-CA5C-4A6F-8C31-A9A7E0B857EE}">
      <dgm:prSet phldrT="[Tekst]" custT="1"/>
      <dgm:spPr>
        <a:solidFill>
          <a:schemeClr val="tx2"/>
        </a:solidFill>
        <a:ln>
          <a:solidFill>
            <a:schemeClr val="tx2"/>
          </a:solidFill>
        </a:ln>
      </dgm:spPr>
      <dgm:t>
        <a:bodyPr/>
        <a:lstStyle/>
        <a:p>
          <a:r>
            <a:rPr lang="nl-NL" sz="1200" b="1" dirty="0"/>
            <a:t>Moni- toring</a:t>
          </a:r>
        </a:p>
      </dgm:t>
    </dgm:pt>
    <dgm:pt modelId="{CA23CE83-7C6E-4BFA-A639-E126C7491A23}" type="parTrans" cxnId="{AE5B202F-0C17-4E07-A4E4-105C36615D49}">
      <dgm:prSet/>
      <dgm:spPr/>
      <dgm:t>
        <a:bodyPr/>
        <a:lstStyle/>
        <a:p>
          <a:endParaRPr lang="nl-NL"/>
        </a:p>
      </dgm:t>
    </dgm:pt>
    <dgm:pt modelId="{F9B43F85-6FD8-4AAB-8355-DC8A7244530F}" type="sibTrans" cxnId="{AE5B202F-0C17-4E07-A4E4-105C36615D49}">
      <dgm:prSet/>
      <dgm:spPr/>
      <dgm:t>
        <a:bodyPr/>
        <a:lstStyle/>
        <a:p>
          <a:endParaRPr lang="nl-NL"/>
        </a:p>
      </dgm:t>
    </dgm:pt>
    <dgm:pt modelId="{A248F118-1623-4A60-AAB6-71EFEF3974B5}" type="pres">
      <dgm:prSet presAssocID="{8E9B2FFF-9278-4A8B-A5A7-9716D4C3E158}" presName="composite" presStyleCnt="0">
        <dgm:presLayoutVars>
          <dgm:chMax val="3"/>
          <dgm:animLvl val="lvl"/>
          <dgm:resizeHandles val="exact"/>
        </dgm:presLayoutVars>
      </dgm:prSet>
      <dgm:spPr/>
    </dgm:pt>
    <dgm:pt modelId="{AE43C4FE-F290-48A3-B374-0C1790E0B283}" type="pres">
      <dgm:prSet presAssocID="{8B2753FE-EE20-4BE8-9C6B-C3F7378DCAB4}" presName="gear1" presStyleLbl="node1" presStyleIdx="0" presStyleCnt="2" custScaleX="106622" custScaleY="96164" custLinFactNeighborX="10499" custLinFactNeighborY="4459">
        <dgm:presLayoutVars>
          <dgm:chMax val="1"/>
          <dgm:bulletEnabled val="1"/>
        </dgm:presLayoutVars>
      </dgm:prSet>
      <dgm:spPr/>
    </dgm:pt>
    <dgm:pt modelId="{B6F06A37-16E5-49DE-AD5F-571617B00F6C}" type="pres">
      <dgm:prSet presAssocID="{8B2753FE-EE20-4BE8-9C6B-C3F7378DCAB4}" presName="gear1srcNode" presStyleLbl="node1" presStyleIdx="0" presStyleCnt="2"/>
      <dgm:spPr/>
    </dgm:pt>
    <dgm:pt modelId="{1F872D4F-929B-441B-90CC-ED931A26C74E}" type="pres">
      <dgm:prSet presAssocID="{8B2753FE-EE20-4BE8-9C6B-C3F7378DCAB4}" presName="gear1dstNode" presStyleLbl="node1" presStyleIdx="0" presStyleCnt="2"/>
      <dgm:spPr/>
    </dgm:pt>
    <dgm:pt modelId="{70AA2C4A-0D18-4887-8878-18B3EAD2C5F2}" type="pres">
      <dgm:prSet presAssocID="{E3DCFBFA-CA5C-4A6F-8C31-A9A7E0B857EE}" presName="gear2" presStyleLbl="node1" presStyleIdx="1" presStyleCnt="2" custScaleX="142799" custScaleY="140509" custLinFactNeighborX="-3266" custLinFactNeighborY="-8121">
        <dgm:presLayoutVars>
          <dgm:chMax val="1"/>
          <dgm:bulletEnabled val="1"/>
        </dgm:presLayoutVars>
      </dgm:prSet>
      <dgm:spPr/>
    </dgm:pt>
    <dgm:pt modelId="{A802EC1A-6313-41BC-9E77-3F819023DC51}" type="pres">
      <dgm:prSet presAssocID="{E3DCFBFA-CA5C-4A6F-8C31-A9A7E0B857EE}" presName="gear2srcNode" presStyleLbl="node1" presStyleIdx="1" presStyleCnt="2"/>
      <dgm:spPr/>
    </dgm:pt>
    <dgm:pt modelId="{065DF774-423A-4B66-9199-4EDC29F947A0}" type="pres">
      <dgm:prSet presAssocID="{E3DCFBFA-CA5C-4A6F-8C31-A9A7E0B857EE}" presName="gear2dstNode" presStyleLbl="node1" presStyleIdx="1" presStyleCnt="2"/>
      <dgm:spPr/>
    </dgm:pt>
    <dgm:pt modelId="{48C61ADC-49B3-4C9A-AAEE-0421038C7D56}" type="pres">
      <dgm:prSet presAssocID="{D14CE730-DDED-4A40-BFA9-38F928C3DEC4}" presName="connector1" presStyleLbl="sibTrans2D1" presStyleIdx="0" presStyleCnt="2" custLinFactNeighborX="3455" custLinFactNeighborY="5655"/>
      <dgm:spPr/>
    </dgm:pt>
    <dgm:pt modelId="{66FEDB8C-5E31-47B6-8DC2-55190B1D6F4C}" type="pres">
      <dgm:prSet presAssocID="{F9B43F85-6FD8-4AAB-8355-DC8A7244530F}" presName="connector2" presStyleLbl="sibTrans2D1" presStyleIdx="1" presStyleCnt="2" custLinFactNeighborX="-17107" custLinFactNeighborY="-11724"/>
      <dgm:spPr/>
    </dgm:pt>
  </dgm:ptLst>
  <dgm:cxnLst>
    <dgm:cxn modelId="{DD96790B-229F-44A9-8AFC-091043D44019}" type="presOf" srcId="{8B2753FE-EE20-4BE8-9C6B-C3F7378DCAB4}" destId="{B6F06A37-16E5-49DE-AD5F-571617B00F6C}" srcOrd="1" destOrd="0" presId="urn:microsoft.com/office/officeart/2005/8/layout/gear1"/>
    <dgm:cxn modelId="{A8603B20-3B78-459A-80C4-8EF773DF3C71}" type="presOf" srcId="{8B2753FE-EE20-4BE8-9C6B-C3F7378DCAB4}" destId="{AE43C4FE-F290-48A3-B374-0C1790E0B283}" srcOrd="0" destOrd="0" presId="urn:microsoft.com/office/officeart/2005/8/layout/gear1"/>
    <dgm:cxn modelId="{AE5B202F-0C17-4E07-A4E4-105C36615D49}" srcId="{8E9B2FFF-9278-4A8B-A5A7-9716D4C3E158}" destId="{E3DCFBFA-CA5C-4A6F-8C31-A9A7E0B857EE}" srcOrd="1" destOrd="0" parTransId="{CA23CE83-7C6E-4BFA-A639-E126C7491A23}" sibTransId="{F9B43F85-6FD8-4AAB-8355-DC8A7244530F}"/>
    <dgm:cxn modelId="{C4C13C38-159D-4E59-83A2-2FF7D7F5CF59}" type="presOf" srcId="{8E9B2FFF-9278-4A8B-A5A7-9716D4C3E158}" destId="{A248F118-1623-4A60-AAB6-71EFEF3974B5}" srcOrd="0" destOrd="0" presId="urn:microsoft.com/office/officeart/2005/8/layout/gear1"/>
    <dgm:cxn modelId="{D5C6E362-9E42-47F4-97CB-0E3BAD70AF79}" type="presOf" srcId="{D14CE730-DDED-4A40-BFA9-38F928C3DEC4}" destId="{48C61ADC-49B3-4C9A-AAEE-0421038C7D56}" srcOrd="0" destOrd="0" presId="urn:microsoft.com/office/officeart/2005/8/layout/gear1"/>
    <dgm:cxn modelId="{5646B54F-F074-4398-B379-0A42AE2251EB}" type="presOf" srcId="{E3DCFBFA-CA5C-4A6F-8C31-A9A7E0B857EE}" destId="{A802EC1A-6313-41BC-9E77-3F819023DC51}" srcOrd="1" destOrd="0" presId="urn:microsoft.com/office/officeart/2005/8/layout/gear1"/>
    <dgm:cxn modelId="{12B91D54-A1F3-471A-9881-0A0814EA11F6}" srcId="{8E9B2FFF-9278-4A8B-A5A7-9716D4C3E158}" destId="{8B2753FE-EE20-4BE8-9C6B-C3F7378DCAB4}" srcOrd="0" destOrd="0" parTransId="{1C8280BF-887C-4BE0-A51E-D91E8FB12D9E}" sibTransId="{D14CE730-DDED-4A40-BFA9-38F928C3DEC4}"/>
    <dgm:cxn modelId="{0B4D875A-F829-4447-8106-3CA825B1126C}" type="presOf" srcId="{E3DCFBFA-CA5C-4A6F-8C31-A9A7E0B857EE}" destId="{70AA2C4A-0D18-4887-8878-18B3EAD2C5F2}" srcOrd="0" destOrd="0" presId="urn:microsoft.com/office/officeart/2005/8/layout/gear1"/>
    <dgm:cxn modelId="{DC1068A8-EA9E-40AA-8618-C0019E4DCC18}" type="presOf" srcId="{E3DCFBFA-CA5C-4A6F-8C31-A9A7E0B857EE}" destId="{065DF774-423A-4B66-9199-4EDC29F947A0}" srcOrd="2" destOrd="0" presId="urn:microsoft.com/office/officeart/2005/8/layout/gear1"/>
    <dgm:cxn modelId="{D7FB36B1-FFA8-42D7-AEF5-686351CAA159}" type="presOf" srcId="{8B2753FE-EE20-4BE8-9C6B-C3F7378DCAB4}" destId="{1F872D4F-929B-441B-90CC-ED931A26C74E}" srcOrd="2" destOrd="0" presId="urn:microsoft.com/office/officeart/2005/8/layout/gear1"/>
    <dgm:cxn modelId="{881D76FC-D294-42B1-8F61-3FDA3EA785E4}" type="presOf" srcId="{F9B43F85-6FD8-4AAB-8355-DC8A7244530F}" destId="{66FEDB8C-5E31-47B6-8DC2-55190B1D6F4C}" srcOrd="0" destOrd="0" presId="urn:microsoft.com/office/officeart/2005/8/layout/gear1"/>
    <dgm:cxn modelId="{76FD431C-874A-461E-A1B3-575C8BA92631}" type="presParOf" srcId="{A248F118-1623-4A60-AAB6-71EFEF3974B5}" destId="{AE43C4FE-F290-48A3-B374-0C1790E0B283}" srcOrd="0" destOrd="0" presId="urn:microsoft.com/office/officeart/2005/8/layout/gear1"/>
    <dgm:cxn modelId="{7815942D-87B9-4117-B41E-94D0B66E9FC8}" type="presParOf" srcId="{A248F118-1623-4A60-AAB6-71EFEF3974B5}" destId="{B6F06A37-16E5-49DE-AD5F-571617B00F6C}" srcOrd="1" destOrd="0" presId="urn:microsoft.com/office/officeart/2005/8/layout/gear1"/>
    <dgm:cxn modelId="{673A5DB6-FEFA-42C9-9F55-A8BAFDBE1097}" type="presParOf" srcId="{A248F118-1623-4A60-AAB6-71EFEF3974B5}" destId="{1F872D4F-929B-441B-90CC-ED931A26C74E}" srcOrd="2" destOrd="0" presId="urn:microsoft.com/office/officeart/2005/8/layout/gear1"/>
    <dgm:cxn modelId="{AD36C301-AE09-4E14-B981-5D35137C6076}" type="presParOf" srcId="{A248F118-1623-4A60-AAB6-71EFEF3974B5}" destId="{70AA2C4A-0D18-4887-8878-18B3EAD2C5F2}" srcOrd="3" destOrd="0" presId="urn:microsoft.com/office/officeart/2005/8/layout/gear1"/>
    <dgm:cxn modelId="{8771CF22-E888-4500-855B-449D2973D72A}" type="presParOf" srcId="{A248F118-1623-4A60-AAB6-71EFEF3974B5}" destId="{A802EC1A-6313-41BC-9E77-3F819023DC51}" srcOrd="4" destOrd="0" presId="urn:microsoft.com/office/officeart/2005/8/layout/gear1"/>
    <dgm:cxn modelId="{1BFB4A85-0CD4-4F4E-A186-86282316A9E6}" type="presParOf" srcId="{A248F118-1623-4A60-AAB6-71EFEF3974B5}" destId="{065DF774-423A-4B66-9199-4EDC29F947A0}" srcOrd="5" destOrd="0" presId="urn:microsoft.com/office/officeart/2005/8/layout/gear1"/>
    <dgm:cxn modelId="{B674C5AF-FBD1-4DB3-A5D6-0972BABDA326}" type="presParOf" srcId="{A248F118-1623-4A60-AAB6-71EFEF3974B5}" destId="{48C61ADC-49B3-4C9A-AAEE-0421038C7D56}" srcOrd="6" destOrd="0" presId="urn:microsoft.com/office/officeart/2005/8/layout/gear1"/>
    <dgm:cxn modelId="{ABF3103B-25DA-4F92-8C2E-B44D4209AE92}" type="presParOf" srcId="{A248F118-1623-4A60-AAB6-71EFEF3974B5}" destId="{66FEDB8C-5E31-47B6-8DC2-55190B1D6F4C}" srcOrd="7" destOrd="0" presId="urn:microsoft.com/office/officeart/2005/8/layout/gear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C3F4A-31B7-40AA-BE3A-20C1296E2857}">
      <dsp:nvSpPr>
        <dsp:cNvPr id="0" name=""/>
        <dsp:cNvSpPr/>
      </dsp:nvSpPr>
      <dsp:spPr>
        <a:xfrm>
          <a:off x="3733" y="557416"/>
          <a:ext cx="2021503" cy="2830105"/>
        </a:xfrm>
        <a:prstGeom prst="rect">
          <a:avLst/>
        </a:prstGeom>
        <a:solidFill>
          <a:srgbClr val="00B0F0">
            <a:alpha val="90000"/>
          </a:srgb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04" tIns="330200" rIns="157604" bIns="330200" numCol="1" spcCol="1270" anchor="t" anchorCtr="0">
          <a:noAutofit/>
        </a:bodyPr>
        <a:lstStyle/>
        <a:p>
          <a:pPr marL="0" lvl="0" indent="0" algn="l" defTabSz="666750">
            <a:lnSpc>
              <a:spcPct val="100000"/>
            </a:lnSpc>
            <a:spcBef>
              <a:spcPct val="0"/>
            </a:spcBef>
            <a:spcAft>
              <a:spcPct val="35000"/>
            </a:spcAft>
            <a:buNone/>
          </a:pPr>
          <a:r>
            <a:rPr lang="nl-NL" sz="1500" kern="1200" dirty="0"/>
            <a:t>Begrippen risicoprofilering en handhaving </a:t>
          </a:r>
          <a:endParaRPr lang="en-US" sz="1500" kern="1200" dirty="0">
            <a:solidFill>
              <a:srgbClr val="000000">
                <a:hueOff val="0"/>
                <a:satOff val="0"/>
                <a:lumOff val="0"/>
                <a:alphaOff val="0"/>
              </a:srgbClr>
            </a:solidFill>
            <a:latin typeface="Verdana"/>
            <a:ea typeface="+mn-ea"/>
            <a:cs typeface="+mn-cs"/>
          </a:endParaRPr>
        </a:p>
      </dsp:txBody>
      <dsp:txXfrm>
        <a:off x="3733" y="1632856"/>
        <a:ext cx="2021503" cy="1698063"/>
      </dsp:txXfrm>
    </dsp:sp>
    <dsp:sp modelId="{ACA4C6BA-1474-4695-A4AF-465CEA057E48}">
      <dsp:nvSpPr>
        <dsp:cNvPr id="0" name=""/>
        <dsp:cNvSpPr/>
      </dsp:nvSpPr>
      <dsp:spPr>
        <a:xfrm>
          <a:off x="589969" y="840426"/>
          <a:ext cx="849031" cy="849031"/>
        </a:xfrm>
        <a:prstGeom prst="ellipse">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94" tIns="12700" rIns="66194" bIns="12700" numCol="1" spcCol="1270" anchor="ctr" anchorCtr="0">
          <a:noAutofit/>
        </a:bodyPr>
        <a:lstStyle/>
        <a:p>
          <a:pPr marL="0" lvl="0" indent="0" algn="ctr" defTabSz="1822450">
            <a:lnSpc>
              <a:spcPct val="90000"/>
            </a:lnSpc>
            <a:spcBef>
              <a:spcPct val="0"/>
            </a:spcBef>
            <a:spcAft>
              <a:spcPct val="35000"/>
            </a:spcAft>
            <a:buNone/>
          </a:pPr>
          <a:r>
            <a:rPr lang="en-US" sz="4100" kern="1200">
              <a:solidFill>
                <a:srgbClr val="FFFFFF"/>
              </a:solidFill>
              <a:latin typeface="Verdana"/>
              <a:ea typeface="+mn-ea"/>
              <a:cs typeface="+mn-cs"/>
            </a:rPr>
            <a:t>1</a:t>
          </a:r>
        </a:p>
      </dsp:txBody>
      <dsp:txXfrm>
        <a:off x="714307" y="964764"/>
        <a:ext cx="600355" cy="600355"/>
      </dsp:txXfrm>
    </dsp:sp>
    <dsp:sp modelId="{5988718D-E97A-49CA-BF4B-D6871623E345}">
      <dsp:nvSpPr>
        <dsp:cNvPr id="0" name=""/>
        <dsp:cNvSpPr/>
      </dsp:nvSpPr>
      <dsp:spPr>
        <a:xfrm>
          <a:off x="3733"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2311E5-9B59-46A2-8C30-A50821BC2F42}">
      <dsp:nvSpPr>
        <dsp:cNvPr id="0" name=""/>
        <dsp:cNvSpPr/>
      </dsp:nvSpPr>
      <dsp:spPr>
        <a:xfrm>
          <a:off x="2227387" y="557416"/>
          <a:ext cx="2021503" cy="2830105"/>
        </a:xfrm>
        <a:prstGeom prst="rect">
          <a:avLst/>
        </a:prstGeom>
        <a:solidFill>
          <a:srgbClr val="00B0F0">
            <a:alpha val="90000"/>
          </a:srgb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04" tIns="330200" rIns="157604" bIns="330200" numCol="1" spcCol="1270" anchor="t" anchorCtr="0">
          <a:noAutofit/>
        </a:bodyPr>
        <a:lstStyle/>
        <a:p>
          <a:pPr marL="0" lvl="0" indent="0" algn="l" defTabSz="711200">
            <a:lnSpc>
              <a:spcPct val="100000"/>
            </a:lnSpc>
            <a:spcBef>
              <a:spcPct val="0"/>
            </a:spcBef>
            <a:spcAft>
              <a:spcPct val="35000"/>
            </a:spcAft>
            <a:buNone/>
          </a:pPr>
          <a:r>
            <a:rPr lang="nl-NL" sz="1600" kern="1200" dirty="0"/>
            <a:t>Toetsingskaders en inzet risicoprofilering</a:t>
          </a:r>
          <a:endParaRPr lang="en-US" sz="1600" kern="1200" dirty="0"/>
        </a:p>
      </dsp:txBody>
      <dsp:txXfrm>
        <a:off x="2227387" y="1632856"/>
        <a:ext cx="2021503" cy="1698063"/>
      </dsp:txXfrm>
    </dsp:sp>
    <dsp:sp modelId="{2EE573E1-33CC-422F-ACB1-634B82E1CD5D}">
      <dsp:nvSpPr>
        <dsp:cNvPr id="0" name=""/>
        <dsp:cNvSpPr/>
      </dsp:nvSpPr>
      <dsp:spPr>
        <a:xfrm>
          <a:off x="2821935" y="865362"/>
          <a:ext cx="849031" cy="849031"/>
        </a:xfrm>
        <a:prstGeom prst="ellipse">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94" tIns="12700" rIns="66194" bIns="12700" numCol="1" spcCol="1270" anchor="ctr" anchorCtr="0">
          <a:noAutofit/>
        </a:bodyPr>
        <a:lstStyle/>
        <a:p>
          <a:pPr marL="0" lvl="0" indent="0" algn="ctr" defTabSz="1822450">
            <a:lnSpc>
              <a:spcPct val="90000"/>
            </a:lnSpc>
            <a:spcBef>
              <a:spcPct val="0"/>
            </a:spcBef>
            <a:spcAft>
              <a:spcPct val="35000"/>
            </a:spcAft>
            <a:buNone/>
          </a:pPr>
          <a:r>
            <a:rPr lang="en-US" sz="4100" kern="1200"/>
            <a:t>2</a:t>
          </a:r>
          <a:endParaRPr lang="en-US" sz="4100" kern="1200" dirty="0"/>
        </a:p>
      </dsp:txBody>
      <dsp:txXfrm>
        <a:off x="2946273" y="989700"/>
        <a:ext cx="600355" cy="600355"/>
      </dsp:txXfrm>
    </dsp:sp>
    <dsp:sp modelId="{17CAC97F-AC3D-4F27-906F-F8D1EF5C9810}">
      <dsp:nvSpPr>
        <dsp:cNvPr id="0" name=""/>
        <dsp:cNvSpPr/>
      </dsp:nvSpPr>
      <dsp:spPr>
        <a:xfrm>
          <a:off x="2227387"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9FB0D-8E05-46A3-A2E4-9F040F8A4309}">
      <dsp:nvSpPr>
        <dsp:cNvPr id="0" name=""/>
        <dsp:cNvSpPr/>
      </dsp:nvSpPr>
      <dsp:spPr>
        <a:xfrm>
          <a:off x="4451042" y="557416"/>
          <a:ext cx="2021503" cy="2830105"/>
        </a:xfrm>
        <a:prstGeom prst="rect">
          <a:avLst/>
        </a:prstGeom>
        <a:solidFill>
          <a:srgbClr val="00B0F0">
            <a:alpha val="90000"/>
          </a:srgb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04" tIns="330200" rIns="157604" bIns="330200" numCol="1" spcCol="1270" anchor="t" anchorCtr="0">
          <a:noAutofit/>
        </a:bodyPr>
        <a:lstStyle/>
        <a:p>
          <a:pPr marL="0" lvl="0" indent="0" algn="l" defTabSz="666750">
            <a:lnSpc>
              <a:spcPct val="100000"/>
            </a:lnSpc>
            <a:spcBef>
              <a:spcPct val="0"/>
            </a:spcBef>
            <a:spcAft>
              <a:spcPct val="35000"/>
            </a:spcAft>
            <a:buNone/>
          </a:pPr>
          <a:r>
            <a:rPr lang="nl-NL" sz="1500" kern="1200" dirty="0">
              <a:solidFill>
                <a:srgbClr val="000000">
                  <a:hueOff val="0"/>
                  <a:satOff val="0"/>
                  <a:lumOff val="0"/>
                  <a:alphaOff val="0"/>
                </a:srgbClr>
              </a:solidFill>
              <a:latin typeface="Verdana"/>
              <a:ea typeface="+mn-ea"/>
              <a:cs typeface="+mn-cs"/>
            </a:rPr>
            <a:t>Complexiteit van regelgeving</a:t>
          </a:r>
          <a:endParaRPr lang="en-US" sz="1500" kern="1200" dirty="0">
            <a:solidFill>
              <a:srgbClr val="000000">
                <a:hueOff val="0"/>
                <a:satOff val="0"/>
                <a:lumOff val="0"/>
                <a:alphaOff val="0"/>
              </a:srgbClr>
            </a:solidFill>
            <a:latin typeface="Verdana"/>
            <a:ea typeface="+mn-ea"/>
            <a:cs typeface="+mn-cs"/>
          </a:endParaRPr>
        </a:p>
      </dsp:txBody>
      <dsp:txXfrm>
        <a:off x="4451042" y="1632856"/>
        <a:ext cx="2021503" cy="1698063"/>
      </dsp:txXfrm>
    </dsp:sp>
    <dsp:sp modelId="{D36BBFFC-C772-459A-A41F-5D0F43500D34}">
      <dsp:nvSpPr>
        <dsp:cNvPr id="0" name=""/>
        <dsp:cNvSpPr/>
      </dsp:nvSpPr>
      <dsp:spPr>
        <a:xfrm>
          <a:off x="5037278" y="840426"/>
          <a:ext cx="849031" cy="849031"/>
        </a:xfrm>
        <a:prstGeom prst="ellipse">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94" tIns="12700" rIns="66194" bIns="12700" numCol="1" spcCol="1270" anchor="ctr" anchorCtr="0">
          <a:noAutofit/>
        </a:bodyPr>
        <a:lstStyle/>
        <a:p>
          <a:pPr marL="0" lvl="0" indent="0" algn="ctr" defTabSz="1822450">
            <a:lnSpc>
              <a:spcPct val="90000"/>
            </a:lnSpc>
            <a:spcBef>
              <a:spcPct val="0"/>
            </a:spcBef>
            <a:spcAft>
              <a:spcPct val="35000"/>
            </a:spcAft>
            <a:buNone/>
          </a:pPr>
          <a:r>
            <a:rPr lang="en-US" sz="4100" kern="1200">
              <a:solidFill>
                <a:srgbClr val="FFFFFF"/>
              </a:solidFill>
              <a:latin typeface="Verdana"/>
              <a:ea typeface="+mn-ea"/>
              <a:cs typeface="+mn-cs"/>
            </a:rPr>
            <a:t>3</a:t>
          </a:r>
          <a:endParaRPr lang="en-US" sz="4100" kern="1200" dirty="0">
            <a:solidFill>
              <a:srgbClr val="FFFFFF"/>
            </a:solidFill>
            <a:latin typeface="Verdana"/>
            <a:ea typeface="+mn-ea"/>
            <a:cs typeface="+mn-cs"/>
          </a:endParaRPr>
        </a:p>
      </dsp:txBody>
      <dsp:txXfrm>
        <a:off x="5161616" y="964764"/>
        <a:ext cx="600355" cy="600355"/>
      </dsp:txXfrm>
    </dsp:sp>
    <dsp:sp modelId="{5C264D47-3F1D-412B-882D-A681666B0B64}">
      <dsp:nvSpPr>
        <dsp:cNvPr id="0" name=""/>
        <dsp:cNvSpPr/>
      </dsp:nvSpPr>
      <dsp:spPr>
        <a:xfrm>
          <a:off x="4451042"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126994-02BC-48B2-A757-C5CE87B95945}">
      <dsp:nvSpPr>
        <dsp:cNvPr id="0" name=""/>
        <dsp:cNvSpPr/>
      </dsp:nvSpPr>
      <dsp:spPr>
        <a:xfrm>
          <a:off x="6674696" y="557416"/>
          <a:ext cx="2021503" cy="2830105"/>
        </a:xfrm>
        <a:prstGeom prst="rect">
          <a:avLst/>
        </a:prstGeom>
        <a:solidFill>
          <a:srgbClr val="00B0F0">
            <a:alpha val="90000"/>
          </a:srgb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04" tIns="330200" rIns="157604" bIns="330200" numCol="1" spcCol="1270" anchor="t" anchorCtr="0">
          <a:noAutofit/>
        </a:bodyPr>
        <a:lstStyle/>
        <a:p>
          <a:pPr marL="0" lvl="0" indent="0" algn="l" defTabSz="666750">
            <a:lnSpc>
              <a:spcPct val="100000"/>
            </a:lnSpc>
            <a:spcBef>
              <a:spcPct val="0"/>
            </a:spcBef>
            <a:spcAft>
              <a:spcPct val="35000"/>
            </a:spcAft>
            <a:buNone/>
          </a:pPr>
          <a:r>
            <a:rPr lang="nl-NL" sz="1500" kern="1200" dirty="0">
              <a:solidFill>
                <a:srgbClr val="000000">
                  <a:hueOff val="0"/>
                  <a:satOff val="0"/>
                  <a:lumOff val="0"/>
                  <a:alphaOff val="0"/>
                </a:srgbClr>
              </a:solidFill>
              <a:latin typeface="Verdana"/>
              <a:ea typeface="+mn-ea"/>
              <a:cs typeface="+mn-cs"/>
            </a:rPr>
            <a:t>Transparantie over gegevens</a:t>
          </a:r>
          <a:endParaRPr lang="en-US" sz="1500" kern="1200" dirty="0">
            <a:solidFill>
              <a:srgbClr val="000000">
                <a:hueOff val="0"/>
                <a:satOff val="0"/>
                <a:lumOff val="0"/>
                <a:alphaOff val="0"/>
              </a:srgbClr>
            </a:solidFill>
            <a:latin typeface="Verdana"/>
            <a:ea typeface="+mn-ea"/>
            <a:cs typeface="+mn-cs"/>
          </a:endParaRPr>
        </a:p>
      </dsp:txBody>
      <dsp:txXfrm>
        <a:off x="6674696" y="1632856"/>
        <a:ext cx="2021503" cy="1698063"/>
      </dsp:txXfrm>
    </dsp:sp>
    <dsp:sp modelId="{24F3F47B-27C9-4D02-A0FB-D8B711401E78}">
      <dsp:nvSpPr>
        <dsp:cNvPr id="0" name=""/>
        <dsp:cNvSpPr/>
      </dsp:nvSpPr>
      <dsp:spPr>
        <a:xfrm>
          <a:off x="7260932" y="840426"/>
          <a:ext cx="849031" cy="849031"/>
        </a:xfrm>
        <a:prstGeom prst="ellipse">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94" tIns="12700" rIns="66194" bIns="12700" numCol="1" spcCol="1270" anchor="ctr" anchorCtr="0">
          <a:noAutofit/>
        </a:bodyPr>
        <a:lstStyle/>
        <a:p>
          <a:pPr marL="0" lvl="0" indent="0" algn="ctr" defTabSz="1822450">
            <a:lnSpc>
              <a:spcPct val="90000"/>
            </a:lnSpc>
            <a:spcBef>
              <a:spcPct val="0"/>
            </a:spcBef>
            <a:spcAft>
              <a:spcPct val="35000"/>
            </a:spcAft>
            <a:buNone/>
          </a:pPr>
          <a:r>
            <a:rPr lang="en-US" sz="4100" kern="1200">
              <a:solidFill>
                <a:srgbClr val="FFFFFF"/>
              </a:solidFill>
              <a:latin typeface="Verdana"/>
              <a:ea typeface="+mn-ea"/>
              <a:cs typeface="+mn-cs"/>
            </a:rPr>
            <a:t>4</a:t>
          </a:r>
        </a:p>
      </dsp:txBody>
      <dsp:txXfrm>
        <a:off x="7385270" y="964764"/>
        <a:ext cx="600355" cy="600355"/>
      </dsp:txXfrm>
    </dsp:sp>
    <dsp:sp modelId="{BC54F17D-6575-4975-B4B8-F783C6A1801E}">
      <dsp:nvSpPr>
        <dsp:cNvPr id="0" name=""/>
        <dsp:cNvSpPr/>
      </dsp:nvSpPr>
      <dsp:spPr>
        <a:xfrm>
          <a:off x="6674696" y="3387449"/>
          <a:ext cx="2021503" cy="72"/>
        </a:xfrm>
        <a:prstGeom prst="rect">
          <a:avLst/>
        </a:prstGeom>
        <a:solidFill>
          <a:srgbClr val="F092CD">
            <a:hueOff val="0"/>
            <a:satOff val="0"/>
            <a:lumOff val="0"/>
            <a:alphaOff val="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0C32E-1DD4-440B-9C4F-206FAFE83126}">
      <dsp:nvSpPr>
        <dsp:cNvPr id="0" name=""/>
        <dsp:cNvSpPr/>
      </dsp:nvSpPr>
      <dsp:spPr>
        <a:xfrm>
          <a:off x="8898350" y="557416"/>
          <a:ext cx="2021503" cy="2830105"/>
        </a:xfrm>
        <a:prstGeom prst="rect">
          <a:avLst/>
        </a:prstGeom>
        <a:solidFill>
          <a:srgbClr val="00B0F0">
            <a:alpha val="90000"/>
          </a:srgb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04" tIns="330200" rIns="157604" bIns="330200" numCol="1" spcCol="1270" anchor="t" anchorCtr="0">
          <a:noAutofit/>
        </a:bodyPr>
        <a:lstStyle/>
        <a:p>
          <a:pPr marL="0" lvl="0" indent="0" algn="l" defTabSz="666750">
            <a:lnSpc>
              <a:spcPct val="100000"/>
            </a:lnSpc>
            <a:spcBef>
              <a:spcPct val="0"/>
            </a:spcBef>
            <a:spcAft>
              <a:spcPct val="35000"/>
            </a:spcAft>
            <a:buNone/>
          </a:pPr>
          <a:r>
            <a:rPr lang="nl-NL" sz="1500" kern="1200" dirty="0">
              <a:solidFill>
                <a:srgbClr val="000000">
                  <a:hueOff val="0"/>
                  <a:satOff val="0"/>
                  <a:lumOff val="0"/>
                  <a:alphaOff val="0"/>
                </a:srgbClr>
              </a:solidFill>
              <a:latin typeface="Verdana"/>
              <a:ea typeface="+mn-ea"/>
              <a:cs typeface="+mn-cs"/>
            </a:rPr>
            <a:t>Wettelijke grondslagen </a:t>
          </a:r>
          <a:endParaRPr lang="en-US" sz="1500" kern="1200" dirty="0">
            <a:solidFill>
              <a:srgbClr val="000000">
                <a:hueOff val="0"/>
                <a:satOff val="0"/>
                <a:lumOff val="0"/>
                <a:alphaOff val="0"/>
              </a:srgbClr>
            </a:solidFill>
            <a:latin typeface="Verdana"/>
            <a:ea typeface="+mn-ea"/>
            <a:cs typeface="+mn-cs"/>
          </a:endParaRPr>
        </a:p>
      </dsp:txBody>
      <dsp:txXfrm>
        <a:off x="8898350" y="1632856"/>
        <a:ext cx="2021503" cy="1698063"/>
      </dsp:txXfrm>
    </dsp:sp>
    <dsp:sp modelId="{270E6F3F-5260-484B-A85B-492EE2090DD9}">
      <dsp:nvSpPr>
        <dsp:cNvPr id="0" name=""/>
        <dsp:cNvSpPr/>
      </dsp:nvSpPr>
      <dsp:spPr>
        <a:xfrm>
          <a:off x="9484586" y="840426"/>
          <a:ext cx="849031" cy="849031"/>
        </a:xfrm>
        <a:prstGeom prst="ellipse">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94" tIns="12700" rIns="66194" bIns="12700" numCol="1" spcCol="1270" anchor="ctr" anchorCtr="0">
          <a:noAutofit/>
        </a:bodyPr>
        <a:lstStyle/>
        <a:p>
          <a:pPr marL="0" lvl="0" indent="0" algn="ctr" defTabSz="1822450">
            <a:lnSpc>
              <a:spcPct val="90000"/>
            </a:lnSpc>
            <a:spcBef>
              <a:spcPct val="0"/>
            </a:spcBef>
            <a:spcAft>
              <a:spcPct val="35000"/>
            </a:spcAft>
            <a:buNone/>
          </a:pPr>
          <a:r>
            <a:rPr lang="en-US" sz="4100" kern="1200"/>
            <a:t>5</a:t>
          </a:r>
          <a:endParaRPr lang="en-US" sz="4100" kern="1200" dirty="0"/>
        </a:p>
      </dsp:txBody>
      <dsp:txXfrm>
        <a:off x="9608924" y="964764"/>
        <a:ext cx="600355" cy="600355"/>
      </dsp:txXfrm>
    </dsp:sp>
    <dsp:sp modelId="{8554B38F-248C-436B-A231-63666485EDA4}">
      <dsp:nvSpPr>
        <dsp:cNvPr id="0" name=""/>
        <dsp:cNvSpPr/>
      </dsp:nvSpPr>
      <dsp:spPr>
        <a:xfrm>
          <a:off x="8898350" y="3387449"/>
          <a:ext cx="2021503" cy="72"/>
        </a:xfrm>
        <a:prstGeom prst="rect">
          <a:avLst/>
        </a:prstGeom>
        <a:solidFill>
          <a:schemeClr val="accent1">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3C4FE-F290-48A3-B374-0C1790E0B283}">
      <dsp:nvSpPr>
        <dsp:cNvPr id="0" name=""/>
        <dsp:cNvSpPr/>
      </dsp:nvSpPr>
      <dsp:spPr>
        <a:xfrm>
          <a:off x="1017904" y="658561"/>
          <a:ext cx="989359" cy="892318"/>
        </a:xfrm>
        <a:prstGeom prst="gear9">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b="1" kern="1200" dirty="0"/>
            <a:t>Beheer</a:t>
          </a:r>
        </a:p>
      </dsp:txBody>
      <dsp:txXfrm>
        <a:off x="1209556" y="867582"/>
        <a:ext cx="606055" cy="458670"/>
      </dsp:txXfrm>
    </dsp:sp>
    <dsp:sp modelId="{70AA2C4A-0D18-4887-8878-18B3EAD2C5F2}">
      <dsp:nvSpPr>
        <dsp:cNvPr id="0" name=""/>
        <dsp:cNvSpPr/>
      </dsp:nvSpPr>
      <dsp:spPr>
        <a:xfrm>
          <a:off x="244874" y="188573"/>
          <a:ext cx="963673" cy="948219"/>
        </a:xfrm>
        <a:prstGeom prst="gear6">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b="1" kern="1200" dirty="0"/>
            <a:t>Moni- toring</a:t>
          </a:r>
        </a:p>
      </dsp:txBody>
      <dsp:txXfrm>
        <a:off x="485837" y="428733"/>
        <a:ext cx="481747" cy="467899"/>
      </dsp:txXfrm>
    </dsp:sp>
    <dsp:sp modelId="{48C61ADC-49B3-4C9A-AAEE-0421038C7D56}">
      <dsp:nvSpPr>
        <dsp:cNvPr id="0" name=""/>
        <dsp:cNvSpPr/>
      </dsp:nvSpPr>
      <dsp:spPr>
        <a:xfrm>
          <a:off x="985556" y="531858"/>
          <a:ext cx="1141333" cy="1141333"/>
        </a:xfrm>
        <a:prstGeom prst="circularArrow">
          <a:avLst>
            <a:gd name="adj1" fmla="val 4878"/>
            <a:gd name="adj2" fmla="val 312630"/>
            <a:gd name="adj3" fmla="val 2838189"/>
            <a:gd name="adj4" fmla="val 15699338"/>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FEDB8C-5E31-47B6-8DC2-55190B1D6F4C}">
      <dsp:nvSpPr>
        <dsp:cNvPr id="0" name=""/>
        <dsp:cNvSpPr/>
      </dsp:nvSpPr>
      <dsp:spPr>
        <a:xfrm>
          <a:off x="144188" y="140332"/>
          <a:ext cx="862959" cy="86295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pPr/>
              <a:t>21-5-2025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pPr/>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pPr/>
              <a:t>21-5-2025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pPr/>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a:t>
            </a:fld>
            <a:endParaRPr lang="nl-NL"/>
          </a:p>
        </p:txBody>
      </p:sp>
    </p:spTree>
    <p:extLst>
      <p:ext uri="{BB962C8B-B14F-4D97-AF65-F5344CB8AC3E}">
        <p14:creationId xmlns:p14="http://schemas.microsoft.com/office/powerpoint/2010/main" val="426703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a:t>
            </a:fld>
            <a:endParaRPr lang="nl-NL"/>
          </a:p>
        </p:txBody>
      </p:sp>
    </p:spTree>
    <p:extLst>
      <p:ext uri="{BB962C8B-B14F-4D97-AF65-F5344CB8AC3E}">
        <p14:creationId xmlns:p14="http://schemas.microsoft.com/office/powerpoint/2010/main" val="3738509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Bullet</a:t>
            </a:r>
            <a:r>
              <a:rPr lang="nl-NL" dirty="0"/>
              <a:t> 1: UWV stelt: AI-verordening zorgt voor meer complexiteit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87391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Belangrijk voor spreektekst: Verschil gedrag en modellen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417506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AP4AI: 2022 – Europol and CENTRIC. Accountability Principles for AI in the internal security domain: AP4AI framework blueprint.</a:t>
            </a:r>
          </a:p>
          <a:p>
            <a:r>
              <a:rPr lang="nl-NL" dirty="0"/>
              <a:t>Interpol / UNICRI. </a:t>
            </a:r>
            <a:r>
              <a:rPr lang="nl-NL" dirty="0" err="1"/>
              <a:t>Responsible</a:t>
            </a:r>
            <a:r>
              <a:rPr lang="nl-NL" dirty="0"/>
              <a:t> AI </a:t>
            </a:r>
            <a:r>
              <a:rPr lang="nl-NL" dirty="0" err="1"/>
              <a:t>innnovation</a:t>
            </a:r>
            <a:r>
              <a:rPr lang="nl-NL" dirty="0"/>
              <a:t> in </a:t>
            </a:r>
            <a:r>
              <a:rPr lang="nl-NL" dirty="0" err="1"/>
              <a:t>Law</a:t>
            </a:r>
            <a:r>
              <a:rPr lang="nl-NL" dirty="0"/>
              <a:t> </a:t>
            </a:r>
            <a:r>
              <a:rPr lang="nl-NL" dirty="0" err="1"/>
              <a:t>Enforcement</a:t>
            </a:r>
            <a:r>
              <a:rPr lang="nl-NL" dirty="0"/>
              <a:t>.</a:t>
            </a:r>
          </a:p>
          <a:p>
            <a:r>
              <a:rPr lang="nl-NL" dirty="0"/>
              <a:t>RTI: beoordelingskader risicotaxatie-instrumenten.</a:t>
            </a:r>
          </a:p>
          <a:p>
            <a:r>
              <a:rPr lang="nl-NL" dirty="0"/>
              <a:t>IKA: Implementatiekader voor de inzet van Algoritmen.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C9249-C17F-1C4A-A96A-516CDD56B79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6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11 principes/waarden/richtlijnen om te kunnen waarborgen dat </a:t>
            </a:r>
            <a:r>
              <a:rPr lang="nl-NL" sz="1200" dirty="0">
                <a:solidFill>
                  <a:srgbClr val="008000"/>
                </a:solidFill>
              </a:rPr>
              <a:t>AI-systemen en algoritmes op een ethische en verantwoorden manier worden ontworpen, ontwikkeld en ingezet worden.</a:t>
            </a:r>
          </a:p>
          <a:p>
            <a:pPr marL="228600" indent="-228600">
              <a:buAutoNum type="arabicPeriod"/>
            </a:pPr>
            <a:r>
              <a:rPr lang="nl-NL" sz="1200" dirty="0">
                <a:solidFill>
                  <a:srgbClr val="008000"/>
                </a:solidFill>
              </a:rPr>
              <a:t>Operationele meerwaarde op de taakuitvoering van de politie. Geeft het meerwaarde, wat is het doel en de impact die je wil maken, kan het op minder </a:t>
            </a:r>
            <a:r>
              <a:rPr lang="nl-NL" sz="1200" dirty="0" err="1">
                <a:solidFill>
                  <a:srgbClr val="008000"/>
                </a:solidFill>
              </a:rPr>
              <a:t>ingerijpende</a:t>
            </a:r>
            <a:r>
              <a:rPr lang="nl-NL" sz="1200" dirty="0">
                <a:solidFill>
                  <a:srgbClr val="008000"/>
                </a:solidFill>
              </a:rPr>
              <a:t> manieren dan AI worden gedaan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0" dirty="0"/>
              <a:t>Non-discriminatie van personen en representativiteit van data en output. Is het systeem daarna toegankelijk voor iedereen die het gebruikt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0" dirty="0"/>
              <a:t>Inbreuk op privacy bij inzet van AI. </a:t>
            </a:r>
            <a:r>
              <a:rPr lang="nl-NL" sz="1200" i="0" dirty="0">
                <a:solidFill>
                  <a:srgbClr val="F08D0A"/>
                </a:solidFill>
              </a:rPr>
              <a:t>Dit principe is nauw verbonden met de Algemene Verordening Gegevensbescherming (AVG), de Wet politiegegevens (WPG) en de </a:t>
            </a:r>
            <a:r>
              <a:rPr lang="nl-NL" sz="1200" i="0" dirty="0" err="1">
                <a:solidFill>
                  <a:srgbClr val="F08D0A"/>
                </a:solidFill>
              </a:rPr>
              <a:t>WvsV</a:t>
            </a:r>
            <a:r>
              <a:rPr lang="nl-NL" sz="1200" i="0" dirty="0">
                <a:solidFill>
                  <a:srgbClr val="F08D0A"/>
                </a:solidFill>
              </a:rPr>
              <a:t>, gemeentewet. De doorvertaling van deze wetten zijn terug te vinden in de </a:t>
            </a:r>
            <a:r>
              <a:rPr lang="nl-NL" sz="1200" i="0" dirty="0" err="1">
                <a:solidFill>
                  <a:srgbClr val="F08D0A"/>
                </a:solidFill>
              </a:rPr>
              <a:t>subprincipes</a:t>
            </a:r>
            <a:r>
              <a:rPr lang="nl-NL" sz="1200" i="0" dirty="0">
                <a:solidFill>
                  <a:srgbClr val="F08D0A"/>
                </a:solidFill>
              </a:rPr>
              <a:t>. Een voorbeeld van een mitigerende maatregel is data minimalisatie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0" dirty="0"/>
              <a:t>Gedegen gebruik en bescherming van kwalitatief hoogwaardige data. Deze heeft ook een relatie met de </a:t>
            </a:r>
            <a:r>
              <a:rPr lang="nl-NL" sz="1200" i="0" dirty="0" err="1"/>
              <a:t>wpg</a:t>
            </a:r>
            <a:endParaRPr lang="nl-NL" sz="1200"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1" dirty="0"/>
              <a:t>Bescherming van (overige) grondwaarden (naast privacy en non-discriminatie). </a:t>
            </a:r>
            <a:r>
              <a:rPr lang="nl-NL" sz="1200" dirty="0">
                <a:effectLst/>
                <a:latin typeface="+mn-lt"/>
              </a:rPr>
              <a:t>wanneer we het over grondrechten hebben moet hier altijd een afweging worden gemaakt met de proportionaliteit en de  inzet van bevoegdheden.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mn-lt"/>
              </a:rPr>
              <a:t>Veiligheid en security; </a:t>
            </a:r>
            <a:r>
              <a:rPr lang="nl-NL" sz="1200" i="1" dirty="0"/>
              <a:t>Veiligheid van het AI-systeem en de benodigde data. V</a:t>
            </a:r>
            <a:r>
              <a:rPr lang="nl-NL" sz="1200" dirty="0">
                <a:effectLst/>
                <a:latin typeface="+mn-lt"/>
              </a:rPr>
              <a:t>anuit de AI verordening is het verplicht om security te hebben op hoog risico AI-systemen en op je data. Een voorbeeld hiervan is cybersecurity. Informatiebeveiliging speelt hier een belangrijke rol.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mn-lt"/>
              </a:rPr>
              <a:t>Menselijk toezicht en controle. </a:t>
            </a:r>
            <a:r>
              <a:rPr lang="nl-NL" sz="1200" i="1" dirty="0"/>
              <a:t>Menselijke validatie, toezicht, en autonomie</a:t>
            </a:r>
            <a:r>
              <a:rPr lang="nl-NL" sz="1200" i="1" dirty="0">
                <a:solidFill>
                  <a:srgbClr val="F08D0A"/>
                </a:solidFill>
              </a:rPr>
              <a:t>. Dit principe is nauw verbonden met het verbod op geautomatiseerde besluitvorming. </a:t>
            </a:r>
            <a:r>
              <a:rPr lang="nl-NL" sz="1200" dirty="0">
                <a:effectLst/>
                <a:latin typeface="+mn-lt"/>
              </a:rPr>
              <a:t>Er moet controle bij de bouw/ontwikkeling van een AI-systeem zijn als ook controle bij wat uit een systeem komt. </a:t>
            </a:r>
            <a:endParaRPr lang="nl-NL" sz="1200" i="1" dirty="0">
              <a:solidFill>
                <a:srgbClr val="F08D0A"/>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1" dirty="0">
                <a:solidFill>
                  <a:srgbClr val="F08D0A"/>
                </a:solidFill>
              </a:rPr>
              <a:t>Verantwoording. </a:t>
            </a:r>
            <a:r>
              <a:rPr lang="nl-NL" sz="1200" dirty="0">
                <a:effectLst/>
                <a:latin typeface="+mn-lt"/>
              </a:rPr>
              <a:t>Is het ook ingeregeld dat als er vragen zijn door betrokkene of andere zij deze kunnen stellen? </a:t>
            </a:r>
            <a:endParaRPr lang="nl-NL" sz="1200" i="1" dirty="0">
              <a:solidFill>
                <a:srgbClr val="F08D0A"/>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1" dirty="0">
                <a:solidFill>
                  <a:srgbClr val="F08D0A"/>
                </a:solidFill>
              </a:rPr>
              <a:t>Transparantie: transparantie kent een passieve/reactieve en een actieve vorm. </a:t>
            </a:r>
            <a:r>
              <a:rPr lang="nl-NL" sz="1200" dirty="0">
                <a:latin typeface="+mn-lt"/>
              </a:rPr>
              <a:t>De sub-principes “communicatie” en “verbinding” zijn actieve vormen van transparantie. </a:t>
            </a:r>
            <a:r>
              <a:rPr lang="nl-NL" sz="1200" dirty="0">
                <a:effectLst/>
                <a:latin typeface="+mn-lt"/>
              </a:rPr>
              <a:t>Burgerparticipatie is een onderdeel van verbinding.</a:t>
            </a:r>
            <a:endParaRPr lang="nl-NL" sz="1200" i="1" dirty="0">
              <a:solidFill>
                <a:srgbClr val="F08D0A"/>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1" dirty="0">
                <a:solidFill>
                  <a:srgbClr val="F08D0A"/>
                </a:solidFill>
              </a:rPr>
              <a:t>Technische kwaliteit: </a:t>
            </a:r>
            <a:r>
              <a:rPr lang="nl-NL" sz="1200" dirty="0">
                <a:effectLst/>
                <a:latin typeface="+mn-lt"/>
              </a:rPr>
              <a:t>Dit gaat over de werking van het model. Hoe goed werkt het model, hoe robuust is het model (presteert het consistent onder verschillende externe omstandigheden zoals het weer). </a:t>
            </a:r>
            <a:r>
              <a:rPr lang="nl-NL" sz="1200" i="1" dirty="0">
                <a:solidFill>
                  <a:srgbClr val="F08D0A"/>
                </a:solidFill>
              </a:rPr>
              <a:t>Algoritmes moeten robuust en veilig zijn. Dit betekent dat algoritmes in elke situatie goed presteren, ook als er iets onverwachts gebeurt.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i="1" dirty="0">
                <a:solidFill>
                  <a:srgbClr val="F08D0A"/>
                </a:solidFill>
              </a:rPr>
              <a:t>Duurzaamheid; </a:t>
            </a:r>
            <a:r>
              <a:rPr lang="nl-NL" sz="1200" i="1" dirty="0"/>
              <a:t>Duurzaamheid van de ontwikkeling en inzet van AI</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Daarnaast zit legitimiteit overal 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i="1" dirty="0">
              <a:solidFill>
                <a:srgbClr val="F08D0A"/>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dirty="0">
              <a:effectLst/>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dirty="0">
              <a:effectLst/>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i="1" dirty="0">
              <a:solidFill>
                <a:srgbClr val="F08D0A"/>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i="1" dirty="0">
              <a:solidFill>
                <a:srgbClr val="F08D0A"/>
              </a:solidFill>
            </a:endParaRPr>
          </a:p>
          <a:p>
            <a:r>
              <a:rPr lang="nl-NL" sz="1200" i="1" dirty="0">
                <a:solidFill>
                  <a:srgbClr val="F08D0A"/>
                </a:solidFill>
              </a:rPr>
              <a:t> </a:t>
            </a:r>
            <a:endParaRPr lang="nl-NL" sz="1200"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i="0" dirty="0"/>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pPr marL="0" marR="0" lvl="0" indent="0" algn="r" defTabSz="1036411" rtl="0" eaLnBrk="1" fontAlgn="auto" latinLnBrk="0" hangingPunct="1">
              <a:lnSpc>
                <a:spcPct val="100000"/>
              </a:lnSpc>
              <a:spcBef>
                <a:spcPts val="0"/>
              </a:spcBef>
              <a:spcAft>
                <a:spcPts val="0"/>
              </a:spcAft>
              <a:buClrTx/>
              <a:buSzTx/>
              <a:buFontTx/>
              <a:buNone/>
              <a:tabLst/>
              <a:defRPr/>
            </a:pPr>
            <a:fld id="{D749822F-866D-AE41-98FF-FB3FB72A3587}"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36411" rtl="0" eaLnBrk="1" fontAlgn="auto" latinLnBrk="0" hangingPunct="1">
                <a:lnSpc>
                  <a:spcPct val="100000"/>
                </a:lnSpc>
                <a:spcBef>
                  <a:spcPts val="0"/>
                </a:spcBef>
                <a:spcAft>
                  <a:spcPts val="0"/>
                </a:spcAft>
                <a:buClrTx/>
                <a:buSzTx/>
                <a:buFontTx/>
                <a:buNone/>
                <a:tabLst/>
                <a:defRPr/>
              </a:pPr>
              <a:t>8</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232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 10"/>
          <p:cNvGrpSpPr/>
          <p:nvPr userDrawn="1"/>
        </p:nvGrpSpPr>
        <p:grpSpPr>
          <a:xfrm>
            <a:off x="0" y="0"/>
            <a:ext cx="12192000" cy="1879600"/>
            <a:chOff x="0" y="0"/>
            <a:chExt cx="12192000" cy="1879600"/>
          </a:xfrm>
        </p:grpSpPr>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3074" name="Picture 2"/>
            <p:cNvPicPr>
              <a:picLocks noChangeAspect="1" noChangeArrowheads="1"/>
            </p:cNvPicPr>
            <p:nvPr userDrawn="1"/>
          </p:nvPicPr>
          <p:blipFill>
            <a:blip r:embed="rId3" cstate="print"/>
            <a:srcRect/>
            <a:stretch>
              <a:fillRect/>
            </a:stretch>
          </p:blipFill>
          <p:spPr bwMode="auto">
            <a:xfrm>
              <a:off x="6446409" y="333932"/>
              <a:ext cx="2309812" cy="804862"/>
            </a:xfrm>
            <a:prstGeom prst="rect">
              <a:avLst/>
            </a:prstGeom>
            <a:noFill/>
            <a:ln w="9525">
              <a:noFill/>
              <a:miter lim="800000"/>
              <a:headEnd/>
              <a:tailEnd/>
            </a:ln>
            <a:effectLst/>
          </p:spPr>
        </p:pic>
      </p:gr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Engels | 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68"/>
            <a:ext cx="12192000" cy="1542288"/>
          </a:xfrm>
          <a:prstGeom prst="rect">
            <a:avLst/>
          </a:prstGeom>
        </p:spPr>
      </p:pic>
    </p:spTree>
    <p:extLst>
      <p:ext uri="{BB962C8B-B14F-4D97-AF65-F5344CB8AC3E}">
        <p14:creationId xmlns:p14="http://schemas.microsoft.com/office/powerpoint/2010/main" val="3694978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gels | Titeldia verticaal met afbeelding Engels">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66"/>
            <a:ext cx="12192000" cy="1542288"/>
          </a:xfrm>
          <a:prstGeom prst="rect">
            <a:avLst/>
          </a:prstGeom>
        </p:spPr>
      </p:pic>
    </p:spTree>
    <p:extLst>
      <p:ext uri="{BB962C8B-B14F-4D97-AF65-F5344CB8AC3E}">
        <p14:creationId xmlns:p14="http://schemas.microsoft.com/office/powerpoint/2010/main" val="3833705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gels | 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2" name="Afbeelding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60"/>
            <a:ext cx="12192000" cy="1542288"/>
          </a:xfrm>
          <a:prstGeom prst="rect">
            <a:avLst/>
          </a:prstGeom>
        </p:spPr>
      </p:pic>
    </p:spTree>
    <p:extLst>
      <p:ext uri="{BB962C8B-B14F-4D97-AF65-F5344CB8AC3E}">
        <p14:creationId xmlns:p14="http://schemas.microsoft.com/office/powerpoint/2010/main" val="201134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gels | Inhoudsopgave met afbeelding">
    <p:spTree>
      <p:nvGrpSpPr>
        <p:cNvPr id="1" name=""/>
        <p:cNvGrpSpPr/>
        <p:nvPr/>
      </p:nvGrpSpPr>
      <p:grpSpPr>
        <a:xfrm>
          <a:off x="0" y="0"/>
          <a:ext cx="0" cy="0"/>
          <a:chOff x="0" y="0"/>
          <a:chExt cx="0" cy="0"/>
        </a:xfrm>
      </p:grpSpPr>
      <p:sp>
        <p:nvSpPr>
          <p:cNvPr id="7" name="Rechthoek 6" descr="Placeholder_Color_Secondary"/>
          <p:cNvSpPr/>
          <p:nvPr userDrawn="1"/>
        </p:nvSpPr>
        <p:spPr bwMode="auto">
          <a:xfrm>
            <a:off x="6100080" y="0"/>
            <a:ext cx="6115200" cy="6872400"/>
          </a:xfrm>
          <a:prstGeom prst="rect">
            <a:avLst/>
          </a:prstGeom>
          <a:solidFill>
            <a:srgbClr val="00689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nl-NL" sz="1800" b="0" i="0" u="none" strike="noStrike" cap="none" normalizeH="0" baseline="0">
              <a:ln>
                <a:noFill/>
              </a:ln>
              <a:solidFill>
                <a:schemeClr val="tx1"/>
              </a:solidFill>
              <a:effectLst/>
              <a:latin typeface="Verdana" pitchFamily="34" charset="0"/>
            </a:endParaRPr>
          </a:p>
        </p:txBody>
      </p:sp>
      <p:sp>
        <p:nvSpPr>
          <p:cNvPr id="16" name="TMTitle"/>
          <p:cNvSpPr txBox="1">
            <a:spLocks noChangeArrowheads="1"/>
          </p:cNvSpPr>
          <p:nvPr userDrawn="1"/>
        </p:nvSpPr>
        <p:spPr bwMode="auto">
          <a:xfrm>
            <a:off x="6576053" y="1738470"/>
            <a:ext cx="4948800" cy="572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baseline="0">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a:ln>
                  <a:noFill/>
                </a:ln>
                <a:solidFill>
                  <a:srgbClr val="FFFFFF"/>
                </a:solidFill>
                <a:effectLst/>
                <a:uLnTx/>
                <a:uFillTx/>
                <a:latin typeface="Verdana" pitchFamily="34" charset="0"/>
                <a:ea typeface="+mj-ea"/>
                <a:cs typeface="+mj-cs"/>
              </a:rPr>
              <a:t>Contents</a:t>
            </a:r>
          </a:p>
        </p:txBody>
      </p:sp>
      <p:sp>
        <p:nvSpPr>
          <p:cNvPr id="8" name="Tijdelijke aanduiding voor datum 16"/>
          <p:cNvSpPr>
            <a:spLocks noGrp="1"/>
          </p:cNvSpPr>
          <p:nvPr>
            <p:ph type="dt" sz="half" idx="14"/>
          </p:nvPr>
        </p:nvSpPr>
        <p:spPr>
          <a:xfrm>
            <a:off x="635000" y="6543488"/>
            <a:ext cx="5003800" cy="264272"/>
          </a:xfrm>
        </p:spPr>
        <p:txBody>
          <a:bodyPr/>
          <a:lstStyle/>
          <a:p>
            <a:endParaRPr lang="nl-NL" dirty="0"/>
          </a:p>
        </p:txBody>
      </p:sp>
      <p:sp>
        <p:nvSpPr>
          <p:cNvPr id="12" name="Tijdelijke aanduiding voor voettekst 17"/>
          <p:cNvSpPr>
            <a:spLocks noGrp="1"/>
          </p:cNvSpPr>
          <p:nvPr>
            <p:ph type="ftr" sz="quarter" idx="15"/>
          </p:nvPr>
        </p:nvSpPr>
        <p:spPr>
          <a:xfrm>
            <a:off x="635000" y="6221413"/>
            <a:ext cx="5003800" cy="322075"/>
          </a:xfrm>
        </p:spPr>
        <p:txBody>
          <a:bodyPr/>
          <a:lstStyle/>
          <a:p>
            <a:endParaRPr lang="nl-NL" dirty="0"/>
          </a:p>
        </p:txBody>
      </p:sp>
      <p:sp>
        <p:nvSpPr>
          <p:cNvPr id="13" name="Tijdelijke aanduiding voor dianummer 18"/>
          <p:cNvSpPr>
            <a:spLocks noGrp="1"/>
          </p:cNvSpPr>
          <p:nvPr>
            <p:ph type="sldNum" sz="quarter" idx="16"/>
          </p:nvPr>
        </p:nvSpPr>
        <p:spPr>
          <a:xfrm>
            <a:off x="6553199" y="6221413"/>
            <a:ext cx="5005389" cy="322075"/>
          </a:xfrm>
        </p:spPr>
        <p:txBody>
          <a:bodyPr/>
          <a:lstStyle/>
          <a:p>
            <a:fld id="{10A0A6AF-03C5-477E-939A-E28F7E7F05EA}" type="slidenum">
              <a:rPr lang="nl-NL" smtClean="0"/>
              <a:pPr/>
              <a:t>‹nr.›</a:t>
            </a:fld>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Rechthoek 14"/>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afbeelding 21"/>
          <p:cNvSpPr>
            <a:spLocks noGrp="1"/>
          </p:cNvSpPr>
          <p:nvPr>
            <p:ph type="pic" sz="quarter" idx="17"/>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dirty="0"/>
              <a:t>Klik op het pictogram als u een afbeelding wilt toevoegen</a:t>
            </a:r>
          </a:p>
        </p:txBody>
      </p:sp>
      <p:sp>
        <p:nvSpPr>
          <p:cNvPr id="17" name="Text Placeholder 2"/>
          <p:cNvSpPr>
            <a:spLocks noGrp="1"/>
          </p:cNvSpPr>
          <p:nvPr>
            <p:ph type="body" sz="quarter" idx="10" hasCustomPrompt="1"/>
          </p:nvPr>
        </p:nvSpPr>
        <p:spPr>
          <a:xfrm>
            <a:off x="6571200" y="2525486"/>
            <a:ext cx="4989429" cy="3616114"/>
          </a:xfrm>
        </p:spPr>
        <p:txBody>
          <a:bodyPr/>
          <a:lstStyle>
            <a:lvl1pPr marL="342900" marR="0" indent="-342900" algn="l" defTabSz="914400" rtl="0" eaLnBrk="1" fontAlgn="base" latinLnBrk="0" hangingPunct="1">
              <a:lnSpc>
                <a:spcPct val="100000"/>
              </a:lnSpc>
              <a:spcBef>
                <a:spcPct val="20000"/>
              </a:spcBef>
              <a:spcAft>
                <a:spcPct val="0"/>
              </a:spcAft>
              <a:buClr>
                <a:srgbClr val="FFFFFF"/>
              </a:buClr>
              <a:buSzPct val="90000"/>
              <a:buFontTx/>
              <a:buChar char="•"/>
              <a:tabLst/>
              <a:defRPr kumimoji="0" lang="nl-NL" sz="1800" b="0" i="0" u="none" strike="noStrike" kern="0" cap="none" spc="0" normalizeH="0" baseline="0" noProof="0" smtClean="0">
                <a:ln>
                  <a:noFill/>
                </a:ln>
                <a:solidFill>
                  <a:srgbClr val="FFFFFF"/>
                </a:solidFill>
                <a:effectLst/>
                <a:uLnTx/>
                <a:uFillTx/>
                <a:latin typeface="Verdana" pitchFamily="34" charset="0"/>
              </a:defRPr>
            </a:lvl1pPr>
            <a:lvl2pPr marL="631825" indent="-276225">
              <a:buClr>
                <a:schemeClr val="bg1"/>
              </a:buClr>
              <a:buFont typeface="Verdana" panose="020B0604030504040204" pitchFamily="34" charset="0"/>
              <a:buChar char="–"/>
              <a:defRPr kumimoji="0" lang="nl-NL" sz="1800" b="0" i="0" u="none" strike="noStrike" kern="0" cap="none" spc="0" normalizeH="0" baseline="0" noProof="0" dirty="0" smtClean="0">
                <a:ln>
                  <a:noFill/>
                </a:ln>
                <a:solidFill>
                  <a:srgbClr val="FFFFFF"/>
                </a:solidFill>
                <a:effectLst/>
                <a:uLnTx/>
                <a:uFillTx/>
                <a:latin typeface="Verdana" pitchFamily="34" charset="0"/>
                <a:ea typeface="+mn-ea"/>
                <a:cs typeface="+mn-cs"/>
              </a:defRPr>
            </a:lvl2pPr>
            <a:lvl3pPr marL="892175" indent="-266700">
              <a:buClr>
                <a:schemeClr val="bg1"/>
              </a:buClr>
              <a:buFont typeface="Arial" panose="020B0604020202020204" pitchFamily="34" charset="0"/>
              <a:buChar char="•"/>
              <a:defRPr sz="1800" baseline="0">
                <a:solidFill>
                  <a:schemeClr val="bg1"/>
                </a:solidFill>
              </a:defRPr>
            </a:lvl3pPr>
            <a:lvl4pPr marL="355600" marR="0" indent="0" algn="l" defTabSz="914400" rtl="0" eaLnBrk="1" fontAlgn="auto" latinLnBrk="0" hangingPunct="1">
              <a:lnSpc>
                <a:spcPct val="90000"/>
              </a:lnSpc>
              <a:spcBef>
                <a:spcPts val="800"/>
              </a:spcBef>
              <a:spcAft>
                <a:spcPts val="0"/>
              </a:spcAft>
              <a:buClr>
                <a:schemeClr val="bg1"/>
              </a:buClr>
              <a:buSzTx/>
              <a:buFontTx/>
              <a:buNone/>
              <a:tabLst/>
              <a:defRPr sz="1800" baseline="0">
                <a:solidFill>
                  <a:srgbClr val="00689A"/>
                </a:solidFill>
              </a:defRPr>
            </a:lvl4pPr>
            <a:lvl5pPr marL="355600" indent="0">
              <a:buFontTx/>
              <a:buNone/>
              <a:defRPr sz="1800">
                <a:solidFill>
                  <a:srgbClr val="00689A"/>
                </a:solidFill>
              </a:defRPr>
            </a:lvl5pPr>
            <a:lvl6pPr marL="355600" indent="0">
              <a:buFontTx/>
              <a:buNone/>
              <a:defRPr sz="1800">
                <a:solidFill>
                  <a:srgbClr val="00689A"/>
                </a:solidFill>
              </a:defRPr>
            </a:lvl6pPr>
            <a:lvl7pPr marL="355600" indent="0">
              <a:buFontTx/>
              <a:buNone/>
              <a:defRPr sz="1800">
                <a:solidFill>
                  <a:srgbClr val="00689A"/>
                </a:solidFill>
              </a:defRPr>
            </a:lvl7pPr>
            <a:lvl8pPr marL="355600" indent="0">
              <a:buFontTx/>
              <a:buNone/>
              <a:defRPr sz="1800">
                <a:solidFill>
                  <a:srgbClr val="00689A"/>
                </a:solidFill>
              </a:defRPr>
            </a:lvl8pPr>
            <a:lvl9pPr marL="355600" indent="0">
              <a:buFontTx/>
              <a:buNone/>
              <a:defRPr sz="1800">
                <a:solidFill>
                  <a:srgbClr val="00689A"/>
                </a:solidFill>
              </a:defRPr>
            </a:lvl9pPr>
          </a:lstStyle>
          <a:p>
            <a:pPr lvl="0"/>
            <a:r>
              <a:rPr lang="nl-NL" noProof="0" dirty="0"/>
              <a:t>Klik om tekst toe te voegen</a:t>
            </a:r>
          </a:p>
          <a:p>
            <a:pPr marL="631825" lvl="1" indent="-276225" algn="l" defTabSz="914400" rtl="0" eaLnBrk="1" latinLnBrk="0" hangingPunct="1">
              <a:lnSpc>
                <a:spcPct val="90000"/>
              </a:lnSpc>
              <a:spcBef>
                <a:spcPts val="1000"/>
              </a:spcBef>
              <a:buClr>
                <a:schemeClr val="bg1"/>
              </a:buClr>
              <a:buFont typeface="Verdana" panose="020B0604030504040204" pitchFamily="34" charset="0"/>
              <a:buChar char="–"/>
            </a:pPr>
            <a:r>
              <a:rPr lang="nl-NL" dirty="0"/>
              <a:t>Tweede niveau</a:t>
            </a:r>
          </a:p>
          <a:p>
            <a:pPr lvl="2"/>
            <a:r>
              <a:rPr lang="nl-NL" dirty="0"/>
              <a:t>Derde niveau</a:t>
            </a:r>
          </a:p>
          <a:p>
            <a:pPr lvl="0"/>
            <a:endParaRPr lang="nl-NL" dirty="0"/>
          </a:p>
        </p:txBody>
      </p:sp>
    </p:spTree>
    <p:extLst>
      <p:ext uri="{BB962C8B-B14F-4D97-AF65-F5344CB8AC3E}">
        <p14:creationId xmlns:p14="http://schemas.microsoft.com/office/powerpoint/2010/main" val="78118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gels | Inhoudsopgave">
    <p:spTree>
      <p:nvGrpSpPr>
        <p:cNvPr id="1" name=""/>
        <p:cNvGrpSpPr/>
        <p:nvPr/>
      </p:nvGrpSpPr>
      <p:grpSpPr>
        <a:xfrm>
          <a:off x="0" y="0"/>
          <a:ext cx="0" cy="0"/>
          <a:chOff x="0" y="0"/>
          <a:chExt cx="0" cy="0"/>
        </a:xfrm>
      </p:grpSpPr>
      <p:sp>
        <p:nvSpPr>
          <p:cNvPr id="7" name="Rechthoek 6" descr="Placeholder_Color_Secondary"/>
          <p:cNvSpPr/>
          <p:nvPr userDrawn="1"/>
        </p:nvSpPr>
        <p:spPr bwMode="auto">
          <a:xfrm>
            <a:off x="6100080" y="0"/>
            <a:ext cx="6115200" cy="6872400"/>
          </a:xfrm>
          <a:prstGeom prst="rect">
            <a:avLst/>
          </a:prstGeom>
          <a:solidFill>
            <a:srgbClr val="00689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nl-NL" sz="1800" b="0" i="0" u="none" strike="noStrike" cap="none" normalizeH="0" baseline="0">
              <a:ln>
                <a:noFill/>
              </a:ln>
              <a:solidFill>
                <a:schemeClr val="tx1"/>
              </a:solidFill>
              <a:effectLst/>
              <a:latin typeface="Verdana" pitchFamily="34" charset="0"/>
            </a:endParaRPr>
          </a:p>
        </p:txBody>
      </p:sp>
      <p:sp>
        <p:nvSpPr>
          <p:cNvPr id="16" name="TMTitle"/>
          <p:cNvSpPr txBox="1">
            <a:spLocks noChangeArrowheads="1"/>
          </p:cNvSpPr>
          <p:nvPr userDrawn="1"/>
        </p:nvSpPr>
        <p:spPr bwMode="auto">
          <a:xfrm>
            <a:off x="6576053" y="1738470"/>
            <a:ext cx="4948800" cy="572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baseline="0">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a:ln>
                  <a:noFill/>
                </a:ln>
                <a:solidFill>
                  <a:srgbClr val="FFFFFF"/>
                </a:solidFill>
                <a:effectLst/>
                <a:uLnTx/>
                <a:uFillTx/>
                <a:latin typeface="Verdana" pitchFamily="34" charset="0"/>
                <a:ea typeface="+mj-ea"/>
                <a:cs typeface="+mj-cs"/>
              </a:rPr>
              <a:t>Contents</a:t>
            </a:r>
          </a:p>
        </p:txBody>
      </p:sp>
      <p:sp>
        <p:nvSpPr>
          <p:cNvPr id="8" name="Tijdelijke aanduiding voor datum 16"/>
          <p:cNvSpPr>
            <a:spLocks noGrp="1"/>
          </p:cNvSpPr>
          <p:nvPr>
            <p:ph type="dt" sz="half" idx="14"/>
          </p:nvPr>
        </p:nvSpPr>
        <p:spPr>
          <a:xfrm>
            <a:off x="635000" y="6543488"/>
            <a:ext cx="5003800" cy="264272"/>
          </a:xfrm>
        </p:spPr>
        <p:txBody>
          <a:bodyPr/>
          <a:lstStyle/>
          <a:p>
            <a:endParaRPr lang="nl-NL" dirty="0"/>
          </a:p>
        </p:txBody>
      </p:sp>
      <p:sp>
        <p:nvSpPr>
          <p:cNvPr id="12" name="Tijdelijke aanduiding voor voettekst 17"/>
          <p:cNvSpPr>
            <a:spLocks noGrp="1"/>
          </p:cNvSpPr>
          <p:nvPr>
            <p:ph type="ftr" sz="quarter" idx="15"/>
          </p:nvPr>
        </p:nvSpPr>
        <p:spPr>
          <a:xfrm>
            <a:off x="635000" y="6221413"/>
            <a:ext cx="5003800" cy="322075"/>
          </a:xfrm>
        </p:spPr>
        <p:txBody>
          <a:bodyPr/>
          <a:lstStyle/>
          <a:p>
            <a:endParaRPr lang="nl-NL" dirty="0"/>
          </a:p>
        </p:txBody>
      </p:sp>
      <p:sp>
        <p:nvSpPr>
          <p:cNvPr id="13" name="Tijdelijke aanduiding voor dianummer 18"/>
          <p:cNvSpPr>
            <a:spLocks noGrp="1"/>
          </p:cNvSpPr>
          <p:nvPr>
            <p:ph type="sldNum" sz="quarter" idx="16"/>
          </p:nvPr>
        </p:nvSpPr>
        <p:spPr>
          <a:xfrm>
            <a:off x="6553199" y="6221413"/>
            <a:ext cx="5005389" cy="322075"/>
          </a:xfrm>
        </p:spPr>
        <p:txBody>
          <a:bodyPr/>
          <a:lstStyle/>
          <a:p>
            <a:fld id="{10A0A6AF-03C5-477E-939A-E28F7E7F05EA}" type="slidenum">
              <a:rPr lang="nl-NL" smtClean="0"/>
              <a:pPr/>
              <a:t>‹nr.›</a:t>
            </a:fld>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Rechthoek 14"/>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xt Placeholder 2"/>
          <p:cNvSpPr>
            <a:spLocks noGrp="1"/>
          </p:cNvSpPr>
          <p:nvPr>
            <p:ph type="body" sz="quarter" idx="10" hasCustomPrompt="1"/>
          </p:nvPr>
        </p:nvSpPr>
        <p:spPr>
          <a:xfrm>
            <a:off x="6571200" y="2525486"/>
            <a:ext cx="4989429" cy="3616114"/>
          </a:xfrm>
        </p:spPr>
        <p:txBody>
          <a:bodyPr/>
          <a:lstStyle>
            <a:lvl1pPr marL="342900" marR="0" indent="-342900" algn="l" defTabSz="914400" rtl="0" eaLnBrk="1" fontAlgn="base" latinLnBrk="0" hangingPunct="1">
              <a:lnSpc>
                <a:spcPct val="100000"/>
              </a:lnSpc>
              <a:spcBef>
                <a:spcPct val="20000"/>
              </a:spcBef>
              <a:spcAft>
                <a:spcPct val="0"/>
              </a:spcAft>
              <a:buClr>
                <a:srgbClr val="FFFFFF"/>
              </a:buClr>
              <a:buSzPct val="90000"/>
              <a:buFontTx/>
              <a:buChar char="•"/>
              <a:tabLst/>
              <a:defRPr kumimoji="0" lang="nl-NL" sz="1800" b="0" i="0" u="none" strike="noStrike" kern="0" cap="none" spc="0" normalizeH="0" baseline="0" noProof="0" smtClean="0">
                <a:ln>
                  <a:noFill/>
                </a:ln>
                <a:solidFill>
                  <a:srgbClr val="FFFFFF"/>
                </a:solidFill>
                <a:effectLst/>
                <a:uLnTx/>
                <a:uFillTx/>
                <a:latin typeface="Verdana" pitchFamily="34" charset="0"/>
              </a:defRPr>
            </a:lvl1pPr>
            <a:lvl2pPr marL="631825" indent="-276225">
              <a:buClr>
                <a:schemeClr val="bg1"/>
              </a:buClr>
              <a:buFont typeface="Verdana" panose="020B0604030504040204" pitchFamily="34" charset="0"/>
              <a:buChar char="–"/>
              <a:defRPr kumimoji="0" lang="nl-NL" sz="1800" b="0" i="0" u="none" strike="noStrike" kern="0" cap="none" spc="0" normalizeH="0" baseline="0" noProof="0" dirty="0" smtClean="0">
                <a:ln>
                  <a:noFill/>
                </a:ln>
                <a:solidFill>
                  <a:srgbClr val="FFFFFF"/>
                </a:solidFill>
                <a:effectLst/>
                <a:uLnTx/>
                <a:uFillTx/>
                <a:latin typeface="Verdana" pitchFamily="34" charset="0"/>
                <a:ea typeface="+mn-ea"/>
                <a:cs typeface="+mn-cs"/>
              </a:defRPr>
            </a:lvl2pPr>
            <a:lvl3pPr marL="892175" indent="-266700">
              <a:buClr>
                <a:schemeClr val="bg1"/>
              </a:buClr>
              <a:buFont typeface="Arial" panose="020B0604020202020204" pitchFamily="34" charset="0"/>
              <a:buChar char="•"/>
              <a:defRPr sz="1800" baseline="0">
                <a:solidFill>
                  <a:schemeClr val="bg1"/>
                </a:solidFill>
              </a:defRPr>
            </a:lvl3pPr>
            <a:lvl4pPr marL="355600" marR="0" indent="0" algn="l" defTabSz="914400" rtl="0" eaLnBrk="1" fontAlgn="auto" latinLnBrk="0" hangingPunct="1">
              <a:lnSpc>
                <a:spcPct val="90000"/>
              </a:lnSpc>
              <a:spcBef>
                <a:spcPts val="800"/>
              </a:spcBef>
              <a:spcAft>
                <a:spcPts val="0"/>
              </a:spcAft>
              <a:buClr>
                <a:schemeClr val="bg1"/>
              </a:buClr>
              <a:buSzTx/>
              <a:buFontTx/>
              <a:buNone/>
              <a:tabLst/>
              <a:defRPr sz="1800" baseline="0">
                <a:solidFill>
                  <a:srgbClr val="00689A"/>
                </a:solidFill>
              </a:defRPr>
            </a:lvl4pPr>
            <a:lvl5pPr marL="355600" indent="0">
              <a:buFontTx/>
              <a:buNone/>
              <a:defRPr sz="1800">
                <a:solidFill>
                  <a:srgbClr val="00689A"/>
                </a:solidFill>
              </a:defRPr>
            </a:lvl5pPr>
            <a:lvl6pPr marL="355600" indent="0">
              <a:buFontTx/>
              <a:buNone/>
              <a:defRPr sz="1800">
                <a:solidFill>
                  <a:srgbClr val="00689A"/>
                </a:solidFill>
              </a:defRPr>
            </a:lvl6pPr>
            <a:lvl7pPr marL="355600" indent="0">
              <a:buFontTx/>
              <a:buNone/>
              <a:defRPr sz="1800">
                <a:solidFill>
                  <a:srgbClr val="00689A"/>
                </a:solidFill>
              </a:defRPr>
            </a:lvl7pPr>
            <a:lvl8pPr marL="355600" indent="0">
              <a:buFontTx/>
              <a:buNone/>
              <a:defRPr sz="1800">
                <a:solidFill>
                  <a:srgbClr val="00689A"/>
                </a:solidFill>
              </a:defRPr>
            </a:lvl8pPr>
            <a:lvl9pPr marL="355600" indent="0">
              <a:buFontTx/>
              <a:buNone/>
              <a:defRPr sz="1800">
                <a:solidFill>
                  <a:srgbClr val="00689A"/>
                </a:solidFill>
              </a:defRPr>
            </a:lvl9pPr>
          </a:lstStyle>
          <a:p>
            <a:pPr lvl="0"/>
            <a:r>
              <a:rPr lang="nl-NL" noProof="0" dirty="0"/>
              <a:t>Klik om tekst toe te voegen</a:t>
            </a:r>
          </a:p>
          <a:p>
            <a:pPr marL="631825" lvl="1" indent="-276225" algn="l" defTabSz="914400" rtl="0" eaLnBrk="1" latinLnBrk="0" hangingPunct="1">
              <a:lnSpc>
                <a:spcPct val="90000"/>
              </a:lnSpc>
              <a:spcBef>
                <a:spcPts val="1000"/>
              </a:spcBef>
              <a:buClr>
                <a:schemeClr val="bg1"/>
              </a:buClr>
              <a:buFont typeface="Verdana" panose="020B0604030504040204" pitchFamily="34" charset="0"/>
              <a:buChar char="–"/>
            </a:pPr>
            <a:r>
              <a:rPr lang="nl-NL" dirty="0"/>
              <a:t>Tweede niveau</a:t>
            </a:r>
          </a:p>
          <a:p>
            <a:pPr lvl="2"/>
            <a:r>
              <a:rPr lang="nl-NL" dirty="0"/>
              <a:t>Derde niveau</a:t>
            </a:r>
          </a:p>
          <a:p>
            <a:pPr lvl="0"/>
            <a:endParaRPr lang="nl-NL" dirty="0"/>
          </a:p>
        </p:txBody>
      </p:sp>
    </p:spTree>
    <p:extLst>
      <p:ext uri="{BB962C8B-B14F-4D97-AF65-F5344CB8AC3E}">
        <p14:creationId xmlns:p14="http://schemas.microsoft.com/office/powerpoint/2010/main" val="1899659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dia verticaal met afbeelding">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grpSp>
        <p:nvGrpSpPr>
          <p:cNvPr id="23" name="Groep 22"/>
          <p:cNvGrpSpPr/>
          <p:nvPr userDrawn="1"/>
        </p:nvGrpSpPr>
        <p:grpSpPr>
          <a:xfrm>
            <a:off x="0" y="1"/>
            <a:ext cx="12192000" cy="1879600"/>
            <a:chOff x="0" y="0"/>
            <a:chExt cx="12192000" cy="1879600"/>
          </a:xfrm>
        </p:grpSpPr>
        <p:pic>
          <p:nvPicPr>
            <p:cNvPr id="14" name="Afbeelding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2050" name="Picture 2"/>
            <p:cNvPicPr>
              <a:picLocks noChangeAspect="1" noChangeArrowheads="1"/>
            </p:cNvPicPr>
            <p:nvPr userDrawn="1"/>
          </p:nvPicPr>
          <p:blipFill>
            <a:blip r:embed="rId4" cstate="print"/>
            <a:srcRect/>
            <a:stretch>
              <a:fillRect/>
            </a:stretch>
          </p:blipFill>
          <p:spPr bwMode="auto">
            <a:xfrm>
              <a:off x="6446654" y="334791"/>
              <a:ext cx="2309812" cy="804862"/>
            </a:xfrm>
            <a:prstGeom prst="rect">
              <a:avLst/>
            </a:prstGeom>
            <a:noFill/>
            <a:ln w="9525">
              <a:noFill/>
              <a:miter lim="800000"/>
              <a:headEnd/>
              <a:tailEnd/>
            </a:ln>
            <a:effectLst/>
          </p:spPr>
        </p:pic>
      </p:grpSp>
    </p:spTree>
    <p:extLst>
      <p:ext uri="{BB962C8B-B14F-4D97-AF65-F5344CB8AC3E}">
        <p14:creationId xmlns:p14="http://schemas.microsoft.com/office/powerpoint/2010/main" val="274402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68008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Voorpagina">
    <p:bg>
      <p:bgRef idx="1001">
        <a:schemeClr val="bg2"/>
      </p:bgRef>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635642" y="669033"/>
            <a:ext cx="7200000" cy="720000"/>
          </a:xfrm>
          <a:prstGeom prst="rect">
            <a:avLst/>
          </a:prstGeom>
          <a:noFill/>
          <a:ln>
            <a:noFill/>
            <a:miter lim="800000"/>
            <a:headEnd/>
            <a:tailEnd/>
          </a:ln>
          <a:effectLst/>
        </p:spPr>
        <p:txBody>
          <a:bodyPr wrap="square" lIns="0" tIns="0" rIns="0" bIns="0" anchor="ctr" anchorCtr="0">
            <a:spAutoFit/>
          </a:bodyPr>
          <a:lstStyle>
            <a:lvl1pPr algn="l">
              <a:lnSpc>
                <a:spcPct val="90000"/>
              </a:lnSpc>
              <a:defRPr sz="4762">
                <a:solidFill>
                  <a:schemeClr val="tx1"/>
                </a:solidFill>
                <a:latin typeface="Politie Text" panose="020B0503040000020204" pitchFamily="34" charset="77"/>
              </a:defRPr>
            </a:lvl1pPr>
          </a:lstStyle>
          <a:p>
            <a:pPr lvl="0"/>
            <a:r>
              <a:rPr lang="nl-NL" altLang="nl-NL" noProof="0" dirty="0"/>
              <a:t>Titel</a:t>
            </a:r>
          </a:p>
        </p:txBody>
      </p:sp>
      <p:sp>
        <p:nvSpPr>
          <p:cNvPr id="9" name="Rectangle 3"/>
          <p:cNvSpPr>
            <a:spLocks noGrp="1" noChangeArrowheads="1"/>
          </p:cNvSpPr>
          <p:nvPr>
            <p:ph type="subTitle" idx="1" hasCustomPrompt="1"/>
          </p:nvPr>
        </p:nvSpPr>
        <p:spPr>
          <a:xfrm>
            <a:off x="635642" y="1509247"/>
            <a:ext cx="5332950" cy="1080000"/>
          </a:xfrm>
          <a:prstGeom prst="rect">
            <a:avLst/>
          </a:prstGeom>
          <a:noFill/>
          <a:ln w="12700">
            <a:noFill/>
          </a:ln>
          <a:effectLst/>
        </p:spPr>
        <p:txBody>
          <a:bodyPr wrap="square" lIns="0" tIns="0" rIns="0" bIns="0" anchor="ctr" anchorCtr="0">
            <a:spAutoFit/>
          </a:bodyPr>
          <a:lstStyle>
            <a:lvl1pPr marL="0" indent="0">
              <a:spcBef>
                <a:spcPts val="0"/>
              </a:spcBef>
              <a:buFont typeface="Wingdings" pitchFamily="2" charset="2"/>
              <a:buNone/>
              <a:defRPr sz="2822" b="0" i="0">
                <a:solidFill>
                  <a:schemeClr val="accent3"/>
                </a:solidFill>
                <a:latin typeface="Politie Text Medium" panose="020B0503040000020204" pitchFamily="34" charset="77"/>
              </a:defRPr>
            </a:lvl1pPr>
          </a:lstStyle>
          <a:p>
            <a:pPr lvl="0"/>
            <a:r>
              <a:rPr lang="nl-NL" altLang="nl-NL" noProof="0" dirty="0"/>
              <a:t>Klik om de ondertitelstijl te bewerken</a:t>
            </a:r>
          </a:p>
        </p:txBody>
      </p:sp>
      <p:sp>
        <p:nvSpPr>
          <p:cNvPr id="4" name="Tijdelijke aanduiding voor tekst 3">
            <a:extLst>
              <a:ext uri="{FF2B5EF4-FFF2-40B4-BE49-F238E27FC236}">
                <a16:creationId xmlns:a16="http://schemas.microsoft.com/office/drawing/2014/main" id="{65C3EE98-FE8F-D54F-9782-7BDF95FF6074}"/>
              </a:ext>
            </a:extLst>
          </p:cNvPr>
          <p:cNvSpPr>
            <a:spLocks noGrp="1"/>
          </p:cNvSpPr>
          <p:nvPr>
            <p:ph type="body" sz="quarter" idx="10"/>
          </p:nvPr>
        </p:nvSpPr>
        <p:spPr>
          <a:xfrm>
            <a:off x="635642" y="4856982"/>
            <a:ext cx="5332949" cy="360000"/>
          </a:xfrm>
          <a:prstGeom prst="rect">
            <a:avLst/>
          </a:prstGeom>
        </p:spPr>
        <p:txBody>
          <a:bodyPr tIns="0" anchor="ctr" anchorCtr="0"/>
          <a:lstStyle>
            <a:lvl1pPr marL="0" indent="0">
              <a:spcAft>
                <a:spcPts val="0"/>
              </a:spcAft>
              <a:buNone/>
              <a:defRPr sz="1411" b="0">
                <a:solidFill>
                  <a:schemeClr val="tx1"/>
                </a:solidFill>
              </a:defRPr>
            </a:lvl1pPr>
          </a:lstStyle>
          <a:p>
            <a:pPr lvl="0"/>
            <a:r>
              <a:rPr lang="en-GB"/>
              <a:t>Click to edit Master text styles</a:t>
            </a:r>
          </a:p>
        </p:txBody>
      </p:sp>
      <p:grpSp>
        <p:nvGrpSpPr>
          <p:cNvPr id="18" name="Groep 17">
            <a:extLst>
              <a:ext uri="{FF2B5EF4-FFF2-40B4-BE49-F238E27FC236}">
                <a16:creationId xmlns:a16="http://schemas.microsoft.com/office/drawing/2014/main" id="{C7B5F448-F09F-A441-AA93-8A1508A933AE}"/>
              </a:ext>
            </a:extLst>
          </p:cNvPr>
          <p:cNvGrpSpPr>
            <a:grpSpLocks noChangeAspect="1"/>
          </p:cNvGrpSpPr>
          <p:nvPr/>
        </p:nvGrpSpPr>
        <p:grpSpPr>
          <a:xfrm>
            <a:off x="635642" y="5816918"/>
            <a:ext cx="1778006" cy="644763"/>
            <a:chOff x="658080" y="3561120"/>
            <a:chExt cx="1889280" cy="685080"/>
          </a:xfrm>
          <a:solidFill>
            <a:schemeClr val="tx1"/>
          </a:solidFill>
        </p:grpSpPr>
        <p:sp>
          <p:nvSpPr>
            <p:cNvPr id="19" name="Vrije vorm 18">
              <a:extLst>
                <a:ext uri="{FF2B5EF4-FFF2-40B4-BE49-F238E27FC236}">
                  <a16:creationId xmlns:a16="http://schemas.microsoft.com/office/drawing/2014/main" id="{7B539A79-E8E9-B443-A22E-0408D6483042}"/>
                </a:ext>
              </a:extLst>
            </p:cNvPr>
            <p:cNvSpPr/>
            <p:nvPr/>
          </p:nvSpPr>
          <p:spPr>
            <a:xfrm>
              <a:off x="2379600" y="3850200"/>
              <a:ext cx="167760" cy="252720"/>
            </a:xfrm>
            <a:custGeom>
              <a:avLst/>
              <a:gdLst/>
              <a:ahLst/>
              <a:cxnLst/>
              <a:rect l="0" t="0" r="r" b="b"/>
              <a:pathLst>
                <a:path w="467" h="703">
                  <a:moveTo>
                    <a:pt x="187" y="569"/>
                  </a:moveTo>
                  <a:lnTo>
                    <a:pt x="187" y="410"/>
                  </a:lnTo>
                  <a:lnTo>
                    <a:pt x="443" y="410"/>
                  </a:lnTo>
                  <a:lnTo>
                    <a:pt x="443" y="277"/>
                  </a:lnTo>
                  <a:lnTo>
                    <a:pt x="187" y="277"/>
                  </a:lnTo>
                  <a:lnTo>
                    <a:pt x="187" y="133"/>
                  </a:lnTo>
                  <a:lnTo>
                    <a:pt x="464" y="133"/>
                  </a:lnTo>
                  <a:lnTo>
                    <a:pt x="464" y="0"/>
                  </a:lnTo>
                  <a:lnTo>
                    <a:pt x="0" y="0"/>
                  </a:lnTo>
                  <a:lnTo>
                    <a:pt x="0" y="702"/>
                  </a:lnTo>
                  <a:lnTo>
                    <a:pt x="466" y="702"/>
                  </a:lnTo>
                  <a:lnTo>
                    <a:pt x="466" y="569"/>
                  </a:lnTo>
                  <a:lnTo>
                    <a:pt x="187" y="569"/>
                  </a:lnTo>
                  <a:close/>
                </a:path>
              </a:pathLst>
            </a:custGeom>
            <a:grpFill/>
            <a:ln w="0">
              <a:noFill/>
            </a:ln>
          </p:spPr>
        </p:sp>
        <p:sp>
          <p:nvSpPr>
            <p:cNvPr id="20" name="Vrije vorm 19">
              <a:extLst>
                <a:ext uri="{FF2B5EF4-FFF2-40B4-BE49-F238E27FC236}">
                  <a16:creationId xmlns:a16="http://schemas.microsoft.com/office/drawing/2014/main" id="{3E8761C4-9BB6-EC4E-8B91-33AE2A6D3E93}"/>
                </a:ext>
              </a:extLst>
            </p:cNvPr>
            <p:cNvSpPr/>
            <p:nvPr/>
          </p:nvSpPr>
          <p:spPr>
            <a:xfrm>
              <a:off x="215712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1" name="Vrije vorm 20">
              <a:extLst>
                <a:ext uri="{FF2B5EF4-FFF2-40B4-BE49-F238E27FC236}">
                  <a16:creationId xmlns:a16="http://schemas.microsoft.com/office/drawing/2014/main" id="{DEBDCE69-B5F9-2642-AD95-BB6B1653F4F6}"/>
                </a:ext>
              </a:extLst>
            </p:cNvPr>
            <p:cNvSpPr/>
            <p:nvPr/>
          </p:nvSpPr>
          <p:spPr>
            <a:xfrm>
              <a:off x="1842840" y="3850200"/>
              <a:ext cx="192240" cy="252720"/>
            </a:xfrm>
            <a:custGeom>
              <a:avLst/>
              <a:gdLst/>
              <a:ahLst/>
              <a:cxnLst/>
              <a:rect l="0" t="0" r="r" b="b"/>
              <a:pathLst>
                <a:path w="535" h="703">
                  <a:moveTo>
                    <a:pt x="0" y="139"/>
                  </a:moveTo>
                  <a:lnTo>
                    <a:pt x="173" y="139"/>
                  </a:lnTo>
                  <a:lnTo>
                    <a:pt x="173" y="702"/>
                  </a:lnTo>
                  <a:lnTo>
                    <a:pt x="361" y="702"/>
                  </a:lnTo>
                  <a:lnTo>
                    <a:pt x="361" y="139"/>
                  </a:lnTo>
                  <a:lnTo>
                    <a:pt x="534" y="139"/>
                  </a:lnTo>
                  <a:lnTo>
                    <a:pt x="534" y="0"/>
                  </a:lnTo>
                  <a:lnTo>
                    <a:pt x="0" y="0"/>
                  </a:lnTo>
                  <a:lnTo>
                    <a:pt x="0" y="139"/>
                  </a:lnTo>
                  <a:close/>
                </a:path>
              </a:pathLst>
            </a:custGeom>
            <a:grpFill/>
            <a:ln w="0">
              <a:noFill/>
            </a:ln>
          </p:spPr>
        </p:sp>
        <p:sp>
          <p:nvSpPr>
            <p:cNvPr id="22" name="Vrije vorm 21">
              <a:extLst>
                <a:ext uri="{FF2B5EF4-FFF2-40B4-BE49-F238E27FC236}">
                  <a16:creationId xmlns:a16="http://schemas.microsoft.com/office/drawing/2014/main" id="{66D4D046-1E52-D44F-8C96-EFE32DFBD39E}"/>
                </a:ext>
              </a:extLst>
            </p:cNvPr>
            <p:cNvSpPr/>
            <p:nvPr/>
          </p:nvSpPr>
          <p:spPr>
            <a:xfrm>
              <a:off x="165348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3" name="Vrije vorm 22">
              <a:extLst>
                <a:ext uri="{FF2B5EF4-FFF2-40B4-BE49-F238E27FC236}">
                  <a16:creationId xmlns:a16="http://schemas.microsoft.com/office/drawing/2014/main" id="{7C658489-7E50-A844-BA0E-D1B6415E421A}"/>
                </a:ext>
              </a:extLst>
            </p:cNvPr>
            <p:cNvSpPr/>
            <p:nvPr/>
          </p:nvSpPr>
          <p:spPr>
            <a:xfrm>
              <a:off x="1382400" y="3850200"/>
              <a:ext cx="163080" cy="252720"/>
            </a:xfrm>
            <a:custGeom>
              <a:avLst/>
              <a:gdLst/>
              <a:ahLst/>
              <a:cxnLst/>
              <a:rect l="0" t="0" r="r" b="b"/>
              <a:pathLst>
                <a:path w="454" h="703">
                  <a:moveTo>
                    <a:pt x="188" y="0"/>
                  </a:moveTo>
                  <a:lnTo>
                    <a:pt x="0" y="0"/>
                  </a:lnTo>
                  <a:lnTo>
                    <a:pt x="0" y="702"/>
                  </a:lnTo>
                  <a:lnTo>
                    <a:pt x="453" y="702"/>
                  </a:lnTo>
                  <a:lnTo>
                    <a:pt x="453" y="563"/>
                  </a:lnTo>
                  <a:lnTo>
                    <a:pt x="188" y="563"/>
                  </a:lnTo>
                  <a:lnTo>
                    <a:pt x="188" y="0"/>
                  </a:lnTo>
                  <a:close/>
                </a:path>
              </a:pathLst>
            </a:custGeom>
            <a:grpFill/>
            <a:ln w="0">
              <a:noFill/>
            </a:ln>
          </p:spPr>
        </p:sp>
        <p:sp>
          <p:nvSpPr>
            <p:cNvPr id="24" name="Vrije vorm 23">
              <a:extLst>
                <a:ext uri="{FF2B5EF4-FFF2-40B4-BE49-F238E27FC236}">
                  <a16:creationId xmlns:a16="http://schemas.microsoft.com/office/drawing/2014/main" id="{63AF553F-D2EC-724B-B526-CD7A0DAFE952}"/>
                </a:ext>
              </a:extLst>
            </p:cNvPr>
            <p:cNvSpPr/>
            <p:nvPr/>
          </p:nvSpPr>
          <p:spPr>
            <a:xfrm>
              <a:off x="658080" y="3850200"/>
              <a:ext cx="194040" cy="252720"/>
            </a:xfrm>
            <a:custGeom>
              <a:avLst/>
              <a:gdLst/>
              <a:ahLst/>
              <a:cxnLst/>
              <a:rect l="0" t="0" r="r" b="b"/>
              <a:pathLst>
                <a:path w="543" h="703">
                  <a:moveTo>
                    <a:pt x="224" y="0"/>
                  </a:moveTo>
                  <a:lnTo>
                    <a:pt x="0" y="0"/>
                  </a:lnTo>
                  <a:lnTo>
                    <a:pt x="0" y="702"/>
                  </a:lnTo>
                  <a:lnTo>
                    <a:pt x="187" y="702"/>
                  </a:lnTo>
                  <a:lnTo>
                    <a:pt x="187" y="545"/>
                  </a:lnTo>
                  <a:lnTo>
                    <a:pt x="244" y="545"/>
                  </a:lnTo>
                  <a:cubicBezTo>
                    <a:pt x="432" y="549"/>
                    <a:pt x="542" y="413"/>
                    <a:pt x="539" y="268"/>
                  </a:cubicBezTo>
                  <a:cubicBezTo>
                    <a:pt x="536" y="111"/>
                    <a:pt x="438" y="0"/>
                    <a:pt x="224" y="0"/>
                  </a:cubicBezTo>
                  <a:moveTo>
                    <a:pt x="236" y="402"/>
                  </a:moveTo>
                  <a:lnTo>
                    <a:pt x="187" y="402"/>
                  </a:lnTo>
                  <a:lnTo>
                    <a:pt x="187" y="132"/>
                  </a:lnTo>
                  <a:lnTo>
                    <a:pt x="236" y="132"/>
                  </a:lnTo>
                  <a:cubicBezTo>
                    <a:pt x="301" y="132"/>
                    <a:pt x="358" y="193"/>
                    <a:pt x="358" y="265"/>
                  </a:cubicBezTo>
                  <a:cubicBezTo>
                    <a:pt x="358" y="339"/>
                    <a:pt x="301" y="402"/>
                    <a:pt x="236" y="402"/>
                  </a:cubicBezTo>
                  <a:close/>
                </a:path>
              </a:pathLst>
            </a:custGeom>
            <a:grpFill/>
            <a:ln w="0">
              <a:noFill/>
            </a:ln>
          </p:spPr>
        </p:sp>
        <p:sp>
          <p:nvSpPr>
            <p:cNvPr id="25" name="Vrije vorm 24">
              <a:extLst>
                <a:ext uri="{FF2B5EF4-FFF2-40B4-BE49-F238E27FC236}">
                  <a16:creationId xmlns:a16="http://schemas.microsoft.com/office/drawing/2014/main" id="{004640E3-24F6-8B4A-81CC-91B313B34D9C}"/>
                </a:ext>
              </a:extLst>
            </p:cNvPr>
            <p:cNvSpPr/>
            <p:nvPr/>
          </p:nvSpPr>
          <p:spPr>
            <a:xfrm>
              <a:off x="889200" y="3561120"/>
              <a:ext cx="423360" cy="685080"/>
            </a:xfrm>
            <a:custGeom>
              <a:avLst/>
              <a:gdLst/>
              <a:ahLst/>
              <a:cxnLst/>
              <a:rect l="0" t="0" r="r" b="b"/>
              <a:pathLst>
                <a:path w="1177" h="1904">
                  <a:moveTo>
                    <a:pt x="1176" y="889"/>
                  </a:moveTo>
                  <a:lnTo>
                    <a:pt x="1176" y="822"/>
                  </a:lnTo>
                  <a:lnTo>
                    <a:pt x="855" y="610"/>
                  </a:lnTo>
                  <a:cubicBezTo>
                    <a:pt x="862" y="633"/>
                    <a:pt x="865" y="684"/>
                    <a:pt x="835" y="748"/>
                  </a:cubicBezTo>
                  <a:cubicBezTo>
                    <a:pt x="797" y="830"/>
                    <a:pt x="700" y="895"/>
                    <a:pt x="670" y="914"/>
                  </a:cubicBezTo>
                  <a:cubicBezTo>
                    <a:pt x="633" y="937"/>
                    <a:pt x="614" y="959"/>
                    <a:pt x="608" y="979"/>
                  </a:cubicBezTo>
                  <a:cubicBezTo>
                    <a:pt x="605" y="991"/>
                    <a:pt x="600" y="1008"/>
                    <a:pt x="604" y="1026"/>
                  </a:cubicBezTo>
                  <a:cubicBezTo>
                    <a:pt x="644" y="1034"/>
                    <a:pt x="674" y="1067"/>
                    <a:pt x="674" y="1111"/>
                  </a:cubicBezTo>
                  <a:cubicBezTo>
                    <a:pt x="674" y="1161"/>
                    <a:pt x="633" y="1201"/>
                    <a:pt x="584" y="1201"/>
                  </a:cubicBezTo>
                  <a:cubicBezTo>
                    <a:pt x="534" y="1201"/>
                    <a:pt x="494" y="1161"/>
                    <a:pt x="494" y="1111"/>
                  </a:cubicBezTo>
                  <a:cubicBezTo>
                    <a:pt x="494" y="1068"/>
                    <a:pt x="525" y="1032"/>
                    <a:pt x="565" y="1024"/>
                  </a:cubicBezTo>
                  <a:lnTo>
                    <a:pt x="565" y="1023"/>
                  </a:lnTo>
                  <a:cubicBezTo>
                    <a:pt x="553" y="986"/>
                    <a:pt x="548" y="971"/>
                    <a:pt x="548" y="925"/>
                  </a:cubicBezTo>
                  <a:cubicBezTo>
                    <a:pt x="549" y="834"/>
                    <a:pt x="613" y="813"/>
                    <a:pt x="646" y="757"/>
                  </a:cubicBezTo>
                  <a:cubicBezTo>
                    <a:pt x="714" y="698"/>
                    <a:pt x="758" y="646"/>
                    <a:pt x="767" y="592"/>
                  </a:cubicBezTo>
                  <a:cubicBezTo>
                    <a:pt x="775" y="540"/>
                    <a:pt x="757" y="514"/>
                    <a:pt x="752" y="475"/>
                  </a:cubicBezTo>
                  <a:cubicBezTo>
                    <a:pt x="777" y="483"/>
                    <a:pt x="788" y="492"/>
                    <a:pt x="801" y="506"/>
                  </a:cubicBezTo>
                  <a:cubicBezTo>
                    <a:pt x="812" y="517"/>
                    <a:pt x="815" y="526"/>
                    <a:pt x="823" y="537"/>
                  </a:cubicBezTo>
                  <a:cubicBezTo>
                    <a:pt x="837" y="493"/>
                    <a:pt x="834" y="458"/>
                    <a:pt x="827" y="429"/>
                  </a:cubicBezTo>
                  <a:cubicBezTo>
                    <a:pt x="819" y="397"/>
                    <a:pt x="805" y="364"/>
                    <a:pt x="771" y="334"/>
                  </a:cubicBezTo>
                  <a:cubicBezTo>
                    <a:pt x="733" y="300"/>
                    <a:pt x="724" y="307"/>
                    <a:pt x="701" y="293"/>
                  </a:cubicBezTo>
                  <a:cubicBezTo>
                    <a:pt x="710" y="311"/>
                    <a:pt x="716" y="335"/>
                    <a:pt x="711" y="385"/>
                  </a:cubicBezTo>
                  <a:cubicBezTo>
                    <a:pt x="706" y="436"/>
                    <a:pt x="693" y="465"/>
                    <a:pt x="659" y="511"/>
                  </a:cubicBezTo>
                  <a:cubicBezTo>
                    <a:pt x="627" y="555"/>
                    <a:pt x="562" y="607"/>
                    <a:pt x="523" y="660"/>
                  </a:cubicBezTo>
                  <a:cubicBezTo>
                    <a:pt x="488" y="709"/>
                    <a:pt x="472" y="753"/>
                    <a:pt x="470" y="791"/>
                  </a:cubicBezTo>
                  <a:cubicBezTo>
                    <a:pt x="467" y="849"/>
                    <a:pt x="484" y="871"/>
                    <a:pt x="491" y="911"/>
                  </a:cubicBezTo>
                  <a:cubicBezTo>
                    <a:pt x="468" y="898"/>
                    <a:pt x="441" y="874"/>
                    <a:pt x="424" y="840"/>
                  </a:cubicBezTo>
                  <a:cubicBezTo>
                    <a:pt x="404" y="803"/>
                    <a:pt x="395" y="771"/>
                    <a:pt x="393" y="710"/>
                  </a:cubicBezTo>
                  <a:cubicBezTo>
                    <a:pt x="392" y="656"/>
                    <a:pt x="412" y="579"/>
                    <a:pt x="456" y="526"/>
                  </a:cubicBezTo>
                  <a:cubicBezTo>
                    <a:pt x="486" y="488"/>
                    <a:pt x="559" y="417"/>
                    <a:pt x="586" y="361"/>
                  </a:cubicBezTo>
                  <a:cubicBezTo>
                    <a:pt x="613" y="304"/>
                    <a:pt x="609" y="274"/>
                    <a:pt x="609" y="251"/>
                  </a:cubicBezTo>
                  <a:cubicBezTo>
                    <a:pt x="609" y="228"/>
                    <a:pt x="601" y="212"/>
                    <a:pt x="598" y="193"/>
                  </a:cubicBezTo>
                  <a:cubicBezTo>
                    <a:pt x="614" y="196"/>
                    <a:pt x="635" y="210"/>
                    <a:pt x="642" y="216"/>
                  </a:cubicBezTo>
                  <a:cubicBezTo>
                    <a:pt x="653" y="226"/>
                    <a:pt x="656" y="229"/>
                    <a:pt x="663" y="236"/>
                  </a:cubicBezTo>
                  <a:cubicBezTo>
                    <a:pt x="666" y="219"/>
                    <a:pt x="667" y="190"/>
                    <a:pt x="660" y="151"/>
                  </a:cubicBezTo>
                  <a:cubicBezTo>
                    <a:pt x="648" y="93"/>
                    <a:pt x="621" y="59"/>
                    <a:pt x="584" y="30"/>
                  </a:cubicBezTo>
                  <a:cubicBezTo>
                    <a:pt x="551" y="5"/>
                    <a:pt x="521" y="1"/>
                    <a:pt x="509" y="0"/>
                  </a:cubicBezTo>
                  <a:lnTo>
                    <a:pt x="504" y="0"/>
                  </a:lnTo>
                  <a:cubicBezTo>
                    <a:pt x="521" y="21"/>
                    <a:pt x="533" y="44"/>
                    <a:pt x="539" y="78"/>
                  </a:cubicBezTo>
                  <a:cubicBezTo>
                    <a:pt x="545" y="111"/>
                    <a:pt x="544" y="150"/>
                    <a:pt x="527" y="189"/>
                  </a:cubicBezTo>
                  <a:cubicBezTo>
                    <a:pt x="506" y="237"/>
                    <a:pt x="452" y="279"/>
                    <a:pt x="411" y="320"/>
                  </a:cubicBezTo>
                  <a:cubicBezTo>
                    <a:pt x="369" y="361"/>
                    <a:pt x="331" y="404"/>
                    <a:pt x="303" y="462"/>
                  </a:cubicBezTo>
                  <a:cubicBezTo>
                    <a:pt x="269" y="533"/>
                    <a:pt x="266" y="585"/>
                    <a:pt x="279" y="654"/>
                  </a:cubicBezTo>
                  <a:cubicBezTo>
                    <a:pt x="293" y="735"/>
                    <a:pt x="317" y="742"/>
                    <a:pt x="337" y="787"/>
                  </a:cubicBezTo>
                  <a:cubicBezTo>
                    <a:pt x="305" y="774"/>
                    <a:pt x="276" y="754"/>
                    <a:pt x="257" y="733"/>
                  </a:cubicBezTo>
                  <a:cubicBezTo>
                    <a:pt x="238" y="712"/>
                    <a:pt x="226" y="689"/>
                    <a:pt x="219" y="669"/>
                  </a:cubicBezTo>
                  <a:lnTo>
                    <a:pt x="0" y="818"/>
                  </a:lnTo>
                  <a:lnTo>
                    <a:pt x="0" y="1041"/>
                  </a:lnTo>
                  <a:lnTo>
                    <a:pt x="588" y="1534"/>
                  </a:lnTo>
                  <a:lnTo>
                    <a:pt x="753" y="1396"/>
                  </a:lnTo>
                  <a:cubicBezTo>
                    <a:pt x="777" y="1429"/>
                    <a:pt x="792" y="1470"/>
                    <a:pt x="792" y="1514"/>
                  </a:cubicBezTo>
                  <a:cubicBezTo>
                    <a:pt x="792" y="1626"/>
                    <a:pt x="701" y="1717"/>
                    <a:pt x="590" y="1717"/>
                  </a:cubicBezTo>
                  <a:cubicBezTo>
                    <a:pt x="478" y="1717"/>
                    <a:pt x="387" y="1626"/>
                    <a:pt x="387" y="1514"/>
                  </a:cubicBezTo>
                  <a:cubicBezTo>
                    <a:pt x="387" y="1492"/>
                    <a:pt x="391" y="1471"/>
                    <a:pt x="398" y="1451"/>
                  </a:cubicBezTo>
                  <a:lnTo>
                    <a:pt x="248" y="1325"/>
                  </a:lnTo>
                  <a:cubicBezTo>
                    <a:pt x="218" y="1381"/>
                    <a:pt x="200" y="1445"/>
                    <a:pt x="200" y="1513"/>
                  </a:cubicBezTo>
                  <a:cubicBezTo>
                    <a:pt x="200" y="1728"/>
                    <a:pt x="374" y="1903"/>
                    <a:pt x="590" y="1903"/>
                  </a:cubicBezTo>
                  <a:cubicBezTo>
                    <a:pt x="805" y="1903"/>
                    <a:pt x="980" y="1728"/>
                    <a:pt x="980" y="1513"/>
                  </a:cubicBezTo>
                  <a:cubicBezTo>
                    <a:pt x="980" y="1423"/>
                    <a:pt x="950" y="1340"/>
                    <a:pt x="898" y="1274"/>
                  </a:cubicBezTo>
                  <a:lnTo>
                    <a:pt x="1176" y="1041"/>
                  </a:lnTo>
                  <a:lnTo>
                    <a:pt x="1176" y="964"/>
                  </a:lnTo>
                  <a:lnTo>
                    <a:pt x="592" y="1455"/>
                  </a:lnTo>
                  <a:lnTo>
                    <a:pt x="592" y="1379"/>
                  </a:lnTo>
                  <a:lnTo>
                    <a:pt x="1176" y="889"/>
                  </a:lnTo>
                  <a:close/>
                </a:path>
              </a:pathLst>
            </a:custGeom>
            <a:grpFill/>
            <a:ln w="0">
              <a:noFill/>
            </a:ln>
          </p:spPr>
        </p:sp>
      </p:grpSp>
    </p:spTree>
    <p:extLst>
      <p:ext uri="{BB962C8B-B14F-4D97-AF65-F5344CB8AC3E}">
        <p14:creationId xmlns:p14="http://schemas.microsoft.com/office/powerpoint/2010/main" val="249552077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Voorpagina 2">
    <p:bg>
      <p:bgPr>
        <a:solidFill>
          <a:schemeClr val="tx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D7E3954-9E5E-B84E-A50A-8114141FC4F5}"/>
              </a:ext>
            </a:extLst>
          </p:cNvPr>
          <p:cNvSpPr/>
          <p:nvPr/>
        </p:nvSpPr>
        <p:spPr>
          <a:xfrm>
            <a:off x="0" y="6096311"/>
            <a:ext cx="2667175" cy="761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87" b="0" i="0" dirty="0">
              <a:latin typeface="Politie Text" panose="020B0503040000020204" pitchFamily="34" charset="77"/>
            </a:endParaRPr>
          </a:p>
        </p:txBody>
      </p:sp>
      <p:sp>
        <p:nvSpPr>
          <p:cNvPr id="8" name="Rectangle 2"/>
          <p:cNvSpPr>
            <a:spLocks noGrp="1" noChangeArrowheads="1"/>
          </p:cNvSpPr>
          <p:nvPr>
            <p:ph type="ctrTitle" hasCustomPrompt="1"/>
          </p:nvPr>
        </p:nvSpPr>
        <p:spPr>
          <a:xfrm>
            <a:off x="635642" y="657503"/>
            <a:ext cx="7200000" cy="720000"/>
          </a:xfrm>
          <a:prstGeom prst="rect">
            <a:avLst/>
          </a:prstGeom>
          <a:noFill/>
          <a:ln>
            <a:noFill/>
            <a:miter lim="800000"/>
            <a:headEnd/>
            <a:tailEnd/>
          </a:ln>
          <a:effectLst/>
        </p:spPr>
        <p:txBody>
          <a:bodyPr wrap="square" lIns="0" tIns="0" rIns="0" bIns="0" anchor="ctr" anchorCtr="0">
            <a:spAutoFit/>
          </a:bodyPr>
          <a:lstStyle>
            <a:lvl1pPr algn="l">
              <a:lnSpc>
                <a:spcPct val="90000"/>
              </a:lnSpc>
              <a:defRPr sz="4762">
                <a:solidFill>
                  <a:schemeClr val="bg2"/>
                </a:solidFill>
                <a:latin typeface="Politie Text" panose="020B0503040000020204" pitchFamily="34" charset="77"/>
              </a:defRPr>
            </a:lvl1pPr>
          </a:lstStyle>
          <a:p>
            <a:pPr lvl="0"/>
            <a:r>
              <a:rPr lang="nl-NL" altLang="nl-NL" noProof="0" dirty="0"/>
              <a:t>Titel</a:t>
            </a:r>
          </a:p>
        </p:txBody>
      </p:sp>
      <p:sp>
        <p:nvSpPr>
          <p:cNvPr id="9" name="Rectangle 3"/>
          <p:cNvSpPr>
            <a:spLocks noGrp="1" noChangeArrowheads="1"/>
          </p:cNvSpPr>
          <p:nvPr>
            <p:ph type="subTitle" idx="1" hasCustomPrompt="1"/>
          </p:nvPr>
        </p:nvSpPr>
        <p:spPr>
          <a:xfrm>
            <a:off x="635642" y="1508400"/>
            <a:ext cx="5332950" cy="1009764"/>
          </a:xfrm>
          <a:prstGeom prst="rect">
            <a:avLst/>
          </a:prstGeom>
          <a:noFill/>
          <a:ln w="12700">
            <a:noFill/>
          </a:ln>
          <a:effectLst/>
        </p:spPr>
        <p:txBody>
          <a:bodyPr wrap="square" lIns="0" tIns="0" rIns="0" bIns="0" anchor="ctr" anchorCtr="0">
            <a:spAutoFit/>
          </a:bodyPr>
          <a:lstStyle>
            <a:lvl1pPr marL="0" indent="0">
              <a:spcBef>
                <a:spcPts val="0"/>
              </a:spcBef>
              <a:buFont typeface="Wingdings" pitchFamily="2" charset="2"/>
              <a:buNone/>
              <a:defRPr sz="2822" b="0" i="0">
                <a:solidFill>
                  <a:schemeClr val="accent3"/>
                </a:solidFill>
                <a:latin typeface="Politie Text Medium" panose="020B0503040000020204" pitchFamily="34" charset="77"/>
              </a:defRPr>
            </a:lvl1pPr>
          </a:lstStyle>
          <a:p>
            <a:pPr lvl="0"/>
            <a:r>
              <a:rPr lang="nl-NL" altLang="nl-NL" noProof="0" dirty="0"/>
              <a:t>Klik om de ondertitelstijl te bewerken</a:t>
            </a:r>
          </a:p>
        </p:txBody>
      </p:sp>
      <p:sp>
        <p:nvSpPr>
          <p:cNvPr id="4" name="Tijdelijke aanduiding voor tekst 3">
            <a:extLst>
              <a:ext uri="{FF2B5EF4-FFF2-40B4-BE49-F238E27FC236}">
                <a16:creationId xmlns:a16="http://schemas.microsoft.com/office/drawing/2014/main" id="{65C3EE98-FE8F-D54F-9782-7BDF95FF6074}"/>
              </a:ext>
            </a:extLst>
          </p:cNvPr>
          <p:cNvSpPr>
            <a:spLocks noGrp="1"/>
          </p:cNvSpPr>
          <p:nvPr>
            <p:ph type="body" sz="quarter" idx="10"/>
          </p:nvPr>
        </p:nvSpPr>
        <p:spPr>
          <a:xfrm>
            <a:off x="635642" y="4856400"/>
            <a:ext cx="5332949" cy="360000"/>
          </a:xfrm>
          <a:prstGeom prst="rect">
            <a:avLst/>
          </a:prstGeom>
        </p:spPr>
        <p:txBody>
          <a:bodyPr tIns="0" anchor="ctr" anchorCtr="0"/>
          <a:lstStyle>
            <a:lvl1pPr marL="0" indent="0">
              <a:spcAft>
                <a:spcPts val="0"/>
              </a:spcAft>
              <a:buNone/>
              <a:defRPr sz="1411" b="0">
                <a:solidFill>
                  <a:schemeClr val="bg2"/>
                </a:solidFill>
              </a:defRPr>
            </a:lvl1pPr>
          </a:lstStyle>
          <a:p>
            <a:pPr lvl="0"/>
            <a:r>
              <a:rPr lang="en-GB"/>
              <a:t>Click to edit Master text styles</a:t>
            </a:r>
          </a:p>
        </p:txBody>
      </p:sp>
      <p:grpSp>
        <p:nvGrpSpPr>
          <p:cNvPr id="18" name="Groep 17">
            <a:extLst>
              <a:ext uri="{FF2B5EF4-FFF2-40B4-BE49-F238E27FC236}">
                <a16:creationId xmlns:a16="http://schemas.microsoft.com/office/drawing/2014/main" id="{C7B5F448-F09F-A441-AA93-8A1508A933AE}"/>
              </a:ext>
            </a:extLst>
          </p:cNvPr>
          <p:cNvGrpSpPr>
            <a:grpSpLocks noChangeAspect="1"/>
          </p:cNvGrpSpPr>
          <p:nvPr/>
        </p:nvGrpSpPr>
        <p:grpSpPr>
          <a:xfrm>
            <a:off x="635642" y="5816918"/>
            <a:ext cx="1778006" cy="644763"/>
            <a:chOff x="658080" y="3561120"/>
            <a:chExt cx="1889280" cy="685080"/>
          </a:xfrm>
          <a:solidFill>
            <a:schemeClr val="bg2"/>
          </a:solidFill>
        </p:grpSpPr>
        <p:sp>
          <p:nvSpPr>
            <p:cNvPr id="19" name="Vrije vorm 18">
              <a:extLst>
                <a:ext uri="{FF2B5EF4-FFF2-40B4-BE49-F238E27FC236}">
                  <a16:creationId xmlns:a16="http://schemas.microsoft.com/office/drawing/2014/main" id="{7B539A79-E8E9-B443-A22E-0408D6483042}"/>
                </a:ext>
              </a:extLst>
            </p:cNvPr>
            <p:cNvSpPr/>
            <p:nvPr/>
          </p:nvSpPr>
          <p:spPr>
            <a:xfrm>
              <a:off x="2379600" y="3850200"/>
              <a:ext cx="167760" cy="252720"/>
            </a:xfrm>
            <a:custGeom>
              <a:avLst/>
              <a:gdLst/>
              <a:ahLst/>
              <a:cxnLst/>
              <a:rect l="0" t="0" r="r" b="b"/>
              <a:pathLst>
                <a:path w="467" h="703">
                  <a:moveTo>
                    <a:pt x="187" y="569"/>
                  </a:moveTo>
                  <a:lnTo>
                    <a:pt x="187" y="410"/>
                  </a:lnTo>
                  <a:lnTo>
                    <a:pt x="443" y="410"/>
                  </a:lnTo>
                  <a:lnTo>
                    <a:pt x="443" y="277"/>
                  </a:lnTo>
                  <a:lnTo>
                    <a:pt x="187" y="277"/>
                  </a:lnTo>
                  <a:lnTo>
                    <a:pt x="187" y="133"/>
                  </a:lnTo>
                  <a:lnTo>
                    <a:pt x="464" y="133"/>
                  </a:lnTo>
                  <a:lnTo>
                    <a:pt x="464" y="0"/>
                  </a:lnTo>
                  <a:lnTo>
                    <a:pt x="0" y="0"/>
                  </a:lnTo>
                  <a:lnTo>
                    <a:pt x="0" y="702"/>
                  </a:lnTo>
                  <a:lnTo>
                    <a:pt x="466" y="702"/>
                  </a:lnTo>
                  <a:lnTo>
                    <a:pt x="466" y="569"/>
                  </a:lnTo>
                  <a:lnTo>
                    <a:pt x="187" y="569"/>
                  </a:lnTo>
                  <a:close/>
                </a:path>
              </a:pathLst>
            </a:custGeom>
            <a:grpFill/>
            <a:ln w="0">
              <a:noFill/>
            </a:ln>
          </p:spPr>
        </p:sp>
        <p:sp>
          <p:nvSpPr>
            <p:cNvPr id="20" name="Vrije vorm 19">
              <a:extLst>
                <a:ext uri="{FF2B5EF4-FFF2-40B4-BE49-F238E27FC236}">
                  <a16:creationId xmlns:a16="http://schemas.microsoft.com/office/drawing/2014/main" id="{3E8761C4-9BB6-EC4E-8B91-33AE2A6D3E93}"/>
                </a:ext>
              </a:extLst>
            </p:cNvPr>
            <p:cNvSpPr/>
            <p:nvPr/>
          </p:nvSpPr>
          <p:spPr>
            <a:xfrm>
              <a:off x="215712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1" name="Vrije vorm 20">
              <a:extLst>
                <a:ext uri="{FF2B5EF4-FFF2-40B4-BE49-F238E27FC236}">
                  <a16:creationId xmlns:a16="http://schemas.microsoft.com/office/drawing/2014/main" id="{DEBDCE69-B5F9-2642-AD95-BB6B1653F4F6}"/>
                </a:ext>
              </a:extLst>
            </p:cNvPr>
            <p:cNvSpPr/>
            <p:nvPr/>
          </p:nvSpPr>
          <p:spPr>
            <a:xfrm>
              <a:off x="1842840" y="3850200"/>
              <a:ext cx="192240" cy="252720"/>
            </a:xfrm>
            <a:custGeom>
              <a:avLst/>
              <a:gdLst/>
              <a:ahLst/>
              <a:cxnLst/>
              <a:rect l="0" t="0" r="r" b="b"/>
              <a:pathLst>
                <a:path w="535" h="703">
                  <a:moveTo>
                    <a:pt x="0" y="139"/>
                  </a:moveTo>
                  <a:lnTo>
                    <a:pt x="173" y="139"/>
                  </a:lnTo>
                  <a:lnTo>
                    <a:pt x="173" y="702"/>
                  </a:lnTo>
                  <a:lnTo>
                    <a:pt x="361" y="702"/>
                  </a:lnTo>
                  <a:lnTo>
                    <a:pt x="361" y="139"/>
                  </a:lnTo>
                  <a:lnTo>
                    <a:pt x="534" y="139"/>
                  </a:lnTo>
                  <a:lnTo>
                    <a:pt x="534" y="0"/>
                  </a:lnTo>
                  <a:lnTo>
                    <a:pt x="0" y="0"/>
                  </a:lnTo>
                  <a:lnTo>
                    <a:pt x="0" y="139"/>
                  </a:lnTo>
                  <a:close/>
                </a:path>
              </a:pathLst>
            </a:custGeom>
            <a:grpFill/>
            <a:ln w="0">
              <a:noFill/>
            </a:ln>
          </p:spPr>
        </p:sp>
        <p:sp>
          <p:nvSpPr>
            <p:cNvPr id="22" name="Vrije vorm 21">
              <a:extLst>
                <a:ext uri="{FF2B5EF4-FFF2-40B4-BE49-F238E27FC236}">
                  <a16:creationId xmlns:a16="http://schemas.microsoft.com/office/drawing/2014/main" id="{66D4D046-1E52-D44F-8C96-EFE32DFBD39E}"/>
                </a:ext>
              </a:extLst>
            </p:cNvPr>
            <p:cNvSpPr/>
            <p:nvPr/>
          </p:nvSpPr>
          <p:spPr>
            <a:xfrm>
              <a:off x="165348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3" name="Vrije vorm 22">
              <a:extLst>
                <a:ext uri="{FF2B5EF4-FFF2-40B4-BE49-F238E27FC236}">
                  <a16:creationId xmlns:a16="http://schemas.microsoft.com/office/drawing/2014/main" id="{7C658489-7E50-A844-BA0E-D1B6415E421A}"/>
                </a:ext>
              </a:extLst>
            </p:cNvPr>
            <p:cNvSpPr/>
            <p:nvPr/>
          </p:nvSpPr>
          <p:spPr>
            <a:xfrm>
              <a:off x="1382400" y="3850200"/>
              <a:ext cx="163080" cy="252720"/>
            </a:xfrm>
            <a:custGeom>
              <a:avLst/>
              <a:gdLst/>
              <a:ahLst/>
              <a:cxnLst/>
              <a:rect l="0" t="0" r="r" b="b"/>
              <a:pathLst>
                <a:path w="454" h="703">
                  <a:moveTo>
                    <a:pt x="188" y="0"/>
                  </a:moveTo>
                  <a:lnTo>
                    <a:pt x="0" y="0"/>
                  </a:lnTo>
                  <a:lnTo>
                    <a:pt x="0" y="702"/>
                  </a:lnTo>
                  <a:lnTo>
                    <a:pt x="453" y="702"/>
                  </a:lnTo>
                  <a:lnTo>
                    <a:pt x="453" y="563"/>
                  </a:lnTo>
                  <a:lnTo>
                    <a:pt x="188" y="563"/>
                  </a:lnTo>
                  <a:lnTo>
                    <a:pt x="188" y="0"/>
                  </a:lnTo>
                  <a:close/>
                </a:path>
              </a:pathLst>
            </a:custGeom>
            <a:grpFill/>
            <a:ln w="0">
              <a:noFill/>
            </a:ln>
          </p:spPr>
        </p:sp>
        <p:sp>
          <p:nvSpPr>
            <p:cNvPr id="24" name="Vrije vorm 23">
              <a:extLst>
                <a:ext uri="{FF2B5EF4-FFF2-40B4-BE49-F238E27FC236}">
                  <a16:creationId xmlns:a16="http://schemas.microsoft.com/office/drawing/2014/main" id="{63AF553F-D2EC-724B-B526-CD7A0DAFE952}"/>
                </a:ext>
              </a:extLst>
            </p:cNvPr>
            <p:cNvSpPr/>
            <p:nvPr/>
          </p:nvSpPr>
          <p:spPr>
            <a:xfrm>
              <a:off x="658080" y="3850200"/>
              <a:ext cx="194040" cy="252720"/>
            </a:xfrm>
            <a:custGeom>
              <a:avLst/>
              <a:gdLst/>
              <a:ahLst/>
              <a:cxnLst/>
              <a:rect l="0" t="0" r="r" b="b"/>
              <a:pathLst>
                <a:path w="543" h="703">
                  <a:moveTo>
                    <a:pt x="224" y="0"/>
                  </a:moveTo>
                  <a:lnTo>
                    <a:pt x="0" y="0"/>
                  </a:lnTo>
                  <a:lnTo>
                    <a:pt x="0" y="702"/>
                  </a:lnTo>
                  <a:lnTo>
                    <a:pt x="187" y="702"/>
                  </a:lnTo>
                  <a:lnTo>
                    <a:pt x="187" y="545"/>
                  </a:lnTo>
                  <a:lnTo>
                    <a:pt x="244" y="545"/>
                  </a:lnTo>
                  <a:cubicBezTo>
                    <a:pt x="432" y="549"/>
                    <a:pt x="542" y="413"/>
                    <a:pt x="539" y="268"/>
                  </a:cubicBezTo>
                  <a:cubicBezTo>
                    <a:pt x="536" y="111"/>
                    <a:pt x="438" y="0"/>
                    <a:pt x="224" y="0"/>
                  </a:cubicBezTo>
                  <a:moveTo>
                    <a:pt x="236" y="402"/>
                  </a:moveTo>
                  <a:lnTo>
                    <a:pt x="187" y="402"/>
                  </a:lnTo>
                  <a:lnTo>
                    <a:pt x="187" y="132"/>
                  </a:lnTo>
                  <a:lnTo>
                    <a:pt x="236" y="132"/>
                  </a:lnTo>
                  <a:cubicBezTo>
                    <a:pt x="301" y="132"/>
                    <a:pt x="358" y="193"/>
                    <a:pt x="358" y="265"/>
                  </a:cubicBezTo>
                  <a:cubicBezTo>
                    <a:pt x="358" y="339"/>
                    <a:pt x="301" y="402"/>
                    <a:pt x="236" y="402"/>
                  </a:cubicBezTo>
                  <a:close/>
                </a:path>
              </a:pathLst>
            </a:custGeom>
            <a:grpFill/>
            <a:ln w="0">
              <a:noFill/>
            </a:ln>
          </p:spPr>
        </p:sp>
        <p:sp>
          <p:nvSpPr>
            <p:cNvPr id="25" name="Vrije vorm 24">
              <a:extLst>
                <a:ext uri="{FF2B5EF4-FFF2-40B4-BE49-F238E27FC236}">
                  <a16:creationId xmlns:a16="http://schemas.microsoft.com/office/drawing/2014/main" id="{004640E3-24F6-8B4A-81CC-91B313B34D9C}"/>
                </a:ext>
              </a:extLst>
            </p:cNvPr>
            <p:cNvSpPr/>
            <p:nvPr/>
          </p:nvSpPr>
          <p:spPr>
            <a:xfrm>
              <a:off x="889200" y="3561120"/>
              <a:ext cx="423360" cy="685080"/>
            </a:xfrm>
            <a:custGeom>
              <a:avLst/>
              <a:gdLst/>
              <a:ahLst/>
              <a:cxnLst/>
              <a:rect l="0" t="0" r="r" b="b"/>
              <a:pathLst>
                <a:path w="1177" h="1904">
                  <a:moveTo>
                    <a:pt x="1176" y="889"/>
                  </a:moveTo>
                  <a:lnTo>
                    <a:pt x="1176" y="822"/>
                  </a:lnTo>
                  <a:lnTo>
                    <a:pt x="855" y="610"/>
                  </a:lnTo>
                  <a:cubicBezTo>
                    <a:pt x="862" y="633"/>
                    <a:pt x="865" y="684"/>
                    <a:pt x="835" y="748"/>
                  </a:cubicBezTo>
                  <a:cubicBezTo>
                    <a:pt x="797" y="830"/>
                    <a:pt x="700" y="895"/>
                    <a:pt x="670" y="914"/>
                  </a:cubicBezTo>
                  <a:cubicBezTo>
                    <a:pt x="633" y="937"/>
                    <a:pt x="614" y="959"/>
                    <a:pt x="608" y="979"/>
                  </a:cubicBezTo>
                  <a:cubicBezTo>
                    <a:pt x="605" y="991"/>
                    <a:pt x="600" y="1008"/>
                    <a:pt x="604" y="1026"/>
                  </a:cubicBezTo>
                  <a:cubicBezTo>
                    <a:pt x="644" y="1034"/>
                    <a:pt x="674" y="1067"/>
                    <a:pt x="674" y="1111"/>
                  </a:cubicBezTo>
                  <a:cubicBezTo>
                    <a:pt x="674" y="1161"/>
                    <a:pt x="633" y="1201"/>
                    <a:pt x="584" y="1201"/>
                  </a:cubicBezTo>
                  <a:cubicBezTo>
                    <a:pt x="534" y="1201"/>
                    <a:pt x="494" y="1161"/>
                    <a:pt x="494" y="1111"/>
                  </a:cubicBezTo>
                  <a:cubicBezTo>
                    <a:pt x="494" y="1068"/>
                    <a:pt x="525" y="1032"/>
                    <a:pt x="565" y="1024"/>
                  </a:cubicBezTo>
                  <a:lnTo>
                    <a:pt x="565" y="1023"/>
                  </a:lnTo>
                  <a:cubicBezTo>
                    <a:pt x="553" y="986"/>
                    <a:pt x="548" y="971"/>
                    <a:pt x="548" y="925"/>
                  </a:cubicBezTo>
                  <a:cubicBezTo>
                    <a:pt x="549" y="834"/>
                    <a:pt x="613" y="813"/>
                    <a:pt x="646" y="757"/>
                  </a:cubicBezTo>
                  <a:cubicBezTo>
                    <a:pt x="714" y="698"/>
                    <a:pt x="758" y="646"/>
                    <a:pt x="767" y="592"/>
                  </a:cubicBezTo>
                  <a:cubicBezTo>
                    <a:pt x="775" y="540"/>
                    <a:pt x="757" y="514"/>
                    <a:pt x="752" y="475"/>
                  </a:cubicBezTo>
                  <a:cubicBezTo>
                    <a:pt x="777" y="483"/>
                    <a:pt x="788" y="492"/>
                    <a:pt x="801" y="506"/>
                  </a:cubicBezTo>
                  <a:cubicBezTo>
                    <a:pt x="812" y="517"/>
                    <a:pt x="815" y="526"/>
                    <a:pt x="823" y="537"/>
                  </a:cubicBezTo>
                  <a:cubicBezTo>
                    <a:pt x="837" y="493"/>
                    <a:pt x="834" y="458"/>
                    <a:pt x="827" y="429"/>
                  </a:cubicBezTo>
                  <a:cubicBezTo>
                    <a:pt x="819" y="397"/>
                    <a:pt x="805" y="364"/>
                    <a:pt x="771" y="334"/>
                  </a:cubicBezTo>
                  <a:cubicBezTo>
                    <a:pt x="733" y="300"/>
                    <a:pt x="724" y="307"/>
                    <a:pt x="701" y="293"/>
                  </a:cubicBezTo>
                  <a:cubicBezTo>
                    <a:pt x="710" y="311"/>
                    <a:pt x="716" y="335"/>
                    <a:pt x="711" y="385"/>
                  </a:cubicBezTo>
                  <a:cubicBezTo>
                    <a:pt x="706" y="436"/>
                    <a:pt x="693" y="465"/>
                    <a:pt x="659" y="511"/>
                  </a:cubicBezTo>
                  <a:cubicBezTo>
                    <a:pt x="627" y="555"/>
                    <a:pt x="562" y="607"/>
                    <a:pt x="523" y="660"/>
                  </a:cubicBezTo>
                  <a:cubicBezTo>
                    <a:pt x="488" y="709"/>
                    <a:pt x="472" y="753"/>
                    <a:pt x="470" y="791"/>
                  </a:cubicBezTo>
                  <a:cubicBezTo>
                    <a:pt x="467" y="849"/>
                    <a:pt x="484" y="871"/>
                    <a:pt x="491" y="911"/>
                  </a:cubicBezTo>
                  <a:cubicBezTo>
                    <a:pt x="468" y="898"/>
                    <a:pt x="441" y="874"/>
                    <a:pt x="424" y="840"/>
                  </a:cubicBezTo>
                  <a:cubicBezTo>
                    <a:pt x="404" y="803"/>
                    <a:pt x="395" y="771"/>
                    <a:pt x="393" y="710"/>
                  </a:cubicBezTo>
                  <a:cubicBezTo>
                    <a:pt x="392" y="656"/>
                    <a:pt x="412" y="579"/>
                    <a:pt x="456" y="526"/>
                  </a:cubicBezTo>
                  <a:cubicBezTo>
                    <a:pt x="486" y="488"/>
                    <a:pt x="559" y="417"/>
                    <a:pt x="586" y="361"/>
                  </a:cubicBezTo>
                  <a:cubicBezTo>
                    <a:pt x="613" y="304"/>
                    <a:pt x="609" y="274"/>
                    <a:pt x="609" y="251"/>
                  </a:cubicBezTo>
                  <a:cubicBezTo>
                    <a:pt x="609" y="228"/>
                    <a:pt x="601" y="212"/>
                    <a:pt x="598" y="193"/>
                  </a:cubicBezTo>
                  <a:cubicBezTo>
                    <a:pt x="614" y="196"/>
                    <a:pt x="635" y="210"/>
                    <a:pt x="642" y="216"/>
                  </a:cubicBezTo>
                  <a:cubicBezTo>
                    <a:pt x="653" y="226"/>
                    <a:pt x="656" y="229"/>
                    <a:pt x="663" y="236"/>
                  </a:cubicBezTo>
                  <a:cubicBezTo>
                    <a:pt x="666" y="219"/>
                    <a:pt x="667" y="190"/>
                    <a:pt x="660" y="151"/>
                  </a:cubicBezTo>
                  <a:cubicBezTo>
                    <a:pt x="648" y="93"/>
                    <a:pt x="621" y="59"/>
                    <a:pt x="584" y="30"/>
                  </a:cubicBezTo>
                  <a:cubicBezTo>
                    <a:pt x="551" y="5"/>
                    <a:pt x="521" y="1"/>
                    <a:pt x="509" y="0"/>
                  </a:cubicBezTo>
                  <a:lnTo>
                    <a:pt x="504" y="0"/>
                  </a:lnTo>
                  <a:cubicBezTo>
                    <a:pt x="521" y="21"/>
                    <a:pt x="533" y="44"/>
                    <a:pt x="539" y="78"/>
                  </a:cubicBezTo>
                  <a:cubicBezTo>
                    <a:pt x="545" y="111"/>
                    <a:pt x="544" y="150"/>
                    <a:pt x="527" y="189"/>
                  </a:cubicBezTo>
                  <a:cubicBezTo>
                    <a:pt x="506" y="237"/>
                    <a:pt x="452" y="279"/>
                    <a:pt x="411" y="320"/>
                  </a:cubicBezTo>
                  <a:cubicBezTo>
                    <a:pt x="369" y="361"/>
                    <a:pt x="331" y="404"/>
                    <a:pt x="303" y="462"/>
                  </a:cubicBezTo>
                  <a:cubicBezTo>
                    <a:pt x="269" y="533"/>
                    <a:pt x="266" y="585"/>
                    <a:pt x="279" y="654"/>
                  </a:cubicBezTo>
                  <a:cubicBezTo>
                    <a:pt x="293" y="735"/>
                    <a:pt x="317" y="742"/>
                    <a:pt x="337" y="787"/>
                  </a:cubicBezTo>
                  <a:cubicBezTo>
                    <a:pt x="305" y="774"/>
                    <a:pt x="276" y="754"/>
                    <a:pt x="257" y="733"/>
                  </a:cubicBezTo>
                  <a:cubicBezTo>
                    <a:pt x="238" y="712"/>
                    <a:pt x="226" y="689"/>
                    <a:pt x="219" y="669"/>
                  </a:cubicBezTo>
                  <a:lnTo>
                    <a:pt x="0" y="818"/>
                  </a:lnTo>
                  <a:lnTo>
                    <a:pt x="0" y="1041"/>
                  </a:lnTo>
                  <a:lnTo>
                    <a:pt x="588" y="1534"/>
                  </a:lnTo>
                  <a:lnTo>
                    <a:pt x="753" y="1396"/>
                  </a:lnTo>
                  <a:cubicBezTo>
                    <a:pt x="777" y="1429"/>
                    <a:pt x="792" y="1470"/>
                    <a:pt x="792" y="1514"/>
                  </a:cubicBezTo>
                  <a:cubicBezTo>
                    <a:pt x="792" y="1626"/>
                    <a:pt x="701" y="1717"/>
                    <a:pt x="590" y="1717"/>
                  </a:cubicBezTo>
                  <a:cubicBezTo>
                    <a:pt x="478" y="1717"/>
                    <a:pt x="387" y="1626"/>
                    <a:pt x="387" y="1514"/>
                  </a:cubicBezTo>
                  <a:cubicBezTo>
                    <a:pt x="387" y="1492"/>
                    <a:pt x="391" y="1471"/>
                    <a:pt x="398" y="1451"/>
                  </a:cubicBezTo>
                  <a:lnTo>
                    <a:pt x="248" y="1325"/>
                  </a:lnTo>
                  <a:cubicBezTo>
                    <a:pt x="218" y="1381"/>
                    <a:pt x="200" y="1445"/>
                    <a:pt x="200" y="1513"/>
                  </a:cubicBezTo>
                  <a:cubicBezTo>
                    <a:pt x="200" y="1728"/>
                    <a:pt x="374" y="1903"/>
                    <a:pt x="590" y="1903"/>
                  </a:cubicBezTo>
                  <a:cubicBezTo>
                    <a:pt x="805" y="1903"/>
                    <a:pt x="980" y="1728"/>
                    <a:pt x="980" y="1513"/>
                  </a:cubicBezTo>
                  <a:cubicBezTo>
                    <a:pt x="980" y="1423"/>
                    <a:pt x="950" y="1340"/>
                    <a:pt x="898" y="1274"/>
                  </a:cubicBezTo>
                  <a:lnTo>
                    <a:pt x="1176" y="1041"/>
                  </a:lnTo>
                  <a:lnTo>
                    <a:pt x="1176" y="964"/>
                  </a:lnTo>
                  <a:lnTo>
                    <a:pt x="592" y="1455"/>
                  </a:lnTo>
                  <a:lnTo>
                    <a:pt x="592" y="1379"/>
                  </a:lnTo>
                  <a:lnTo>
                    <a:pt x="1176" y="889"/>
                  </a:lnTo>
                  <a:close/>
                </a:path>
              </a:pathLst>
            </a:custGeom>
            <a:grpFill/>
            <a:ln w="0">
              <a:noFill/>
            </a:ln>
          </p:spPr>
        </p:sp>
      </p:grpSp>
    </p:spTree>
    <p:extLst>
      <p:ext uri="{BB962C8B-B14F-4D97-AF65-F5344CB8AC3E}">
        <p14:creationId xmlns:p14="http://schemas.microsoft.com/office/powerpoint/2010/main" val="179177638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Basis">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a:prstGeom prst="rect">
            <a:avLst/>
          </a:prstGeom>
        </p:spPr>
        <p:txBody>
          <a:bodyPr tIns="0" anchor="ctr" anchorCtr="0"/>
          <a:lstStyle>
            <a:lvl1pPr>
              <a:defRPr sz="3528"/>
            </a:lvl1pPr>
          </a:lstStyle>
          <a:p>
            <a:r>
              <a:rPr lang="en-GB"/>
              <a:t>Click to edit Master title style</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hasCustomPrompt="1"/>
          </p:nvPr>
        </p:nvSpPr>
        <p:spPr>
          <a:xfrm>
            <a:off x="635642" y="1329179"/>
            <a:ext cx="10920717" cy="4726563"/>
          </a:xfrm>
          <a:prstGeom prst="rect">
            <a:avLst/>
          </a:prstGeom>
        </p:spPr>
        <p:txBody>
          <a:bodyPr tIns="0" anchor="t" anchorCtr="0"/>
          <a:lstStyle>
            <a:lvl1pPr>
              <a:spcAft>
                <a:spcPts val="300"/>
              </a:spcAft>
              <a:defRPr>
                <a:solidFill>
                  <a:schemeClr val="accent1"/>
                </a:solidFill>
              </a:defRPr>
            </a:lvl1pPr>
            <a:lvl2pPr>
              <a:spcAft>
                <a:spcPts val="600"/>
              </a:spcAft>
              <a:defRPr sz="1900">
                <a:solidFill>
                  <a:schemeClr val="tx1"/>
                </a:solidFill>
              </a:defRPr>
            </a:lvl2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a:xfrm>
            <a:off x="8813579" y="6223727"/>
            <a:ext cx="2742780" cy="634274"/>
          </a:xfrm>
          <a:prstGeom prst="rect">
            <a:avLst/>
          </a:prstGeom>
        </p:spPr>
        <p:txBody>
          <a:bodyPr/>
          <a:lstStyle/>
          <a:p>
            <a:fld id="{A8570E88-BFEE-4FE8-9AE1-20DCB23AB20E}" type="slidenum">
              <a:rPr lang="nl-NL" smtClean="0"/>
              <a:t>‹nr.›</a:t>
            </a:fld>
            <a:endParaRPr lang="nl-NL"/>
          </a:p>
        </p:txBody>
      </p:sp>
      <p:pic>
        <p:nvPicPr>
          <p:cNvPr id="5" name="Graphic 4">
            <a:extLst>
              <a:ext uri="{FF2B5EF4-FFF2-40B4-BE49-F238E27FC236}">
                <a16:creationId xmlns:a16="http://schemas.microsoft.com/office/drawing/2014/main" id="{F08CC304-C3AA-AE65-517D-BA0CD2A2EB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2" y="6299544"/>
            <a:ext cx="1523300" cy="330065"/>
          </a:xfrm>
          <a:prstGeom prst="rect">
            <a:avLst/>
          </a:prstGeom>
        </p:spPr>
      </p:pic>
    </p:spTree>
    <p:extLst>
      <p:ext uri="{BB962C8B-B14F-4D97-AF65-F5344CB8AC3E}">
        <p14:creationId xmlns:p14="http://schemas.microsoft.com/office/powerpoint/2010/main" val="138465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verticaal met afbeelding">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grpSp>
        <p:nvGrpSpPr>
          <p:cNvPr id="23" name="Groep 22"/>
          <p:cNvGrpSpPr/>
          <p:nvPr userDrawn="1"/>
        </p:nvGrpSpPr>
        <p:grpSpPr>
          <a:xfrm>
            <a:off x="0" y="1"/>
            <a:ext cx="12192000" cy="1879600"/>
            <a:chOff x="0" y="0"/>
            <a:chExt cx="12192000" cy="1879600"/>
          </a:xfrm>
        </p:grpSpPr>
        <p:pic>
          <p:nvPicPr>
            <p:cNvPr id="14" name="Afbeelding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2050" name="Picture 2"/>
            <p:cNvPicPr>
              <a:picLocks noChangeAspect="1" noChangeArrowheads="1"/>
            </p:cNvPicPr>
            <p:nvPr userDrawn="1"/>
          </p:nvPicPr>
          <p:blipFill>
            <a:blip r:embed="rId4" cstate="print"/>
            <a:srcRect/>
            <a:stretch>
              <a:fillRect/>
            </a:stretch>
          </p:blipFill>
          <p:spPr bwMode="auto">
            <a:xfrm>
              <a:off x="6446654" y="334791"/>
              <a:ext cx="2309812" cy="804862"/>
            </a:xfrm>
            <a:prstGeom prst="rect">
              <a:avLst/>
            </a:prstGeom>
            <a:noFill/>
            <a:ln w="9525">
              <a:noFill/>
              <a:miter lim="800000"/>
              <a:headEnd/>
              <a:tailEnd/>
            </a:ln>
            <a:effectLst/>
          </p:spPr>
        </p:pic>
      </p:grpSp>
    </p:spTree>
    <p:extLst>
      <p:ext uri="{BB962C8B-B14F-4D97-AF65-F5344CB8AC3E}">
        <p14:creationId xmlns:p14="http://schemas.microsoft.com/office/powerpoint/2010/main" val="6262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Afbeelding aflopen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111EAE21-F9BA-C641-BF95-0AA2FE163DD5}"/>
              </a:ext>
            </a:extLst>
          </p:cNvPr>
          <p:cNvSpPr>
            <a:spLocks noGrp="1"/>
          </p:cNvSpPr>
          <p:nvPr>
            <p:ph sz="quarter" idx="14" hasCustomPrompt="1"/>
          </p:nvPr>
        </p:nvSpPr>
        <p:spPr>
          <a:xfrm>
            <a:off x="7112467" y="0"/>
            <a:ext cx="5079533" cy="6858000"/>
          </a:xfrm>
          <a:prstGeom prst="rect">
            <a:avLst/>
          </a:prstGeom>
          <a:solidFill>
            <a:schemeClr val="bg2"/>
          </a:solidFill>
        </p:spPr>
        <p:txBody>
          <a:bodyPr vert="horz" lIns="0" tIns="432000" rIns="0" bIns="0" rtlCol="0">
            <a:noAutofit/>
          </a:bodyPr>
          <a:lstStyle>
            <a:lvl1pPr marL="0" marR="0" indent="0" algn="ctr" defTabSz="1219049" rtl="0" eaLnBrk="1" fontAlgn="auto" latinLnBrk="0" hangingPunct="1">
              <a:lnSpc>
                <a:spcPct val="100000"/>
              </a:lnSpc>
              <a:spcBef>
                <a:spcPts val="0"/>
              </a:spcBef>
              <a:spcAft>
                <a:spcPts val="529"/>
              </a:spcAft>
              <a:buClrTx/>
              <a:buSzTx/>
              <a:buFont typeface="Arial" panose="020B0604020202020204" pitchFamily="34" charset="0"/>
              <a:buNone/>
              <a:tabLst/>
              <a:defRPr lang="nl-NL" dirty="0" smtClean="0">
                <a:solidFill>
                  <a:schemeClr val="tx1"/>
                </a:solidFill>
              </a:defRPr>
            </a:lvl1pPr>
            <a:lvl2pPr>
              <a:defRPr lang="nl-NL" dirty="0" smtClean="0"/>
            </a:lvl2pPr>
            <a:lvl3pPr>
              <a:defRPr lang="nl-NL" dirty="0" smtClean="0"/>
            </a:lvl3pPr>
            <a:lvl4pPr>
              <a:defRPr lang="nl-NL" dirty="0" smtClean="0"/>
            </a:lvl4pPr>
            <a:lvl5pPr>
              <a:defRPr lang="nl-NL" dirty="0"/>
            </a:lvl5pPr>
          </a:lstStyle>
          <a:p>
            <a:pPr marL="0" marR="0" lvl="0" indent="0" algn="ctr" defTabSz="1219049" rtl="0" eaLnBrk="1" fontAlgn="auto" latinLnBrk="0" hangingPunct="1">
              <a:lnSpc>
                <a:spcPct val="100000"/>
              </a:lnSpc>
              <a:spcBef>
                <a:spcPts val="0"/>
              </a:spcBef>
              <a:spcAft>
                <a:spcPts val="529"/>
              </a:spcAft>
              <a:buClrTx/>
              <a:buSzTx/>
              <a:buFont typeface="Arial" panose="020B0604020202020204" pitchFamily="34" charset="0"/>
              <a:buNone/>
              <a:tabLst/>
              <a:defRPr/>
            </a:pPr>
            <a:r>
              <a:rPr lang="nl-NL" dirty="0"/>
              <a:t>Klik op het pictogram als u een </a:t>
            </a:r>
            <a:br>
              <a:rPr lang="nl-NL" dirty="0"/>
            </a:br>
            <a:r>
              <a:rPr lang="nl-NL" dirty="0"/>
              <a:t>afbeelding wilt toevoegen</a:t>
            </a:r>
          </a:p>
        </p:txBody>
      </p:sp>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4" y="634829"/>
            <a:ext cx="6095999" cy="507859"/>
          </a:xfrm>
          <a:prstGeom prst="rect">
            <a:avLst/>
          </a:prstGeom>
        </p:spPr>
        <p:txBody>
          <a:bodyPr anchor="ctr" anchorCtr="0"/>
          <a:lstStyle>
            <a:lvl1pPr>
              <a:defRPr sz="3528"/>
            </a:lvl1pPr>
          </a:lstStyle>
          <a:p>
            <a:r>
              <a:rPr lang="en-GB"/>
              <a:t>Click to edit Master title style</a:t>
            </a:r>
            <a:endParaRPr lang="nl-NL" dirty="0"/>
          </a:p>
        </p:txBody>
      </p:sp>
      <p:sp>
        <p:nvSpPr>
          <p:cNvPr id="2" name="Tijdelijke aanduiding voor dianummer 1">
            <a:extLst>
              <a:ext uri="{FF2B5EF4-FFF2-40B4-BE49-F238E27FC236}">
                <a16:creationId xmlns:a16="http://schemas.microsoft.com/office/drawing/2014/main" id="{002D59AF-DFF3-FB4F-B5E0-64577FA28806}"/>
              </a:ext>
            </a:extLst>
          </p:cNvPr>
          <p:cNvSpPr>
            <a:spLocks noGrp="1"/>
          </p:cNvSpPr>
          <p:nvPr>
            <p:ph type="sldNum" sz="quarter" idx="13"/>
          </p:nvPr>
        </p:nvSpPr>
        <p:spPr>
          <a:xfrm>
            <a:off x="8813579" y="6223727"/>
            <a:ext cx="2742780" cy="634274"/>
          </a:xfrm>
          <a:prstGeom prst="rect">
            <a:avLst/>
          </a:prstGeom>
        </p:spPr>
        <p:txBody>
          <a:bodyPr/>
          <a:lstStyle>
            <a:lvl1pPr>
              <a:defRPr>
                <a:solidFill>
                  <a:schemeClr val="tx2"/>
                </a:solidFill>
              </a:defRPr>
            </a:lvl1pPr>
          </a:lstStyle>
          <a:p>
            <a:fld id="{A8570E88-BFEE-4FE8-9AE1-20DCB23AB20E}" type="slidenum">
              <a:rPr lang="nl-NL" smtClean="0"/>
              <a:t>‹nr.›</a:t>
            </a:fld>
            <a:endParaRPr lang="nl-NL"/>
          </a:p>
        </p:txBody>
      </p:sp>
      <p:sp>
        <p:nvSpPr>
          <p:cNvPr id="5" name="Tijdelijke aanduiding voor tekst 10">
            <a:extLst>
              <a:ext uri="{FF2B5EF4-FFF2-40B4-BE49-F238E27FC236}">
                <a16:creationId xmlns:a16="http://schemas.microsoft.com/office/drawing/2014/main" id="{A8394F36-0055-D685-2F00-CB09BA231FA0}"/>
              </a:ext>
            </a:extLst>
          </p:cNvPr>
          <p:cNvSpPr>
            <a:spLocks noGrp="1"/>
          </p:cNvSpPr>
          <p:nvPr>
            <p:ph type="body" sz="quarter" idx="11"/>
          </p:nvPr>
        </p:nvSpPr>
        <p:spPr>
          <a:xfrm>
            <a:off x="635643" y="1329179"/>
            <a:ext cx="6096000" cy="4726563"/>
          </a:xfrm>
          <a:prstGeom prst="rect">
            <a:avLst/>
          </a:prstGeom>
        </p:spPr>
        <p:txBody>
          <a:bodyPr tIns="0" anchor="t" anchorCtr="0"/>
          <a:lstStyle>
            <a:lvl2pPr>
              <a:spcAft>
                <a:spcPts val="353"/>
              </a:spcAft>
              <a:defRPr>
                <a:solidFill>
                  <a:schemeClr val="tx1"/>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Graphic 5">
            <a:extLst>
              <a:ext uri="{FF2B5EF4-FFF2-40B4-BE49-F238E27FC236}">
                <a16:creationId xmlns:a16="http://schemas.microsoft.com/office/drawing/2014/main" id="{81A5E926-8C34-B4A2-D309-B3C1F2C4477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2" y="6299544"/>
            <a:ext cx="1523300" cy="330065"/>
          </a:xfrm>
          <a:prstGeom prst="rect">
            <a:avLst/>
          </a:prstGeom>
        </p:spPr>
      </p:pic>
    </p:spTree>
    <p:extLst>
      <p:ext uri="{BB962C8B-B14F-4D97-AF65-F5344CB8AC3E}">
        <p14:creationId xmlns:p14="http://schemas.microsoft.com/office/powerpoint/2010/main" val="3097766433"/>
      </p:ext>
    </p:extLst>
  </p:cSld>
  <p:clrMapOvr>
    <a:masterClrMapping/>
  </p:clrMapOvr>
  <p:extLst>
    <p:ext uri="{DCECCB84-F9BA-43D5-87BE-67443E8EF086}">
      <p15:sldGuideLst xmlns:p15="http://schemas.microsoft.com/office/powerpoint/2012/main">
        <p15:guide id="1" pos="55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Afbeeldin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6222007" cy="507859"/>
          </a:xfrm>
          <a:prstGeom prst="rect">
            <a:avLst/>
          </a:prstGeom>
        </p:spPr>
        <p:txBody>
          <a:bodyPr anchor="ctr" anchorCtr="0"/>
          <a:lstStyle>
            <a:lvl1pPr>
              <a:defRPr sz="3528"/>
            </a:lvl1pPr>
          </a:lstStyle>
          <a:p>
            <a:r>
              <a:rPr lang="en-GB"/>
              <a:t>Click to edit Master title style</a:t>
            </a:r>
            <a:endParaRPr lang="nl-NL" dirty="0"/>
          </a:p>
        </p:txBody>
      </p:sp>
      <p:sp>
        <p:nvSpPr>
          <p:cNvPr id="5" name="Tijdelijke aanduiding voor afbeelding 5">
            <a:extLst>
              <a:ext uri="{FF2B5EF4-FFF2-40B4-BE49-F238E27FC236}">
                <a16:creationId xmlns:a16="http://schemas.microsoft.com/office/drawing/2014/main" id="{072E54DF-9C86-6C4E-A87B-CB291796B42B}"/>
              </a:ext>
            </a:extLst>
          </p:cNvPr>
          <p:cNvSpPr>
            <a:spLocks noGrp="1"/>
          </p:cNvSpPr>
          <p:nvPr>
            <p:ph type="pic" sz="quarter" idx="12"/>
          </p:nvPr>
        </p:nvSpPr>
        <p:spPr>
          <a:xfrm>
            <a:off x="7112467" y="634274"/>
            <a:ext cx="4443892" cy="5589452"/>
          </a:xfrm>
          <a:prstGeom prst="rect">
            <a:avLst/>
          </a:prstGeom>
          <a:solidFill>
            <a:schemeClr val="bg2"/>
          </a:solidFill>
        </p:spPr>
        <p:txBody>
          <a:bodyPr/>
          <a:lstStyle>
            <a:lvl1pPr marL="0" indent="0" algn="ctr">
              <a:buNone/>
              <a:defRPr>
                <a:solidFill>
                  <a:schemeClr val="tx1"/>
                </a:solidFill>
              </a:defRPr>
            </a:lvl1pPr>
          </a:lstStyle>
          <a:p>
            <a:r>
              <a:rPr lang="en-GB"/>
              <a:t>Click icon to add picture</a:t>
            </a:r>
            <a:endParaRPr lang="nl-NL" dirty="0"/>
          </a:p>
        </p:txBody>
      </p:sp>
      <p:sp>
        <p:nvSpPr>
          <p:cNvPr id="7" name="Tijdelijke aanduiding voor dianummer 6">
            <a:extLst>
              <a:ext uri="{FF2B5EF4-FFF2-40B4-BE49-F238E27FC236}">
                <a16:creationId xmlns:a16="http://schemas.microsoft.com/office/drawing/2014/main" id="{4B989834-E473-144D-BA9A-090C18C1F6F7}"/>
              </a:ext>
            </a:extLst>
          </p:cNvPr>
          <p:cNvSpPr>
            <a:spLocks noGrp="1"/>
          </p:cNvSpPr>
          <p:nvPr>
            <p:ph type="sldNum" sz="quarter" idx="13"/>
          </p:nvPr>
        </p:nvSpPr>
        <p:spPr>
          <a:xfrm>
            <a:off x="8813579" y="6223727"/>
            <a:ext cx="2742780" cy="634274"/>
          </a:xfrm>
          <a:prstGeom prst="rect">
            <a:avLst/>
          </a:prstGeom>
        </p:spPr>
        <p:txBody>
          <a:bodyPr/>
          <a:lstStyle/>
          <a:p>
            <a:fld id="{A8570E88-BFEE-4FE8-9AE1-20DCB23AB20E}" type="slidenum">
              <a:rPr lang="nl-NL" smtClean="0"/>
              <a:t>‹nr.›</a:t>
            </a:fld>
            <a:endParaRPr lang="nl-NL"/>
          </a:p>
        </p:txBody>
      </p:sp>
      <p:sp>
        <p:nvSpPr>
          <p:cNvPr id="2" name="Tijdelijke aanduiding voor tekst 10">
            <a:extLst>
              <a:ext uri="{FF2B5EF4-FFF2-40B4-BE49-F238E27FC236}">
                <a16:creationId xmlns:a16="http://schemas.microsoft.com/office/drawing/2014/main" id="{52A9DA5A-57F8-F14D-B497-38E4D57A7230}"/>
              </a:ext>
            </a:extLst>
          </p:cNvPr>
          <p:cNvSpPr>
            <a:spLocks noGrp="1"/>
          </p:cNvSpPr>
          <p:nvPr>
            <p:ph type="body" sz="quarter" idx="11"/>
          </p:nvPr>
        </p:nvSpPr>
        <p:spPr>
          <a:xfrm>
            <a:off x="635643" y="1329179"/>
            <a:ext cx="6096000" cy="4726563"/>
          </a:xfrm>
          <a:prstGeom prst="rect">
            <a:avLst/>
          </a:prstGeom>
        </p:spPr>
        <p:txBody>
          <a:bodyPr tIns="0" anchor="t" anchorCtr="0"/>
          <a:lstStyle>
            <a:lvl2pPr>
              <a:spcAft>
                <a:spcPts val="353"/>
              </a:spcAft>
              <a:defRPr>
                <a:solidFill>
                  <a:schemeClr val="tx1"/>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Graphic 5">
            <a:extLst>
              <a:ext uri="{FF2B5EF4-FFF2-40B4-BE49-F238E27FC236}">
                <a16:creationId xmlns:a16="http://schemas.microsoft.com/office/drawing/2014/main" id="{69F8F0EA-B044-CB70-1D72-898F29E6CB5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2" y="6299544"/>
            <a:ext cx="1523300" cy="330065"/>
          </a:xfrm>
          <a:prstGeom prst="rect">
            <a:avLst/>
          </a:prstGeom>
        </p:spPr>
      </p:pic>
    </p:spTree>
    <p:extLst>
      <p:ext uri="{BB962C8B-B14F-4D97-AF65-F5344CB8AC3E}">
        <p14:creationId xmlns:p14="http://schemas.microsoft.com/office/powerpoint/2010/main" val="408217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Afbeelding dubbel">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4" y="634829"/>
            <a:ext cx="6095999" cy="507859"/>
          </a:xfrm>
          <a:prstGeom prst="rect">
            <a:avLst/>
          </a:prstGeom>
        </p:spPr>
        <p:txBody>
          <a:bodyPr anchor="ctr" anchorCtr="0"/>
          <a:lstStyle>
            <a:lvl1pPr>
              <a:defRPr sz="3528"/>
            </a:lvl1pPr>
          </a:lstStyle>
          <a:p>
            <a:r>
              <a:rPr lang="en-GB"/>
              <a:t>Click to edit Master title style</a:t>
            </a:r>
            <a:endParaRPr lang="nl-NL" dirty="0"/>
          </a:p>
        </p:txBody>
      </p:sp>
      <p:sp>
        <p:nvSpPr>
          <p:cNvPr id="6" name="Tijdelijke aanduiding voor afbeelding 5">
            <a:extLst>
              <a:ext uri="{FF2B5EF4-FFF2-40B4-BE49-F238E27FC236}">
                <a16:creationId xmlns:a16="http://schemas.microsoft.com/office/drawing/2014/main" id="{5E5D88E8-088C-E147-9946-DA3A6966B175}"/>
              </a:ext>
            </a:extLst>
          </p:cNvPr>
          <p:cNvSpPr>
            <a:spLocks noGrp="1"/>
          </p:cNvSpPr>
          <p:nvPr>
            <p:ph type="pic" sz="quarter" idx="13"/>
          </p:nvPr>
        </p:nvSpPr>
        <p:spPr>
          <a:xfrm>
            <a:off x="7112467" y="3556008"/>
            <a:ext cx="4443892" cy="2667719"/>
          </a:xfrm>
          <a:prstGeom prst="rect">
            <a:avLst/>
          </a:prstGeom>
          <a:solidFill>
            <a:schemeClr val="bg2"/>
          </a:solidFill>
        </p:spPr>
        <p:txBody>
          <a:bodyPr/>
          <a:lstStyle>
            <a:lvl1pPr marL="0" indent="0" algn="ctr">
              <a:buNone/>
              <a:defRPr>
                <a:solidFill>
                  <a:schemeClr val="tx1"/>
                </a:solidFill>
              </a:defRPr>
            </a:lvl1pPr>
          </a:lstStyle>
          <a:p>
            <a:r>
              <a:rPr lang="en-GB"/>
              <a:t>Click icon to add picture</a:t>
            </a:r>
            <a:endParaRPr lang="nl-NL" dirty="0"/>
          </a:p>
        </p:txBody>
      </p:sp>
      <p:sp>
        <p:nvSpPr>
          <p:cNvPr id="7" name="Tijdelijke aanduiding voor afbeelding 5">
            <a:extLst>
              <a:ext uri="{FF2B5EF4-FFF2-40B4-BE49-F238E27FC236}">
                <a16:creationId xmlns:a16="http://schemas.microsoft.com/office/drawing/2014/main" id="{3E80382F-9F42-3446-A666-F4DC27A6FBD0}"/>
              </a:ext>
            </a:extLst>
          </p:cNvPr>
          <p:cNvSpPr>
            <a:spLocks noGrp="1"/>
          </p:cNvSpPr>
          <p:nvPr>
            <p:ph type="pic" sz="quarter" idx="14"/>
          </p:nvPr>
        </p:nvSpPr>
        <p:spPr>
          <a:xfrm>
            <a:off x="7112467" y="634274"/>
            <a:ext cx="4443892" cy="2667719"/>
          </a:xfrm>
          <a:prstGeom prst="rect">
            <a:avLst/>
          </a:prstGeom>
          <a:solidFill>
            <a:schemeClr val="bg2"/>
          </a:solidFill>
        </p:spPr>
        <p:txBody>
          <a:bodyPr/>
          <a:lstStyle>
            <a:lvl1pPr marL="0" indent="0" algn="ctr">
              <a:buNone/>
              <a:defRPr>
                <a:solidFill>
                  <a:schemeClr val="tx1"/>
                </a:solidFill>
              </a:defRPr>
            </a:lvl1pPr>
          </a:lstStyle>
          <a:p>
            <a:r>
              <a:rPr lang="en-GB"/>
              <a:t>Click icon to add picture</a:t>
            </a:r>
            <a:endParaRPr lang="nl-NL" dirty="0"/>
          </a:p>
        </p:txBody>
      </p:sp>
      <p:sp>
        <p:nvSpPr>
          <p:cNvPr id="2" name="Tijdelijke aanduiding voor dianummer 1">
            <a:extLst>
              <a:ext uri="{FF2B5EF4-FFF2-40B4-BE49-F238E27FC236}">
                <a16:creationId xmlns:a16="http://schemas.microsoft.com/office/drawing/2014/main" id="{E9C42B3F-039E-2B44-A01D-7D041BB7D0A2}"/>
              </a:ext>
            </a:extLst>
          </p:cNvPr>
          <p:cNvSpPr>
            <a:spLocks noGrp="1"/>
          </p:cNvSpPr>
          <p:nvPr>
            <p:ph type="sldNum" sz="quarter" idx="15"/>
          </p:nvPr>
        </p:nvSpPr>
        <p:spPr>
          <a:xfrm>
            <a:off x="8813579" y="6223727"/>
            <a:ext cx="2742780" cy="634274"/>
          </a:xfrm>
          <a:prstGeom prst="rect">
            <a:avLst/>
          </a:prstGeom>
        </p:spPr>
        <p:txBody>
          <a:bodyPr/>
          <a:lstStyle/>
          <a:p>
            <a:fld id="{A8570E88-BFEE-4FE8-9AE1-20DCB23AB20E}" type="slidenum">
              <a:rPr lang="nl-NL" smtClean="0"/>
              <a:t>‹nr.›</a:t>
            </a:fld>
            <a:endParaRPr lang="nl-NL"/>
          </a:p>
        </p:txBody>
      </p:sp>
      <p:sp>
        <p:nvSpPr>
          <p:cNvPr id="5" name="Tijdelijke aanduiding voor tekst 10">
            <a:extLst>
              <a:ext uri="{FF2B5EF4-FFF2-40B4-BE49-F238E27FC236}">
                <a16:creationId xmlns:a16="http://schemas.microsoft.com/office/drawing/2014/main" id="{DEEF203C-8EB2-D2A3-F834-BAFB96F7C5B2}"/>
              </a:ext>
            </a:extLst>
          </p:cNvPr>
          <p:cNvSpPr>
            <a:spLocks noGrp="1"/>
          </p:cNvSpPr>
          <p:nvPr>
            <p:ph type="body" sz="quarter" idx="11"/>
          </p:nvPr>
        </p:nvSpPr>
        <p:spPr>
          <a:xfrm>
            <a:off x="635643" y="1329179"/>
            <a:ext cx="6096000" cy="4726563"/>
          </a:xfrm>
          <a:prstGeom prst="rect">
            <a:avLst/>
          </a:prstGeom>
        </p:spPr>
        <p:txBody>
          <a:bodyPr tIns="0" anchor="t" anchorCtr="0"/>
          <a:lstStyle>
            <a:lvl2pPr>
              <a:spcAft>
                <a:spcPts val="353"/>
              </a:spcAft>
              <a:defRPr>
                <a:solidFill>
                  <a:schemeClr val="tx1"/>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8" name="Graphic 7">
            <a:extLst>
              <a:ext uri="{FF2B5EF4-FFF2-40B4-BE49-F238E27FC236}">
                <a16:creationId xmlns:a16="http://schemas.microsoft.com/office/drawing/2014/main" id="{2CF84E01-C533-F14B-4855-AF4E987BDED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2" y="6299544"/>
            <a:ext cx="1523300" cy="330065"/>
          </a:xfrm>
          <a:prstGeom prst="rect">
            <a:avLst/>
          </a:prstGeom>
        </p:spPr>
      </p:pic>
    </p:spTree>
    <p:extLst>
      <p:ext uri="{BB962C8B-B14F-4D97-AF65-F5344CB8AC3E}">
        <p14:creationId xmlns:p14="http://schemas.microsoft.com/office/powerpoint/2010/main" val="2280923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rafiek 100%">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a:prstGeom prst="rect">
            <a:avLst/>
          </a:prstGeom>
        </p:spPr>
        <p:txBody>
          <a:bodyPr tIns="0" anchor="ctr" anchorCtr="0"/>
          <a:lstStyle>
            <a:lvl1pPr>
              <a:defRPr sz="3528"/>
            </a:lvl1pPr>
          </a:lstStyle>
          <a:p>
            <a:r>
              <a:rPr lang="en-GB"/>
              <a:t>Click to edit Master title style</a:t>
            </a:r>
            <a:endParaRPr lang="nl-NL" dirty="0"/>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a:xfrm>
            <a:off x="8813579" y="6223727"/>
            <a:ext cx="2742780" cy="634274"/>
          </a:xfrm>
          <a:prstGeom prst="rect">
            <a:avLst/>
          </a:prstGeom>
        </p:spPr>
        <p:txBody>
          <a:bodyPr/>
          <a:lstStyle/>
          <a:p>
            <a:fld id="{A8570E88-BFEE-4FE8-9AE1-20DCB23AB20E}" type="slidenum">
              <a:rPr lang="nl-NL" smtClean="0"/>
              <a:t>‹nr.›</a:t>
            </a:fld>
            <a:endParaRPr lang="nl-NL"/>
          </a:p>
        </p:txBody>
      </p:sp>
      <p:sp>
        <p:nvSpPr>
          <p:cNvPr id="6" name="Tijdelijke aanduiding voor grafiek 5">
            <a:extLst>
              <a:ext uri="{FF2B5EF4-FFF2-40B4-BE49-F238E27FC236}">
                <a16:creationId xmlns:a16="http://schemas.microsoft.com/office/drawing/2014/main" id="{DBE90AC3-5E0A-3948-A93C-9B3E4E1EFC40}"/>
              </a:ext>
            </a:extLst>
          </p:cNvPr>
          <p:cNvSpPr>
            <a:spLocks noGrp="1"/>
          </p:cNvSpPr>
          <p:nvPr>
            <p:ph type="chart" sz="quarter" idx="13"/>
          </p:nvPr>
        </p:nvSpPr>
        <p:spPr>
          <a:xfrm>
            <a:off x="635642" y="2031913"/>
            <a:ext cx="10920717" cy="4191813"/>
          </a:xfrm>
          <a:prstGeom prst="rect">
            <a:avLst/>
          </a:prstGeom>
          <a:solidFill>
            <a:schemeClr val="bg2"/>
          </a:solidFill>
        </p:spPr>
        <p:txBody>
          <a:bodyPr vert="horz" lIns="0" tIns="432000" rIns="0" bIns="0" rtlCol="0">
            <a:noAutofit/>
          </a:bodyPr>
          <a:lstStyle>
            <a:lvl1pPr>
              <a:defRPr lang="nl-NL" dirty="0">
                <a:solidFill>
                  <a:schemeClr val="tx1"/>
                </a:solidFill>
              </a:defRPr>
            </a:lvl1pPr>
          </a:lstStyle>
          <a:p>
            <a:pPr marL="0" lvl="0" indent="0" algn="ctr">
              <a:buNone/>
            </a:pPr>
            <a:r>
              <a:rPr lang="en-GB"/>
              <a:t>Click icon to add chart</a:t>
            </a:r>
            <a:endParaRPr lang="nl-NL" dirty="0"/>
          </a:p>
        </p:txBody>
      </p:sp>
      <p:sp>
        <p:nvSpPr>
          <p:cNvPr id="5" name="Tijdelijke aanduiding voor tekst 10">
            <a:extLst>
              <a:ext uri="{FF2B5EF4-FFF2-40B4-BE49-F238E27FC236}">
                <a16:creationId xmlns:a16="http://schemas.microsoft.com/office/drawing/2014/main" id="{403B1DFF-2F44-588A-3982-621A216E6AED}"/>
              </a:ext>
            </a:extLst>
          </p:cNvPr>
          <p:cNvSpPr>
            <a:spLocks noGrp="1"/>
          </p:cNvSpPr>
          <p:nvPr>
            <p:ph type="body" sz="quarter" idx="11"/>
          </p:nvPr>
        </p:nvSpPr>
        <p:spPr>
          <a:xfrm>
            <a:off x="635642" y="1329179"/>
            <a:ext cx="10920715" cy="507859"/>
          </a:xfrm>
          <a:prstGeom prst="rect">
            <a:avLst/>
          </a:prstGeom>
        </p:spPr>
        <p:txBody>
          <a:bodyPr tIns="0" anchor="t" anchorCtr="0"/>
          <a:lstStyle>
            <a:lvl2pPr>
              <a:spcAft>
                <a:spcPts val="353"/>
              </a:spcAft>
              <a:defRPr>
                <a:solidFill>
                  <a:schemeClr val="tx1"/>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7" name="Graphic 6">
            <a:extLst>
              <a:ext uri="{FF2B5EF4-FFF2-40B4-BE49-F238E27FC236}">
                <a16:creationId xmlns:a16="http://schemas.microsoft.com/office/drawing/2014/main" id="{FAB94632-39BF-67B8-7A87-89FA52FEED1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2" y="6299544"/>
            <a:ext cx="1523300" cy="330065"/>
          </a:xfrm>
          <a:prstGeom prst="rect">
            <a:avLst/>
          </a:prstGeom>
        </p:spPr>
      </p:pic>
    </p:spTree>
    <p:extLst>
      <p:ext uri="{BB962C8B-B14F-4D97-AF65-F5344CB8AC3E}">
        <p14:creationId xmlns:p14="http://schemas.microsoft.com/office/powerpoint/2010/main" val="529144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Basis DIAP">
    <p:bg>
      <p:bgPr>
        <a:solidFill>
          <a:schemeClr val="tx2"/>
        </a:solidFill>
        <a:effectLst/>
      </p:bgPr>
    </p:b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solidFill>
                  <a:schemeClr val="bg1"/>
                </a:solidFill>
              </a:defRPr>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a:prstGeom prst="rect">
            <a:avLst/>
          </a:prstGeom>
        </p:spPr>
        <p:txBody>
          <a:bodyPr tIns="0" anchor="ctr" anchorCtr="0"/>
          <a:lstStyle>
            <a:lvl1pPr>
              <a:defRPr sz="3528">
                <a:solidFill>
                  <a:schemeClr val="bg1"/>
                </a:solidFill>
              </a:defRPr>
            </a:lvl1pPr>
          </a:lstStyle>
          <a:p>
            <a:r>
              <a:rPr lang="en-GB"/>
              <a:t>Click to edit Master title style</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635642" y="1328400"/>
            <a:ext cx="10920717" cy="4735990"/>
          </a:xfrm>
          <a:prstGeom prst="rect">
            <a:avLst/>
          </a:prstGeom>
        </p:spPr>
        <p:txBody>
          <a:bodyPr tIns="0"/>
          <a:lstStyle>
            <a:lvl1pPr>
              <a:defRPr>
                <a:solidFill>
                  <a:schemeClr val="bg1"/>
                </a:solidFill>
              </a:defRPr>
            </a:lvl1pPr>
            <a:lvl2pPr>
              <a:spcAft>
                <a:spcPts val="353"/>
              </a:spcAf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a:xfrm>
            <a:off x="8813579" y="6223727"/>
            <a:ext cx="2742780" cy="634274"/>
          </a:xfrm>
          <a:prstGeom prst="rect">
            <a:avLst/>
          </a:prstGeom>
        </p:spPr>
        <p:txBody>
          <a:bodyPr/>
          <a:lstStyle>
            <a:lvl1pPr>
              <a:defRPr>
                <a:solidFill>
                  <a:schemeClr val="bg1"/>
                </a:solidFill>
              </a:defRPr>
            </a:lvl1pPr>
          </a:lstStyle>
          <a:p>
            <a:fld id="{A8570E88-BFEE-4FE8-9AE1-20DCB23AB20E}" type="slidenum">
              <a:rPr lang="nl-NL" smtClean="0"/>
              <a:t>‹nr.›</a:t>
            </a:fld>
            <a:endParaRPr lang="nl-NL"/>
          </a:p>
        </p:txBody>
      </p:sp>
      <p:pic>
        <p:nvPicPr>
          <p:cNvPr id="6" name="Graphic 5">
            <a:extLst>
              <a:ext uri="{FF2B5EF4-FFF2-40B4-BE49-F238E27FC236}">
                <a16:creationId xmlns:a16="http://schemas.microsoft.com/office/drawing/2014/main" id="{71EE6B14-C2BC-BA4F-856F-C7C9F15967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Tree>
    <p:extLst>
      <p:ext uri="{BB962C8B-B14F-4D97-AF65-F5344CB8AC3E}">
        <p14:creationId xmlns:p14="http://schemas.microsoft.com/office/powerpoint/2010/main" val="1944224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Citaat">
    <p:bg>
      <p:bgRef idx="1001">
        <a:schemeClr val="bg2"/>
      </p:bgRef>
    </p:b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solidFill>
                  <a:schemeClr val="tx1"/>
                </a:solidFill>
              </a:defRPr>
            </a:lvl1pPr>
          </a:lstStyle>
          <a:p>
            <a:endParaRPr lang="nl-NL"/>
          </a:p>
        </p:txBody>
      </p:sp>
      <p:sp>
        <p:nvSpPr>
          <p:cNvPr id="4" name="Titel 3">
            <a:extLst>
              <a:ext uri="{FF2B5EF4-FFF2-40B4-BE49-F238E27FC236}">
                <a16:creationId xmlns:a16="http://schemas.microsoft.com/office/drawing/2014/main" id="{323A7859-972E-0A47-8394-39F263710BBB}"/>
              </a:ext>
            </a:extLst>
          </p:cNvPr>
          <p:cNvSpPr>
            <a:spLocks noGrp="1"/>
          </p:cNvSpPr>
          <p:nvPr>
            <p:ph type="title" hasCustomPrompt="1"/>
          </p:nvPr>
        </p:nvSpPr>
        <p:spPr>
          <a:xfrm>
            <a:off x="3809651" y="2158921"/>
            <a:ext cx="5715175" cy="879520"/>
          </a:xfrm>
          <a:prstGeom prst="rect">
            <a:avLst/>
          </a:prstGeom>
        </p:spPr>
        <p:txBody>
          <a:bodyPr tIns="0" anchor="b" anchorCtr="0"/>
          <a:lstStyle>
            <a:lvl1pPr>
              <a:defRPr sz="6350">
                <a:solidFill>
                  <a:schemeClr val="tx1"/>
                </a:solidFill>
              </a:defRPr>
            </a:lvl1pPr>
          </a:lstStyle>
          <a:p>
            <a:r>
              <a:rPr lang="nl-NL" dirty="0"/>
              <a:t>“</a:t>
            </a:r>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3809650" y="2549991"/>
            <a:ext cx="5715176" cy="3047520"/>
          </a:xfrm>
          <a:prstGeom prst="rect">
            <a:avLst/>
          </a:prstGeom>
        </p:spPr>
        <p:txBody>
          <a:bodyPr tIns="288000"/>
          <a:lstStyle>
            <a:lvl1pPr marL="0" indent="0">
              <a:lnSpc>
                <a:spcPct val="110000"/>
              </a:lnSpc>
              <a:buNone/>
              <a:defRPr sz="3175" b="1">
                <a:solidFill>
                  <a:schemeClr val="tx1"/>
                </a:solidFill>
              </a:defRPr>
            </a:lvl1pPr>
            <a:lvl2pPr marL="0" indent="0">
              <a:lnSpc>
                <a:spcPct val="110000"/>
              </a:lnSpc>
              <a:spcAft>
                <a:spcPts val="353"/>
              </a:spcAft>
              <a:buNone/>
              <a:defRPr>
                <a:solidFill>
                  <a:schemeClr val="tx1"/>
                </a:solidFill>
              </a:defRPr>
            </a:lvl2pPr>
            <a:lvl3pPr marL="0" indent="0">
              <a:buNone/>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sp>
        <p:nvSpPr>
          <p:cNvPr id="5" name="Tijdelijke aanduiding voor dianummer 4">
            <a:extLst>
              <a:ext uri="{FF2B5EF4-FFF2-40B4-BE49-F238E27FC236}">
                <a16:creationId xmlns:a16="http://schemas.microsoft.com/office/drawing/2014/main" id="{26244FAF-E534-EC40-A6F8-9DE474FAB6F2}"/>
              </a:ext>
            </a:extLst>
          </p:cNvPr>
          <p:cNvSpPr>
            <a:spLocks noGrp="1"/>
          </p:cNvSpPr>
          <p:nvPr>
            <p:ph type="sldNum" sz="quarter" idx="12"/>
          </p:nvPr>
        </p:nvSpPr>
        <p:spPr>
          <a:xfrm>
            <a:off x="8813579" y="6223727"/>
            <a:ext cx="2742780" cy="634274"/>
          </a:xfrm>
          <a:prstGeom prst="rect">
            <a:avLst/>
          </a:prstGeom>
        </p:spPr>
        <p:txBody>
          <a:bodyPr/>
          <a:lstStyle>
            <a:lvl1pPr>
              <a:defRPr>
                <a:solidFill>
                  <a:schemeClr val="tx1"/>
                </a:solidFill>
              </a:defRPr>
            </a:lvl1pPr>
          </a:lstStyle>
          <a:p>
            <a:fld id="{A8570E88-BFEE-4FE8-9AE1-20DCB23AB20E}" type="slidenum">
              <a:rPr lang="nl-NL" smtClean="0"/>
              <a:t>‹nr.›</a:t>
            </a:fld>
            <a:endParaRPr lang="nl-NL"/>
          </a:p>
        </p:txBody>
      </p:sp>
    </p:spTree>
    <p:extLst>
      <p:ext uri="{BB962C8B-B14F-4D97-AF65-F5344CB8AC3E}">
        <p14:creationId xmlns:p14="http://schemas.microsoft.com/office/powerpoint/2010/main" val="344767322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Hoofdstuk smal">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C73104D-EAEC-4F4B-BDC8-1CFF2890D138}"/>
              </a:ext>
            </a:extLst>
          </p:cNvPr>
          <p:cNvSpPr/>
          <p:nvPr/>
        </p:nvSpPr>
        <p:spPr>
          <a:xfrm>
            <a:off x="0" y="0"/>
            <a:ext cx="406446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nl-NL" sz="1587" b="0" i="0" dirty="0">
              <a:latin typeface="Politie Text" panose="020B0503040000020204" pitchFamily="34" charset="77"/>
            </a:endParaRPr>
          </a:p>
        </p:txBody>
      </p:sp>
      <p:sp>
        <p:nvSpPr>
          <p:cNvPr id="4" name="Titel 3">
            <a:extLst>
              <a:ext uri="{FF2B5EF4-FFF2-40B4-BE49-F238E27FC236}">
                <a16:creationId xmlns:a16="http://schemas.microsoft.com/office/drawing/2014/main" id="{323A7859-972E-0A47-8394-39F263710BBB}"/>
              </a:ext>
            </a:extLst>
          </p:cNvPr>
          <p:cNvSpPr>
            <a:spLocks noGrp="1"/>
          </p:cNvSpPr>
          <p:nvPr>
            <p:ph type="title" hasCustomPrompt="1"/>
          </p:nvPr>
        </p:nvSpPr>
        <p:spPr>
          <a:xfrm>
            <a:off x="635644" y="765987"/>
            <a:ext cx="3174007" cy="678877"/>
          </a:xfrm>
          <a:prstGeom prst="rect">
            <a:avLst/>
          </a:prstGeom>
        </p:spPr>
        <p:txBody>
          <a:bodyPr tIns="0" anchor="ctr" anchorCtr="0"/>
          <a:lstStyle>
            <a:lvl1pPr>
              <a:defRPr sz="4762">
                <a:solidFill>
                  <a:schemeClr val="bg1"/>
                </a:solidFill>
              </a:defRPr>
            </a:lvl1pPr>
          </a:lstStyle>
          <a:p>
            <a:r>
              <a:rPr lang="nl-NL" dirty="0"/>
              <a:t>Nr.</a:t>
            </a:r>
          </a:p>
        </p:txBody>
      </p:sp>
      <p:sp>
        <p:nvSpPr>
          <p:cNvPr id="6" name="Tijdelijke aanduiding voor afbeelding 5">
            <a:extLst>
              <a:ext uri="{FF2B5EF4-FFF2-40B4-BE49-F238E27FC236}">
                <a16:creationId xmlns:a16="http://schemas.microsoft.com/office/drawing/2014/main" id="{7DCE597E-6282-2A41-8595-3FAB5F6732CA}"/>
              </a:ext>
            </a:extLst>
          </p:cNvPr>
          <p:cNvSpPr>
            <a:spLocks noGrp="1"/>
          </p:cNvSpPr>
          <p:nvPr>
            <p:ph type="pic" sz="quarter" idx="12"/>
          </p:nvPr>
        </p:nvSpPr>
        <p:spPr>
          <a:xfrm>
            <a:off x="4063767" y="0"/>
            <a:ext cx="8127533" cy="6858000"/>
          </a:xfrm>
          <a:prstGeom prst="rect">
            <a:avLst/>
          </a:prstGeom>
          <a:solidFill>
            <a:schemeClr val="bg2"/>
          </a:solidFill>
        </p:spPr>
        <p:txBody>
          <a:bodyPr/>
          <a:lstStyle>
            <a:lvl1pPr marL="0" indent="0" algn="ctr">
              <a:buNone/>
              <a:defRPr>
                <a:solidFill>
                  <a:schemeClr val="tx1"/>
                </a:solidFill>
              </a:defRPr>
            </a:lvl1pPr>
          </a:lstStyle>
          <a:p>
            <a:r>
              <a:rPr lang="en-GB"/>
              <a:t>Click icon to add picture</a:t>
            </a:r>
            <a:endParaRPr lang="nl-NL" dirty="0"/>
          </a:p>
        </p:txBody>
      </p:sp>
      <p:sp>
        <p:nvSpPr>
          <p:cNvPr id="8" name="Tijdelijke aanduiding voor tekst 6">
            <a:extLst>
              <a:ext uri="{FF2B5EF4-FFF2-40B4-BE49-F238E27FC236}">
                <a16:creationId xmlns:a16="http://schemas.microsoft.com/office/drawing/2014/main" id="{24E5B047-1C14-B642-BB8E-42E531E0711F}"/>
              </a:ext>
            </a:extLst>
          </p:cNvPr>
          <p:cNvSpPr>
            <a:spLocks noGrp="1"/>
          </p:cNvSpPr>
          <p:nvPr>
            <p:ph type="body" sz="quarter" idx="13"/>
          </p:nvPr>
        </p:nvSpPr>
        <p:spPr>
          <a:xfrm>
            <a:off x="635642" y="1649690"/>
            <a:ext cx="3174009" cy="3938361"/>
          </a:xfrm>
          <a:prstGeom prst="rect">
            <a:avLst/>
          </a:prstGeom>
        </p:spPr>
        <p:txBody>
          <a:bodyPr tIns="0"/>
          <a:lstStyle>
            <a:lvl1pPr marL="0" indent="0">
              <a:lnSpc>
                <a:spcPct val="100000"/>
              </a:lnSpc>
              <a:spcAft>
                <a:spcPts val="1587"/>
              </a:spcAft>
              <a:buNone/>
              <a:defRPr sz="3175"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9" name="Graphic 8">
            <a:extLst>
              <a:ext uri="{FF2B5EF4-FFF2-40B4-BE49-F238E27FC236}">
                <a16:creationId xmlns:a16="http://schemas.microsoft.com/office/drawing/2014/main" id="{079D5F09-6F8D-C94C-B13B-4A8517494A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
        <p:nvSpPr>
          <p:cNvPr id="5" name="Tijdelijke aanduiding voor dianummer 4">
            <a:extLst>
              <a:ext uri="{FF2B5EF4-FFF2-40B4-BE49-F238E27FC236}">
                <a16:creationId xmlns:a16="http://schemas.microsoft.com/office/drawing/2014/main" id="{85D1FC8B-D038-D141-8847-FBA3E1D66D92}"/>
              </a:ext>
            </a:extLst>
          </p:cNvPr>
          <p:cNvSpPr>
            <a:spLocks noGrp="1"/>
          </p:cNvSpPr>
          <p:nvPr>
            <p:ph type="sldNum" sz="quarter" idx="14"/>
          </p:nvPr>
        </p:nvSpPr>
        <p:spPr>
          <a:xfrm>
            <a:off x="8813579" y="6223727"/>
            <a:ext cx="2742780" cy="634274"/>
          </a:xfrm>
          <a:prstGeom prst="rect">
            <a:avLst/>
          </a:prstGeom>
        </p:spPr>
        <p:txBody>
          <a:bodyPr/>
          <a:lstStyle>
            <a:lvl1pPr>
              <a:defRPr>
                <a:solidFill>
                  <a:schemeClr val="bg1"/>
                </a:solidFill>
              </a:defRPr>
            </a:lvl1pPr>
          </a:lstStyle>
          <a:p>
            <a:fld id="{A8570E88-BFEE-4FE8-9AE1-20DCB23AB20E}" type="slidenum">
              <a:rPr lang="nl-NL" smtClean="0"/>
              <a:t>‹nr.›</a:t>
            </a:fld>
            <a:endParaRPr lang="nl-NL"/>
          </a:p>
        </p:txBody>
      </p:sp>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solidFill>
                  <a:schemeClr val="bg1"/>
                </a:solidFill>
              </a:defRPr>
            </a:lvl1pPr>
          </a:lstStyle>
          <a:p>
            <a:endParaRPr lang="nl-NL"/>
          </a:p>
        </p:txBody>
      </p:sp>
    </p:spTree>
    <p:extLst>
      <p:ext uri="{BB962C8B-B14F-4D97-AF65-F5344CB8AC3E}">
        <p14:creationId xmlns:p14="http://schemas.microsoft.com/office/powerpoint/2010/main" val="291586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Hoofdstuk bree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C73104D-EAEC-4F4B-BDC8-1CFF2890D138}"/>
              </a:ext>
            </a:extLst>
          </p:cNvPr>
          <p:cNvSpPr/>
          <p:nvPr userDrawn="1"/>
        </p:nvSpPr>
        <p:spPr>
          <a:xfrm>
            <a:off x="-2" y="-75414"/>
            <a:ext cx="71124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87" b="0" i="0" dirty="0">
              <a:latin typeface="Politie Text" panose="020B0503040000020204" pitchFamily="34" charset="77"/>
            </a:endParaRPr>
          </a:p>
        </p:txBody>
      </p:sp>
      <p:sp>
        <p:nvSpPr>
          <p:cNvPr id="4" name="Titel 3">
            <a:extLst>
              <a:ext uri="{FF2B5EF4-FFF2-40B4-BE49-F238E27FC236}">
                <a16:creationId xmlns:a16="http://schemas.microsoft.com/office/drawing/2014/main" id="{323A7859-972E-0A47-8394-39F263710BBB}"/>
              </a:ext>
            </a:extLst>
          </p:cNvPr>
          <p:cNvSpPr>
            <a:spLocks noGrp="1"/>
          </p:cNvSpPr>
          <p:nvPr>
            <p:ph type="title" hasCustomPrompt="1"/>
          </p:nvPr>
        </p:nvSpPr>
        <p:spPr>
          <a:xfrm>
            <a:off x="635644" y="765987"/>
            <a:ext cx="3174007" cy="678877"/>
          </a:xfrm>
          <a:prstGeom prst="rect">
            <a:avLst/>
          </a:prstGeom>
        </p:spPr>
        <p:txBody>
          <a:bodyPr tIns="0" anchor="ctr" anchorCtr="0"/>
          <a:lstStyle>
            <a:lvl1pPr>
              <a:defRPr sz="4762">
                <a:solidFill>
                  <a:schemeClr val="bg1"/>
                </a:solidFill>
              </a:defRPr>
            </a:lvl1pPr>
          </a:lstStyle>
          <a:p>
            <a:r>
              <a:rPr lang="nl-NL" dirty="0"/>
              <a:t>Nr.</a:t>
            </a:r>
          </a:p>
        </p:txBody>
      </p:sp>
      <p:sp>
        <p:nvSpPr>
          <p:cNvPr id="6" name="Tijdelijke aanduiding voor afbeelding 5">
            <a:extLst>
              <a:ext uri="{FF2B5EF4-FFF2-40B4-BE49-F238E27FC236}">
                <a16:creationId xmlns:a16="http://schemas.microsoft.com/office/drawing/2014/main" id="{7DCE597E-6282-2A41-8595-3FAB5F6732CA}"/>
              </a:ext>
            </a:extLst>
          </p:cNvPr>
          <p:cNvSpPr>
            <a:spLocks noGrp="1"/>
          </p:cNvSpPr>
          <p:nvPr>
            <p:ph type="pic" sz="quarter" idx="12"/>
          </p:nvPr>
        </p:nvSpPr>
        <p:spPr>
          <a:xfrm>
            <a:off x="7112466" y="0"/>
            <a:ext cx="5079532" cy="6858000"/>
          </a:xfrm>
          <a:prstGeom prst="rect">
            <a:avLst/>
          </a:prstGeom>
          <a:solidFill>
            <a:schemeClr val="bg2"/>
          </a:solidFill>
        </p:spPr>
        <p:txBody>
          <a:bodyPr/>
          <a:lstStyle>
            <a:lvl1pPr marL="0" indent="0" algn="ctr">
              <a:buNone/>
              <a:defRPr>
                <a:solidFill>
                  <a:schemeClr val="tx1"/>
                </a:solidFill>
              </a:defRPr>
            </a:lvl1pPr>
          </a:lstStyle>
          <a:p>
            <a:r>
              <a:rPr lang="en-GB"/>
              <a:t>Click icon to add picture</a:t>
            </a:r>
            <a:endParaRPr lang="nl-NL" dirty="0"/>
          </a:p>
        </p:txBody>
      </p:sp>
      <p:sp>
        <p:nvSpPr>
          <p:cNvPr id="7" name="Tijdelijke aanduiding voor tekst 6">
            <a:extLst>
              <a:ext uri="{FF2B5EF4-FFF2-40B4-BE49-F238E27FC236}">
                <a16:creationId xmlns:a16="http://schemas.microsoft.com/office/drawing/2014/main" id="{92833DC6-322F-1849-8388-2088B2E2A558}"/>
              </a:ext>
            </a:extLst>
          </p:cNvPr>
          <p:cNvSpPr>
            <a:spLocks noGrp="1"/>
          </p:cNvSpPr>
          <p:nvPr>
            <p:ph type="body" sz="quarter" idx="13"/>
          </p:nvPr>
        </p:nvSpPr>
        <p:spPr>
          <a:xfrm>
            <a:off x="635642" y="1630836"/>
            <a:ext cx="5079533" cy="3957215"/>
          </a:xfrm>
          <a:prstGeom prst="rect">
            <a:avLst/>
          </a:prstGeom>
        </p:spPr>
        <p:txBody>
          <a:bodyPr tIns="0"/>
          <a:lstStyle>
            <a:lvl1pPr marL="0" indent="0">
              <a:lnSpc>
                <a:spcPct val="100000"/>
              </a:lnSpc>
              <a:spcAft>
                <a:spcPts val="1587"/>
              </a:spcAft>
              <a:buNone/>
              <a:defRPr sz="3175" b="1">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9" name="Graphic 8">
            <a:extLst>
              <a:ext uri="{FF2B5EF4-FFF2-40B4-BE49-F238E27FC236}">
                <a16:creationId xmlns:a16="http://schemas.microsoft.com/office/drawing/2014/main" id="{C6B22986-740A-0442-A457-C425250A81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
        <p:nvSpPr>
          <p:cNvPr id="5" name="Tijdelijke aanduiding voor dianummer 4">
            <a:extLst>
              <a:ext uri="{FF2B5EF4-FFF2-40B4-BE49-F238E27FC236}">
                <a16:creationId xmlns:a16="http://schemas.microsoft.com/office/drawing/2014/main" id="{AD6934B5-EB41-6A45-84E4-975C02495E56}"/>
              </a:ext>
            </a:extLst>
          </p:cNvPr>
          <p:cNvSpPr>
            <a:spLocks noGrp="1"/>
          </p:cNvSpPr>
          <p:nvPr>
            <p:ph type="sldNum" sz="quarter" idx="14"/>
          </p:nvPr>
        </p:nvSpPr>
        <p:spPr>
          <a:xfrm>
            <a:off x="8813579" y="6223727"/>
            <a:ext cx="2742780" cy="634274"/>
          </a:xfrm>
          <a:prstGeom prst="rect">
            <a:avLst/>
          </a:prstGeom>
        </p:spPr>
        <p:txBody>
          <a:bodyPr/>
          <a:lstStyle>
            <a:lvl1pPr>
              <a:defRPr>
                <a:solidFill>
                  <a:schemeClr val="bg1"/>
                </a:solidFill>
              </a:defRPr>
            </a:lvl1pPr>
          </a:lstStyle>
          <a:p>
            <a:fld id="{A8570E88-BFEE-4FE8-9AE1-20DCB23AB20E}" type="slidenum">
              <a:rPr lang="nl-NL" smtClean="0"/>
              <a:t>‹nr.›</a:t>
            </a:fld>
            <a:endParaRPr lang="nl-NL"/>
          </a:p>
        </p:txBody>
      </p:sp>
      <p:sp>
        <p:nvSpPr>
          <p:cNvPr id="3" name="Tijdelijke aanduiding voor voettekst 2"/>
          <p:cNvSpPr>
            <a:spLocks noGrp="1"/>
          </p:cNvSpPr>
          <p:nvPr>
            <p:ph type="ftr" sz="quarter" idx="10"/>
          </p:nvPr>
        </p:nvSpPr>
        <p:spPr>
          <a:xfrm>
            <a:off x="634943" y="253430"/>
            <a:ext cx="10921416" cy="127414"/>
          </a:xfrm>
          <a:prstGeom prst="rect">
            <a:avLst/>
          </a:prstGeom>
        </p:spPr>
        <p:txBody>
          <a:bodyPr/>
          <a:lstStyle>
            <a:lvl1pPr>
              <a:defRPr b="0">
                <a:solidFill>
                  <a:schemeClr val="bg1"/>
                </a:solidFill>
              </a:defRPr>
            </a:lvl1pPr>
          </a:lstStyle>
          <a:p>
            <a:endParaRPr lang="nl-NL"/>
          </a:p>
        </p:txBody>
      </p:sp>
    </p:spTree>
    <p:extLst>
      <p:ext uri="{BB962C8B-B14F-4D97-AF65-F5344CB8AC3E}">
        <p14:creationId xmlns:p14="http://schemas.microsoft.com/office/powerpoint/2010/main" val="1885943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D1628-82BA-67C3-3847-543E1E56250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F4B8635-974D-1E71-1D3B-9A7EF88E8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63F69B0-D48B-9233-1517-70ACB9C5E375}"/>
              </a:ext>
            </a:extLst>
          </p:cNvPr>
          <p:cNvSpPr>
            <a:spLocks noGrp="1"/>
          </p:cNvSpPr>
          <p:nvPr>
            <p:ph type="dt" sz="half" idx="10"/>
          </p:nvPr>
        </p:nvSpPr>
        <p:spPr/>
        <p:txBody>
          <a:bodyPr/>
          <a:lstStyle/>
          <a:p>
            <a:fld id="{647F07B5-D3F2-4256-87BD-51BF2A70A8D9}" type="datetimeFigureOut">
              <a:rPr lang="nl-NL" smtClean="0"/>
              <a:t>21-5-2025</a:t>
            </a:fld>
            <a:endParaRPr lang="nl-NL"/>
          </a:p>
        </p:txBody>
      </p:sp>
      <p:sp>
        <p:nvSpPr>
          <p:cNvPr id="5" name="Tijdelijke aanduiding voor voettekst 4">
            <a:extLst>
              <a:ext uri="{FF2B5EF4-FFF2-40B4-BE49-F238E27FC236}">
                <a16:creationId xmlns:a16="http://schemas.microsoft.com/office/drawing/2014/main" id="{53D1A628-4443-6344-52D9-68FDA57CF09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20600B-1121-E9DC-AC2E-96AEC3B397E2}"/>
              </a:ext>
            </a:extLst>
          </p:cNvPr>
          <p:cNvSpPr>
            <a:spLocks noGrp="1"/>
          </p:cNvSpPr>
          <p:nvPr>
            <p:ph type="sldNum" sz="quarter" idx="12"/>
          </p:nvPr>
        </p:nvSpPr>
        <p:spPr/>
        <p:txBody>
          <a:bodyPr/>
          <a:lstStyle/>
          <a:p>
            <a:fld id="{D856BE30-1010-46F2-9FBD-22FBE1EC8CCF}" type="slidenum">
              <a:rPr lang="nl-NL" smtClean="0"/>
              <a:t>‹nr.›</a:t>
            </a:fld>
            <a:endParaRPr lang="nl-NL"/>
          </a:p>
        </p:txBody>
      </p:sp>
    </p:spTree>
    <p:extLst>
      <p:ext uri="{BB962C8B-B14F-4D97-AF65-F5344CB8AC3E}">
        <p14:creationId xmlns:p14="http://schemas.microsoft.com/office/powerpoint/2010/main" val="442202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Voorpagina">
    <p:bg>
      <p:bgRef idx="1001">
        <a:schemeClr val="bg2"/>
      </p:bgRef>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635642" y="620142"/>
            <a:ext cx="8000122" cy="950352"/>
          </a:xfrm>
          <a:noFill/>
          <a:ln>
            <a:noFill/>
            <a:miter lim="800000"/>
            <a:headEnd/>
            <a:tailEnd/>
          </a:ln>
          <a:effectLst/>
        </p:spPr>
        <p:txBody>
          <a:bodyPr wrap="square" lIns="0" tIns="0" rIns="288000" bIns="288000" anchor="t" anchorCtr="0">
            <a:spAutoFit/>
          </a:bodyPr>
          <a:lstStyle>
            <a:lvl1pPr algn="l">
              <a:lnSpc>
                <a:spcPct val="90000"/>
              </a:lnSpc>
              <a:defRPr sz="4762">
                <a:solidFill>
                  <a:schemeClr val="tx1"/>
                </a:solidFill>
                <a:latin typeface="Politie Text" panose="020B0503040000020204" pitchFamily="34" charset="77"/>
              </a:defRPr>
            </a:lvl1pPr>
          </a:lstStyle>
          <a:p>
            <a:pPr lvl="0"/>
            <a:r>
              <a:rPr lang="nl-NL" altLang="nl-NL" noProof="0" dirty="0"/>
              <a:t>Titel</a:t>
            </a:r>
          </a:p>
        </p:txBody>
      </p:sp>
      <p:sp>
        <p:nvSpPr>
          <p:cNvPr id="9" name="Rectangle 3"/>
          <p:cNvSpPr>
            <a:spLocks noGrp="1" noChangeArrowheads="1"/>
          </p:cNvSpPr>
          <p:nvPr>
            <p:ph type="subTitle" idx="1" hasCustomPrompt="1"/>
          </p:nvPr>
        </p:nvSpPr>
        <p:spPr>
          <a:xfrm>
            <a:off x="635642" y="1509247"/>
            <a:ext cx="5332950" cy="1304790"/>
          </a:xfrm>
          <a:prstGeom prst="rect">
            <a:avLst/>
          </a:prstGeom>
          <a:noFill/>
          <a:ln w="12700">
            <a:noFill/>
          </a:ln>
          <a:effectLst/>
        </p:spPr>
        <p:txBody>
          <a:bodyPr wrap="square" lIns="0" tIns="432000" rIns="0" bIns="0" anchor="t" anchorCtr="0">
            <a:spAutoFit/>
          </a:bodyPr>
          <a:lstStyle>
            <a:lvl1pPr marL="0" indent="0">
              <a:spcBef>
                <a:spcPts val="0"/>
              </a:spcBef>
              <a:buFont typeface="Wingdings" pitchFamily="2" charset="2"/>
              <a:buNone/>
              <a:defRPr sz="2822" b="0" i="0">
                <a:solidFill>
                  <a:schemeClr val="accent3"/>
                </a:solidFill>
                <a:latin typeface="Politie Text Medium" panose="020B0503040000020204" pitchFamily="34" charset="77"/>
              </a:defRPr>
            </a:lvl1pPr>
          </a:lstStyle>
          <a:p>
            <a:pPr lvl="0"/>
            <a:r>
              <a:rPr lang="nl-NL" altLang="nl-NL" noProof="0" dirty="0"/>
              <a:t>Klik om de ondertitelstijl te bewerken</a:t>
            </a:r>
          </a:p>
        </p:txBody>
      </p:sp>
      <p:sp>
        <p:nvSpPr>
          <p:cNvPr id="4" name="Tijdelijke aanduiding voor tekst 3">
            <a:extLst>
              <a:ext uri="{FF2B5EF4-FFF2-40B4-BE49-F238E27FC236}">
                <a16:creationId xmlns:a16="http://schemas.microsoft.com/office/drawing/2014/main" id="{65C3EE98-FE8F-D54F-9782-7BDF95FF6074}"/>
              </a:ext>
            </a:extLst>
          </p:cNvPr>
          <p:cNvSpPr>
            <a:spLocks noGrp="1"/>
          </p:cNvSpPr>
          <p:nvPr>
            <p:ph type="body" sz="quarter" idx="10"/>
          </p:nvPr>
        </p:nvSpPr>
        <p:spPr>
          <a:xfrm>
            <a:off x="635642" y="4406726"/>
            <a:ext cx="5332949" cy="912208"/>
          </a:xfrm>
        </p:spPr>
        <p:txBody>
          <a:bodyPr anchor="b" anchorCtr="0"/>
          <a:lstStyle>
            <a:lvl1pPr marL="0" indent="0">
              <a:spcAft>
                <a:spcPts val="0"/>
              </a:spcAft>
              <a:buNone/>
              <a:defRPr sz="1411" b="0">
                <a:solidFill>
                  <a:schemeClr val="tx1"/>
                </a:solidFill>
              </a:defRPr>
            </a:lvl1pPr>
          </a:lstStyle>
          <a:p>
            <a:pPr lvl="0"/>
            <a:r>
              <a:rPr lang="nl-NL"/>
              <a:t>Klikken om de tekststijl van het model te bewerken</a:t>
            </a:r>
          </a:p>
        </p:txBody>
      </p:sp>
      <p:sp>
        <p:nvSpPr>
          <p:cNvPr id="14" name="Rechthoek 13">
            <a:extLst>
              <a:ext uri="{FF2B5EF4-FFF2-40B4-BE49-F238E27FC236}">
                <a16:creationId xmlns:a16="http://schemas.microsoft.com/office/drawing/2014/main" id="{634A4C15-2108-AB4C-A36E-30E2F80BCA4D}"/>
              </a:ext>
            </a:extLst>
          </p:cNvPr>
          <p:cNvSpPr/>
          <p:nvPr/>
        </p:nvSpPr>
        <p:spPr>
          <a:xfrm>
            <a:off x="635642" y="6096311"/>
            <a:ext cx="2031533" cy="761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87" b="0" i="0" dirty="0">
              <a:latin typeface="Politie Text" panose="020B0503040000020204" pitchFamily="34" charset="77"/>
            </a:endParaRPr>
          </a:p>
        </p:txBody>
      </p:sp>
      <p:grpSp>
        <p:nvGrpSpPr>
          <p:cNvPr id="18" name="Groep 17">
            <a:extLst>
              <a:ext uri="{FF2B5EF4-FFF2-40B4-BE49-F238E27FC236}">
                <a16:creationId xmlns:a16="http://schemas.microsoft.com/office/drawing/2014/main" id="{C7B5F448-F09F-A441-AA93-8A1508A933AE}"/>
              </a:ext>
            </a:extLst>
          </p:cNvPr>
          <p:cNvGrpSpPr>
            <a:grpSpLocks noChangeAspect="1"/>
          </p:cNvGrpSpPr>
          <p:nvPr/>
        </p:nvGrpSpPr>
        <p:grpSpPr>
          <a:xfrm>
            <a:off x="635642" y="5816918"/>
            <a:ext cx="1778006" cy="644763"/>
            <a:chOff x="658080" y="3561120"/>
            <a:chExt cx="1889280" cy="685080"/>
          </a:xfrm>
          <a:solidFill>
            <a:schemeClr val="tx1"/>
          </a:solidFill>
        </p:grpSpPr>
        <p:sp>
          <p:nvSpPr>
            <p:cNvPr id="19" name="Vrije vorm 18">
              <a:extLst>
                <a:ext uri="{FF2B5EF4-FFF2-40B4-BE49-F238E27FC236}">
                  <a16:creationId xmlns:a16="http://schemas.microsoft.com/office/drawing/2014/main" id="{7B539A79-E8E9-B443-A22E-0408D6483042}"/>
                </a:ext>
              </a:extLst>
            </p:cNvPr>
            <p:cNvSpPr/>
            <p:nvPr/>
          </p:nvSpPr>
          <p:spPr>
            <a:xfrm>
              <a:off x="2379600" y="3850200"/>
              <a:ext cx="167760" cy="252720"/>
            </a:xfrm>
            <a:custGeom>
              <a:avLst/>
              <a:gdLst/>
              <a:ahLst/>
              <a:cxnLst/>
              <a:rect l="0" t="0" r="r" b="b"/>
              <a:pathLst>
                <a:path w="467" h="703">
                  <a:moveTo>
                    <a:pt x="187" y="569"/>
                  </a:moveTo>
                  <a:lnTo>
                    <a:pt x="187" y="410"/>
                  </a:lnTo>
                  <a:lnTo>
                    <a:pt x="443" y="410"/>
                  </a:lnTo>
                  <a:lnTo>
                    <a:pt x="443" y="277"/>
                  </a:lnTo>
                  <a:lnTo>
                    <a:pt x="187" y="277"/>
                  </a:lnTo>
                  <a:lnTo>
                    <a:pt x="187" y="133"/>
                  </a:lnTo>
                  <a:lnTo>
                    <a:pt x="464" y="133"/>
                  </a:lnTo>
                  <a:lnTo>
                    <a:pt x="464" y="0"/>
                  </a:lnTo>
                  <a:lnTo>
                    <a:pt x="0" y="0"/>
                  </a:lnTo>
                  <a:lnTo>
                    <a:pt x="0" y="702"/>
                  </a:lnTo>
                  <a:lnTo>
                    <a:pt x="466" y="702"/>
                  </a:lnTo>
                  <a:lnTo>
                    <a:pt x="466" y="569"/>
                  </a:lnTo>
                  <a:lnTo>
                    <a:pt x="187" y="569"/>
                  </a:lnTo>
                  <a:close/>
                </a:path>
              </a:pathLst>
            </a:custGeom>
            <a:grpFill/>
            <a:ln w="0">
              <a:noFill/>
            </a:ln>
          </p:spPr>
        </p:sp>
        <p:sp>
          <p:nvSpPr>
            <p:cNvPr id="20" name="Vrije vorm 19">
              <a:extLst>
                <a:ext uri="{FF2B5EF4-FFF2-40B4-BE49-F238E27FC236}">
                  <a16:creationId xmlns:a16="http://schemas.microsoft.com/office/drawing/2014/main" id="{3E8761C4-9BB6-EC4E-8B91-33AE2A6D3E93}"/>
                </a:ext>
              </a:extLst>
            </p:cNvPr>
            <p:cNvSpPr/>
            <p:nvPr/>
          </p:nvSpPr>
          <p:spPr>
            <a:xfrm>
              <a:off x="215712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1" name="Vrije vorm 20">
              <a:extLst>
                <a:ext uri="{FF2B5EF4-FFF2-40B4-BE49-F238E27FC236}">
                  <a16:creationId xmlns:a16="http://schemas.microsoft.com/office/drawing/2014/main" id="{DEBDCE69-B5F9-2642-AD95-BB6B1653F4F6}"/>
                </a:ext>
              </a:extLst>
            </p:cNvPr>
            <p:cNvSpPr/>
            <p:nvPr/>
          </p:nvSpPr>
          <p:spPr>
            <a:xfrm>
              <a:off x="1842840" y="3850200"/>
              <a:ext cx="192240" cy="252720"/>
            </a:xfrm>
            <a:custGeom>
              <a:avLst/>
              <a:gdLst/>
              <a:ahLst/>
              <a:cxnLst/>
              <a:rect l="0" t="0" r="r" b="b"/>
              <a:pathLst>
                <a:path w="535" h="703">
                  <a:moveTo>
                    <a:pt x="0" y="139"/>
                  </a:moveTo>
                  <a:lnTo>
                    <a:pt x="173" y="139"/>
                  </a:lnTo>
                  <a:lnTo>
                    <a:pt x="173" y="702"/>
                  </a:lnTo>
                  <a:lnTo>
                    <a:pt x="361" y="702"/>
                  </a:lnTo>
                  <a:lnTo>
                    <a:pt x="361" y="139"/>
                  </a:lnTo>
                  <a:lnTo>
                    <a:pt x="534" y="139"/>
                  </a:lnTo>
                  <a:lnTo>
                    <a:pt x="534" y="0"/>
                  </a:lnTo>
                  <a:lnTo>
                    <a:pt x="0" y="0"/>
                  </a:lnTo>
                  <a:lnTo>
                    <a:pt x="0" y="139"/>
                  </a:lnTo>
                  <a:close/>
                </a:path>
              </a:pathLst>
            </a:custGeom>
            <a:grpFill/>
            <a:ln w="0">
              <a:noFill/>
            </a:ln>
          </p:spPr>
        </p:sp>
        <p:sp>
          <p:nvSpPr>
            <p:cNvPr id="22" name="Vrije vorm 21">
              <a:extLst>
                <a:ext uri="{FF2B5EF4-FFF2-40B4-BE49-F238E27FC236}">
                  <a16:creationId xmlns:a16="http://schemas.microsoft.com/office/drawing/2014/main" id="{66D4D046-1E52-D44F-8C96-EFE32DFBD39E}"/>
                </a:ext>
              </a:extLst>
            </p:cNvPr>
            <p:cNvSpPr/>
            <p:nvPr/>
          </p:nvSpPr>
          <p:spPr>
            <a:xfrm>
              <a:off x="165348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3" name="Vrije vorm 22">
              <a:extLst>
                <a:ext uri="{FF2B5EF4-FFF2-40B4-BE49-F238E27FC236}">
                  <a16:creationId xmlns:a16="http://schemas.microsoft.com/office/drawing/2014/main" id="{7C658489-7E50-A844-BA0E-D1B6415E421A}"/>
                </a:ext>
              </a:extLst>
            </p:cNvPr>
            <p:cNvSpPr/>
            <p:nvPr/>
          </p:nvSpPr>
          <p:spPr>
            <a:xfrm>
              <a:off x="1382400" y="3850200"/>
              <a:ext cx="163080" cy="252720"/>
            </a:xfrm>
            <a:custGeom>
              <a:avLst/>
              <a:gdLst/>
              <a:ahLst/>
              <a:cxnLst/>
              <a:rect l="0" t="0" r="r" b="b"/>
              <a:pathLst>
                <a:path w="454" h="703">
                  <a:moveTo>
                    <a:pt x="188" y="0"/>
                  </a:moveTo>
                  <a:lnTo>
                    <a:pt x="0" y="0"/>
                  </a:lnTo>
                  <a:lnTo>
                    <a:pt x="0" y="702"/>
                  </a:lnTo>
                  <a:lnTo>
                    <a:pt x="453" y="702"/>
                  </a:lnTo>
                  <a:lnTo>
                    <a:pt x="453" y="563"/>
                  </a:lnTo>
                  <a:lnTo>
                    <a:pt x="188" y="563"/>
                  </a:lnTo>
                  <a:lnTo>
                    <a:pt x="188" y="0"/>
                  </a:lnTo>
                  <a:close/>
                </a:path>
              </a:pathLst>
            </a:custGeom>
            <a:grpFill/>
            <a:ln w="0">
              <a:noFill/>
            </a:ln>
          </p:spPr>
        </p:sp>
        <p:sp>
          <p:nvSpPr>
            <p:cNvPr id="24" name="Vrije vorm 23">
              <a:extLst>
                <a:ext uri="{FF2B5EF4-FFF2-40B4-BE49-F238E27FC236}">
                  <a16:creationId xmlns:a16="http://schemas.microsoft.com/office/drawing/2014/main" id="{63AF553F-D2EC-724B-B526-CD7A0DAFE952}"/>
                </a:ext>
              </a:extLst>
            </p:cNvPr>
            <p:cNvSpPr/>
            <p:nvPr/>
          </p:nvSpPr>
          <p:spPr>
            <a:xfrm>
              <a:off x="658080" y="3850200"/>
              <a:ext cx="194040" cy="252720"/>
            </a:xfrm>
            <a:custGeom>
              <a:avLst/>
              <a:gdLst/>
              <a:ahLst/>
              <a:cxnLst/>
              <a:rect l="0" t="0" r="r" b="b"/>
              <a:pathLst>
                <a:path w="543" h="703">
                  <a:moveTo>
                    <a:pt x="224" y="0"/>
                  </a:moveTo>
                  <a:lnTo>
                    <a:pt x="0" y="0"/>
                  </a:lnTo>
                  <a:lnTo>
                    <a:pt x="0" y="702"/>
                  </a:lnTo>
                  <a:lnTo>
                    <a:pt x="187" y="702"/>
                  </a:lnTo>
                  <a:lnTo>
                    <a:pt x="187" y="545"/>
                  </a:lnTo>
                  <a:lnTo>
                    <a:pt x="244" y="545"/>
                  </a:lnTo>
                  <a:cubicBezTo>
                    <a:pt x="432" y="549"/>
                    <a:pt x="542" y="413"/>
                    <a:pt x="539" y="268"/>
                  </a:cubicBezTo>
                  <a:cubicBezTo>
                    <a:pt x="536" y="111"/>
                    <a:pt x="438" y="0"/>
                    <a:pt x="224" y="0"/>
                  </a:cubicBezTo>
                  <a:moveTo>
                    <a:pt x="236" y="402"/>
                  </a:moveTo>
                  <a:lnTo>
                    <a:pt x="187" y="402"/>
                  </a:lnTo>
                  <a:lnTo>
                    <a:pt x="187" y="132"/>
                  </a:lnTo>
                  <a:lnTo>
                    <a:pt x="236" y="132"/>
                  </a:lnTo>
                  <a:cubicBezTo>
                    <a:pt x="301" y="132"/>
                    <a:pt x="358" y="193"/>
                    <a:pt x="358" y="265"/>
                  </a:cubicBezTo>
                  <a:cubicBezTo>
                    <a:pt x="358" y="339"/>
                    <a:pt x="301" y="402"/>
                    <a:pt x="236" y="402"/>
                  </a:cubicBezTo>
                  <a:close/>
                </a:path>
              </a:pathLst>
            </a:custGeom>
            <a:grpFill/>
            <a:ln w="0">
              <a:noFill/>
            </a:ln>
          </p:spPr>
        </p:sp>
        <p:sp>
          <p:nvSpPr>
            <p:cNvPr id="25" name="Vrije vorm 24">
              <a:extLst>
                <a:ext uri="{FF2B5EF4-FFF2-40B4-BE49-F238E27FC236}">
                  <a16:creationId xmlns:a16="http://schemas.microsoft.com/office/drawing/2014/main" id="{004640E3-24F6-8B4A-81CC-91B313B34D9C}"/>
                </a:ext>
              </a:extLst>
            </p:cNvPr>
            <p:cNvSpPr/>
            <p:nvPr/>
          </p:nvSpPr>
          <p:spPr>
            <a:xfrm>
              <a:off x="889200" y="3561120"/>
              <a:ext cx="423360" cy="685080"/>
            </a:xfrm>
            <a:custGeom>
              <a:avLst/>
              <a:gdLst/>
              <a:ahLst/>
              <a:cxnLst/>
              <a:rect l="0" t="0" r="r" b="b"/>
              <a:pathLst>
                <a:path w="1177" h="1904">
                  <a:moveTo>
                    <a:pt x="1176" y="889"/>
                  </a:moveTo>
                  <a:lnTo>
                    <a:pt x="1176" y="822"/>
                  </a:lnTo>
                  <a:lnTo>
                    <a:pt x="855" y="610"/>
                  </a:lnTo>
                  <a:cubicBezTo>
                    <a:pt x="862" y="633"/>
                    <a:pt x="865" y="684"/>
                    <a:pt x="835" y="748"/>
                  </a:cubicBezTo>
                  <a:cubicBezTo>
                    <a:pt x="797" y="830"/>
                    <a:pt x="700" y="895"/>
                    <a:pt x="670" y="914"/>
                  </a:cubicBezTo>
                  <a:cubicBezTo>
                    <a:pt x="633" y="937"/>
                    <a:pt x="614" y="959"/>
                    <a:pt x="608" y="979"/>
                  </a:cubicBezTo>
                  <a:cubicBezTo>
                    <a:pt x="605" y="991"/>
                    <a:pt x="600" y="1008"/>
                    <a:pt x="604" y="1026"/>
                  </a:cubicBezTo>
                  <a:cubicBezTo>
                    <a:pt x="644" y="1034"/>
                    <a:pt x="674" y="1067"/>
                    <a:pt x="674" y="1111"/>
                  </a:cubicBezTo>
                  <a:cubicBezTo>
                    <a:pt x="674" y="1161"/>
                    <a:pt x="633" y="1201"/>
                    <a:pt x="584" y="1201"/>
                  </a:cubicBezTo>
                  <a:cubicBezTo>
                    <a:pt x="534" y="1201"/>
                    <a:pt x="494" y="1161"/>
                    <a:pt x="494" y="1111"/>
                  </a:cubicBezTo>
                  <a:cubicBezTo>
                    <a:pt x="494" y="1068"/>
                    <a:pt x="525" y="1032"/>
                    <a:pt x="565" y="1024"/>
                  </a:cubicBezTo>
                  <a:lnTo>
                    <a:pt x="565" y="1023"/>
                  </a:lnTo>
                  <a:cubicBezTo>
                    <a:pt x="553" y="986"/>
                    <a:pt x="548" y="971"/>
                    <a:pt x="548" y="925"/>
                  </a:cubicBezTo>
                  <a:cubicBezTo>
                    <a:pt x="549" y="834"/>
                    <a:pt x="613" y="813"/>
                    <a:pt x="646" y="757"/>
                  </a:cubicBezTo>
                  <a:cubicBezTo>
                    <a:pt x="714" y="698"/>
                    <a:pt x="758" y="646"/>
                    <a:pt x="767" y="592"/>
                  </a:cubicBezTo>
                  <a:cubicBezTo>
                    <a:pt x="775" y="540"/>
                    <a:pt x="757" y="514"/>
                    <a:pt x="752" y="475"/>
                  </a:cubicBezTo>
                  <a:cubicBezTo>
                    <a:pt x="777" y="483"/>
                    <a:pt x="788" y="492"/>
                    <a:pt x="801" y="506"/>
                  </a:cubicBezTo>
                  <a:cubicBezTo>
                    <a:pt x="812" y="517"/>
                    <a:pt x="815" y="526"/>
                    <a:pt x="823" y="537"/>
                  </a:cubicBezTo>
                  <a:cubicBezTo>
                    <a:pt x="837" y="493"/>
                    <a:pt x="834" y="458"/>
                    <a:pt x="827" y="429"/>
                  </a:cubicBezTo>
                  <a:cubicBezTo>
                    <a:pt x="819" y="397"/>
                    <a:pt x="805" y="364"/>
                    <a:pt x="771" y="334"/>
                  </a:cubicBezTo>
                  <a:cubicBezTo>
                    <a:pt x="733" y="300"/>
                    <a:pt x="724" y="307"/>
                    <a:pt x="701" y="293"/>
                  </a:cubicBezTo>
                  <a:cubicBezTo>
                    <a:pt x="710" y="311"/>
                    <a:pt x="716" y="335"/>
                    <a:pt x="711" y="385"/>
                  </a:cubicBezTo>
                  <a:cubicBezTo>
                    <a:pt x="706" y="436"/>
                    <a:pt x="693" y="465"/>
                    <a:pt x="659" y="511"/>
                  </a:cubicBezTo>
                  <a:cubicBezTo>
                    <a:pt x="627" y="555"/>
                    <a:pt x="562" y="607"/>
                    <a:pt x="523" y="660"/>
                  </a:cubicBezTo>
                  <a:cubicBezTo>
                    <a:pt x="488" y="709"/>
                    <a:pt x="472" y="753"/>
                    <a:pt x="470" y="791"/>
                  </a:cubicBezTo>
                  <a:cubicBezTo>
                    <a:pt x="467" y="849"/>
                    <a:pt x="484" y="871"/>
                    <a:pt x="491" y="911"/>
                  </a:cubicBezTo>
                  <a:cubicBezTo>
                    <a:pt x="468" y="898"/>
                    <a:pt x="441" y="874"/>
                    <a:pt x="424" y="840"/>
                  </a:cubicBezTo>
                  <a:cubicBezTo>
                    <a:pt x="404" y="803"/>
                    <a:pt x="395" y="771"/>
                    <a:pt x="393" y="710"/>
                  </a:cubicBezTo>
                  <a:cubicBezTo>
                    <a:pt x="392" y="656"/>
                    <a:pt x="412" y="579"/>
                    <a:pt x="456" y="526"/>
                  </a:cubicBezTo>
                  <a:cubicBezTo>
                    <a:pt x="486" y="488"/>
                    <a:pt x="559" y="417"/>
                    <a:pt x="586" y="361"/>
                  </a:cubicBezTo>
                  <a:cubicBezTo>
                    <a:pt x="613" y="304"/>
                    <a:pt x="609" y="274"/>
                    <a:pt x="609" y="251"/>
                  </a:cubicBezTo>
                  <a:cubicBezTo>
                    <a:pt x="609" y="228"/>
                    <a:pt x="601" y="212"/>
                    <a:pt x="598" y="193"/>
                  </a:cubicBezTo>
                  <a:cubicBezTo>
                    <a:pt x="614" y="196"/>
                    <a:pt x="635" y="210"/>
                    <a:pt x="642" y="216"/>
                  </a:cubicBezTo>
                  <a:cubicBezTo>
                    <a:pt x="653" y="226"/>
                    <a:pt x="656" y="229"/>
                    <a:pt x="663" y="236"/>
                  </a:cubicBezTo>
                  <a:cubicBezTo>
                    <a:pt x="666" y="219"/>
                    <a:pt x="667" y="190"/>
                    <a:pt x="660" y="151"/>
                  </a:cubicBezTo>
                  <a:cubicBezTo>
                    <a:pt x="648" y="93"/>
                    <a:pt x="621" y="59"/>
                    <a:pt x="584" y="30"/>
                  </a:cubicBezTo>
                  <a:cubicBezTo>
                    <a:pt x="551" y="5"/>
                    <a:pt x="521" y="1"/>
                    <a:pt x="509" y="0"/>
                  </a:cubicBezTo>
                  <a:lnTo>
                    <a:pt x="504" y="0"/>
                  </a:lnTo>
                  <a:cubicBezTo>
                    <a:pt x="521" y="21"/>
                    <a:pt x="533" y="44"/>
                    <a:pt x="539" y="78"/>
                  </a:cubicBezTo>
                  <a:cubicBezTo>
                    <a:pt x="545" y="111"/>
                    <a:pt x="544" y="150"/>
                    <a:pt x="527" y="189"/>
                  </a:cubicBezTo>
                  <a:cubicBezTo>
                    <a:pt x="506" y="237"/>
                    <a:pt x="452" y="279"/>
                    <a:pt x="411" y="320"/>
                  </a:cubicBezTo>
                  <a:cubicBezTo>
                    <a:pt x="369" y="361"/>
                    <a:pt x="331" y="404"/>
                    <a:pt x="303" y="462"/>
                  </a:cubicBezTo>
                  <a:cubicBezTo>
                    <a:pt x="269" y="533"/>
                    <a:pt x="266" y="585"/>
                    <a:pt x="279" y="654"/>
                  </a:cubicBezTo>
                  <a:cubicBezTo>
                    <a:pt x="293" y="735"/>
                    <a:pt x="317" y="742"/>
                    <a:pt x="337" y="787"/>
                  </a:cubicBezTo>
                  <a:cubicBezTo>
                    <a:pt x="305" y="774"/>
                    <a:pt x="276" y="754"/>
                    <a:pt x="257" y="733"/>
                  </a:cubicBezTo>
                  <a:cubicBezTo>
                    <a:pt x="238" y="712"/>
                    <a:pt x="226" y="689"/>
                    <a:pt x="219" y="669"/>
                  </a:cubicBezTo>
                  <a:lnTo>
                    <a:pt x="0" y="818"/>
                  </a:lnTo>
                  <a:lnTo>
                    <a:pt x="0" y="1041"/>
                  </a:lnTo>
                  <a:lnTo>
                    <a:pt x="588" y="1534"/>
                  </a:lnTo>
                  <a:lnTo>
                    <a:pt x="753" y="1396"/>
                  </a:lnTo>
                  <a:cubicBezTo>
                    <a:pt x="777" y="1429"/>
                    <a:pt x="792" y="1470"/>
                    <a:pt x="792" y="1514"/>
                  </a:cubicBezTo>
                  <a:cubicBezTo>
                    <a:pt x="792" y="1626"/>
                    <a:pt x="701" y="1717"/>
                    <a:pt x="590" y="1717"/>
                  </a:cubicBezTo>
                  <a:cubicBezTo>
                    <a:pt x="478" y="1717"/>
                    <a:pt x="387" y="1626"/>
                    <a:pt x="387" y="1514"/>
                  </a:cubicBezTo>
                  <a:cubicBezTo>
                    <a:pt x="387" y="1492"/>
                    <a:pt x="391" y="1471"/>
                    <a:pt x="398" y="1451"/>
                  </a:cubicBezTo>
                  <a:lnTo>
                    <a:pt x="248" y="1325"/>
                  </a:lnTo>
                  <a:cubicBezTo>
                    <a:pt x="218" y="1381"/>
                    <a:pt x="200" y="1445"/>
                    <a:pt x="200" y="1513"/>
                  </a:cubicBezTo>
                  <a:cubicBezTo>
                    <a:pt x="200" y="1728"/>
                    <a:pt x="374" y="1903"/>
                    <a:pt x="590" y="1903"/>
                  </a:cubicBezTo>
                  <a:cubicBezTo>
                    <a:pt x="805" y="1903"/>
                    <a:pt x="980" y="1728"/>
                    <a:pt x="980" y="1513"/>
                  </a:cubicBezTo>
                  <a:cubicBezTo>
                    <a:pt x="980" y="1423"/>
                    <a:pt x="950" y="1340"/>
                    <a:pt x="898" y="1274"/>
                  </a:cubicBezTo>
                  <a:lnTo>
                    <a:pt x="1176" y="1041"/>
                  </a:lnTo>
                  <a:lnTo>
                    <a:pt x="1176" y="964"/>
                  </a:lnTo>
                  <a:lnTo>
                    <a:pt x="592" y="1455"/>
                  </a:lnTo>
                  <a:lnTo>
                    <a:pt x="592" y="1379"/>
                  </a:lnTo>
                  <a:lnTo>
                    <a:pt x="1176" y="889"/>
                  </a:lnTo>
                  <a:close/>
                </a:path>
              </a:pathLst>
            </a:custGeom>
            <a:grpFill/>
            <a:ln w="0">
              <a:noFill/>
            </a:ln>
          </p:spPr>
        </p:sp>
      </p:grpSp>
    </p:spTree>
    <p:extLst>
      <p:ext uri="{BB962C8B-B14F-4D97-AF65-F5344CB8AC3E}">
        <p14:creationId xmlns:p14="http://schemas.microsoft.com/office/powerpoint/2010/main" val="153787585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grpSp>
        <p:nvGrpSpPr>
          <p:cNvPr id="10" name="Groep 9"/>
          <p:cNvGrpSpPr/>
          <p:nvPr userDrawn="1"/>
        </p:nvGrpSpPr>
        <p:grpSpPr>
          <a:xfrm>
            <a:off x="0" y="0"/>
            <a:ext cx="12192000" cy="1879600"/>
            <a:chOff x="0" y="0"/>
            <a:chExt cx="12192000" cy="1879600"/>
          </a:xfrm>
        </p:grpSpPr>
        <p:pic>
          <p:nvPicPr>
            <p:cNvPr id="11" name="Afbeelding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12" name="Picture 2"/>
            <p:cNvPicPr>
              <a:picLocks noChangeAspect="1" noChangeArrowheads="1"/>
            </p:cNvPicPr>
            <p:nvPr userDrawn="1"/>
          </p:nvPicPr>
          <p:blipFill>
            <a:blip r:embed="rId4" cstate="print"/>
            <a:srcRect/>
            <a:stretch>
              <a:fillRect/>
            </a:stretch>
          </p:blipFill>
          <p:spPr bwMode="auto">
            <a:xfrm>
              <a:off x="6446654" y="334791"/>
              <a:ext cx="2309812" cy="804862"/>
            </a:xfrm>
            <a:prstGeom prst="rect">
              <a:avLst/>
            </a:prstGeom>
            <a:noFill/>
            <a:ln w="9525">
              <a:noFill/>
              <a:miter lim="800000"/>
              <a:headEnd/>
              <a:tailEnd/>
            </a:ln>
            <a:effectLst/>
          </p:spPr>
        </p:pic>
      </p:grpSp>
    </p:spTree>
    <p:extLst>
      <p:ext uri="{BB962C8B-B14F-4D97-AF65-F5344CB8AC3E}">
        <p14:creationId xmlns:p14="http://schemas.microsoft.com/office/powerpoint/2010/main" val="106597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Voorpagina 2">
    <p:bg>
      <p:bgPr>
        <a:solidFill>
          <a:schemeClr val="tx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D7E3954-9E5E-B84E-A50A-8114141FC4F5}"/>
              </a:ext>
            </a:extLst>
          </p:cNvPr>
          <p:cNvSpPr/>
          <p:nvPr/>
        </p:nvSpPr>
        <p:spPr>
          <a:xfrm>
            <a:off x="0" y="6096311"/>
            <a:ext cx="2667175" cy="761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87" b="0" i="0" dirty="0">
              <a:latin typeface="Politie Text" panose="020B0503040000020204" pitchFamily="34" charset="77"/>
            </a:endParaRPr>
          </a:p>
        </p:txBody>
      </p:sp>
      <p:sp>
        <p:nvSpPr>
          <p:cNvPr id="8" name="Rectangle 2"/>
          <p:cNvSpPr>
            <a:spLocks noGrp="1" noChangeArrowheads="1"/>
          </p:cNvSpPr>
          <p:nvPr>
            <p:ph type="ctrTitle" hasCustomPrompt="1"/>
          </p:nvPr>
        </p:nvSpPr>
        <p:spPr>
          <a:xfrm>
            <a:off x="635642" y="627273"/>
            <a:ext cx="8000122" cy="950352"/>
          </a:xfrm>
          <a:noFill/>
          <a:ln>
            <a:noFill/>
            <a:miter lim="800000"/>
            <a:headEnd/>
            <a:tailEnd/>
          </a:ln>
          <a:effectLst/>
        </p:spPr>
        <p:txBody>
          <a:bodyPr wrap="square" lIns="0" tIns="0" rIns="288000" bIns="288000" anchor="t" anchorCtr="0">
            <a:spAutoFit/>
          </a:bodyPr>
          <a:lstStyle>
            <a:lvl1pPr algn="l">
              <a:lnSpc>
                <a:spcPct val="90000"/>
              </a:lnSpc>
              <a:defRPr sz="4762">
                <a:solidFill>
                  <a:schemeClr val="bg2"/>
                </a:solidFill>
                <a:latin typeface="Politie Text" panose="020B0503040000020204" pitchFamily="34" charset="77"/>
              </a:defRPr>
            </a:lvl1pPr>
          </a:lstStyle>
          <a:p>
            <a:pPr lvl="0"/>
            <a:r>
              <a:rPr lang="nl-NL" altLang="nl-NL" noProof="0" dirty="0"/>
              <a:t>Titel</a:t>
            </a:r>
          </a:p>
        </p:txBody>
      </p:sp>
      <p:sp>
        <p:nvSpPr>
          <p:cNvPr id="9" name="Rectangle 3"/>
          <p:cNvSpPr>
            <a:spLocks noGrp="1" noChangeArrowheads="1"/>
          </p:cNvSpPr>
          <p:nvPr>
            <p:ph type="subTitle" idx="1" hasCustomPrompt="1"/>
          </p:nvPr>
        </p:nvSpPr>
        <p:spPr>
          <a:xfrm>
            <a:off x="635642" y="1516377"/>
            <a:ext cx="5332950" cy="1304790"/>
          </a:xfrm>
          <a:prstGeom prst="rect">
            <a:avLst/>
          </a:prstGeom>
          <a:noFill/>
          <a:ln w="12700">
            <a:noFill/>
          </a:ln>
          <a:effectLst/>
        </p:spPr>
        <p:txBody>
          <a:bodyPr wrap="square" lIns="0" tIns="432000" rIns="0" bIns="0" anchor="t" anchorCtr="0">
            <a:spAutoFit/>
          </a:bodyPr>
          <a:lstStyle>
            <a:lvl1pPr marL="0" indent="0">
              <a:spcBef>
                <a:spcPts val="0"/>
              </a:spcBef>
              <a:buFont typeface="Wingdings" pitchFamily="2" charset="2"/>
              <a:buNone/>
              <a:defRPr sz="2822" b="0" i="0">
                <a:solidFill>
                  <a:schemeClr val="accent3"/>
                </a:solidFill>
                <a:latin typeface="Politie Text Medium" panose="020B0503040000020204" pitchFamily="34" charset="77"/>
              </a:defRPr>
            </a:lvl1pPr>
          </a:lstStyle>
          <a:p>
            <a:pPr lvl="0"/>
            <a:r>
              <a:rPr lang="nl-NL" altLang="nl-NL" noProof="0" dirty="0"/>
              <a:t>Klik om de ondertitelstijl te bewerken</a:t>
            </a:r>
          </a:p>
        </p:txBody>
      </p:sp>
      <p:sp>
        <p:nvSpPr>
          <p:cNvPr id="4" name="Tijdelijke aanduiding voor tekst 3">
            <a:extLst>
              <a:ext uri="{FF2B5EF4-FFF2-40B4-BE49-F238E27FC236}">
                <a16:creationId xmlns:a16="http://schemas.microsoft.com/office/drawing/2014/main" id="{65C3EE98-FE8F-D54F-9782-7BDF95FF6074}"/>
              </a:ext>
            </a:extLst>
          </p:cNvPr>
          <p:cNvSpPr>
            <a:spLocks noGrp="1"/>
          </p:cNvSpPr>
          <p:nvPr>
            <p:ph type="body" sz="quarter" idx="10"/>
          </p:nvPr>
        </p:nvSpPr>
        <p:spPr>
          <a:xfrm>
            <a:off x="635642" y="4406726"/>
            <a:ext cx="5332949" cy="912208"/>
          </a:xfrm>
        </p:spPr>
        <p:txBody>
          <a:bodyPr anchor="b" anchorCtr="0"/>
          <a:lstStyle>
            <a:lvl1pPr marL="0" indent="0">
              <a:spcAft>
                <a:spcPts val="0"/>
              </a:spcAft>
              <a:buNone/>
              <a:defRPr sz="1411" b="0">
                <a:solidFill>
                  <a:schemeClr val="bg2"/>
                </a:solidFill>
              </a:defRPr>
            </a:lvl1pPr>
          </a:lstStyle>
          <a:p>
            <a:pPr lvl="0"/>
            <a:r>
              <a:rPr lang="nl-NL"/>
              <a:t>Klikken om de tekststijl van het model te bewerken</a:t>
            </a:r>
          </a:p>
        </p:txBody>
      </p:sp>
      <p:grpSp>
        <p:nvGrpSpPr>
          <p:cNvPr id="18" name="Groep 17">
            <a:extLst>
              <a:ext uri="{FF2B5EF4-FFF2-40B4-BE49-F238E27FC236}">
                <a16:creationId xmlns:a16="http://schemas.microsoft.com/office/drawing/2014/main" id="{C7B5F448-F09F-A441-AA93-8A1508A933AE}"/>
              </a:ext>
            </a:extLst>
          </p:cNvPr>
          <p:cNvGrpSpPr>
            <a:grpSpLocks noChangeAspect="1"/>
          </p:cNvGrpSpPr>
          <p:nvPr/>
        </p:nvGrpSpPr>
        <p:grpSpPr>
          <a:xfrm>
            <a:off x="635642" y="5816918"/>
            <a:ext cx="1778006" cy="644763"/>
            <a:chOff x="658080" y="3561120"/>
            <a:chExt cx="1889280" cy="685080"/>
          </a:xfrm>
          <a:solidFill>
            <a:schemeClr val="bg2"/>
          </a:solidFill>
        </p:grpSpPr>
        <p:sp>
          <p:nvSpPr>
            <p:cNvPr id="19" name="Vrije vorm 18">
              <a:extLst>
                <a:ext uri="{FF2B5EF4-FFF2-40B4-BE49-F238E27FC236}">
                  <a16:creationId xmlns:a16="http://schemas.microsoft.com/office/drawing/2014/main" id="{7B539A79-E8E9-B443-A22E-0408D6483042}"/>
                </a:ext>
              </a:extLst>
            </p:cNvPr>
            <p:cNvSpPr/>
            <p:nvPr/>
          </p:nvSpPr>
          <p:spPr>
            <a:xfrm>
              <a:off x="2379600" y="3850200"/>
              <a:ext cx="167760" cy="252720"/>
            </a:xfrm>
            <a:custGeom>
              <a:avLst/>
              <a:gdLst/>
              <a:ahLst/>
              <a:cxnLst/>
              <a:rect l="0" t="0" r="r" b="b"/>
              <a:pathLst>
                <a:path w="467" h="703">
                  <a:moveTo>
                    <a:pt x="187" y="569"/>
                  </a:moveTo>
                  <a:lnTo>
                    <a:pt x="187" y="410"/>
                  </a:lnTo>
                  <a:lnTo>
                    <a:pt x="443" y="410"/>
                  </a:lnTo>
                  <a:lnTo>
                    <a:pt x="443" y="277"/>
                  </a:lnTo>
                  <a:lnTo>
                    <a:pt x="187" y="277"/>
                  </a:lnTo>
                  <a:lnTo>
                    <a:pt x="187" y="133"/>
                  </a:lnTo>
                  <a:lnTo>
                    <a:pt x="464" y="133"/>
                  </a:lnTo>
                  <a:lnTo>
                    <a:pt x="464" y="0"/>
                  </a:lnTo>
                  <a:lnTo>
                    <a:pt x="0" y="0"/>
                  </a:lnTo>
                  <a:lnTo>
                    <a:pt x="0" y="702"/>
                  </a:lnTo>
                  <a:lnTo>
                    <a:pt x="466" y="702"/>
                  </a:lnTo>
                  <a:lnTo>
                    <a:pt x="466" y="569"/>
                  </a:lnTo>
                  <a:lnTo>
                    <a:pt x="187" y="569"/>
                  </a:lnTo>
                  <a:close/>
                </a:path>
              </a:pathLst>
            </a:custGeom>
            <a:grpFill/>
            <a:ln w="0">
              <a:noFill/>
            </a:ln>
          </p:spPr>
        </p:sp>
        <p:sp>
          <p:nvSpPr>
            <p:cNvPr id="20" name="Vrije vorm 19">
              <a:extLst>
                <a:ext uri="{FF2B5EF4-FFF2-40B4-BE49-F238E27FC236}">
                  <a16:creationId xmlns:a16="http://schemas.microsoft.com/office/drawing/2014/main" id="{3E8761C4-9BB6-EC4E-8B91-33AE2A6D3E93}"/>
                </a:ext>
              </a:extLst>
            </p:cNvPr>
            <p:cNvSpPr/>
            <p:nvPr/>
          </p:nvSpPr>
          <p:spPr>
            <a:xfrm>
              <a:off x="215712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1" name="Vrije vorm 20">
              <a:extLst>
                <a:ext uri="{FF2B5EF4-FFF2-40B4-BE49-F238E27FC236}">
                  <a16:creationId xmlns:a16="http://schemas.microsoft.com/office/drawing/2014/main" id="{DEBDCE69-B5F9-2642-AD95-BB6B1653F4F6}"/>
                </a:ext>
              </a:extLst>
            </p:cNvPr>
            <p:cNvSpPr/>
            <p:nvPr/>
          </p:nvSpPr>
          <p:spPr>
            <a:xfrm>
              <a:off x="1842840" y="3850200"/>
              <a:ext cx="192240" cy="252720"/>
            </a:xfrm>
            <a:custGeom>
              <a:avLst/>
              <a:gdLst/>
              <a:ahLst/>
              <a:cxnLst/>
              <a:rect l="0" t="0" r="r" b="b"/>
              <a:pathLst>
                <a:path w="535" h="703">
                  <a:moveTo>
                    <a:pt x="0" y="139"/>
                  </a:moveTo>
                  <a:lnTo>
                    <a:pt x="173" y="139"/>
                  </a:lnTo>
                  <a:lnTo>
                    <a:pt x="173" y="702"/>
                  </a:lnTo>
                  <a:lnTo>
                    <a:pt x="361" y="702"/>
                  </a:lnTo>
                  <a:lnTo>
                    <a:pt x="361" y="139"/>
                  </a:lnTo>
                  <a:lnTo>
                    <a:pt x="534" y="139"/>
                  </a:lnTo>
                  <a:lnTo>
                    <a:pt x="534" y="0"/>
                  </a:lnTo>
                  <a:lnTo>
                    <a:pt x="0" y="0"/>
                  </a:lnTo>
                  <a:lnTo>
                    <a:pt x="0" y="139"/>
                  </a:lnTo>
                  <a:close/>
                </a:path>
              </a:pathLst>
            </a:custGeom>
            <a:grpFill/>
            <a:ln w="0">
              <a:noFill/>
            </a:ln>
          </p:spPr>
        </p:sp>
        <p:sp>
          <p:nvSpPr>
            <p:cNvPr id="22" name="Vrije vorm 21">
              <a:extLst>
                <a:ext uri="{FF2B5EF4-FFF2-40B4-BE49-F238E27FC236}">
                  <a16:creationId xmlns:a16="http://schemas.microsoft.com/office/drawing/2014/main" id="{66D4D046-1E52-D44F-8C96-EFE32DFBD39E}"/>
                </a:ext>
              </a:extLst>
            </p:cNvPr>
            <p:cNvSpPr/>
            <p:nvPr/>
          </p:nvSpPr>
          <p:spPr>
            <a:xfrm>
              <a:off x="1653480" y="3850200"/>
              <a:ext cx="67320" cy="252720"/>
            </a:xfrm>
            <a:custGeom>
              <a:avLst/>
              <a:gdLst/>
              <a:ahLst/>
              <a:cxnLst/>
              <a:rect l="0" t="0" r="r" b="b"/>
              <a:pathLst>
                <a:path w="188" h="703">
                  <a:moveTo>
                    <a:pt x="0" y="0"/>
                  </a:moveTo>
                  <a:lnTo>
                    <a:pt x="187" y="0"/>
                  </a:lnTo>
                  <a:lnTo>
                    <a:pt x="187" y="702"/>
                  </a:lnTo>
                  <a:lnTo>
                    <a:pt x="0" y="702"/>
                  </a:lnTo>
                  <a:lnTo>
                    <a:pt x="0" y="0"/>
                  </a:lnTo>
                  <a:close/>
                </a:path>
              </a:pathLst>
            </a:custGeom>
            <a:grpFill/>
            <a:ln w="0">
              <a:noFill/>
            </a:ln>
          </p:spPr>
        </p:sp>
        <p:sp>
          <p:nvSpPr>
            <p:cNvPr id="23" name="Vrije vorm 22">
              <a:extLst>
                <a:ext uri="{FF2B5EF4-FFF2-40B4-BE49-F238E27FC236}">
                  <a16:creationId xmlns:a16="http://schemas.microsoft.com/office/drawing/2014/main" id="{7C658489-7E50-A844-BA0E-D1B6415E421A}"/>
                </a:ext>
              </a:extLst>
            </p:cNvPr>
            <p:cNvSpPr/>
            <p:nvPr/>
          </p:nvSpPr>
          <p:spPr>
            <a:xfrm>
              <a:off x="1382400" y="3850200"/>
              <a:ext cx="163080" cy="252720"/>
            </a:xfrm>
            <a:custGeom>
              <a:avLst/>
              <a:gdLst/>
              <a:ahLst/>
              <a:cxnLst/>
              <a:rect l="0" t="0" r="r" b="b"/>
              <a:pathLst>
                <a:path w="454" h="703">
                  <a:moveTo>
                    <a:pt x="188" y="0"/>
                  </a:moveTo>
                  <a:lnTo>
                    <a:pt x="0" y="0"/>
                  </a:lnTo>
                  <a:lnTo>
                    <a:pt x="0" y="702"/>
                  </a:lnTo>
                  <a:lnTo>
                    <a:pt x="453" y="702"/>
                  </a:lnTo>
                  <a:lnTo>
                    <a:pt x="453" y="563"/>
                  </a:lnTo>
                  <a:lnTo>
                    <a:pt x="188" y="563"/>
                  </a:lnTo>
                  <a:lnTo>
                    <a:pt x="188" y="0"/>
                  </a:lnTo>
                  <a:close/>
                </a:path>
              </a:pathLst>
            </a:custGeom>
            <a:grpFill/>
            <a:ln w="0">
              <a:noFill/>
            </a:ln>
          </p:spPr>
        </p:sp>
        <p:sp>
          <p:nvSpPr>
            <p:cNvPr id="24" name="Vrije vorm 23">
              <a:extLst>
                <a:ext uri="{FF2B5EF4-FFF2-40B4-BE49-F238E27FC236}">
                  <a16:creationId xmlns:a16="http://schemas.microsoft.com/office/drawing/2014/main" id="{63AF553F-D2EC-724B-B526-CD7A0DAFE952}"/>
                </a:ext>
              </a:extLst>
            </p:cNvPr>
            <p:cNvSpPr/>
            <p:nvPr/>
          </p:nvSpPr>
          <p:spPr>
            <a:xfrm>
              <a:off x="658080" y="3850200"/>
              <a:ext cx="194040" cy="252720"/>
            </a:xfrm>
            <a:custGeom>
              <a:avLst/>
              <a:gdLst/>
              <a:ahLst/>
              <a:cxnLst/>
              <a:rect l="0" t="0" r="r" b="b"/>
              <a:pathLst>
                <a:path w="543" h="703">
                  <a:moveTo>
                    <a:pt x="224" y="0"/>
                  </a:moveTo>
                  <a:lnTo>
                    <a:pt x="0" y="0"/>
                  </a:lnTo>
                  <a:lnTo>
                    <a:pt x="0" y="702"/>
                  </a:lnTo>
                  <a:lnTo>
                    <a:pt x="187" y="702"/>
                  </a:lnTo>
                  <a:lnTo>
                    <a:pt x="187" y="545"/>
                  </a:lnTo>
                  <a:lnTo>
                    <a:pt x="244" y="545"/>
                  </a:lnTo>
                  <a:cubicBezTo>
                    <a:pt x="432" y="549"/>
                    <a:pt x="542" y="413"/>
                    <a:pt x="539" y="268"/>
                  </a:cubicBezTo>
                  <a:cubicBezTo>
                    <a:pt x="536" y="111"/>
                    <a:pt x="438" y="0"/>
                    <a:pt x="224" y="0"/>
                  </a:cubicBezTo>
                  <a:moveTo>
                    <a:pt x="236" y="402"/>
                  </a:moveTo>
                  <a:lnTo>
                    <a:pt x="187" y="402"/>
                  </a:lnTo>
                  <a:lnTo>
                    <a:pt x="187" y="132"/>
                  </a:lnTo>
                  <a:lnTo>
                    <a:pt x="236" y="132"/>
                  </a:lnTo>
                  <a:cubicBezTo>
                    <a:pt x="301" y="132"/>
                    <a:pt x="358" y="193"/>
                    <a:pt x="358" y="265"/>
                  </a:cubicBezTo>
                  <a:cubicBezTo>
                    <a:pt x="358" y="339"/>
                    <a:pt x="301" y="402"/>
                    <a:pt x="236" y="402"/>
                  </a:cubicBezTo>
                  <a:close/>
                </a:path>
              </a:pathLst>
            </a:custGeom>
            <a:grpFill/>
            <a:ln w="0">
              <a:noFill/>
            </a:ln>
          </p:spPr>
        </p:sp>
        <p:sp>
          <p:nvSpPr>
            <p:cNvPr id="25" name="Vrije vorm 24">
              <a:extLst>
                <a:ext uri="{FF2B5EF4-FFF2-40B4-BE49-F238E27FC236}">
                  <a16:creationId xmlns:a16="http://schemas.microsoft.com/office/drawing/2014/main" id="{004640E3-24F6-8B4A-81CC-91B313B34D9C}"/>
                </a:ext>
              </a:extLst>
            </p:cNvPr>
            <p:cNvSpPr/>
            <p:nvPr/>
          </p:nvSpPr>
          <p:spPr>
            <a:xfrm>
              <a:off x="889200" y="3561120"/>
              <a:ext cx="423360" cy="685080"/>
            </a:xfrm>
            <a:custGeom>
              <a:avLst/>
              <a:gdLst/>
              <a:ahLst/>
              <a:cxnLst/>
              <a:rect l="0" t="0" r="r" b="b"/>
              <a:pathLst>
                <a:path w="1177" h="1904">
                  <a:moveTo>
                    <a:pt x="1176" y="889"/>
                  </a:moveTo>
                  <a:lnTo>
                    <a:pt x="1176" y="822"/>
                  </a:lnTo>
                  <a:lnTo>
                    <a:pt x="855" y="610"/>
                  </a:lnTo>
                  <a:cubicBezTo>
                    <a:pt x="862" y="633"/>
                    <a:pt x="865" y="684"/>
                    <a:pt x="835" y="748"/>
                  </a:cubicBezTo>
                  <a:cubicBezTo>
                    <a:pt x="797" y="830"/>
                    <a:pt x="700" y="895"/>
                    <a:pt x="670" y="914"/>
                  </a:cubicBezTo>
                  <a:cubicBezTo>
                    <a:pt x="633" y="937"/>
                    <a:pt x="614" y="959"/>
                    <a:pt x="608" y="979"/>
                  </a:cubicBezTo>
                  <a:cubicBezTo>
                    <a:pt x="605" y="991"/>
                    <a:pt x="600" y="1008"/>
                    <a:pt x="604" y="1026"/>
                  </a:cubicBezTo>
                  <a:cubicBezTo>
                    <a:pt x="644" y="1034"/>
                    <a:pt x="674" y="1067"/>
                    <a:pt x="674" y="1111"/>
                  </a:cubicBezTo>
                  <a:cubicBezTo>
                    <a:pt x="674" y="1161"/>
                    <a:pt x="633" y="1201"/>
                    <a:pt x="584" y="1201"/>
                  </a:cubicBezTo>
                  <a:cubicBezTo>
                    <a:pt x="534" y="1201"/>
                    <a:pt x="494" y="1161"/>
                    <a:pt x="494" y="1111"/>
                  </a:cubicBezTo>
                  <a:cubicBezTo>
                    <a:pt x="494" y="1068"/>
                    <a:pt x="525" y="1032"/>
                    <a:pt x="565" y="1024"/>
                  </a:cubicBezTo>
                  <a:lnTo>
                    <a:pt x="565" y="1023"/>
                  </a:lnTo>
                  <a:cubicBezTo>
                    <a:pt x="553" y="986"/>
                    <a:pt x="548" y="971"/>
                    <a:pt x="548" y="925"/>
                  </a:cubicBezTo>
                  <a:cubicBezTo>
                    <a:pt x="549" y="834"/>
                    <a:pt x="613" y="813"/>
                    <a:pt x="646" y="757"/>
                  </a:cubicBezTo>
                  <a:cubicBezTo>
                    <a:pt x="714" y="698"/>
                    <a:pt x="758" y="646"/>
                    <a:pt x="767" y="592"/>
                  </a:cubicBezTo>
                  <a:cubicBezTo>
                    <a:pt x="775" y="540"/>
                    <a:pt x="757" y="514"/>
                    <a:pt x="752" y="475"/>
                  </a:cubicBezTo>
                  <a:cubicBezTo>
                    <a:pt x="777" y="483"/>
                    <a:pt x="788" y="492"/>
                    <a:pt x="801" y="506"/>
                  </a:cubicBezTo>
                  <a:cubicBezTo>
                    <a:pt x="812" y="517"/>
                    <a:pt x="815" y="526"/>
                    <a:pt x="823" y="537"/>
                  </a:cubicBezTo>
                  <a:cubicBezTo>
                    <a:pt x="837" y="493"/>
                    <a:pt x="834" y="458"/>
                    <a:pt x="827" y="429"/>
                  </a:cubicBezTo>
                  <a:cubicBezTo>
                    <a:pt x="819" y="397"/>
                    <a:pt x="805" y="364"/>
                    <a:pt x="771" y="334"/>
                  </a:cubicBezTo>
                  <a:cubicBezTo>
                    <a:pt x="733" y="300"/>
                    <a:pt x="724" y="307"/>
                    <a:pt x="701" y="293"/>
                  </a:cubicBezTo>
                  <a:cubicBezTo>
                    <a:pt x="710" y="311"/>
                    <a:pt x="716" y="335"/>
                    <a:pt x="711" y="385"/>
                  </a:cubicBezTo>
                  <a:cubicBezTo>
                    <a:pt x="706" y="436"/>
                    <a:pt x="693" y="465"/>
                    <a:pt x="659" y="511"/>
                  </a:cubicBezTo>
                  <a:cubicBezTo>
                    <a:pt x="627" y="555"/>
                    <a:pt x="562" y="607"/>
                    <a:pt x="523" y="660"/>
                  </a:cubicBezTo>
                  <a:cubicBezTo>
                    <a:pt x="488" y="709"/>
                    <a:pt x="472" y="753"/>
                    <a:pt x="470" y="791"/>
                  </a:cubicBezTo>
                  <a:cubicBezTo>
                    <a:pt x="467" y="849"/>
                    <a:pt x="484" y="871"/>
                    <a:pt x="491" y="911"/>
                  </a:cubicBezTo>
                  <a:cubicBezTo>
                    <a:pt x="468" y="898"/>
                    <a:pt x="441" y="874"/>
                    <a:pt x="424" y="840"/>
                  </a:cubicBezTo>
                  <a:cubicBezTo>
                    <a:pt x="404" y="803"/>
                    <a:pt x="395" y="771"/>
                    <a:pt x="393" y="710"/>
                  </a:cubicBezTo>
                  <a:cubicBezTo>
                    <a:pt x="392" y="656"/>
                    <a:pt x="412" y="579"/>
                    <a:pt x="456" y="526"/>
                  </a:cubicBezTo>
                  <a:cubicBezTo>
                    <a:pt x="486" y="488"/>
                    <a:pt x="559" y="417"/>
                    <a:pt x="586" y="361"/>
                  </a:cubicBezTo>
                  <a:cubicBezTo>
                    <a:pt x="613" y="304"/>
                    <a:pt x="609" y="274"/>
                    <a:pt x="609" y="251"/>
                  </a:cubicBezTo>
                  <a:cubicBezTo>
                    <a:pt x="609" y="228"/>
                    <a:pt x="601" y="212"/>
                    <a:pt x="598" y="193"/>
                  </a:cubicBezTo>
                  <a:cubicBezTo>
                    <a:pt x="614" y="196"/>
                    <a:pt x="635" y="210"/>
                    <a:pt x="642" y="216"/>
                  </a:cubicBezTo>
                  <a:cubicBezTo>
                    <a:pt x="653" y="226"/>
                    <a:pt x="656" y="229"/>
                    <a:pt x="663" y="236"/>
                  </a:cubicBezTo>
                  <a:cubicBezTo>
                    <a:pt x="666" y="219"/>
                    <a:pt x="667" y="190"/>
                    <a:pt x="660" y="151"/>
                  </a:cubicBezTo>
                  <a:cubicBezTo>
                    <a:pt x="648" y="93"/>
                    <a:pt x="621" y="59"/>
                    <a:pt x="584" y="30"/>
                  </a:cubicBezTo>
                  <a:cubicBezTo>
                    <a:pt x="551" y="5"/>
                    <a:pt x="521" y="1"/>
                    <a:pt x="509" y="0"/>
                  </a:cubicBezTo>
                  <a:lnTo>
                    <a:pt x="504" y="0"/>
                  </a:lnTo>
                  <a:cubicBezTo>
                    <a:pt x="521" y="21"/>
                    <a:pt x="533" y="44"/>
                    <a:pt x="539" y="78"/>
                  </a:cubicBezTo>
                  <a:cubicBezTo>
                    <a:pt x="545" y="111"/>
                    <a:pt x="544" y="150"/>
                    <a:pt x="527" y="189"/>
                  </a:cubicBezTo>
                  <a:cubicBezTo>
                    <a:pt x="506" y="237"/>
                    <a:pt x="452" y="279"/>
                    <a:pt x="411" y="320"/>
                  </a:cubicBezTo>
                  <a:cubicBezTo>
                    <a:pt x="369" y="361"/>
                    <a:pt x="331" y="404"/>
                    <a:pt x="303" y="462"/>
                  </a:cubicBezTo>
                  <a:cubicBezTo>
                    <a:pt x="269" y="533"/>
                    <a:pt x="266" y="585"/>
                    <a:pt x="279" y="654"/>
                  </a:cubicBezTo>
                  <a:cubicBezTo>
                    <a:pt x="293" y="735"/>
                    <a:pt x="317" y="742"/>
                    <a:pt x="337" y="787"/>
                  </a:cubicBezTo>
                  <a:cubicBezTo>
                    <a:pt x="305" y="774"/>
                    <a:pt x="276" y="754"/>
                    <a:pt x="257" y="733"/>
                  </a:cubicBezTo>
                  <a:cubicBezTo>
                    <a:pt x="238" y="712"/>
                    <a:pt x="226" y="689"/>
                    <a:pt x="219" y="669"/>
                  </a:cubicBezTo>
                  <a:lnTo>
                    <a:pt x="0" y="818"/>
                  </a:lnTo>
                  <a:lnTo>
                    <a:pt x="0" y="1041"/>
                  </a:lnTo>
                  <a:lnTo>
                    <a:pt x="588" y="1534"/>
                  </a:lnTo>
                  <a:lnTo>
                    <a:pt x="753" y="1396"/>
                  </a:lnTo>
                  <a:cubicBezTo>
                    <a:pt x="777" y="1429"/>
                    <a:pt x="792" y="1470"/>
                    <a:pt x="792" y="1514"/>
                  </a:cubicBezTo>
                  <a:cubicBezTo>
                    <a:pt x="792" y="1626"/>
                    <a:pt x="701" y="1717"/>
                    <a:pt x="590" y="1717"/>
                  </a:cubicBezTo>
                  <a:cubicBezTo>
                    <a:pt x="478" y="1717"/>
                    <a:pt x="387" y="1626"/>
                    <a:pt x="387" y="1514"/>
                  </a:cubicBezTo>
                  <a:cubicBezTo>
                    <a:pt x="387" y="1492"/>
                    <a:pt x="391" y="1471"/>
                    <a:pt x="398" y="1451"/>
                  </a:cubicBezTo>
                  <a:lnTo>
                    <a:pt x="248" y="1325"/>
                  </a:lnTo>
                  <a:cubicBezTo>
                    <a:pt x="218" y="1381"/>
                    <a:pt x="200" y="1445"/>
                    <a:pt x="200" y="1513"/>
                  </a:cubicBezTo>
                  <a:cubicBezTo>
                    <a:pt x="200" y="1728"/>
                    <a:pt x="374" y="1903"/>
                    <a:pt x="590" y="1903"/>
                  </a:cubicBezTo>
                  <a:cubicBezTo>
                    <a:pt x="805" y="1903"/>
                    <a:pt x="980" y="1728"/>
                    <a:pt x="980" y="1513"/>
                  </a:cubicBezTo>
                  <a:cubicBezTo>
                    <a:pt x="980" y="1423"/>
                    <a:pt x="950" y="1340"/>
                    <a:pt x="898" y="1274"/>
                  </a:cubicBezTo>
                  <a:lnTo>
                    <a:pt x="1176" y="1041"/>
                  </a:lnTo>
                  <a:lnTo>
                    <a:pt x="1176" y="964"/>
                  </a:lnTo>
                  <a:lnTo>
                    <a:pt x="592" y="1455"/>
                  </a:lnTo>
                  <a:lnTo>
                    <a:pt x="592" y="1379"/>
                  </a:lnTo>
                  <a:lnTo>
                    <a:pt x="1176" y="889"/>
                  </a:lnTo>
                  <a:close/>
                </a:path>
              </a:pathLst>
            </a:custGeom>
            <a:grpFill/>
            <a:ln w="0">
              <a:noFill/>
            </a:ln>
          </p:spPr>
        </p:sp>
      </p:grpSp>
    </p:spTree>
    <p:extLst>
      <p:ext uri="{BB962C8B-B14F-4D97-AF65-F5344CB8AC3E}">
        <p14:creationId xmlns:p14="http://schemas.microsoft.com/office/powerpoint/2010/main" val="628024375"/>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Basis">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p:spPr>
        <p:txBody>
          <a:bodyPr/>
          <a:lstStyle>
            <a:lvl1pPr>
              <a:defRPr sz="3528"/>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p:txBody>
          <a:bodyPr tIns="432000"/>
          <a:lstStyle>
            <a:lvl2pPr>
              <a:spcAft>
                <a:spcPts val="353"/>
              </a:spcAft>
              <a:defRPr>
                <a:solidFill>
                  <a:schemeClr val="tx1"/>
                </a:solidFill>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p:txBody>
          <a:bodyPr/>
          <a:lstStyle/>
          <a:p>
            <a:fld id="{534FA50B-C8FF-446A-BF5A-16AEED03632C}" type="slidenum">
              <a:rPr lang="nl-NL" smtClean="0"/>
              <a:t>‹nr.›</a:t>
            </a:fld>
            <a:endParaRPr lang="nl-NL" dirty="0"/>
          </a:p>
        </p:txBody>
      </p:sp>
    </p:spTree>
    <p:extLst>
      <p:ext uri="{BB962C8B-B14F-4D97-AF65-F5344CB8AC3E}">
        <p14:creationId xmlns:p14="http://schemas.microsoft.com/office/powerpoint/2010/main" val="346080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Basis">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p:spPr>
        <p:txBody>
          <a:bodyPr/>
          <a:lstStyle>
            <a:lvl1pPr>
              <a:defRPr sz="3528"/>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p:txBody>
          <a:bodyPr tIns="432000"/>
          <a:lstStyle>
            <a:lvl2pPr>
              <a:spcAft>
                <a:spcPts val="353"/>
              </a:spcAft>
              <a:defRPr>
                <a:solidFill>
                  <a:schemeClr val="tx1"/>
                </a:solidFill>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p:txBody>
          <a:bodyPr/>
          <a:lstStyle/>
          <a:p>
            <a:fld id="{534FA50B-C8FF-446A-BF5A-16AEED03632C}" type="slidenum">
              <a:rPr lang="nl-NL" smtClean="0"/>
              <a:t>‹nr.›</a:t>
            </a:fld>
            <a:endParaRPr lang="nl-NL" dirty="0"/>
          </a:p>
        </p:txBody>
      </p:sp>
      <p:sp>
        <p:nvSpPr>
          <p:cNvPr id="5" name="Rechthoek 4">
            <a:extLst>
              <a:ext uri="{FF2B5EF4-FFF2-40B4-BE49-F238E27FC236}">
                <a16:creationId xmlns:a16="http://schemas.microsoft.com/office/drawing/2014/main" id="{2E1E977A-5923-0F89-9CF0-224CDEB59A81}"/>
              </a:ext>
            </a:extLst>
          </p:cNvPr>
          <p:cNvSpPr/>
          <p:nvPr userDrawn="1"/>
        </p:nvSpPr>
        <p:spPr>
          <a:xfrm>
            <a:off x="396240" y="5958839"/>
            <a:ext cx="914400" cy="79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5926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Afbeelding aflopen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111EAE21-F9BA-C641-BF95-0AA2FE163DD5}"/>
              </a:ext>
            </a:extLst>
          </p:cNvPr>
          <p:cNvSpPr>
            <a:spLocks noGrp="1"/>
          </p:cNvSpPr>
          <p:nvPr>
            <p:ph sz="quarter" idx="14" hasCustomPrompt="1"/>
          </p:nvPr>
        </p:nvSpPr>
        <p:spPr>
          <a:xfrm>
            <a:off x="7112467" y="0"/>
            <a:ext cx="5079533" cy="6858000"/>
          </a:xfrm>
          <a:solidFill>
            <a:schemeClr val="bg2"/>
          </a:solidFill>
        </p:spPr>
        <p:txBody>
          <a:bodyPr vert="horz" lIns="0" tIns="432000" rIns="0" bIns="0" rtlCol="0">
            <a:noAutofit/>
          </a:bodyPr>
          <a:lstStyle>
            <a:lvl1pPr marL="0" marR="0" indent="0" algn="ctr" defTabSz="1219049" rtl="0" eaLnBrk="1" fontAlgn="auto" latinLnBrk="0" hangingPunct="1">
              <a:lnSpc>
                <a:spcPct val="100000"/>
              </a:lnSpc>
              <a:spcBef>
                <a:spcPts val="0"/>
              </a:spcBef>
              <a:spcAft>
                <a:spcPts val="529"/>
              </a:spcAft>
              <a:buClrTx/>
              <a:buSzTx/>
              <a:buFont typeface="Arial" panose="020B0604020202020204" pitchFamily="34" charset="0"/>
              <a:buNone/>
              <a:tabLst/>
              <a:defRPr lang="nl-NL" dirty="0" smtClean="0">
                <a:solidFill>
                  <a:schemeClr val="tx1"/>
                </a:solidFill>
              </a:defRPr>
            </a:lvl1pPr>
            <a:lvl2pPr>
              <a:defRPr lang="nl-NL" dirty="0" smtClean="0"/>
            </a:lvl2pPr>
            <a:lvl3pPr>
              <a:defRPr lang="nl-NL" dirty="0" smtClean="0"/>
            </a:lvl3pPr>
            <a:lvl4pPr>
              <a:defRPr lang="nl-NL" dirty="0" smtClean="0"/>
            </a:lvl4pPr>
            <a:lvl5pPr>
              <a:defRPr lang="nl-NL" dirty="0"/>
            </a:lvl5pPr>
          </a:lstStyle>
          <a:p>
            <a:pPr marL="0" marR="0" lvl="0" indent="0" algn="ctr" defTabSz="1219049" rtl="0" eaLnBrk="1" fontAlgn="auto" latinLnBrk="0" hangingPunct="1">
              <a:lnSpc>
                <a:spcPct val="100000"/>
              </a:lnSpc>
              <a:spcBef>
                <a:spcPts val="0"/>
              </a:spcBef>
              <a:spcAft>
                <a:spcPts val="529"/>
              </a:spcAft>
              <a:buClrTx/>
              <a:buSzTx/>
              <a:buFont typeface="Arial" panose="020B0604020202020204" pitchFamily="34" charset="0"/>
              <a:buNone/>
              <a:tabLst/>
              <a:defRPr/>
            </a:pPr>
            <a:r>
              <a:rPr lang="nl-NL" dirty="0"/>
              <a:t>Klik op het pictogram als u een </a:t>
            </a:r>
            <a:br>
              <a:rPr lang="nl-NL" dirty="0"/>
            </a:br>
            <a:r>
              <a:rPr lang="nl-NL" dirty="0"/>
              <a:t>afbeelding wilt toevoegen</a:t>
            </a:r>
          </a:p>
        </p:txBody>
      </p:sp>
      <p:sp>
        <p:nvSpPr>
          <p:cNvPr id="3" name="Tijdelijke aanduiding voor voettekst 2"/>
          <p:cNvSpPr>
            <a:spLocks noGrp="1"/>
          </p:cNvSpPr>
          <p:nvPr>
            <p:ph type="ftr" sz="quarter" idx="10"/>
          </p:nvPr>
        </p:nvSpPr>
        <p:spPr>
          <a:xfrm>
            <a:off x="634943" y="253430"/>
            <a:ext cx="10921416" cy="127414"/>
          </a:xfrm>
        </p:spPr>
        <p:txBody>
          <a:bodyPr/>
          <a:lstStyle>
            <a:lvl1pPr>
              <a:defRPr b="0"/>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4" y="634829"/>
            <a:ext cx="6095999" cy="507859"/>
          </a:xfrm>
        </p:spPr>
        <p:txBody>
          <a:bodyPr/>
          <a:lstStyle>
            <a:lvl1pPr>
              <a:defRPr sz="3528"/>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635644" y="1523378"/>
            <a:ext cx="6095998" cy="4318103"/>
          </a:xfrm>
        </p:spPr>
        <p:txBody>
          <a:bodyPr tIns="432000"/>
          <a:lstStyle>
            <a:lvl2pPr>
              <a:spcAft>
                <a:spcPts val="529"/>
              </a:spcAft>
              <a:defRPr>
                <a:solidFill>
                  <a:schemeClr val="tx1"/>
                </a:solidFill>
              </a:defRPr>
            </a:lvl2pPr>
            <a:lvl3pPr marL="144202" indent="-144202">
              <a:spcAft>
                <a:spcPts val="529"/>
              </a:spcAft>
              <a:buFont typeface="Arial"/>
              <a:buChar char="-"/>
              <a:defRPr/>
            </a:lvl3pPr>
            <a:lvl4pPr marL="144202" indent="-144202">
              <a:spcAft>
                <a:spcPts val="529"/>
              </a:spcAft>
              <a:buFont typeface="Arial"/>
              <a:buChar char="-"/>
              <a:defRPr/>
            </a:lvl4pPr>
            <a:lvl5pPr marL="144202" indent="-144202">
              <a:spcAft>
                <a:spcPts val="529"/>
              </a:spcAft>
              <a:buFont typeface="Arial"/>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002D59AF-DFF3-FB4F-B5E0-64577FA28806}"/>
              </a:ext>
            </a:extLst>
          </p:cNvPr>
          <p:cNvSpPr>
            <a:spLocks noGrp="1"/>
          </p:cNvSpPr>
          <p:nvPr>
            <p:ph type="sldNum" sz="quarter" idx="13"/>
          </p:nvPr>
        </p:nvSpPr>
        <p:spPr/>
        <p:txBody>
          <a:bodyPr/>
          <a:lstStyle>
            <a:lvl1pPr>
              <a:defRPr>
                <a:solidFill>
                  <a:schemeClr val="tx2"/>
                </a:solidFill>
              </a:defRPr>
            </a:lvl1pPr>
          </a:lstStyle>
          <a:p>
            <a:fld id="{534FA50B-C8FF-446A-BF5A-16AEED03632C}" type="slidenum">
              <a:rPr lang="nl-NL" smtClean="0"/>
              <a:t>‹nr.›</a:t>
            </a:fld>
            <a:endParaRPr lang="nl-NL" dirty="0"/>
          </a:p>
        </p:txBody>
      </p:sp>
    </p:spTree>
    <p:extLst>
      <p:ext uri="{BB962C8B-B14F-4D97-AF65-F5344CB8AC3E}">
        <p14:creationId xmlns:p14="http://schemas.microsoft.com/office/powerpoint/2010/main" val="2150315746"/>
      </p:ext>
    </p:extLst>
  </p:cSld>
  <p:clrMapOvr>
    <a:masterClrMapping/>
  </p:clrMapOvr>
  <p:extLst>
    <p:ext uri="{DCECCB84-F9BA-43D5-87BE-67443E8EF086}">
      <p15:sldGuideLst xmlns:p15="http://schemas.microsoft.com/office/powerpoint/2012/main">
        <p15:guide id="1" pos="55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Afbeeldin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6222007" cy="507859"/>
          </a:xfrm>
        </p:spPr>
        <p:txBody>
          <a:bodyPr/>
          <a:lstStyle>
            <a:lvl1pPr>
              <a:defRPr sz="3528"/>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635644" y="1523378"/>
            <a:ext cx="6095998" cy="4318103"/>
          </a:xfrm>
        </p:spPr>
        <p:txBody>
          <a:bodyPr tIns="432000"/>
          <a:lstStyle>
            <a:lvl2pPr>
              <a:spcAft>
                <a:spcPts val="353"/>
              </a:spcAft>
              <a:defRPr>
                <a:solidFill>
                  <a:schemeClr val="tx1"/>
                </a:solidFill>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afbeelding 5">
            <a:extLst>
              <a:ext uri="{FF2B5EF4-FFF2-40B4-BE49-F238E27FC236}">
                <a16:creationId xmlns:a16="http://schemas.microsoft.com/office/drawing/2014/main" id="{072E54DF-9C86-6C4E-A87B-CB291796B42B}"/>
              </a:ext>
            </a:extLst>
          </p:cNvPr>
          <p:cNvSpPr>
            <a:spLocks noGrp="1"/>
          </p:cNvSpPr>
          <p:nvPr>
            <p:ph type="pic" sz="quarter" idx="12"/>
          </p:nvPr>
        </p:nvSpPr>
        <p:spPr>
          <a:xfrm>
            <a:off x="7112467" y="634274"/>
            <a:ext cx="4443892" cy="5589452"/>
          </a:xfrm>
          <a:solidFill>
            <a:schemeClr val="bg2"/>
          </a:solidFill>
        </p:spPr>
        <p:txBody>
          <a:bodyPr/>
          <a:lstStyle>
            <a:lvl1pPr marL="0" indent="0" algn="ctr">
              <a:buNone/>
              <a:defRPr>
                <a:solidFill>
                  <a:schemeClr val="tx1"/>
                </a:solidFill>
              </a:defRPr>
            </a:lvl1pPr>
          </a:lstStyle>
          <a:p>
            <a:r>
              <a:rPr lang="nl-NL" dirty="0"/>
              <a:t>Klik op het pictogram als u een afbeelding wilt toevoegen</a:t>
            </a:r>
          </a:p>
        </p:txBody>
      </p:sp>
      <p:sp>
        <p:nvSpPr>
          <p:cNvPr id="7" name="Tijdelijke aanduiding voor dianummer 6">
            <a:extLst>
              <a:ext uri="{FF2B5EF4-FFF2-40B4-BE49-F238E27FC236}">
                <a16:creationId xmlns:a16="http://schemas.microsoft.com/office/drawing/2014/main" id="{4B989834-E473-144D-BA9A-090C18C1F6F7}"/>
              </a:ext>
            </a:extLst>
          </p:cNvPr>
          <p:cNvSpPr>
            <a:spLocks noGrp="1"/>
          </p:cNvSpPr>
          <p:nvPr>
            <p:ph type="sldNum" sz="quarter" idx="13"/>
          </p:nvPr>
        </p:nvSpPr>
        <p:spPr/>
        <p:txBody>
          <a:bodyPr/>
          <a:lstStyle/>
          <a:p>
            <a:fld id="{534FA50B-C8FF-446A-BF5A-16AEED03632C}" type="slidenum">
              <a:rPr lang="nl-NL" smtClean="0"/>
              <a:t>‹nr.›</a:t>
            </a:fld>
            <a:endParaRPr lang="nl-NL" dirty="0"/>
          </a:p>
        </p:txBody>
      </p:sp>
    </p:spTree>
    <p:extLst>
      <p:ext uri="{BB962C8B-B14F-4D97-AF65-F5344CB8AC3E}">
        <p14:creationId xmlns:p14="http://schemas.microsoft.com/office/powerpoint/2010/main" val="771034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Afbeelding dubbel">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4" y="634829"/>
            <a:ext cx="6095999" cy="507859"/>
          </a:xfrm>
        </p:spPr>
        <p:txBody>
          <a:bodyPr/>
          <a:lstStyle>
            <a:lvl1pPr>
              <a:defRPr sz="3528"/>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635644" y="1523378"/>
            <a:ext cx="6095998" cy="4318103"/>
          </a:xfrm>
        </p:spPr>
        <p:txBody>
          <a:bodyPr tIns="432000"/>
          <a:lstStyle>
            <a:lvl2pPr>
              <a:spcAft>
                <a:spcPts val="353"/>
              </a:spcAft>
              <a:defRPr>
                <a:solidFill>
                  <a:schemeClr val="tx1"/>
                </a:solidFill>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afbeelding 5">
            <a:extLst>
              <a:ext uri="{FF2B5EF4-FFF2-40B4-BE49-F238E27FC236}">
                <a16:creationId xmlns:a16="http://schemas.microsoft.com/office/drawing/2014/main" id="{5E5D88E8-088C-E147-9946-DA3A6966B175}"/>
              </a:ext>
            </a:extLst>
          </p:cNvPr>
          <p:cNvSpPr>
            <a:spLocks noGrp="1"/>
          </p:cNvSpPr>
          <p:nvPr>
            <p:ph type="pic" sz="quarter" idx="13"/>
          </p:nvPr>
        </p:nvSpPr>
        <p:spPr>
          <a:xfrm>
            <a:off x="7112467" y="3556008"/>
            <a:ext cx="4443892" cy="2667719"/>
          </a:xfrm>
          <a:solidFill>
            <a:schemeClr val="bg2"/>
          </a:solidFill>
        </p:spPr>
        <p:txBody>
          <a:bodyPr/>
          <a:lstStyle>
            <a:lvl1pPr marL="0" indent="0" algn="ctr">
              <a:buNone/>
              <a:defRPr>
                <a:solidFill>
                  <a:schemeClr val="tx1"/>
                </a:solidFill>
              </a:defRPr>
            </a:lvl1pPr>
          </a:lstStyle>
          <a:p>
            <a:r>
              <a:rPr lang="nl-NL" dirty="0"/>
              <a:t>Klik op het pictogram als u een afbeelding wilt toevoegen</a:t>
            </a:r>
          </a:p>
        </p:txBody>
      </p:sp>
      <p:sp>
        <p:nvSpPr>
          <p:cNvPr id="7" name="Tijdelijke aanduiding voor afbeelding 5">
            <a:extLst>
              <a:ext uri="{FF2B5EF4-FFF2-40B4-BE49-F238E27FC236}">
                <a16:creationId xmlns:a16="http://schemas.microsoft.com/office/drawing/2014/main" id="{3E80382F-9F42-3446-A666-F4DC27A6FBD0}"/>
              </a:ext>
            </a:extLst>
          </p:cNvPr>
          <p:cNvSpPr>
            <a:spLocks noGrp="1"/>
          </p:cNvSpPr>
          <p:nvPr>
            <p:ph type="pic" sz="quarter" idx="14"/>
          </p:nvPr>
        </p:nvSpPr>
        <p:spPr>
          <a:xfrm>
            <a:off x="7112467" y="634274"/>
            <a:ext cx="4443892" cy="2667719"/>
          </a:xfrm>
          <a:solidFill>
            <a:schemeClr val="bg2"/>
          </a:solidFill>
        </p:spPr>
        <p:txBody>
          <a:bodyPr/>
          <a:lstStyle>
            <a:lvl1pPr marL="0" indent="0" algn="ctr">
              <a:buNone/>
              <a:defRPr>
                <a:solidFill>
                  <a:schemeClr val="tx1"/>
                </a:solidFill>
              </a:defRPr>
            </a:lvl1pPr>
          </a:lstStyle>
          <a:p>
            <a:r>
              <a:rPr lang="nl-NL" dirty="0"/>
              <a:t>Klik op het pictogram als u een afbeelding wilt toevoegen</a:t>
            </a:r>
          </a:p>
        </p:txBody>
      </p:sp>
      <p:sp>
        <p:nvSpPr>
          <p:cNvPr id="2" name="Tijdelijke aanduiding voor dianummer 1">
            <a:extLst>
              <a:ext uri="{FF2B5EF4-FFF2-40B4-BE49-F238E27FC236}">
                <a16:creationId xmlns:a16="http://schemas.microsoft.com/office/drawing/2014/main" id="{E9C42B3F-039E-2B44-A01D-7D041BB7D0A2}"/>
              </a:ext>
            </a:extLst>
          </p:cNvPr>
          <p:cNvSpPr>
            <a:spLocks noGrp="1"/>
          </p:cNvSpPr>
          <p:nvPr>
            <p:ph type="sldNum" sz="quarter" idx="15"/>
          </p:nvPr>
        </p:nvSpPr>
        <p:spPr/>
        <p:txBody>
          <a:bodyPr/>
          <a:lstStyle/>
          <a:p>
            <a:fld id="{534FA50B-C8FF-446A-BF5A-16AEED03632C}" type="slidenum">
              <a:rPr lang="nl-NL" smtClean="0"/>
              <a:t>‹nr.›</a:t>
            </a:fld>
            <a:endParaRPr lang="nl-NL" dirty="0"/>
          </a:p>
        </p:txBody>
      </p:sp>
    </p:spTree>
    <p:extLst>
      <p:ext uri="{BB962C8B-B14F-4D97-AF65-F5344CB8AC3E}">
        <p14:creationId xmlns:p14="http://schemas.microsoft.com/office/powerpoint/2010/main" val="1774580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rafiek 100%">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p:spPr>
        <p:txBody>
          <a:bodyPr/>
          <a:lstStyle>
            <a:lvl1pPr>
              <a:defRPr sz="3528"/>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635642" y="1269866"/>
            <a:ext cx="10920717" cy="508032"/>
          </a:xfrm>
        </p:spPr>
        <p:txBody>
          <a:bodyPr tIns="0"/>
          <a:lstStyle>
            <a:lvl1pPr marL="0" indent="0">
              <a:buNone/>
              <a:defRPr b="0" i="0">
                <a:latin typeface="Politie Text Medium" panose="020B0503040000020204" pitchFamily="34" charset="77"/>
              </a:defRPr>
            </a:lvl1pPr>
            <a:lvl2pPr marL="0" indent="0">
              <a:spcAft>
                <a:spcPts val="353"/>
              </a:spcAft>
              <a:buNone/>
              <a:defRPr sz="1587" b="0" i="0">
                <a:solidFill>
                  <a:schemeClr val="tx1"/>
                </a:solidFill>
              </a:defRPr>
            </a:lvl2pPr>
            <a:lvl3pPr marL="0" indent="0">
              <a:buNone/>
              <a:defRPr/>
            </a:lvl3pPr>
            <a:lvl4pPr marL="0" indent="0">
              <a:buNone/>
              <a:defRPr/>
            </a:lvl4pPr>
            <a:lvl5pPr marL="0" indent="0">
              <a:buNone/>
              <a:defRPr/>
            </a:lvl5pPr>
          </a:lstStyle>
          <a:p>
            <a:pPr lvl="0"/>
            <a:r>
              <a:rPr lang="nl-NL"/>
              <a:t>Klikken om de tekststijl van het model te bewerken</a:t>
            </a:r>
          </a:p>
          <a:p>
            <a:pPr lvl="1"/>
            <a:r>
              <a:rPr lang="nl-NL"/>
              <a:t>Tweede niveau</a:t>
            </a:r>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p:txBody>
          <a:bodyPr/>
          <a:lstStyle/>
          <a:p>
            <a:fld id="{534FA50B-C8FF-446A-BF5A-16AEED03632C}" type="slidenum">
              <a:rPr lang="nl-NL" smtClean="0"/>
              <a:t>‹nr.›</a:t>
            </a:fld>
            <a:endParaRPr lang="nl-NL" dirty="0"/>
          </a:p>
        </p:txBody>
      </p:sp>
      <p:sp>
        <p:nvSpPr>
          <p:cNvPr id="6" name="Tijdelijke aanduiding voor grafiek 5">
            <a:extLst>
              <a:ext uri="{FF2B5EF4-FFF2-40B4-BE49-F238E27FC236}">
                <a16:creationId xmlns:a16="http://schemas.microsoft.com/office/drawing/2014/main" id="{DBE90AC3-5E0A-3948-A93C-9B3E4E1EFC40}"/>
              </a:ext>
            </a:extLst>
          </p:cNvPr>
          <p:cNvSpPr>
            <a:spLocks noGrp="1"/>
          </p:cNvSpPr>
          <p:nvPr>
            <p:ph type="chart" sz="quarter" idx="13"/>
          </p:nvPr>
        </p:nvSpPr>
        <p:spPr>
          <a:xfrm>
            <a:off x="635642" y="2031913"/>
            <a:ext cx="10920717" cy="4191813"/>
          </a:xfrm>
          <a:solidFill>
            <a:schemeClr val="bg2"/>
          </a:solidFill>
        </p:spPr>
        <p:txBody>
          <a:bodyPr vert="horz" lIns="0" tIns="432000" rIns="0" bIns="0" rtlCol="0">
            <a:noAutofit/>
          </a:bodyPr>
          <a:lstStyle>
            <a:lvl1pPr>
              <a:defRPr lang="nl-NL" dirty="0">
                <a:solidFill>
                  <a:schemeClr val="tx1"/>
                </a:solidFill>
              </a:defRPr>
            </a:lvl1pPr>
          </a:lstStyle>
          <a:p>
            <a:pPr marL="0" lvl="0" indent="0" algn="ctr">
              <a:buNone/>
            </a:pPr>
            <a:r>
              <a:rPr lang="nl-NL" dirty="0"/>
              <a:t>Klik op het pictogram als u een grafiek wilt toevoegen</a:t>
            </a:r>
          </a:p>
        </p:txBody>
      </p:sp>
    </p:spTree>
    <p:extLst>
      <p:ext uri="{BB962C8B-B14F-4D97-AF65-F5344CB8AC3E}">
        <p14:creationId xmlns:p14="http://schemas.microsoft.com/office/powerpoint/2010/main" val="1707538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Basis DIAP">
    <p:bg>
      <p:bgPr>
        <a:solidFill>
          <a:schemeClr val="tx2"/>
        </a:solidFill>
        <a:effectLst/>
      </p:bgPr>
    </p:b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solidFill>
                  <a:schemeClr val="bg1"/>
                </a:solidFill>
              </a:defRPr>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p:nvPr>
        </p:nvSpPr>
        <p:spPr>
          <a:xfrm>
            <a:off x="635643" y="634829"/>
            <a:ext cx="10920716" cy="507859"/>
          </a:xfrm>
        </p:spPr>
        <p:txBody>
          <a:bodyPr/>
          <a:lstStyle>
            <a:lvl1pPr>
              <a:defRPr sz="3528">
                <a:solidFill>
                  <a:schemeClr val="bg1"/>
                </a:solidFill>
              </a:defRPr>
            </a:lvl1pPr>
          </a:lstStyle>
          <a:p>
            <a:r>
              <a:rPr lang="nl-NL"/>
              <a:t>Klik om stijl te bewerken</a:t>
            </a:r>
            <a:endParaRPr lang="nl-NL" dirty="0"/>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p:txBody>
          <a:bodyPr tIns="432000"/>
          <a:lstStyle>
            <a:lvl1pPr>
              <a:defRPr>
                <a:solidFill>
                  <a:schemeClr val="bg1"/>
                </a:solidFill>
              </a:defRPr>
            </a:lvl1pPr>
            <a:lvl2pPr>
              <a:spcAft>
                <a:spcPts val="353"/>
              </a:spcAf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ED7B1D4A-FFBE-9945-BC1F-B6F7B85DCAC6}"/>
              </a:ext>
            </a:extLst>
          </p:cNvPr>
          <p:cNvSpPr>
            <a:spLocks noGrp="1"/>
          </p:cNvSpPr>
          <p:nvPr>
            <p:ph type="sldNum" sz="quarter" idx="12"/>
          </p:nvPr>
        </p:nvSpPr>
        <p:spPr/>
        <p:txBody>
          <a:bodyPr/>
          <a:lstStyle>
            <a:lvl1pPr>
              <a:defRPr>
                <a:solidFill>
                  <a:schemeClr val="bg1"/>
                </a:solidFill>
              </a:defRPr>
            </a:lvl1pPr>
          </a:lstStyle>
          <a:p>
            <a:fld id="{534FA50B-C8FF-446A-BF5A-16AEED03632C}" type="slidenum">
              <a:rPr lang="nl-NL" smtClean="0"/>
              <a:t>‹nr.›</a:t>
            </a:fld>
            <a:endParaRPr lang="nl-NL" dirty="0"/>
          </a:p>
        </p:txBody>
      </p:sp>
      <p:pic>
        <p:nvPicPr>
          <p:cNvPr id="6" name="Graphic 5">
            <a:extLst>
              <a:ext uri="{FF2B5EF4-FFF2-40B4-BE49-F238E27FC236}">
                <a16:creationId xmlns:a16="http://schemas.microsoft.com/office/drawing/2014/main" id="{71EE6B14-C2BC-BA4F-856F-C7C9F15967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Tree>
    <p:extLst>
      <p:ext uri="{BB962C8B-B14F-4D97-AF65-F5344CB8AC3E}">
        <p14:creationId xmlns:p14="http://schemas.microsoft.com/office/powerpoint/2010/main" val="170096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Citaat">
    <p:bg>
      <p:bgRef idx="1001">
        <a:schemeClr val="bg2"/>
      </p:bgRef>
    </p:b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a:xfrm>
            <a:off x="634943" y="253430"/>
            <a:ext cx="10921416" cy="127414"/>
          </a:xfrm>
        </p:spPr>
        <p:txBody>
          <a:bodyPr/>
          <a:lstStyle>
            <a:lvl1pPr>
              <a:defRPr b="0">
                <a:solidFill>
                  <a:schemeClr val="tx1"/>
                </a:solidFill>
              </a:defRPr>
            </a:lvl1pPr>
          </a:lstStyle>
          <a:p>
            <a:endParaRPr lang="nl-NL" dirty="0"/>
          </a:p>
        </p:txBody>
      </p:sp>
      <p:sp>
        <p:nvSpPr>
          <p:cNvPr id="4" name="Titel 3">
            <a:extLst>
              <a:ext uri="{FF2B5EF4-FFF2-40B4-BE49-F238E27FC236}">
                <a16:creationId xmlns:a16="http://schemas.microsoft.com/office/drawing/2014/main" id="{323A7859-972E-0A47-8394-39F263710BBB}"/>
              </a:ext>
            </a:extLst>
          </p:cNvPr>
          <p:cNvSpPr>
            <a:spLocks noGrp="1"/>
          </p:cNvSpPr>
          <p:nvPr>
            <p:ph type="title" hasCustomPrompt="1"/>
          </p:nvPr>
        </p:nvSpPr>
        <p:spPr>
          <a:xfrm>
            <a:off x="3809651" y="2158921"/>
            <a:ext cx="5715175" cy="879520"/>
          </a:xfrm>
        </p:spPr>
        <p:txBody>
          <a:bodyPr tIns="0" anchor="b" anchorCtr="0"/>
          <a:lstStyle>
            <a:lvl1pPr>
              <a:defRPr sz="6350">
                <a:solidFill>
                  <a:schemeClr val="tx1"/>
                </a:solidFill>
              </a:defRPr>
            </a:lvl1pPr>
          </a:lstStyle>
          <a:p>
            <a:r>
              <a:rPr lang="nl-NL" dirty="0"/>
              <a:t>“</a:t>
            </a:r>
          </a:p>
        </p:txBody>
      </p:sp>
      <p:sp>
        <p:nvSpPr>
          <p:cNvPr id="11" name="Tijdelijke aanduiding voor tekst 10">
            <a:extLst>
              <a:ext uri="{FF2B5EF4-FFF2-40B4-BE49-F238E27FC236}">
                <a16:creationId xmlns:a16="http://schemas.microsoft.com/office/drawing/2014/main" id="{0366127E-80BC-384F-91FF-709C5E0473FF}"/>
              </a:ext>
            </a:extLst>
          </p:cNvPr>
          <p:cNvSpPr>
            <a:spLocks noGrp="1"/>
          </p:cNvSpPr>
          <p:nvPr>
            <p:ph type="body" sz="quarter" idx="11"/>
          </p:nvPr>
        </p:nvSpPr>
        <p:spPr>
          <a:xfrm>
            <a:off x="3809650" y="2549991"/>
            <a:ext cx="5715176" cy="3047520"/>
          </a:xfrm>
        </p:spPr>
        <p:txBody>
          <a:bodyPr tIns="288000"/>
          <a:lstStyle>
            <a:lvl1pPr marL="0" indent="0">
              <a:lnSpc>
                <a:spcPct val="110000"/>
              </a:lnSpc>
              <a:buNone/>
              <a:defRPr sz="3175" b="1">
                <a:solidFill>
                  <a:schemeClr val="tx1"/>
                </a:solidFill>
              </a:defRPr>
            </a:lvl1pPr>
            <a:lvl2pPr marL="0" indent="0">
              <a:lnSpc>
                <a:spcPct val="110000"/>
              </a:lnSpc>
              <a:spcAft>
                <a:spcPts val="353"/>
              </a:spcAft>
              <a:buNone/>
              <a:defRPr>
                <a:solidFill>
                  <a:schemeClr val="tx1"/>
                </a:solidFill>
              </a:defRPr>
            </a:lvl2pPr>
            <a:lvl3pPr marL="0" indent="0">
              <a:buNone/>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6" name="Graphic 5">
            <a:extLst>
              <a:ext uri="{FF2B5EF4-FFF2-40B4-BE49-F238E27FC236}">
                <a16:creationId xmlns:a16="http://schemas.microsoft.com/office/drawing/2014/main" id="{27BE2CF6-CFA4-7744-92E9-3106D4B270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
        <p:nvSpPr>
          <p:cNvPr id="5" name="Tijdelijke aanduiding voor dianummer 4">
            <a:extLst>
              <a:ext uri="{FF2B5EF4-FFF2-40B4-BE49-F238E27FC236}">
                <a16:creationId xmlns:a16="http://schemas.microsoft.com/office/drawing/2014/main" id="{26244FAF-E534-EC40-A6F8-9DE474FAB6F2}"/>
              </a:ext>
            </a:extLst>
          </p:cNvPr>
          <p:cNvSpPr>
            <a:spLocks noGrp="1"/>
          </p:cNvSpPr>
          <p:nvPr>
            <p:ph type="sldNum" sz="quarter" idx="12"/>
          </p:nvPr>
        </p:nvSpPr>
        <p:spPr/>
        <p:txBody>
          <a:bodyPr/>
          <a:lstStyle>
            <a:lvl1pPr>
              <a:defRPr>
                <a:solidFill>
                  <a:schemeClr val="tx1"/>
                </a:solidFill>
              </a:defRPr>
            </a:lvl1pPr>
          </a:lstStyle>
          <a:p>
            <a:fld id="{534FA50B-C8FF-446A-BF5A-16AEED03632C}" type="slidenum">
              <a:rPr lang="nl-NL" smtClean="0"/>
              <a:t>‹nr.›</a:t>
            </a:fld>
            <a:endParaRPr lang="nl-NL" dirty="0"/>
          </a:p>
        </p:txBody>
      </p:sp>
    </p:spTree>
    <p:extLst>
      <p:ext uri="{BB962C8B-B14F-4D97-AF65-F5344CB8AC3E}">
        <p14:creationId xmlns:p14="http://schemas.microsoft.com/office/powerpoint/2010/main" val="93963499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Hoofdstuk smal">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C73104D-EAEC-4F4B-BDC8-1CFF2890D138}"/>
              </a:ext>
            </a:extLst>
          </p:cNvPr>
          <p:cNvSpPr/>
          <p:nvPr/>
        </p:nvSpPr>
        <p:spPr>
          <a:xfrm>
            <a:off x="0" y="0"/>
            <a:ext cx="406446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87" b="0" i="0" dirty="0">
              <a:latin typeface="Politie Text" panose="020B0503040000020204" pitchFamily="34" charset="77"/>
            </a:endParaRPr>
          </a:p>
        </p:txBody>
      </p:sp>
      <p:sp>
        <p:nvSpPr>
          <p:cNvPr id="4" name="Titel 3">
            <a:extLst>
              <a:ext uri="{FF2B5EF4-FFF2-40B4-BE49-F238E27FC236}">
                <a16:creationId xmlns:a16="http://schemas.microsoft.com/office/drawing/2014/main" id="{323A7859-972E-0A47-8394-39F263710BBB}"/>
              </a:ext>
            </a:extLst>
          </p:cNvPr>
          <p:cNvSpPr>
            <a:spLocks noGrp="1"/>
          </p:cNvSpPr>
          <p:nvPr>
            <p:ph type="title" hasCustomPrompt="1"/>
          </p:nvPr>
        </p:nvSpPr>
        <p:spPr>
          <a:xfrm>
            <a:off x="635644" y="765987"/>
            <a:ext cx="3174007" cy="678877"/>
          </a:xfrm>
        </p:spPr>
        <p:txBody>
          <a:bodyPr/>
          <a:lstStyle>
            <a:lvl1pPr>
              <a:defRPr sz="4762">
                <a:solidFill>
                  <a:schemeClr val="bg1"/>
                </a:solidFill>
              </a:defRPr>
            </a:lvl1pPr>
          </a:lstStyle>
          <a:p>
            <a:r>
              <a:rPr lang="nl-NL" dirty="0"/>
              <a:t>Nr.</a:t>
            </a:r>
          </a:p>
        </p:txBody>
      </p:sp>
      <p:sp>
        <p:nvSpPr>
          <p:cNvPr id="6" name="Tijdelijke aanduiding voor afbeelding 5">
            <a:extLst>
              <a:ext uri="{FF2B5EF4-FFF2-40B4-BE49-F238E27FC236}">
                <a16:creationId xmlns:a16="http://schemas.microsoft.com/office/drawing/2014/main" id="{7DCE597E-6282-2A41-8595-3FAB5F6732CA}"/>
              </a:ext>
            </a:extLst>
          </p:cNvPr>
          <p:cNvSpPr>
            <a:spLocks noGrp="1"/>
          </p:cNvSpPr>
          <p:nvPr>
            <p:ph type="pic" sz="quarter" idx="12"/>
          </p:nvPr>
        </p:nvSpPr>
        <p:spPr>
          <a:xfrm>
            <a:off x="4063767" y="0"/>
            <a:ext cx="8127533" cy="6858000"/>
          </a:xfrm>
          <a:solidFill>
            <a:schemeClr val="bg2"/>
          </a:solidFill>
        </p:spPr>
        <p:txBody>
          <a:bodyPr/>
          <a:lstStyle>
            <a:lvl1pPr marL="0" indent="0" algn="ctr">
              <a:buNone/>
              <a:defRPr>
                <a:solidFill>
                  <a:schemeClr val="tx1"/>
                </a:solidFill>
              </a:defRPr>
            </a:lvl1pPr>
          </a:lstStyle>
          <a:p>
            <a:r>
              <a:rPr lang="nl-NL" dirty="0"/>
              <a:t>Klik op het pictogram als u een afbeelding wilt toevoegen</a:t>
            </a:r>
          </a:p>
        </p:txBody>
      </p:sp>
      <p:sp>
        <p:nvSpPr>
          <p:cNvPr id="8" name="Tijdelijke aanduiding voor tekst 6">
            <a:extLst>
              <a:ext uri="{FF2B5EF4-FFF2-40B4-BE49-F238E27FC236}">
                <a16:creationId xmlns:a16="http://schemas.microsoft.com/office/drawing/2014/main" id="{24E5B047-1C14-B642-BB8E-42E531E0711F}"/>
              </a:ext>
            </a:extLst>
          </p:cNvPr>
          <p:cNvSpPr>
            <a:spLocks noGrp="1"/>
          </p:cNvSpPr>
          <p:nvPr>
            <p:ph type="body" sz="quarter" idx="13"/>
          </p:nvPr>
        </p:nvSpPr>
        <p:spPr>
          <a:xfrm>
            <a:off x="635642" y="1269948"/>
            <a:ext cx="3174009" cy="4318104"/>
          </a:xfrm>
        </p:spPr>
        <p:txBody>
          <a:bodyPr/>
          <a:lstStyle>
            <a:lvl1pPr marL="0" indent="0">
              <a:lnSpc>
                <a:spcPct val="100000"/>
              </a:lnSpc>
              <a:spcAft>
                <a:spcPts val="1587"/>
              </a:spcAft>
              <a:buNone/>
              <a:defRPr sz="3175"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Graphic 8">
            <a:extLst>
              <a:ext uri="{FF2B5EF4-FFF2-40B4-BE49-F238E27FC236}">
                <a16:creationId xmlns:a16="http://schemas.microsoft.com/office/drawing/2014/main" id="{079D5F09-6F8D-C94C-B13B-4A8517494A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
        <p:nvSpPr>
          <p:cNvPr id="5" name="Tijdelijke aanduiding voor dianummer 4">
            <a:extLst>
              <a:ext uri="{FF2B5EF4-FFF2-40B4-BE49-F238E27FC236}">
                <a16:creationId xmlns:a16="http://schemas.microsoft.com/office/drawing/2014/main" id="{85D1FC8B-D038-D141-8847-FBA3E1D66D92}"/>
              </a:ext>
            </a:extLst>
          </p:cNvPr>
          <p:cNvSpPr>
            <a:spLocks noGrp="1"/>
          </p:cNvSpPr>
          <p:nvPr>
            <p:ph type="sldNum" sz="quarter" idx="14"/>
          </p:nvPr>
        </p:nvSpPr>
        <p:spPr/>
        <p:txBody>
          <a:bodyPr/>
          <a:lstStyle>
            <a:lvl1pPr>
              <a:defRPr>
                <a:solidFill>
                  <a:schemeClr val="bg1"/>
                </a:solidFill>
              </a:defRPr>
            </a:lvl1pPr>
          </a:lstStyle>
          <a:p>
            <a:fld id="{534FA50B-C8FF-446A-BF5A-16AEED03632C}" type="slidenum">
              <a:rPr lang="nl-NL" smtClean="0"/>
              <a:t>‹nr.›</a:t>
            </a:fld>
            <a:endParaRPr lang="nl-NL" dirty="0"/>
          </a:p>
        </p:txBody>
      </p:sp>
      <p:sp>
        <p:nvSpPr>
          <p:cNvPr id="3" name="Tijdelijke aanduiding voor voettekst 2"/>
          <p:cNvSpPr>
            <a:spLocks noGrp="1"/>
          </p:cNvSpPr>
          <p:nvPr>
            <p:ph type="ftr" sz="quarter" idx="10"/>
          </p:nvPr>
        </p:nvSpPr>
        <p:spPr>
          <a:xfrm>
            <a:off x="634943" y="253430"/>
            <a:ext cx="10921416" cy="127414"/>
          </a:xfrm>
        </p:spPr>
        <p:txBody>
          <a:bodyPr/>
          <a:lstStyle>
            <a:lvl1pPr>
              <a:defRPr b="0">
                <a:solidFill>
                  <a:schemeClr val="bg1"/>
                </a:solidFill>
              </a:defRPr>
            </a:lvl1pPr>
          </a:lstStyle>
          <a:p>
            <a:endParaRPr lang="nl-NL" dirty="0"/>
          </a:p>
        </p:txBody>
      </p:sp>
    </p:spTree>
    <p:extLst>
      <p:ext uri="{BB962C8B-B14F-4D97-AF65-F5344CB8AC3E}">
        <p14:creationId xmlns:p14="http://schemas.microsoft.com/office/powerpoint/2010/main" val="303550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7" name="Rechthoek 6" descr="Placeholder_Color_Secondary"/>
          <p:cNvSpPr/>
          <p:nvPr userDrawn="1"/>
        </p:nvSpPr>
        <p:spPr bwMode="auto">
          <a:xfrm>
            <a:off x="6100080" y="0"/>
            <a:ext cx="6115200" cy="6872400"/>
          </a:xfrm>
          <a:prstGeom prst="rect">
            <a:avLst/>
          </a:prstGeom>
          <a:solidFill>
            <a:srgbClr val="00689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nl-NL" sz="1800" b="0" i="0" u="none" strike="noStrike" cap="none" normalizeH="0" baseline="0">
              <a:ln>
                <a:noFill/>
              </a:ln>
              <a:solidFill>
                <a:schemeClr val="tx1"/>
              </a:solidFill>
              <a:effectLst/>
              <a:latin typeface="Verdana" pitchFamily="34" charset="0"/>
            </a:endParaRPr>
          </a:p>
        </p:txBody>
      </p:sp>
      <p:sp>
        <p:nvSpPr>
          <p:cNvPr id="16" name="TMTitle"/>
          <p:cNvSpPr txBox="1">
            <a:spLocks noChangeArrowheads="1"/>
          </p:cNvSpPr>
          <p:nvPr userDrawn="1"/>
        </p:nvSpPr>
        <p:spPr bwMode="auto">
          <a:xfrm>
            <a:off x="6576053" y="1738470"/>
            <a:ext cx="4948800" cy="572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baseline="0">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a:ln>
                  <a:noFill/>
                </a:ln>
                <a:solidFill>
                  <a:srgbClr val="FFFFFF"/>
                </a:solidFill>
                <a:effectLst/>
                <a:uLnTx/>
                <a:uFillTx/>
                <a:latin typeface="Verdana" pitchFamily="34" charset="0"/>
                <a:ea typeface="+mj-ea"/>
                <a:cs typeface="+mj-cs"/>
              </a:rPr>
              <a:t>Inhoud</a:t>
            </a:r>
          </a:p>
        </p:txBody>
      </p:sp>
      <p:sp>
        <p:nvSpPr>
          <p:cNvPr id="8" name="Tijdelijke aanduiding voor datum 16"/>
          <p:cNvSpPr>
            <a:spLocks noGrp="1"/>
          </p:cNvSpPr>
          <p:nvPr>
            <p:ph type="dt" sz="half" idx="14"/>
          </p:nvPr>
        </p:nvSpPr>
        <p:spPr>
          <a:xfrm>
            <a:off x="635000" y="6543488"/>
            <a:ext cx="5003800" cy="264272"/>
          </a:xfrm>
        </p:spPr>
        <p:txBody>
          <a:bodyPr/>
          <a:lstStyle/>
          <a:p>
            <a:endParaRPr lang="nl-NL" dirty="0"/>
          </a:p>
        </p:txBody>
      </p:sp>
      <p:sp>
        <p:nvSpPr>
          <p:cNvPr id="12" name="Tijdelijke aanduiding voor voettekst 17"/>
          <p:cNvSpPr>
            <a:spLocks noGrp="1"/>
          </p:cNvSpPr>
          <p:nvPr>
            <p:ph type="ftr" sz="quarter" idx="15"/>
          </p:nvPr>
        </p:nvSpPr>
        <p:spPr>
          <a:xfrm>
            <a:off x="635000" y="6221413"/>
            <a:ext cx="5003800" cy="322075"/>
          </a:xfrm>
        </p:spPr>
        <p:txBody>
          <a:bodyPr/>
          <a:lstStyle/>
          <a:p>
            <a:endParaRPr lang="nl-NL" dirty="0"/>
          </a:p>
        </p:txBody>
      </p:sp>
      <p:sp>
        <p:nvSpPr>
          <p:cNvPr id="13" name="Tijdelijke aanduiding voor dianummer 18"/>
          <p:cNvSpPr>
            <a:spLocks noGrp="1"/>
          </p:cNvSpPr>
          <p:nvPr>
            <p:ph type="sldNum" sz="quarter" idx="16"/>
          </p:nvPr>
        </p:nvSpPr>
        <p:spPr>
          <a:xfrm>
            <a:off x="6553199" y="6221413"/>
            <a:ext cx="5005389" cy="322075"/>
          </a:xfrm>
        </p:spPr>
        <p:txBody>
          <a:bodyPr/>
          <a:lstStyle/>
          <a:p>
            <a:fld id="{10A0A6AF-03C5-477E-939A-E28F7E7F05EA}" type="slidenum">
              <a:rPr lang="nl-NL" smtClean="0"/>
              <a:pPr/>
              <a:t>‹nr.›</a:t>
            </a:fld>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Rechthoek 14"/>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afbeelding 21"/>
          <p:cNvSpPr>
            <a:spLocks noGrp="1"/>
          </p:cNvSpPr>
          <p:nvPr>
            <p:ph type="pic" sz="quarter" idx="17"/>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dirty="0"/>
              <a:t>Klik op het pictogram als u een afbeelding wilt toevoegen</a:t>
            </a:r>
          </a:p>
        </p:txBody>
      </p:sp>
      <p:sp>
        <p:nvSpPr>
          <p:cNvPr id="17" name="Text Placeholder 2"/>
          <p:cNvSpPr>
            <a:spLocks noGrp="1"/>
          </p:cNvSpPr>
          <p:nvPr>
            <p:ph type="body" sz="quarter" idx="10" hasCustomPrompt="1"/>
          </p:nvPr>
        </p:nvSpPr>
        <p:spPr>
          <a:xfrm>
            <a:off x="6571200" y="2525486"/>
            <a:ext cx="4989429" cy="3616114"/>
          </a:xfrm>
        </p:spPr>
        <p:txBody>
          <a:bodyPr/>
          <a:lstStyle>
            <a:lvl1pPr marL="342900" marR="0" indent="-342900" algn="l" defTabSz="914400" rtl="0" eaLnBrk="1" fontAlgn="base" latinLnBrk="0" hangingPunct="1">
              <a:lnSpc>
                <a:spcPct val="100000"/>
              </a:lnSpc>
              <a:spcBef>
                <a:spcPct val="20000"/>
              </a:spcBef>
              <a:spcAft>
                <a:spcPct val="0"/>
              </a:spcAft>
              <a:buClr>
                <a:srgbClr val="FFFFFF"/>
              </a:buClr>
              <a:buSzPct val="90000"/>
              <a:buFontTx/>
              <a:buChar char="•"/>
              <a:tabLst/>
              <a:defRPr kumimoji="0" lang="nl-NL" sz="1800" b="0" i="0" u="none" strike="noStrike" kern="0" cap="none" spc="0" normalizeH="0" baseline="0" noProof="0" smtClean="0">
                <a:ln>
                  <a:noFill/>
                </a:ln>
                <a:solidFill>
                  <a:srgbClr val="FFFFFF"/>
                </a:solidFill>
                <a:effectLst/>
                <a:uLnTx/>
                <a:uFillTx/>
                <a:latin typeface="Verdana" pitchFamily="34" charset="0"/>
              </a:defRPr>
            </a:lvl1pPr>
            <a:lvl2pPr marL="631825" indent="-276225">
              <a:buClr>
                <a:schemeClr val="bg1"/>
              </a:buClr>
              <a:buFont typeface="Verdana" panose="020B0604030504040204" pitchFamily="34" charset="0"/>
              <a:buChar char="–"/>
              <a:defRPr kumimoji="0" lang="nl-NL" sz="1800" b="0" i="0" u="none" strike="noStrike" kern="0" cap="none" spc="0" normalizeH="0" baseline="0" noProof="0" dirty="0" smtClean="0">
                <a:ln>
                  <a:noFill/>
                </a:ln>
                <a:solidFill>
                  <a:srgbClr val="FFFFFF"/>
                </a:solidFill>
                <a:effectLst/>
                <a:uLnTx/>
                <a:uFillTx/>
                <a:latin typeface="Verdana" pitchFamily="34" charset="0"/>
                <a:ea typeface="+mn-ea"/>
                <a:cs typeface="+mn-cs"/>
              </a:defRPr>
            </a:lvl2pPr>
            <a:lvl3pPr marL="892175" indent="-266700">
              <a:buClr>
                <a:schemeClr val="bg1"/>
              </a:buClr>
              <a:buFont typeface="Arial" panose="020B0604020202020204" pitchFamily="34" charset="0"/>
              <a:buChar char="•"/>
              <a:defRPr sz="1800" baseline="0">
                <a:solidFill>
                  <a:schemeClr val="bg1"/>
                </a:solidFill>
              </a:defRPr>
            </a:lvl3pPr>
            <a:lvl4pPr marL="355600" marR="0" indent="0" algn="l" defTabSz="914400" rtl="0" eaLnBrk="1" fontAlgn="auto" latinLnBrk="0" hangingPunct="1">
              <a:lnSpc>
                <a:spcPct val="90000"/>
              </a:lnSpc>
              <a:spcBef>
                <a:spcPts val="800"/>
              </a:spcBef>
              <a:spcAft>
                <a:spcPts val="0"/>
              </a:spcAft>
              <a:buClr>
                <a:schemeClr val="bg1"/>
              </a:buClr>
              <a:buSzTx/>
              <a:buFontTx/>
              <a:buNone/>
              <a:tabLst/>
              <a:defRPr sz="1800" baseline="0">
                <a:solidFill>
                  <a:srgbClr val="00689A"/>
                </a:solidFill>
              </a:defRPr>
            </a:lvl4pPr>
            <a:lvl5pPr marL="355600" indent="0">
              <a:buFontTx/>
              <a:buNone/>
              <a:defRPr sz="1800">
                <a:solidFill>
                  <a:srgbClr val="00689A"/>
                </a:solidFill>
              </a:defRPr>
            </a:lvl5pPr>
            <a:lvl6pPr marL="355600" indent="0">
              <a:buFontTx/>
              <a:buNone/>
              <a:defRPr sz="1800">
                <a:solidFill>
                  <a:srgbClr val="00689A"/>
                </a:solidFill>
              </a:defRPr>
            </a:lvl6pPr>
            <a:lvl7pPr marL="355600" indent="0">
              <a:buFontTx/>
              <a:buNone/>
              <a:defRPr sz="1800">
                <a:solidFill>
                  <a:srgbClr val="00689A"/>
                </a:solidFill>
              </a:defRPr>
            </a:lvl7pPr>
            <a:lvl8pPr marL="355600" indent="0">
              <a:buFontTx/>
              <a:buNone/>
              <a:defRPr sz="1800">
                <a:solidFill>
                  <a:srgbClr val="00689A"/>
                </a:solidFill>
              </a:defRPr>
            </a:lvl8pPr>
            <a:lvl9pPr marL="355600" indent="0">
              <a:buFontTx/>
              <a:buNone/>
              <a:defRPr sz="1800">
                <a:solidFill>
                  <a:srgbClr val="00689A"/>
                </a:solidFill>
              </a:defRPr>
            </a:lvl9pPr>
          </a:lstStyle>
          <a:p>
            <a:pPr lvl="0"/>
            <a:r>
              <a:rPr lang="nl-NL" noProof="0" dirty="0"/>
              <a:t>Klik om tekst toe te voegen</a:t>
            </a:r>
          </a:p>
          <a:p>
            <a:pPr marL="631825" lvl="1" indent="-276225" algn="l" defTabSz="914400" rtl="0" eaLnBrk="1" latinLnBrk="0" hangingPunct="1">
              <a:lnSpc>
                <a:spcPct val="90000"/>
              </a:lnSpc>
              <a:spcBef>
                <a:spcPts val="1000"/>
              </a:spcBef>
              <a:buClr>
                <a:schemeClr val="bg1"/>
              </a:buClr>
              <a:buFont typeface="Verdana" panose="020B0604030504040204" pitchFamily="34" charset="0"/>
              <a:buChar char="–"/>
            </a:pPr>
            <a:r>
              <a:rPr lang="nl-NL" dirty="0"/>
              <a:t>Tweede niveau</a:t>
            </a:r>
          </a:p>
          <a:p>
            <a:pPr lvl="2"/>
            <a:r>
              <a:rPr lang="nl-NL" dirty="0"/>
              <a:t>Derde niveau</a:t>
            </a:r>
          </a:p>
          <a:p>
            <a:pPr lvl="0"/>
            <a:endParaRPr lang="nl-NL" dirty="0"/>
          </a:p>
        </p:txBody>
      </p:sp>
    </p:spTree>
    <p:extLst>
      <p:ext uri="{BB962C8B-B14F-4D97-AF65-F5344CB8AC3E}">
        <p14:creationId xmlns:p14="http://schemas.microsoft.com/office/powerpoint/2010/main" val="1864241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Hoofdstuk bree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C73104D-EAEC-4F4B-BDC8-1CFF2890D138}"/>
              </a:ext>
            </a:extLst>
          </p:cNvPr>
          <p:cNvSpPr/>
          <p:nvPr/>
        </p:nvSpPr>
        <p:spPr>
          <a:xfrm>
            <a:off x="-2" y="0"/>
            <a:ext cx="71124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87" b="0" i="0" dirty="0">
              <a:latin typeface="Politie Text" panose="020B0503040000020204" pitchFamily="34" charset="77"/>
            </a:endParaRPr>
          </a:p>
        </p:txBody>
      </p:sp>
      <p:sp>
        <p:nvSpPr>
          <p:cNvPr id="4" name="Titel 3">
            <a:extLst>
              <a:ext uri="{FF2B5EF4-FFF2-40B4-BE49-F238E27FC236}">
                <a16:creationId xmlns:a16="http://schemas.microsoft.com/office/drawing/2014/main" id="{323A7859-972E-0A47-8394-39F263710BBB}"/>
              </a:ext>
            </a:extLst>
          </p:cNvPr>
          <p:cNvSpPr>
            <a:spLocks noGrp="1"/>
          </p:cNvSpPr>
          <p:nvPr>
            <p:ph type="title" hasCustomPrompt="1"/>
          </p:nvPr>
        </p:nvSpPr>
        <p:spPr>
          <a:xfrm>
            <a:off x="635644" y="765987"/>
            <a:ext cx="3174007" cy="678877"/>
          </a:xfrm>
        </p:spPr>
        <p:txBody>
          <a:bodyPr/>
          <a:lstStyle>
            <a:lvl1pPr>
              <a:defRPr sz="4762">
                <a:solidFill>
                  <a:schemeClr val="bg1"/>
                </a:solidFill>
              </a:defRPr>
            </a:lvl1pPr>
          </a:lstStyle>
          <a:p>
            <a:r>
              <a:rPr lang="nl-NL" dirty="0"/>
              <a:t>Nr.</a:t>
            </a:r>
          </a:p>
        </p:txBody>
      </p:sp>
      <p:sp>
        <p:nvSpPr>
          <p:cNvPr id="6" name="Tijdelijke aanduiding voor afbeelding 5">
            <a:extLst>
              <a:ext uri="{FF2B5EF4-FFF2-40B4-BE49-F238E27FC236}">
                <a16:creationId xmlns:a16="http://schemas.microsoft.com/office/drawing/2014/main" id="{7DCE597E-6282-2A41-8595-3FAB5F6732CA}"/>
              </a:ext>
            </a:extLst>
          </p:cNvPr>
          <p:cNvSpPr>
            <a:spLocks noGrp="1"/>
          </p:cNvSpPr>
          <p:nvPr>
            <p:ph type="pic" sz="quarter" idx="12"/>
          </p:nvPr>
        </p:nvSpPr>
        <p:spPr>
          <a:xfrm>
            <a:off x="7112466" y="0"/>
            <a:ext cx="5079532" cy="6858000"/>
          </a:xfrm>
          <a:solidFill>
            <a:schemeClr val="bg2"/>
          </a:solidFill>
        </p:spPr>
        <p:txBody>
          <a:bodyPr/>
          <a:lstStyle>
            <a:lvl1pPr marL="0" indent="0" algn="ctr">
              <a:buNone/>
              <a:defRPr>
                <a:solidFill>
                  <a:schemeClr val="tx1"/>
                </a:solidFill>
              </a:defRPr>
            </a:lvl1pPr>
          </a:lstStyle>
          <a:p>
            <a:r>
              <a:rPr lang="nl-NL" dirty="0"/>
              <a:t>Klik op het pictogram als u een afbeelding wilt toevoegen</a:t>
            </a:r>
          </a:p>
        </p:txBody>
      </p:sp>
      <p:sp>
        <p:nvSpPr>
          <p:cNvPr id="7" name="Tijdelijke aanduiding voor tekst 6">
            <a:extLst>
              <a:ext uri="{FF2B5EF4-FFF2-40B4-BE49-F238E27FC236}">
                <a16:creationId xmlns:a16="http://schemas.microsoft.com/office/drawing/2014/main" id="{92833DC6-322F-1849-8388-2088B2E2A558}"/>
              </a:ext>
            </a:extLst>
          </p:cNvPr>
          <p:cNvSpPr>
            <a:spLocks noGrp="1"/>
          </p:cNvSpPr>
          <p:nvPr>
            <p:ph type="body" sz="quarter" idx="13"/>
          </p:nvPr>
        </p:nvSpPr>
        <p:spPr>
          <a:xfrm>
            <a:off x="635642" y="1269948"/>
            <a:ext cx="5079533" cy="4318104"/>
          </a:xfrm>
        </p:spPr>
        <p:txBody>
          <a:bodyPr/>
          <a:lstStyle>
            <a:lvl1pPr marL="0" indent="0">
              <a:lnSpc>
                <a:spcPct val="100000"/>
              </a:lnSpc>
              <a:spcAft>
                <a:spcPts val="1587"/>
              </a:spcAft>
              <a:buNone/>
              <a:defRPr sz="3175" b="1">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Graphic 8">
            <a:extLst>
              <a:ext uri="{FF2B5EF4-FFF2-40B4-BE49-F238E27FC236}">
                <a16:creationId xmlns:a16="http://schemas.microsoft.com/office/drawing/2014/main" id="{C6B22986-740A-0442-A457-C425250A81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644" y="6299544"/>
            <a:ext cx="1523296" cy="330065"/>
          </a:xfrm>
          <a:prstGeom prst="rect">
            <a:avLst/>
          </a:prstGeom>
        </p:spPr>
      </p:pic>
      <p:sp>
        <p:nvSpPr>
          <p:cNvPr id="5" name="Tijdelijke aanduiding voor dianummer 4">
            <a:extLst>
              <a:ext uri="{FF2B5EF4-FFF2-40B4-BE49-F238E27FC236}">
                <a16:creationId xmlns:a16="http://schemas.microsoft.com/office/drawing/2014/main" id="{AD6934B5-EB41-6A45-84E4-975C02495E56}"/>
              </a:ext>
            </a:extLst>
          </p:cNvPr>
          <p:cNvSpPr>
            <a:spLocks noGrp="1"/>
          </p:cNvSpPr>
          <p:nvPr>
            <p:ph type="sldNum" sz="quarter" idx="14"/>
          </p:nvPr>
        </p:nvSpPr>
        <p:spPr/>
        <p:txBody>
          <a:bodyPr/>
          <a:lstStyle>
            <a:lvl1pPr>
              <a:defRPr>
                <a:solidFill>
                  <a:schemeClr val="bg1"/>
                </a:solidFill>
              </a:defRPr>
            </a:lvl1pPr>
          </a:lstStyle>
          <a:p>
            <a:fld id="{534FA50B-C8FF-446A-BF5A-16AEED03632C}" type="slidenum">
              <a:rPr lang="nl-NL" smtClean="0"/>
              <a:t>‹nr.›</a:t>
            </a:fld>
            <a:endParaRPr lang="nl-NL" dirty="0"/>
          </a:p>
        </p:txBody>
      </p:sp>
      <p:sp>
        <p:nvSpPr>
          <p:cNvPr id="3" name="Tijdelijke aanduiding voor voettekst 2"/>
          <p:cNvSpPr>
            <a:spLocks noGrp="1"/>
          </p:cNvSpPr>
          <p:nvPr>
            <p:ph type="ftr" sz="quarter" idx="10"/>
          </p:nvPr>
        </p:nvSpPr>
        <p:spPr>
          <a:xfrm>
            <a:off x="634943" y="253430"/>
            <a:ext cx="10921416" cy="127414"/>
          </a:xfrm>
        </p:spPr>
        <p:txBody>
          <a:bodyPr/>
          <a:lstStyle>
            <a:lvl1pPr>
              <a:defRPr b="0">
                <a:solidFill>
                  <a:schemeClr val="bg1"/>
                </a:solidFill>
              </a:defRPr>
            </a:lvl1pPr>
          </a:lstStyle>
          <a:p>
            <a:endParaRPr lang="nl-NL" dirty="0"/>
          </a:p>
        </p:txBody>
      </p:sp>
    </p:spTree>
    <p:extLst>
      <p:ext uri="{BB962C8B-B14F-4D97-AF65-F5344CB8AC3E}">
        <p14:creationId xmlns:p14="http://schemas.microsoft.com/office/powerpoint/2010/main" val="249972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7" name="Rechthoek 6" descr="Placeholder_Color_Secondary"/>
          <p:cNvSpPr/>
          <p:nvPr userDrawn="1"/>
        </p:nvSpPr>
        <p:spPr bwMode="auto">
          <a:xfrm>
            <a:off x="6132737" y="0"/>
            <a:ext cx="6115200" cy="6872400"/>
          </a:xfrm>
          <a:prstGeom prst="rect">
            <a:avLst/>
          </a:prstGeom>
          <a:solidFill>
            <a:srgbClr val="0068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nl-NL" sz="1800" b="0" i="0" u="none" strike="noStrike" cap="none" normalizeH="0" baseline="0">
              <a:ln>
                <a:noFill/>
              </a:ln>
              <a:solidFill>
                <a:schemeClr val="tx1"/>
              </a:solidFill>
              <a:effectLst/>
              <a:latin typeface="Verdana" pitchFamily="34" charset="0"/>
            </a:endParaRPr>
          </a:p>
        </p:txBody>
      </p:sp>
      <p:sp>
        <p:nvSpPr>
          <p:cNvPr id="16" name="TMTitle"/>
          <p:cNvSpPr txBox="1">
            <a:spLocks noChangeArrowheads="1"/>
          </p:cNvSpPr>
          <p:nvPr userDrawn="1"/>
        </p:nvSpPr>
        <p:spPr bwMode="auto">
          <a:xfrm>
            <a:off x="6576053" y="1738470"/>
            <a:ext cx="4948800" cy="572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baseline="0">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600" b="0" i="0" u="none" strike="noStrike" kern="0" cap="none" spc="0" normalizeH="0" baseline="0" noProof="0" dirty="0">
                <a:ln>
                  <a:noFill/>
                </a:ln>
                <a:solidFill>
                  <a:srgbClr val="FFFFFF"/>
                </a:solidFill>
                <a:effectLst/>
                <a:uLnTx/>
                <a:uFillTx/>
                <a:latin typeface="Verdana" pitchFamily="34" charset="0"/>
                <a:ea typeface="+mj-ea"/>
                <a:cs typeface="+mj-cs"/>
              </a:rPr>
              <a:t>Inhoud</a:t>
            </a:r>
          </a:p>
        </p:txBody>
      </p:sp>
      <p:sp>
        <p:nvSpPr>
          <p:cNvPr id="3" name="Text Placeholder 2"/>
          <p:cNvSpPr>
            <a:spLocks noGrp="1"/>
          </p:cNvSpPr>
          <p:nvPr>
            <p:ph type="body" sz="quarter" idx="10" hasCustomPrompt="1"/>
          </p:nvPr>
        </p:nvSpPr>
        <p:spPr>
          <a:xfrm>
            <a:off x="6571200" y="2525486"/>
            <a:ext cx="4989429" cy="3616114"/>
          </a:xfrm>
        </p:spPr>
        <p:txBody>
          <a:bodyPr/>
          <a:lstStyle>
            <a:lvl1pPr marL="342900" marR="0" indent="-342900" algn="l" defTabSz="914400" rtl="0" eaLnBrk="1" fontAlgn="base" latinLnBrk="0" hangingPunct="1">
              <a:lnSpc>
                <a:spcPct val="100000"/>
              </a:lnSpc>
              <a:spcBef>
                <a:spcPct val="20000"/>
              </a:spcBef>
              <a:spcAft>
                <a:spcPct val="0"/>
              </a:spcAft>
              <a:buClr>
                <a:srgbClr val="FFFFFF"/>
              </a:buClr>
              <a:buSzPct val="90000"/>
              <a:buFontTx/>
              <a:buChar char="•"/>
              <a:tabLst/>
              <a:defRPr kumimoji="0" lang="nl-NL" sz="1800" b="0" i="0" u="none" strike="noStrike" kern="0" cap="none" spc="0" normalizeH="0" baseline="0" noProof="0" smtClean="0">
                <a:ln>
                  <a:noFill/>
                </a:ln>
                <a:solidFill>
                  <a:srgbClr val="FFFFFF"/>
                </a:solidFill>
                <a:effectLst/>
                <a:uLnTx/>
                <a:uFillTx/>
                <a:latin typeface="Verdana" pitchFamily="34" charset="0"/>
              </a:defRPr>
            </a:lvl1pPr>
            <a:lvl2pPr marL="631825" indent="-276225">
              <a:buClr>
                <a:schemeClr val="bg1"/>
              </a:buClr>
              <a:buFont typeface="Verdana" panose="020B0604030504040204" pitchFamily="34" charset="0"/>
              <a:buChar char="–"/>
              <a:defRPr kumimoji="0" lang="nl-NL" sz="1800" b="0" i="0" u="none" strike="noStrike" kern="0" cap="none" spc="0" normalizeH="0" baseline="0" noProof="0" dirty="0" smtClean="0">
                <a:ln>
                  <a:noFill/>
                </a:ln>
                <a:solidFill>
                  <a:srgbClr val="FFFFFF"/>
                </a:solidFill>
                <a:effectLst/>
                <a:uLnTx/>
                <a:uFillTx/>
                <a:latin typeface="Verdana" pitchFamily="34" charset="0"/>
                <a:ea typeface="+mn-ea"/>
                <a:cs typeface="+mn-cs"/>
              </a:defRPr>
            </a:lvl2pPr>
            <a:lvl3pPr marL="892175" indent="-266700">
              <a:buClr>
                <a:schemeClr val="bg1"/>
              </a:buClr>
              <a:buFont typeface="Arial" panose="020B0604020202020204" pitchFamily="34" charset="0"/>
              <a:buChar char="•"/>
              <a:defRPr sz="1800" baseline="0">
                <a:solidFill>
                  <a:schemeClr val="bg1"/>
                </a:solidFill>
              </a:defRPr>
            </a:lvl3pPr>
            <a:lvl4pPr marL="355600" marR="0" indent="0" algn="l" defTabSz="914400" rtl="0" eaLnBrk="1" fontAlgn="auto" latinLnBrk="0" hangingPunct="1">
              <a:lnSpc>
                <a:spcPct val="90000"/>
              </a:lnSpc>
              <a:spcBef>
                <a:spcPts val="800"/>
              </a:spcBef>
              <a:spcAft>
                <a:spcPts val="0"/>
              </a:spcAft>
              <a:buClr>
                <a:schemeClr val="bg1"/>
              </a:buClr>
              <a:buSzTx/>
              <a:buFontTx/>
              <a:buNone/>
              <a:tabLst/>
              <a:defRPr sz="1800" baseline="0">
                <a:solidFill>
                  <a:srgbClr val="00689A"/>
                </a:solidFill>
              </a:defRPr>
            </a:lvl4pPr>
            <a:lvl5pPr marL="355600" indent="0">
              <a:buFontTx/>
              <a:buNone/>
              <a:defRPr sz="1800">
                <a:solidFill>
                  <a:srgbClr val="00689A"/>
                </a:solidFill>
              </a:defRPr>
            </a:lvl5pPr>
            <a:lvl6pPr marL="355600" indent="0">
              <a:buFontTx/>
              <a:buNone/>
              <a:defRPr sz="1800">
                <a:solidFill>
                  <a:srgbClr val="00689A"/>
                </a:solidFill>
              </a:defRPr>
            </a:lvl6pPr>
            <a:lvl7pPr marL="355600" indent="0">
              <a:buFontTx/>
              <a:buNone/>
              <a:defRPr sz="1800">
                <a:solidFill>
                  <a:srgbClr val="00689A"/>
                </a:solidFill>
              </a:defRPr>
            </a:lvl7pPr>
            <a:lvl8pPr marL="355600" indent="0">
              <a:buFontTx/>
              <a:buNone/>
              <a:defRPr sz="1800">
                <a:solidFill>
                  <a:srgbClr val="00689A"/>
                </a:solidFill>
              </a:defRPr>
            </a:lvl8pPr>
            <a:lvl9pPr marL="355600" indent="0">
              <a:buFontTx/>
              <a:buNone/>
              <a:defRPr sz="1800">
                <a:solidFill>
                  <a:srgbClr val="00689A"/>
                </a:solidFill>
              </a:defRPr>
            </a:lvl9pPr>
          </a:lstStyle>
          <a:p>
            <a:pPr lvl="0"/>
            <a:r>
              <a:rPr lang="nl-NL" noProof="0" dirty="0"/>
              <a:t>Klik om tekst toe te voegen</a:t>
            </a:r>
          </a:p>
          <a:p>
            <a:pPr marL="631825" lvl="1" indent="-276225" algn="l" defTabSz="914400" rtl="0" eaLnBrk="1" latinLnBrk="0" hangingPunct="1">
              <a:lnSpc>
                <a:spcPct val="90000"/>
              </a:lnSpc>
              <a:spcBef>
                <a:spcPts val="1000"/>
              </a:spcBef>
              <a:buClr>
                <a:schemeClr val="bg1"/>
              </a:buClr>
              <a:buFont typeface="Verdana" panose="020B0604030504040204" pitchFamily="34" charset="0"/>
              <a:buChar char="–"/>
            </a:pPr>
            <a:r>
              <a:rPr lang="nl-NL" dirty="0"/>
              <a:t>Tweede niveau</a:t>
            </a:r>
          </a:p>
          <a:p>
            <a:pPr lvl="2"/>
            <a:r>
              <a:rPr lang="nl-NL" dirty="0"/>
              <a:t>Derde niveau</a:t>
            </a:r>
          </a:p>
          <a:p>
            <a:pPr lvl="0"/>
            <a:endParaRPr lang="nl-NL" dirty="0"/>
          </a:p>
        </p:txBody>
      </p:sp>
      <p:sp>
        <p:nvSpPr>
          <p:cNvPr id="8" name="Tijdelijke aanduiding voor datum 16"/>
          <p:cNvSpPr>
            <a:spLocks noGrp="1"/>
          </p:cNvSpPr>
          <p:nvPr>
            <p:ph type="dt" sz="half" idx="14"/>
          </p:nvPr>
        </p:nvSpPr>
        <p:spPr>
          <a:xfrm>
            <a:off x="635000" y="6543488"/>
            <a:ext cx="5003800" cy="264272"/>
          </a:xfrm>
        </p:spPr>
        <p:txBody>
          <a:bodyPr/>
          <a:lstStyle/>
          <a:p>
            <a:endParaRPr lang="nl-NL" dirty="0"/>
          </a:p>
        </p:txBody>
      </p:sp>
      <p:sp>
        <p:nvSpPr>
          <p:cNvPr id="12" name="Tijdelijke aanduiding voor voettekst 17"/>
          <p:cNvSpPr>
            <a:spLocks noGrp="1"/>
          </p:cNvSpPr>
          <p:nvPr>
            <p:ph type="ftr" sz="quarter" idx="15"/>
          </p:nvPr>
        </p:nvSpPr>
        <p:spPr>
          <a:xfrm>
            <a:off x="635000" y="6221413"/>
            <a:ext cx="5003800" cy="322075"/>
          </a:xfrm>
        </p:spPr>
        <p:txBody>
          <a:bodyPr/>
          <a:lstStyle/>
          <a:p>
            <a:endParaRPr lang="nl-NL" dirty="0"/>
          </a:p>
        </p:txBody>
      </p:sp>
      <p:sp>
        <p:nvSpPr>
          <p:cNvPr id="13" name="Tijdelijke aanduiding voor dianummer 18"/>
          <p:cNvSpPr>
            <a:spLocks noGrp="1"/>
          </p:cNvSpPr>
          <p:nvPr>
            <p:ph type="sldNum" sz="quarter" idx="16"/>
          </p:nvPr>
        </p:nvSpPr>
        <p:spPr>
          <a:xfrm>
            <a:off x="6553199" y="6221413"/>
            <a:ext cx="5005389" cy="322075"/>
          </a:xfrm>
        </p:spPr>
        <p:txBody>
          <a:bodyPr/>
          <a:lstStyle/>
          <a:p>
            <a:fld id="{10A0A6AF-03C5-477E-939A-E28F7E7F05EA}" type="slidenum">
              <a:rPr lang="nl-NL" smtClean="0"/>
              <a:pPr/>
              <a:t>‹nr.›</a:t>
            </a:fld>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Rechthoek 14"/>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30272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4992077" cy="39449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fsluitende dia met afbeelding">
    <p:spTree>
      <p:nvGrpSpPr>
        <p:cNvPr id="1" name=""/>
        <p:cNvGrpSpPr/>
        <p:nvPr/>
      </p:nvGrpSpPr>
      <p:grpSpPr>
        <a:xfrm>
          <a:off x="0" y="0"/>
          <a:ext cx="0" cy="0"/>
          <a:chOff x="0" y="0"/>
          <a:chExt cx="0" cy="0"/>
        </a:xfrm>
      </p:grpSpPr>
      <p:sp>
        <p:nvSpPr>
          <p:cNvPr id="12" name="Tijdelijke aanduiding voor afbeelding 31"/>
          <p:cNvSpPr>
            <a:spLocks noGrp="1"/>
          </p:cNvSpPr>
          <p:nvPr>
            <p:ph type="pic" sz="quarter" idx="23"/>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7" name="Rechthoek 6" descr="Placeholder_Color_Tertiary"/>
          <p:cNvSpPr/>
          <p:nvPr userDrawn="1"/>
        </p:nvSpPr>
        <p:spPr bwMode="auto">
          <a:xfrm>
            <a:off x="6100080" y="0"/>
            <a:ext cx="6115200" cy="6872400"/>
          </a:xfrm>
          <a:prstGeom prst="rect">
            <a:avLst/>
          </a:prstGeom>
          <a:solidFill>
            <a:srgbClr val="00689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nl-NL" sz="1800" b="0" i="0" u="none" strike="noStrike" cap="none" normalizeH="0" baseline="0">
              <a:ln>
                <a:noFill/>
              </a:ln>
              <a:solidFill>
                <a:schemeClr val="tx1"/>
              </a:solidFill>
              <a:effectLst/>
              <a:latin typeface="Verdana" pitchFamily="34" charset="0"/>
            </a:endParaRPr>
          </a:p>
        </p:txBody>
      </p:sp>
      <p:sp>
        <p:nvSpPr>
          <p:cNvPr id="3" name="Text Placeholder 2"/>
          <p:cNvSpPr>
            <a:spLocks noGrp="1"/>
          </p:cNvSpPr>
          <p:nvPr>
            <p:ph type="body" sz="quarter" idx="10" hasCustomPrompt="1"/>
          </p:nvPr>
        </p:nvSpPr>
        <p:spPr>
          <a:xfrm>
            <a:off x="6571200" y="2514600"/>
            <a:ext cx="5000314" cy="3627000"/>
          </a:xfrm>
        </p:spPr>
        <p:txBody>
          <a:bodyPr/>
          <a:lstStyle>
            <a:lvl1pPr marL="40575" indent="0">
              <a:buClr>
                <a:srgbClr val="FFFFFF"/>
              </a:buClr>
              <a:buFontTx/>
              <a:buNone/>
              <a:defRPr sz="2000" baseline="0">
                <a:solidFill>
                  <a:schemeClr val="bg1"/>
                </a:solidFill>
                <a:latin typeface="Verdana" pitchFamily="34" charset="0"/>
              </a:defRPr>
            </a:lvl1pPr>
            <a:lvl2pPr marL="631825" indent="-631825" algn="l" defTabSz="914400" rtl="0" eaLnBrk="1" latinLnBrk="0" hangingPunct="1">
              <a:lnSpc>
                <a:spcPct val="90000"/>
              </a:lnSpc>
              <a:spcBef>
                <a:spcPts val="1000"/>
              </a:spcBef>
              <a:buClr>
                <a:schemeClr val="bg1"/>
              </a:buClr>
              <a:buFont typeface="Verdana" panose="020B0604030504040204" pitchFamily="34" charset="0"/>
              <a:buChar char="–"/>
              <a:defRPr>
                <a:solidFill>
                  <a:schemeClr val="bg1"/>
                </a:solidFill>
              </a:defRPr>
            </a:lvl2pPr>
            <a:lvl3pPr marL="315913" indent="-315913">
              <a:buFont typeface="Arial" panose="020B0604020202020204" pitchFamily="34" charset="0"/>
              <a:buChar char="•"/>
              <a:defRPr sz="2000">
                <a:solidFill>
                  <a:schemeClr val="bg1"/>
                </a:solidFill>
              </a:defRPr>
            </a:lvl3pPr>
            <a:lvl4pPr marL="746125" indent="-342900">
              <a:buFont typeface="Arial" panose="020B0604020202020204" pitchFamily="34" charset="0"/>
              <a:buChar char="•"/>
              <a:defRPr sz="2000">
                <a:solidFill>
                  <a:schemeClr val="bg1"/>
                </a:solidFill>
              </a:defRPr>
            </a:lvl4pPr>
          </a:lstStyle>
          <a:p>
            <a:pPr lvl="0"/>
            <a:r>
              <a:rPr lang="nl-NL" noProof="0" dirty="0"/>
              <a:t>Klik om tekst toe te voegen</a:t>
            </a:r>
          </a:p>
          <a:p>
            <a:pPr marL="316800" lvl="0" indent="-276225" algn="l" defTabSz="914400" rtl="0" eaLnBrk="1" latinLnBrk="0" hangingPunct="1">
              <a:lnSpc>
                <a:spcPct val="90000"/>
              </a:lnSpc>
              <a:spcBef>
                <a:spcPts val="1000"/>
              </a:spcBef>
              <a:buClr>
                <a:schemeClr val="bg1"/>
              </a:buClr>
              <a:buFont typeface="Verdana" panose="020B0604030504040204" pitchFamily="34" charset="0"/>
              <a:buChar char="–"/>
            </a:pPr>
            <a:r>
              <a:rPr lang="nl-NL" dirty="0"/>
              <a:t>Tweede niveau</a:t>
            </a:r>
          </a:p>
        </p:txBody>
      </p:sp>
      <p:sp>
        <p:nvSpPr>
          <p:cNvPr id="6" name="Tijdelijke aanduiding voor datum 13"/>
          <p:cNvSpPr>
            <a:spLocks noGrp="1"/>
          </p:cNvSpPr>
          <p:nvPr>
            <p:ph type="dt" sz="half" idx="20"/>
          </p:nvPr>
        </p:nvSpPr>
        <p:spPr>
          <a:xfrm>
            <a:off x="635000" y="6543488"/>
            <a:ext cx="5003800" cy="264272"/>
          </a:xfrm>
        </p:spPr>
        <p:txBody>
          <a:bodyPr/>
          <a:lstStyle/>
          <a:p>
            <a:endParaRPr lang="nl-NL" dirty="0"/>
          </a:p>
        </p:txBody>
      </p:sp>
      <p:sp>
        <p:nvSpPr>
          <p:cNvPr id="9" name="Tijdelijke aanduiding voor voettekst 14"/>
          <p:cNvSpPr>
            <a:spLocks noGrp="1"/>
          </p:cNvSpPr>
          <p:nvPr>
            <p:ph type="ftr" sz="quarter" idx="21"/>
          </p:nvPr>
        </p:nvSpPr>
        <p:spPr>
          <a:xfrm>
            <a:off x="635000" y="6221413"/>
            <a:ext cx="5003800" cy="322075"/>
          </a:xfrm>
        </p:spPr>
        <p:txBody>
          <a:bodyPr/>
          <a:lstStyle/>
          <a:p>
            <a:endParaRPr lang="nl-NL" dirty="0"/>
          </a:p>
        </p:txBody>
      </p:sp>
      <p:sp>
        <p:nvSpPr>
          <p:cNvPr id="10" name="Tijdelijke aanduiding voor dianummer 15"/>
          <p:cNvSpPr>
            <a:spLocks noGrp="1"/>
          </p:cNvSpPr>
          <p:nvPr>
            <p:ph type="sldNum" sz="quarter" idx="22"/>
          </p:nvPr>
        </p:nvSpPr>
        <p:spPr>
          <a:xfrm>
            <a:off x="6553199" y="6221413"/>
            <a:ext cx="5005389" cy="322075"/>
          </a:xfrm>
        </p:spPr>
        <p:txBody>
          <a:bodyPr/>
          <a:lstStyle/>
          <a:p>
            <a:fld id="{10A0A6AF-03C5-477E-939A-E28F7E7F05EA}" type="slidenum">
              <a:rPr lang="nl-NL" smtClean="0"/>
              <a:pPr/>
              <a:t>‹nr.›</a:t>
            </a:fld>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Tree>
    <p:extLst>
      <p:ext uri="{BB962C8B-B14F-4D97-AF65-F5344CB8AC3E}">
        <p14:creationId xmlns:p14="http://schemas.microsoft.com/office/powerpoint/2010/main" val="103289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fsluitende dia">
    <p:spTree>
      <p:nvGrpSpPr>
        <p:cNvPr id="1" name=""/>
        <p:cNvGrpSpPr/>
        <p:nvPr/>
      </p:nvGrpSpPr>
      <p:grpSpPr>
        <a:xfrm>
          <a:off x="0" y="0"/>
          <a:ext cx="0" cy="0"/>
          <a:chOff x="0" y="0"/>
          <a:chExt cx="0" cy="0"/>
        </a:xfrm>
      </p:grpSpPr>
      <p:sp>
        <p:nvSpPr>
          <p:cNvPr id="7" name="Rechthoek 6" descr="Placeholder_Color_Tertiary"/>
          <p:cNvSpPr/>
          <p:nvPr userDrawn="1"/>
        </p:nvSpPr>
        <p:spPr bwMode="auto">
          <a:xfrm>
            <a:off x="6100080" y="0"/>
            <a:ext cx="6115200" cy="6872400"/>
          </a:xfrm>
          <a:prstGeom prst="rect">
            <a:avLst/>
          </a:prstGeom>
          <a:solidFill>
            <a:srgbClr val="00689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nl-NL" sz="1800" b="0" i="0" u="none" strike="noStrike" cap="none" normalizeH="0" baseline="0">
              <a:ln>
                <a:noFill/>
              </a:ln>
              <a:solidFill>
                <a:schemeClr val="tx1"/>
              </a:solidFill>
              <a:effectLst/>
              <a:latin typeface="Verdana" pitchFamily="34" charset="0"/>
            </a:endParaRPr>
          </a:p>
        </p:txBody>
      </p:sp>
      <p:sp>
        <p:nvSpPr>
          <p:cNvPr id="3" name="Text Placeholder 2"/>
          <p:cNvSpPr>
            <a:spLocks noGrp="1"/>
          </p:cNvSpPr>
          <p:nvPr>
            <p:ph type="body" sz="quarter" idx="10" hasCustomPrompt="1"/>
          </p:nvPr>
        </p:nvSpPr>
        <p:spPr>
          <a:xfrm>
            <a:off x="6571200" y="2514600"/>
            <a:ext cx="5000314" cy="3627000"/>
          </a:xfrm>
        </p:spPr>
        <p:txBody>
          <a:bodyPr>
            <a:normAutofit/>
          </a:bodyPr>
          <a:lstStyle>
            <a:lvl1pPr marL="40575" indent="0" algn="l" defTabSz="914400" rtl="0" eaLnBrk="1" latinLnBrk="0" hangingPunct="1">
              <a:lnSpc>
                <a:spcPct val="90000"/>
              </a:lnSpc>
              <a:spcBef>
                <a:spcPts val="1000"/>
              </a:spcBef>
              <a:buClr>
                <a:schemeClr val="bg1"/>
              </a:buClr>
              <a:buFont typeface="Verdana" panose="020B0604030504040204" pitchFamily="34" charset="0"/>
              <a:buNone/>
              <a:defRPr lang="nl-NL" sz="2000" kern="1200" baseline="0" dirty="0" smtClean="0">
                <a:solidFill>
                  <a:schemeClr val="bg1"/>
                </a:solidFill>
                <a:latin typeface="Verdana" pitchFamily="34" charset="0"/>
                <a:ea typeface="+mn-ea"/>
                <a:cs typeface="+mn-cs"/>
              </a:defRPr>
            </a:lvl1pPr>
          </a:lstStyle>
          <a:p>
            <a:pPr lvl="0" algn="l" defTabSz="914400" rtl="0" eaLnBrk="1" latinLnBrk="0" hangingPunct="1">
              <a:lnSpc>
                <a:spcPct val="90000"/>
              </a:lnSpc>
              <a:buSzPct val="80000"/>
            </a:pPr>
            <a:r>
              <a:rPr lang="nl-NL" noProof="0" dirty="0"/>
              <a:t>Klik om tekst toe te voegen</a:t>
            </a:r>
          </a:p>
          <a:p>
            <a:pPr marL="316800" lvl="0" indent="-276225" algn="l" defTabSz="914400" rtl="0" eaLnBrk="1" latinLnBrk="0" hangingPunct="1">
              <a:lnSpc>
                <a:spcPct val="90000"/>
              </a:lnSpc>
              <a:spcBef>
                <a:spcPts val="1000"/>
              </a:spcBef>
              <a:buClr>
                <a:schemeClr val="bg1"/>
              </a:buClr>
              <a:buSzPct val="80000"/>
              <a:buFont typeface="Verdana" panose="020B0604030504040204" pitchFamily="34" charset="0"/>
              <a:buChar char="–"/>
            </a:pPr>
            <a:r>
              <a:rPr lang="nl-NL" dirty="0"/>
              <a:t>Tweede niveau</a:t>
            </a:r>
          </a:p>
        </p:txBody>
      </p:sp>
      <p:sp>
        <p:nvSpPr>
          <p:cNvPr id="6" name="Tijdelijke aanduiding voor datum 13"/>
          <p:cNvSpPr>
            <a:spLocks noGrp="1"/>
          </p:cNvSpPr>
          <p:nvPr>
            <p:ph type="dt" sz="half" idx="20"/>
          </p:nvPr>
        </p:nvSpPr>
        <p:spPr>
          <a:xfrm>
            <a:off x="635000" y="6543488"/>
            <a:ext cx="5003800" cy="264272"/>
          </a:xfrm>
        </p:spPr>
        <p:txBody>
          <a:bodyPr/>
          <a:lstStyle/>
          <a:p>
            <a:endParaRPr lang="nl-NL" dirty="0"/>
          </a:p>
        </p:txBody>
      </p:sp>
      <p:sp>
        <p:nvSpPr>
          <p:cNvPr id="9" name="Tijdelijke aanduiding voor voettekst 14"/>
          <p:cNvSpPr>
            <a:spLocks noGrp="1"/>
          </p:cNvSpPr>
          <p:nvPr>
            <p:ph type="ftr" sz="quarter" idx="21"/>
          </p:nvPr>
        </p:nvSpPr>
        <p:spPr>
          <a:xfrm>
            <a:off x="635000" y="6221413"/>
            <a:ext cx="5003800" cy="322075"/>
          </a:xfrm>
        </p:spPr>
        <p:txBody>
          <a:bodyPr/>
          <a:lstStyle/>
          <a:p>
            <a:endParaRPr lang="nl-NL" dirty="0"/>
          </a:p>
        </p:txBody>
      </p:sp>
      <p:sp>
        <p:nvSpPr>
          <p:cNvPr id="10" name="Tijdelijke aanduiding voor dianummer 15"/>
          <p:cNvSpPr>
            <a:spLocks noGrp="1"/>
          </p:cNvSpPr>
          <p:nvPr>
            <p:ph type="sldNum" sz="quarter" idx="22"/>
          </p:nvPr>
        </p:nvSpPr>
        <p:spPr>
          <a:xfrm>
            <a:off x="6553199" y="6221413"/>
            <a:ext cx="5005389" cy="322075"/>
          </a:xfrm>
        </p:spPr>
        <p:txBody>
          <a:bodyPr/>
          <a:lstStyle/>
          <a:p>
            <a:fld id="{10A0A6AF-03C5-477E-939A-E28F7E7F05EA}" type="slidenum">
              <a:rPr lang="nl-NL" smtClean="0"/>
              <a:pPr/>
              <a:t>‹nr.›</a:t>
            </a:fld>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Tree>
    <p:extLst>
      <p:ext uri="{BB962C8B-B14F-4D97-AF65-F5344CB8AC3E}">
        <p14:creationId xmlns:p14="http://schemas.microsoft.com/office/powerpoint/2010/main" val="169220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6.sv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8"/>
            <a:endParaRPr lang="nl-NL" dirty="0"/>
          </a:p>
        </p:txBody>
      </p:sp>
      <p:pic>
        <p:nvPicPr>
          <p:cNvPr id="12" name="Afbeelding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725" r:id="rId2"/>
    <p:sldLayoutId id="2147483726" r:id="rId3"/>
    <p:sldLayoutId id="2147483778" r:id="rId4"/>
    <p:sldLayoutId id="2147483777" r:id="rId5"/>
    <p:sldLayoutId id="2147483702" r:id="rId6"/>
    <p:sldLayoutId id="2147483652" r:id="rId7"/>
    <p:sldLayoutId id="2147483779" r:id="rId8"/>
    <p:sldLayoutId id="2147483780" r:id="rId9"/>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None/>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8"/>
            <a:endParaRPr lang="nl-NL" dirty="0"/>
          </a:p>
        </p:txBody>
      </p:sp>
      <p:pic>
        <p:nvPicPr>
          <p:cNvPr id="12" name="Afbeelding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104034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81" r:id="rId4"/>
    <p:sldLayoutId id="2147483782" r:id="rId5"/>
    <p:sldLayoutId id="2147483783" r:id="rId6"/>
    <p:sldLayoutId id="2147483784" r:id="rId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None/>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642" y="634829"/>
            <a:ext cx="10920717" cy="507859"/>
          </a:xfrm>
          <a:prstGeom prst="rect">
            <a:avLst/>
          </a:prstGeom>
          <a:effectLst>
            <a:glow rad="228600">
              <a:schemeClr val="accent6">
                <a:satMod val="175000"/>
                <a:alpha val="40000"/>
              </a:schemeClr>
            </a:glow>
          </a:effectLst>
        </p:spPr>
        <p:txBody>
          <a:bodyPr vert="horz" wrap="square" lIns="0" tIns="0" rIns="0" bIns="0" rtlCol="0" anchor="ctr" anchorCtr="0">
            <a:spAutoFit/>
          </a:bodyPr>
          <a:lstStyle/>
          <a:p>
            <a:r>
              <a:rPr lang="nl-NL" dirty="0"/>
              <a:t>Klik om de stijl te bewerken</a:t>
            </a:r>
          </a:p>
        </p:txBody>
      </p:sp>
      <p:sp>
        <p:nvSpPr>
          <p:cNvPr id="5" name="Tijdelijke aanduiding voor voettekst 4"/>
          <p:cNvSpPr>
            <a:spLocks noGrp="1"/>
          </p:cNvSpPr>
          <p:nvPr>
            <p:ph type="ftr" sz="quarter" idx="3"/>
          </p:nvPr>
        </p:nvSpPr>
        <p:spPr>
          <a:xfrm>
            <a:off x="634943" y="253430"/>
            <a:ext cx="10921416" cy="127414"/>
          </a:xfrm>
          <a:prstGeom prst="rect">
            <a:avLst/>
          </a:prstGeom>
        </p:spPr>
        <p:txBody>
          <a:bodyPr vert="horz" lIns="0" tIns="0" rIns="0" bIns="0" rtlCol="0" anchor="b" anchorCtr="0"/>
          <a:lstStyle>
            <a:lvl1pPr algn="l">
              <a:defRPr sz="970" b="0" cap="none" baseline="0">
                <a:solidFill>
                  <a:schemeClr val="tx2"/>
                </a:solidFill>
                <a:latin typeface="Politie Text" panose="020B0503040000020204" pitchFamily="34" charset="77"/>
                <a:cs typeface="Arial" panose="020B0604020202020204" pitchFamily="34" charset="0"/>
              </a:defRPr>
            </a:lvl1pPr>
          </a:lstStyle>
          <a:p>
            <a:endParaRPr lang="nl-NL"/>
          </a:p>
        </p:txBody>
      </p:sp>
      <p:sp>
        <p:nvSpPr>
          <p:cNvPr id="4" name="Tijdelijke aanduiding voor tekst 3"/>
          <p:cNvSpPr>
            <a:spLocks noGrp="1"/>
          </p:cNvSpPr>
          <p:nvPr>
            <p:ph type="body" idx="1"/>
          </p:nvPr>
        </p:nvSpPr>
        <p:spPr>
          <a:xfrm>
            <a:off x="635642" y="1329179"/>
            <a:ext cx="10920717" cy="4726564"/>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DF635740-32F5-9049-B207-A1820782418D}"/>
              </a:ext>
            </a:extLst>
          </p:cNvPr>
          <p:cNvSpPr>
            <a:spLocks noGrp="1"/>
          </p:cNvSpPr>
          <p:nvPr>
            <p:ph type="sldNum" sz="quarter" idx="4"/>
          </p:nvPr>
        </p:nvSpPr>
        <p:spPr>
          <a:xfrm>
            <a:off x="8813579" y="6223727"/>
            <a:ext cx="2742780" cy="634274"/>
          </a:xfrm>
          <a:prstGeom prst="rect">
            <a:avLst/>
          </a:prstGeom>
        </p:spPr>
        <p:txBody>
          <a:bodyPr vert="horz" lIns="0" tIns="0" rIns="0" bIns="0" rtlCol="0" anchor="ctr"/>
          <a:lstStyle>
            <a:lvl1pPr algn="r">
              <a:defRPr sz="1235">
                <a:solidFill>
                  <a:schemeClr val="tx2"/>
                </a:solidFill>
                <a:latin typeface="Politie Text" panose="020B0503040000020204" pitchFamily="34" charset="77"/>
              </a:defRPr>
            </a:lvl1pPr>
          </a:lstStyle>
          <a:p>
            <a:fld id="{A8570E88-BFEE-4FE8-9AE1-20DCB23AB20E}" type="slidenum">
              <a:rPr lang="nl-NL" smtClean="0"/>
              <a:t>‹nr.›</a:t>
            </a:fld>
            <a:endParaRPr lang="nl-NL"/>
          </a:p>
        </p:txBody>
      </p:sp>
    </p:spTree>
    <p:extLst>
      <p:ext uri="{BB962C8B-B14F-4D97-AF65-F5344CB8AC3E}">
        <p14:creationId xmlns:p14="http://schemas.microsoft.com/office/powerpoint/2010/main" val="94719497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l" defTabSz="1219049" rtl="0" eaLnBrk="1" latinLnBrk="0" hangingPunct="1">
        <a:lnSpc>
          <a:spcPct val="90000"/>
        </a:lnSpc>
        <a:spcBef>
          <a:spcPct val="0"/>
        </a:spcBef>
        <a:buNone/>
        <a:defRPr lang="nl-NL" sz="3528" b="1" kern="1200" dirty="0">
          <a:solidFill>
            <a:schemeClr val="tx2"/>
          </a:solidFill>
          <a:effectLst>
            <a:glow>
              <a:schemeClr val="bg1">
                <a:alpha val="99000"/>
              </a:schemeClr>
            </a:glow>
          </a:effectLst>
          <a:latin typeface="Politie Text" panose="020B0503040000020204" pitchFamily="34" charset="77"/>
          <a:ea typeface="+mj-ea"/>
          <a:cs typeface="Arial" panose="020B0604020202020204" pitchFamily="34" charset="0"/>
        </a:defRPr>
      </a:lvl1pPr>
    </p:titleStyle>
    <p:bodyStyle>
      <a:lvl1pPr marL="144202" indent="-144202" algn="l" defTabSz="1219049" rtl="0" eaLnBrk="1" latinLnBrk="0" hangingPunct="1">
        <a:lnSpc>
          <a:spcPct val="120000"/>
        </a:lnSpc>
        <a:spcBef>
          <a:spcPts val="0"/>
        </a:spcBef>
        <a:spcAft>
          <a:spcPts val="529"/>
        </a:spcAft>
        <a:buFont typeface="Arial"/>
        <a:buChar char="-"/>
        <a:defRPr lang="nl-NL" sz="2117" b="0" i="0" kern="1200" dirty="0" smtClean="0">
          <a:solidFill>
            <a:schemeClr val="accent3"/>
          </a:solidFill>
          <a:effectLst>
            <a:glow>
              <a:schemeClr val="bg1">
                <a:alpha val="99000"/>
              </a:schemeClr>
            </a:glow>
          </a:effectLst>
          <a:latin typeface="Politie Text Medium" panose="020B0503040000020204" pitchFamily="34" charset="77"/>
          <a:ea typeface="+mn-ea"/>
          <a:cs typeface="Arial" panose="020B0604020202020204" pitchFamily="34" charset="0"/>
        </a:defRPr>
      </a:lvl1pPr>
      <a:lvl2pPr marL="504000" indent="-144202" algn="l" defTabSz="1219049" rtl="0" eaLnBrk="1" latinLnBrk="0" hangingPunct="1">
        <a:lnSpc>
          <a:spcPct val="120000"/>
        </a:lnSpc>
        <a:spcBef>
          <a:spcPts val="0"/>
        </a:spcBef>
        <a:spcAft>
          <a:spcPts val="529"/>
        </a:spcAft>
        <a:buFont typeface="Arial"/>
        <a:buChar char="-"/>
        <a:defRPr lang="nl-NL" sz="2117" kern="1200" dirty="0" smtClean="0">
          <a:solidFill>
            <a:schemeClr val="tx2"/>
          </a:solidFill>
          <a:effectLst>
            <a:glow>
              <a:schemeClr val="bg1">
                <a:alpha val="99000"/>
              </a:schemeClr>
            </a:glow>
          </a:effectLst>
          <a:latin typeface="Politie Text" panose="020B0503040000020204" pitchFamily="34" charset="77"/>
          <a:ea typeface="+mn-ea"/>
          <a:cs typeface="+mn-cs"/>
        </a:defRPr>
      </a:lvl2pPr>
      <a:lvl3pPr marL="864000" indent="-168002" algn="l" defTabSz="1219049" rtl="0" eaLnBrk="1" latinLnBrk="0" hangingPunct="1">
        <a:lnSpc>
          <a:spcPct val="120000"/>
        </a:lnSpc>
        <a:spcBef>
          <a:spcPts val="0"/>
        </a:spcBef>
        <a:spcAft>
          <a:spcPts val="529"/>
        </a:spcAft>
        <a:buFont typeface="Arial"/>
        <a:buChar char="-"/>
        <a:tabLst/>
        <a:defRPr lang="nl-NL" sz="1587" b="0" kern="1200" dirty="0" smtClean="0">
          <a:solidFill>
            <a:schemeClr val="tx1"/>
          </a:solidFill>
          <a:effectLst>
            <a:glow>
              <a:schemeClr val="bg1">
                <a:alpha val="99000"/>
              </a:schemeClr>
            </a:glow>
          </a:effectLst>
          <a:latin typeface="Politie Text" panose="020B0503040000020204" pitchFamily="34" charset="77"/>
          <a:ea typeface="+mn-ea"/>
          <a:cs typeface="+mn-cs"/>
        </a:defRPr>
      </a:lvl3pPr>
      <a:lvl4pPr marL="1224000" indent="-168002" algn="l" defTabSz="1219049" rtl="0" eaLnBrk="1" latinLnBrk="0" hangingPunct="1">
        <a:lnSpc>
          <a:spcPct val="120000"/>
        </a:lnSpc>
        <a:spcBef>
          <a:spcPts val="0"/>
        </a:spcBef>
        <a:spcAft>
          <a:spcPts val="529"/>
        </a:spcAft>
        <a:buFont typeface="Arial"/>
        <a:buChar char="-"/>
        <a:tabLst/>
        <a:defRPr lang="nl-NL" sz="1411" kern="1200" dirty="0" smtClean="0">
          <a:solidFill>
            <a:schemeClr val="tx1"/>
          </a:solidFill>
          <a:effectLst>
            <a:glow>
              <a:schemeClr val="bg1">
                <a:alpha val="99000"/>
              </a:schemeClr>
            </a:glow>
          </a:effectLst>
          <a:latin typeface="Politie Text" panose="020B0503040000020204" pitchFamily="34" charset="77"/>
          <a:ea typeface="+mn-ea"/>
          <a:cs typeface="+mn-cs"/>
        </a:defRPr>
      </a:lvl4pPr>
      <a:lvl5pPr marL="1584000" indent="-151202" algn="l" defTabSz="1219049" rtl="0" eaLnBrk="1" latinLnBrk="0" hangingPunct="1">
        <a:lnSpc>
          <a:spcPct val="120000"/>
        </a:lnSpc>
        <a:spcBef>
          <a:spcPts val="0"/>
        </a:spcBef>
        <a:spcAft>
          <a:spcPts val="529"/>
        </a:spcAft>
        <a:buFont typeface="Arial"/>
        <a:buChar char="-"/>
        <a:defRPr lang="nl-NL" sz="1235" kern="1200" dirty="0" smtClean="0">
          <a:solidFill>
            <a:schemeClr val="tx1"/>
          </a:solidFill>
          <a:effectLst>
            <a:glow>
              <a:schemeClr val="bg1">
                <a:alpha val="99000"/>
              </a:schemeClr>
            </a:glow>
          </a:effectLst>
          <a:latin typeface="Politie Text" panose="020B0503040000020204" pitchFamily="34" charset="77"/>
          <a:ea typeface="+mn-ea"/>
          <a:cs typeface="+mn-cs"/>
        </a:defRPr>
      </a:lvl5pPr>
      <a:lvl6pPr marL="3352385"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909"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434"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959"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nl-NL"/>
      </a:defPPr>
      <a:lvl1pPr marL="0" algn="l" defTabSz="1219049" rtl="0" eaLnBrk="1" latinLnBrk="0" hangingPunct="1">
        <a:defRPr sz="2400" kern="1200">
          <a:solidFill>
            <a:schemeClr val="tx1"/>
          </a:solidFill>
          <a:latin typeface="+mn-lt"/>
          <a:ea typeface="+mn-ea"/>
          <a:cs typeface="+mn-cs"/>
        </a:defRPr>
      </a:lvl1pPr>
      <a:lvl2pPr marL="609524" algn="l" defTabSz="1219049" rtl="0" eaLnBrk="1" latinLnBrk="0" hangingPunct="1">
        <a:defRPr sz="2400" kern="1200">
          <a:solidFill>
            <a:schemeClr val="tx1"/>
          </a:solidFill>
          <a:latin typeface="+mn-lt"/>
          <a:ea typeface="+mn-ea"/>
          <a:cs typeface="+mn-cs"/>
        </a:defRPr>
      </a:lvl2pPr>
      <a:lvl3pPr marL="1219049" algn="l" defTabSz="1219049" rtl="0" eaLnBrk="1" latinLnBrk="0" hangingPunct="1">
        <a:defRPr sz="2400" kern="1200">
          <a:solidFill>
            <a:schemeClr val="tx1"/>
          </a:solidFill>
          <a:latin typeface="+mn-lt"/>
          <a:ea typeface="+mn-ea"/>
          <a:cs typeface="+mn-cs"/>
        </a:defRPr>
      </a:lvl3pPr>
      <a:lvl4pPr marL="1828574" algn="l" defTabSz="1219049" rtl="0" eaLnBrk="1" latinLnBrk="0" hangingPunct="1">
        <a:defRPr sz="2400" kern="1200">
          <a:solidFill>
            <a:schemeClr val="tx1"/>
          </a:solidFill>
          <a:latin typeface="+mn-lt"/>
          <a:ea typeface="+mn-ea"/>
          <a:cs typeface="+mn-cs"/>
        </a:defRPr>
      </a:lvl4pPr>
      <a:lvl5pPr marL="2438098" algn="l" defTabSz="1219049" rtl="0" eaLnBrk="1" latinLnBrk="0" hangingPunct="1">
        <a:defRPr sz="2400" kern="1200">
          <a:solidFill>
            <a:schemeClr val="tx1"/>
          </a:solidFill>
          <a:latin typeface="+mn-lt"/>
          <a:ea typeface="+mn-ea"/>
          <a:cs typeface="+mn-cs"/>
        </a:defRPr>
      </a:lvl5pPr>
      <a:lvl6pPr marL="3047622" algn="l" defTabSz="1219049" rtl="0" eaLnBrk="1" latinLnBrk="0" hangingPunct="1">
        <a:defRPr sz="2400" kern="1200">
          <a:solidFill>
            <a:schemeClr val="tx1"/>
          </a:solidFill>
          <a:latin typeface="+mn-lt"/>
          <a:ea typeface="+mn-ea"/>
          <a:cs typeface="+mn-cs"/>
        </a:defRPr>
      </a:lvl6pPr>
      <a:lvl7pPr marL="3657147" algn="l" defTabSz="1219049" rtl="0" eaLnBrk="1" latinLnBrk="0" hangingPunct="1">
        <a:defRPr sz="2400" kern="1200">
          <a:solidFill>
            <a:schemeClr val="tx1"/>
          </a:solidFill>
          <a:latin typeface="+mn-lt"/>
          <a:ea typeface="+mn-ea"/>
          <a:cs typeface="+mn-cs"/>
        </a:defRPr>
      </a:lvl7pPr>
      <a:lvl8pPr marL="4266672" algn="l" defTabSz="1219049" rtl="0" eaLnBrk="1" latinLnBrk="0" hangingPunct="1">
        <a:defRPr sz="2400" kern="1200">
          <a:solidFill>
            <a:schemeClr val="tx1"/>
          </a:solidFill>
          <a:latin typeface="+mn-lt"/>
          <a:ea typeface="+mn-ea"/>
          <a:cs typeface="+mn-cs"/>
        </a:defRPr>
      </a:lvl8pPr>
      <a:lvl9pPr marL="4876196" algn="l" defTabSz="121904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263">
          <p15:clr>
            <a:srgbClr val="C35EA4"/>
          </p15:clr>
        </p15:guide>
        <p15:guide id="4" pos="6985">
          <p15:clr>
            <a:srgbClr val="C35EA4"/>
          </p15:clr>
        </p15:guide>
        <p15:guide id="5" pos="8254">
          <p15:clr>
            <a:srgbClr val="F26B43"/>
          </p15:clr>
        </p15:guide>
        <p15:guide id="6" pos="7166">
          <p15:clr>
            <a:srgbClr val="C35EA4"/>
          </p15:clr>
        </p15:guide>
        <p15:guide id="7" pos="3084">
          <p15:clr>
            <a:srgbClr val="C35EA4"/>
          </p15:clr>
        </p15:guide>
        <p15:guide id="11" pos="635">
          <p15:clr>
            <a:srgbClr val="9FCC3B"/>
          </p15:clr>
        </p15:guide>
        <p15:guide id="13" pos="1723">
          <p15:clr>
            <a:srgbClr val="C35EA4"/>
          </p15:clr>
        </p15:guide>
        <p15:guide id="18" pos="5624">
          <p15:clr>
            <a:srgbClr val="C35EA4"/>
          </p15:clr>
        </p15:guide>
        <p15:guide id="19" pos="5805">
          <p15:clr>
            <a:srgbClr val="C35EA4"/>
          </p15:clr>
        </p15:guide>
        <p15:guide id="24" pos="1542">
          <p15:clr>
            <a:srgbClr val="C35EA4"/>
          </p15:clr>
        </p15:guide>
        <p15:guide id="29" orient="horz" pos="2358">
          <p15:clr>
            <a:srgbClr val="A4A3A4"/>
          </p15:clr>
        </p15:guide>
        <p15:guide id="30" orient="horz" pos="2540">
          <p15:clr>
            <a:srgbClr val="A4A3A4"/>
          </p15:clr>
        </p15:guide>
        <p15:guide id="31" orient="horz" pos="4172">
          <p15:clr>
            <a:srgbClr val="F26B43"/>
          </p15:clr>
        </p15:guide>
        <p15:guide id="35" pos="2903">
          <p15:clr>
            <a:srgbClr val="C35EA4"/>
          </p15:clr>
        </p15:guide>
        <p15:guide id="40" pos="4454">
          <p15:clr>
            <a:srgbClr val="C35EA4"/>
          </p15:clr>
        </p15:guide>
        <p15:guide id="45" orient="horz" pos="181">
          <p15:clr>
            <a:srgbClr val="A4A3A4"/>
          </p15:clr>
        </p15:guide>
        <p15:guide id="47" orient="horz" pos="272">
          <p15:clr>
            <a:srgbClr val="547EBF"/>
          </p15:clr>
        </p15:guide>
        <p15:guide id="48" orient="horz" pos="1088">
          <p15:clr>
            <a:srgbClr val="547EBF"/>
          </p15:clr>
        </p15:guide>
        <p15:guide id="50" pos="1361">
          <p15:clr>
            <a:srgbClr val="9FCC3B"/>
          </p15:clr>
        </p15:guide>
        <p15:guide id="51" pos="1905">
          <p15:clr>
            <a:srgbClr val="9FCC3B"/>
          </p15:clr>
        </p15:guide>
        <p15:guide id="52" pos="2721">
          <p15:clr>
            <a:srgbClr val="9FCC3B"/>
          </p15:clr>
        </p15:guide>
        <p15:guide id="53" pos="3265">
          <p15:clr>
            <a:srgbClr val="9FCC3B"/>
          </p15:clr>
        </p15:guide>
        <p15:guide id="57" pos="454">
          <p15:clr>
            <a:srgbClr val="F26B43"/>
          </p15:clr>
        </p15:guide>
        <p15:guide id="58" pos="8073">
          <p15:clr>
            <a:srgbClr val="9FCC3B"/>
          </p15:clr>
        </p15:guide>
        <p15:guide id="59" pos="4082">
          <p15:clr>
            <a:srgbClr val="9FCC3B"/>
          </p15:clr>
        </p15:guide>
        <p15:guide id="61" pos="5987">
          <p15:clr>
            <a:srgbClr val="9FCC3B"/>
          </p15:clr>
        </p15:guide>
        <p15:guide id="62" pos="6803">
          <p15:clr>
            <a:srgbClr val="9FCC3B"/>
          </p15:clr>
        </p15:guide>
        <p15:guide id="63" pos="7347">
          <p15:clr>
            <a:srgbClr val="9FCC3B"/>
          </p15:clr>
        </p15:guide>
        <p15:guide id="65" orient="horz" pos="4626">
          <p15:clr>
            <a:srgbClr val="A4A3A4"/>
          </p15:clr>
        </p15:guide>
        <p15:guide id="66" pos="4808">
          <p15:clr>
            <a:srgbClr val="A4A3A4"/>
          </p15:clr>
        </p15:guide>
        <p15:guide id="67" pos="5080">
          <p15:clr>
            <a:srgbClr val="A4A3A4"/>
          </p15:clr>
        </p15:guide>
        <p15:guide id="68" pos="5443">
          <p15:clr>
            <a:srgbClr val="9FCC3B"/>
          </p15:clr>
        </p15:guide>
        <p15:guide id="69" orient="horz" pos="453">
          <p15:clr>
            <a:srgbClr val="F26B43"/>
          </p15:clr>
        </p15:guide>
        <p15:guide id="70" orient="horz" pos="4445">
          <p15:clr>
            <a:srgbClr val="F26B43"/>
          </p15:clr>
        </p15:guide>
        <p15:guide id="71" pos="4626">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07F0F45-F852-3540-A84F-6BD8B763DFC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642" y="6299544"/>
            <a:ext cx="1523300" cy="330065"/>
          </a:xfrm>
          <a:prstGeom prst="rect">
            <a:avLst/>
          </a:prstGeom>
        </p:spPr>
      </p:pic>
      <p:sp>
        <p:nvSpPr>
          <p:cNvPr id="2" name="Tijdelijke aanduiding voor titel 1"/>
          <p:cNvSpPr>
            <a:spLocks noGrp="1"/>
          </p:cNvSpPr>
          <p:nvPr>
            <p:ph type="title"/>
          </p:nvPr>
        </p:nvSpPr>
        <p:spPr>
          <a:xfrm>
            <a:off x="635642" y="634829"/>
            <a:ext cx="10920717" cy="507859"/>
          </a:xfrm>
          <a:prstGeom prst="rect">
            <a:avLst/>
          </a:prstGeom>
          <a:effectLst>
            <a:glow rad="228600">
              <a:schemeClr val="accent6">
                <a:satMod val="175000"/>
                <a:alpha val="40000"/>
              </a:schemeClr>
            </a:glow>
          </a:effectLst>
        </p:spPr>
        <p:txBody>
          <a:bodyPr vert="horz" wrap="square" lIns="0" tIns="21600" rIns="0" bIns="0" rtlCol="0" anchor="t" anchorCtr="0">
            <a:spAutoFit/>
          </a:bodyPr>
          <a:lstStyle/>
          <a:p>
            <a:r>
              <a:rPr lang="nl-NL" dirty="0"/>
              <a:t>Klik om de stijl te bewerken</a:t>
            </a:r>
          </a:p>
        </p:txBody>
      </p:sp>
      <p:sp>
        <p:nvSpPr>
          <p:cNvPr id="5" name="Tijdelijke aanduiding voor voettekst 4"/>
          <p:cNvSpPr>
            <a:spLocks noGrp="1"/>
          </p:cNvSpPr>
          <p:nvPr>
            <p:ph type="ftr" sz="quarter" idx="3"/>
          </p:nvPr>
        </p:nvSpPr>
        <p:spPr>
          <a:xfrm>
            <a:off x="634943" y="253430"/>
            <a:ext cx="10921416" cy="127414"/>
          </a:xfrm>
          <a:prstGeom prst="rect">
            <a:avLst/>
          </a:prstGeom>
        </p:spPr>
        <p:txBody>
          <a:bodyPr vert="horz" lIns="0" tIns="0" rIns="0" bIns="0" rtlCol="0" anchor="b" anchorCtr="0"/>
          <a:lstStyle>
            <a:lvl1pPr algn="l">
              <a:defRPr sz="970" b="0" cap="none" baseline="0">
                <a:solidFill>
                  <a:schemeClr val="tx2"/>
                </a:solidFill>
                <a:latin typeface="Politie Text" panose="020B0503040000020204" pitchFamily="34" charset="77"/>
                <a:cs typeface="Arial" panose="020B0604020202020204" pitchFamily="34" charset="0"/>
              </a:defRPr>
            </a:lvl1pPr>
          </a:lstStyle>
          <a:p>
            <a:endParaRPr lang="nl-NL" dirty="0"/>
          </a:p>
        </p:txBody>
      </p:sp>
      <p:sp>
        <p:nvSpPr>
          <p:cNvPr id="4" name="Tijdelijke aanduiding voor tekst 3"/>
          <p:cNvSpPr>
            <a:spLocks noGrp="1"/>
          </p:cNvSpPr>
          <p:nvPr>
            <p:ph type="body" idx="1"/>
          </p:nvPr>
        </p:nvSpPr>
        <p:spPr>
          <a:xfrm>
            <a:off x="635642" y="1523378"/>
            <a:ext cx="10920717" cy="4318103"/>
          </a:xfrm>
          <a:prstGeom prst="rect">
            <a:avLst/>
          </a:prstGeom>
        </p:spPr>
        <p:txBody>
          <a:bodyPr vert="horz" lIns="0" tIns="43200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DF635740-32F5-9049-B207-A1820782418D}"/>
              </a:ext>
            </a:extLst>
          </p:cNvPr>
          <p:cNvSpPr>
            <a:spLocks noGrp="1"/>
          </p:cNvSpPr>
          <p:nvPr>
            <p:ph type="sldNum" sz="quarter" idx="4"/>
          </p:nvPr>
        </p:nvSpPr>
        <p:spPr>
          <a:xfrm>
            <a:off x="8813579" y="6223727"/>
            <a:ext cx="2742780" cy="634274"/>
          </a:xfrm>
          <a:prstGeom prst="rect">
            <a:avLst/>
          </a:prstGeom>
        </p:spPr>
        <p:txBody>
          <a:bodyPr vert="horz" lIns="0" tIns="0" rIns="0" bIns="144000" rtlCol="0" anchor="ctr"/>
          <a:lstStyle>
            <a:lvl1pPr algn="r">
              <a:defRPr sz="1235">
                <a:solidFill>
                  <a:schemeClr val="tx2"/>
                </a:solidFill>
                <a:latin typeface="Politie Text" panose="020B0503040000020204" pitchFamily="34" charset="77"/>
              </a:defRPr>
            </a:lvl1pPr>
          </a:lstStyle>
          <a:p>
            <a:fld id="{534FA50B-C8FF-446A-BF5A-16AEED03632C}" type="slidenum">
              <a:rPr lang="nl-NL" smtClean="0"/>
              <a:t>‹nr.›</a:t>
            </a:fld>
            <a:endParaRPr lang="nl-NL" dirty="0"/>
          </a:p>
        </p:txBody>
      </p:sp>
    </p:spTree>
    <p:extLst>
      <p:ext uri="{BB962C8B-B14F-4D97-AF65-F5344CB8AC3E}">
        <p14:creationId xmlns:p14="http://schemas.microsoft.com/office/powerpoint/2010/main" val="24445692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hf hdr="0" ftr="0" dt="0"/>
  <p:txStyles>
    <p:titleStyle>
      <a:lvl1pPr algn="l" defTabSz="1219049" rtl="0" eaLnBrk="1" latinLnBrk="0" hangingPunct="1">
        <a:lnSpc>
          <a:spcPct val="90000"/>
        </a:lnSpc>
        <a:spcBef>
          <a:spcPct val="0"/>
        </a:spcBef>
        <a:buNone/>
        <a:defRPr lang="nl-NL" sz="3528" b="1" kern="1200" dirty="0">
          <a:solidFill>
            <a:schemeClr val="tx2"/>
          </a:solidFill>
          <a:effectLst>
            <a:glow>
              <a:schemeClr val="bg1">
                <a:alpha val="99000"/>
              </a:schemeClr>
            </a:glow>
          </a:effectLst>
          <a:latin typeface="Politie Text" panose="020B0503040000020204" pitchFamily="34" charset="77"/>
          <a:ea typeface="+mj-ea"/>
          <a:cs typeface="Arial" panose="020B0604020202020204" pitchFamily="34" charset="0"/>
        </a:defRPr>
      </a:lvl1pPr>
    </p:titleStyle>
    <p:bodyStyle>
      <a:lvl1pPr marL="144202" indent="-144202" algn="l" defTabSz="1219049" rtl="0" eaLnBrk="1" latinLnBrk="0" hangingPunct="1">
        <a:lnSpc>
          <a:spcPct val="100000"/>
        </a:lnSpc>
        <a:spcBef>
          <a:spcPts val="0"/>
        </a:spcBef>
        <a:spcAft>
          <a:spcPts val="529"/>
        </a:spcAft>
        <a:buFont typeface="Arial"/>
        <a:buChar char="-"/>
        <a:defRPr lang="nl-NL" sz="2117" b="0" i="0" kern="1200" dirty="0" smtClean="0">
          <a:solidFill>
            <a:schemeClr val="accent3"/>
          </a:solidFill>
          <a:effectLst>
            <a:glow>
              <a:schemeClr val="bg1">
                <a:alpha val="99000"/>
              </a:schemeClr>
            </a:glow>
          </a:effectLst>
          <a:latin typeface="Politie Text Medium" panose="020B0503040000020204" pitchFamily="34" charset="77"/>
          <a:ea typeface="+mn-ea"/>
          <a:cs typeface="Arial" panose="020B0604020202020204" pitchFamily="34" charset="0"/>
        </a:defRPr>
      </a:lvl1pPr>
      <a:lvl2pPr marL="144202" indent="-144202" algn="l" defTabSz="1219049" rtl="0" eaLnBrk="1" latinLnBrk="0" hangingPunct="1">
        <a:lnSpc>
          <a:spcPct val="100000"/>
        </a:lnSpc>
        <a:spcBef>
          <a:spcPts val="0"/>
        </a:spcBef>
        <a:spcAft>
          <a:spcPts val="529"/>
        </a:spcAft>
        <a:buFont typeface="Arial"/>
        <a:buChar char="-"/>
        <a:defRPr lang="nl-NL" sz="2117" kern="1200" dirty="0" smtClean="0">
          <a:solidFill>
            <a:schemeClr val="tx2"/>
          </a:solidFill>
          <a:effectLst>
            <a:glow>
              <a:schemeClr val="bg1">
                <a:alpha val="99000"/>
              </a:schemeClr>
            </a:glow>
          </a:effectLst>
          <a:latin typeface="Politie Text" panose="020B0503040000020204" pitchFamily="34" charset="77"/>
          <a:ea typeface="+mn-ea"/>
          <a:cs typeface="+mn-cs"/>
        </a:defRPr>
      </a:lvl2pPr>
      <a:lvl3pPr marL="168002" indent="-168002" algn="l" defTabSz="1219049" rtl="0" eaLnBrk="1" latinLnBrk="0" hangingPunct="1">
        <a:lnSpc>
          <a:spcPct val="100000"/>
        </a:lnSpc>
        <a:spcBef>
          <a:spcPts val="0"/>
        </a:spcBef>
        <a:spcAft>
          <a:spcPts val="529"/>
        </a:spcAft>
        <a:buFont typeface="Arial"/>
        <a:buChar char="-"/>
        <a:tabLst/>
        <a:defRPr lang="nl-NL" sz="1587" b="0" kern="1200" dirty="0" smtClean="0">
          <a:solidFill>
            <a:schemeClr val="tx1"/>
          </a:solidFill>
          <a:effectLst>
            <a:glow>
              <a:schemeClr val="bg1">
                <a:alpha val="99000"/>
              </a:schemeClr>
            </a:glow>
          </a:effectLst>
          <a:latin typeface="Politie Text" panose="020B0503040000020204" pitchFamily="34" charset="77"/>
          <a:ea typeface="+mn-ea"/>
          <a:cs typeface="+mn-cs"/>
        </a:defRPr>
      </a:lvl3pPr>
      <a:lvl4pPr marL="168002" indent="-168002" algn="l" defTabSz="1219049" rtl="0" eaLnBrk="1" latinLnBrk="0" hangingPunct="1">
        <a:lnSpc>
          <a:spcPct val="100000"/>
        </a:lnSpc>
        <a:spcBef>
          <a:spcPts val="0"/>
        </a:spcBef>
        <a:spcAft>
          <a:spcPts val="529"/>
        </a:spcAft>
        <a:buFont typeface="Arial"/>
        <a:buChar char="-"/>
        <a:tabLst/>
        <a:defRPr lang="nl-NL" sz="1411" kern="1200" dirty="0" smtClean="0">
          <a:solidFill>
            <a:schemeClr val="tx1"/>
          </a:solidFill>
          <a:effectLst>
            <a:glow>
              <a:schemeClr val="bg1">
                <a:alpha val="99000"/>
              </a:schemeClr>
            </a:glow>
          </a:effectLst>
          <a:latin typeface="Politie Text" panose="020B0503040000020204" pitchFamily="34" charset="77"/>
          <a:ea typeface="+mn-ea"/>
          <a:cs typeface="+mn-cs"/>
        </a:defRPr>
      </a:lvl4pPr>
      <a:lvl5pPr marL="151202" indent="-151202" algn="l" defTabSz="1219049" rtl="0" eaLnBrk="1" latinLnBrk="0" hangingPunct="1">
        <a:lnSpc>
          <a:spcPct val="100000"/>
        </a:lnSpc>
        <a:spcBef>
          <a:spcPts val="0"/>
        </a:spcBef>
        <a:spcAft>
          <a:spcPts val="529"/>
        </a:spcAft>
        <a:buFont typeface="Arial"/>
        <a:buChar char="-"/>
        <a:defRPr lang="nl-NL" sz="1235" kern="1200" dirty="0" smtClean="0">
          <a:solidFill>
            <a:schemeClr val="tx1"/>
          </a:solidFill>
          <a:effectLst>
            <a:glow>
              <a:schemeClr val="bg1">
                <a:alpha val="99000"/>
              </a:schemeClr>
            </a:glow>
          </a:effectLst>
          <a:latin typeface="Politie Text" panose="020B0503040000020204" pitchFamily="34" charset="77"/>
          <a:ea typeface="+mn-ea"/>
          <a:cs typeface="+mn-cs"/>
        </a:defRPr>
      </a:lvl5pPr>
      <a:lvl6pPr marL="3352385"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909"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434"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959" indent="-304763" algn="l" defTabSz="1219049"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nl-NL"/>
      </a:defPPr>
      <a:lvl1pPr marL="0" algn="l" defTabSz="1219049" rtl="0" eaLnBrk="1" latinLnBrk="0" hangingPunct="1">
        <a:defRPr sz="2400" kern="1200">
          <a:solidFill>
            <a:schemeClr val="tx1"/>
          </a:solidFill>
          <a:latin typeface="+mn-lt"/>
          <a:ea typeface="+mn-ea"/>
          <a:cs typeface="+mn-cs"/>
        </a:defRPr>
      </a:lvl1pPr>
      <a:lvl2pPr marL="609524" algn="l" defTabSz="1219049" rtl="0" eaLnBrk="1" latinLnBrk="0" hangingPunct="1">
        <a:defRPr sz="2400" kern="1200">
          <a:solidFill>
            <a:schemeClr val="tx1"/>
          </a:solidFill>
          <a:latin typeface="+mn-lt"/>
          <a:ea typeface="+mn-ea"/>
          <a:cs typeface="+mn-cs"/>
        </a:defRPr>
      </a:lvl2pPr>
      <a:lvl3pPr marL="1219049" algn="l" defTabSz="1219049" rtl="0" eaLnBrk="1" latinLnBrk="0" hangingPunct="1">
        <a:defRPr sz="2400" kern="1200">
          <a:solidFill>
            <a:schemeClr val="tx1"/>
          </a:solidFill>
          <a:latin typeface="+mn-lt"/>
          <a:ea typeface="+mn-ea"/>
          <a:cs typeface="+mn-cs"/>
        </a:defRPr>
      </a:lvl3pPr>
      <a:lvl4pPr marL="1828574" algn="l" defTabSz="1219049" rtl="0" eaLnBrk="1" latinLnBrk="0" hangingPunct="1">
        <a:defRPr sz="2400" kern="1200">
          <a:solidFill>
            <a:schemeClr val="tx1"/>
          </a:solidFill>
          <a:latin typeface="+mn-lt"/>
          <a:ea typeface="+mn-ea"/>
          <a:cs typeface="+mn-cs"/>
        </a:defRPr>
      </a:lvl4pPr>
      <a:lvl5pPr marL="2438098" algn="l" defTabSz="1219049" rtl="0" eaLnBrk="1" latinLnBrk="0" hangingPunct="1">
        <a:defRPr sz="2400" kern="1200">
          <a:solidFill>
            <a:schemeClr val="tx1"/>
          </a:solidFill>
          <a:latin typeface="+mn-lt"/>
          <a:ea typeface="+mn-ea"/>
          <a:cs typeface="+mn-cs"/>
        </a:defRPr>
      </a:lvl5pPr>
      <a:lvl6pPr marL="3047622" algn="l" defTabSz="1219049" rtl="0" eaLnBrk="1" latinLnBrk="0" hangingPunct="1">
        <a:defRPr sz="2400" kern="1200">
          <a:solidFill>
            <a:schemeClr val="tx1"/>
          </a:solidFill>
          <a:latin typeface="+mn-lt"/>
          <a:ea typeface="+mn-ea"/>
          <a:cs typeface="+mn-cs"/>
        </a:defRPr>
      </a:lvl6pPr>
      <a:lvl7pPr marL="3657147" algn="l" defTabSz="1219049" rtl="0" eaLnBrk="1" latinLnBrk="0" hangingPunct="1">
        <a:defRPr sz="2400" kern="1200">
          <a:solidFill>
            <a:schemeClr val="tx1"/>
          </a:solidFill>
          <a:latin typeface="+mn-lt"/>
          <a:ea typeface="+mn-ea"/>
          <a:cs typeface="+mn-cs"/>
        </a:defRPr>
      </a:lvl7pPr>
      <a:lvl8pPr marL="4266672" algn="l" defTabSz="1219049" rtl="0" eaLnBrk="1" latinLnBrk="0" hangingPunct="1">
        <a:defRPr sz="2400" kern="1200">
          <a:solidFill>
            <a:schemeClr val="tx1"/>
          </a:solidFill>
          <a:latin typeface="+mn-lt"/>
          <a:ea typeface="+mn-ea"/>
          <a:cs typeface="+mn-cs"/>
        </a:defRPr>
      </a:lvl8pPr>
      <a:lvl9pPr marL="4876196" algn="l" defTabSz="121904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263">
          <p15:clr>
            <a:srgbClr val="C35EA4"/>
          </p15:clr>
        </p15:guide>
        <p15:guide id="4" pos="6985">
          <p15:clr>
            <a:srgbClr val="C35EA4"/>
          </p15:clr>
        </p15:guide>
        <p15:guide id="5" pos="8254">
          <p15:clr>
            <a:srgbClr val="F26B43"/>
          </p15:clr>
        </p15:guide>
        <p15:guide id="6" pos="7166">
          <p15:clr>
            <a:srgbClr val="C35EA4"/>
          </p15:clr>
        </p15:guide>
        <p15:guide id="7" pos="3084">
          <p15:clr>
            <a:srgbClr val="C35EA4"/>
          </p15:clr>
        </p15:guide>
        <p15:guide id="11" pos="635">
          <p15:clr>
            <a:srgbClr val="9FCC3B"/>
          </p15:clr>
        </p15:guide>
        <p15:guide id="13" pos="1723">
          <p15:clr>
            <a:srgbClr val="C35EA4"/>
          </p15:clr>
        </p15:guide>
        <p15:guide id="18" pos="5624">
          <p15:clr>
            <a:srgbClr val="C35EA4"/>
          </p15:clr>
        </p15:guide>
        <p15:guide id="19" pos="5805">
          <p15:clr>
            <a:srgbClr val="C35EA4"/>
          </p15:clr>
        </p15:guide>
        <p15:guide id="24" pos="1542">
          <p15:clr>
            <a:srgbClr val="C35EA4"/>
          </p15:clr>
        </p15:guide>
        <p15:guide id="29" orient="horz" pos="2358">
          <p15:clr>
            <a:srgbClr val="A4A3A4"/>
          </p15:clr>
        </p15:guide>
        <p15:guide id="30" orient="horz" pos="2540">
          <p15:clr>
            <a:srgbClr val="A4A3A4"/>
          </p15:clr>
        </p15:guide>
        <p15:guide id="31" orient="horz" pos="4172">
          <p15:clr>
            <a:srgbClr val="F26B43"/>
          </p15:clr>
        </p15:guide>
        <p15:guide id="35" pos="2903">
          <p15:clr>
            <a:srgbClr val="C35EA4"/>
          </p15:clr>
        </p15:guide>
        <p15:guide id="40" pos="4454">
          <p15:clr>
            <a:srgbClr val="C35EA4"/>
          </p15:clr>
        </p15:guide>
        <p15:guide id="45" orient="horz" pos="181">
          <p15:clr>
            <a:srgbClr val="A4A3A4"/>
          </p15:clr>
        </p15:guide>
        <p15:guide id="47" orient="horz" pos="272">
          <p15:clr>
            <a:srgbClr val="547EBF"/>
          </p15:clr>
        </p15:guide>
        <p15:guide id="48" orient="horz" pos="1088">
          <p15:clr>
            <a:srgbClr val="547EBF"/>
          </p15:clr>
        </p15:guide>
        <p15:guide id="50" pos="1361">
          <p15:clr>
            <a:srgbClr val="9FCC3B"/>
          </p15:clr>
        </p15:guide>
        <p15:guide id="51" pos="1905">
          <p15:clr>
            <a:srgbClr val="9FCC3B"/>
          </p15:clr>
        </p15:guide>
        <p15:guide id="52" pos="2721">
          <p15:clr>
            <a:srgbClr val="9FCC3B"/>
          </p15:clr>
        </p15:guide>
        <p15:guide id="53" pos="3265">
          <p15:clr>
            <a:srgbClr val="9FCC3B"/>
          </p15:clr>
        </p15:guide>
        <p15:guide id="57" pos="454">
          <p15:clr>
            <a:srgbClr val="F26B43"/>
          </p15:clr>
        </p15:guide>
        <p15:guide id="58" pos="8073">
          <p15:clr>
            <a:srgbClr val="9FCC3B"/>
          </p15:clr>
        </p15:guide>
        <p15:guide id="59" pos="4082">
          <p15:clr>
            <a:srgbClr val="9FCC3B"/>
          </p15:clr>
        </p15:guide>
        <p15:guide id="61" pos="5987">
          <p15:clr>
            <a:srgbClr val="9FCC3B"/>
          </p15:clr>
        </p15:guide>
        <p15:guide id="62" pos="6803">
          <p15:clr>
            <a:srgbClr val="9FCC3B"/>
          </p15:clr>
        </p15:guide>
        <p15:guide id="63" pos="7347">
          <p15:clr>
            <a:srgbClr val="9FCC3B"/>
          </p15:clr>
        </p15:guide>
        <p15:guide id="65" orient="horz" pos="4626">
          <p15:clr>
            <a:srgbClr val="A4A3A4"/>
          </p15:clr>
        </p15:guide>
        <p15:guide id="66" pos="4808">
          <p15:clr>
            <a:srgbClr val="A4A3A4"/>
          </p15:clr>
        </p15:guide>
        <p15:guide id="67" pos="5080">
          <p15:clr>
            <a:srgbClr val="A4A3A4"/>
          </p15:clr>
        </p15:guide>
        <p15:guide id="68" pos="5443">
          <p15:clr>
            <a:srgbClr val="9FCC3B"/>
          </p15:clr>
        </p15:guide>
        <p15:guide id="69" orient="horz" pos="453">
          <p15:clr>
            <a:srgbClr val="F26B43"/>
          </p15:clr>
        </p15:guide>
        <p15:guide id="70" orient="horz" pos="4445">
          <p15:clr>
            <a:srgbClr val="F26B43"/>
          </p15:clr>
        </p15:guide>
        <p15:guide id="71" pos="4626">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6.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diagramQuickStyle" Target="../diagrams/quickStyle2.xml"/><Relationship Id="rId18" Type="http://schemas.openxmlformats.org/officeDocument/2006/relationships/image" Target="../media/image29.png"/><Relationship Id="rId3" Type="http://schemas.openxmlformats.org/officeDocument/2006/relationships/image" Target="../media/image19.png"/><Relationship Id="rId21" Type="http://schemas.openxmlformats.org/officeDocument/2006/relationships/image" Target="../media/image32.png"/><Relationship Id="rId7" Type="http://schemas.openxmlformats.org/officeDocument/2006/relationships/image" Target="../media/image23.png"/><Relationship Id="rId12" Type="http://schemas.openxmlformats.org/officeDocument/2006/relationships/diagramLayout" Target="../diagrams/layout2.xml"/><Relationship Id="rId17"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22.png"/><Relationship Id="rId11" Type="http://schemas.openxmlformats.org/officeDocument/2006/relationships/diagramData" Target="../diagrams/data2.xml"/><Relationship Id="rId5" Type="http://schemas.openxmlformats.org/officeDocument/2006/relationships/image" Target="../media/image21.png"/><Relationship Id="rId15" Type="http://schemas.microsoft.com/office/2007/relationships/diagramDrawing" Target="../diagrams/drawing2.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diagramColors" Target="../diagrams/colors2.xml"/><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bstracte achtergrond van verbonden blauwe lijnen">
            <a:extLst>
              <a:ext uri="{FF2B5EF4-FFF2-40B4-BE49-F238E27FC236}">
                <a16:creationId xmlns:a16="http://schemas.microsoft.com/office/drawing/2014/main" id="{7A704134-A4D2-DFD0-9B40-4A4C48B10E8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4987" r="24987"/>
          <a:stretch/>
        </p:blipFill>
        <p:spPr>
          <a:xfrm>
            <a:off x="-3175" y="10"/>
            <a:ext cx="6099175" cy="685799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noFill/>
        </p:spPr>
      </p:pic>
      <p:sp>
        <p:nvSpPr>
          <p:cNvPr id="4" name="Tijdelijke aanduiding voor tekst 3"/>
          <p:cNvSpPr>
            <a:spLocks noGrp="1"/>
          </p:cNvSpPr>
          <p:nvPr>
            <p:ph type="body" sz="quarter" idx="21"/>
          </p:nvPr>
        </p:nvSpPr>
        <p:spPr/>
        <p:txBody>
          <a:bodyPr anchor="b">
            <a:normAutofit lnSpcReduction="10000"/>
          </a:bodyPr>
          <a:lstStyle/>
          <a:p>
            <a:r>
              <a:rPr lang="nl-NL" sz="1100" dirty="0"/>
              <a:t>Vaste commissie van Binnenlandse Zaken – Tweede Kamer der staten generaal </a:t>
            </a:r>
          </a:p>
        </p:txBody>
      </p:sp>
      <p:sp>
        <p:nvSpPr>
          <p:cNvPr id="2" name="Titel 1"/>
          <p:cNvSpPr>
            <a:spLocks noGrp="1"/>
          </p:cNvSpPr>
          <p:nvPr>
            <p:ph type="ctrTitle"/>
          </p:nvPr>
        </p:nvSpPr>
        <p:spPr>
          <a:xfrm>
            <a:off x="6693793" y="2522826"/>
            <a:ext cx="5004000" cy="1342771"/>
          </a:xfrm>
        </p:spPr>
        <p:txBody>
          <a:bodyPr anchor="b">
            <a:normAutofit fontScale="90000"/>
          </a:bodyPr>
          <a:lstStyle/>
          <a:p>
            <a:pPr algn="ctr"/>
            <a:r>
              <a:rPr lang="nl-NL" dirty="0"/>
              <a:t>Technische briefing </a:t>
            </a:r>
            <a:r>
              <a:rPr lang="nl-NL" sz="3200" dirty="0"/>
              <a:t>‘</a:t>
            </a:r>
            <a:r>
              <a:rPr lang="nl-NL" sz="3200" dirty="0">
                <a:effectLst/>
                <a:latin typeface="Segoe UI" panose="020B0502040204020203" pitchFamily="34" charset="0"/>
              </a:rPr>
              <a:t>Risicoprofilering bij handhaving’</a:t>
            </a:r>
            <a:br>
              <a:rPr lang="nl-NL" sz="1800" dirty="0">
                <a:effectLst/>
                <a:latin typeface="Arial" panose="020B0604020202020204" pitchFamily="34" charset="0"/>
              </a:rPr>
            </a:br>
            <a:br>
              <a:rPr lang="nl-NL" dirty="0"/>
            </a:br>
            <a:r>
              <a:rPr lang="nl-NL" sz="1600" i="1" dirty="0"/>
              <a:t>21-05-2025</a:t>
            </a:r>
            <a:r>
              <a:rPr lang="nl-NL" dirty="0"/>
              <a:t> </a:t>
            </a:r>
          </a:p>
        </p:txBody>
      </p:sp>
      <p:sp>
        <p:nvSpPr>
          <p:cNvPr id="3" name="Ondertitel 2"/>
          <p:cNvSpPr>
            <a:spLocks noGrp="1"/>
          </p:cNvSpPr>
          <p:nvPr>
            <p:ph type="subTitle" idx="1"/>
          </p:nvPr>
        </p:nvSpPr>
        <p:spPr/>
        <p:txBody>
          <a:bodyPr>
            <a:normAutofit/>
          </a:bodyPr>
          <a:lstStyle/>
          <a:p>
            <a:r>
              <a:rPr lang="nl-NL" sz="1800" dirty="0"/>
              <a:t>Gezamenlijke aandachtspunten DUO, UWV, De Belastingdienst, KMAR, De Politie</a:t>
            </a:r>
          </a:p>
        </p:txBody>
      </p:sp>
      <p:pic>
        <p:nvPicPr>
          <p:cNvPr id="1026" name="Picture 2" descr="Belastingdienst (Nederland) - Wikipedia">
            <a:extLst>
              <a:ext uri="{FF2B5EF4-FFF2-40B4-BE49-F238E27FC236}">
                <a16:creationId xmlns:a16="http://schemas.microsoft.com/office/drawing/2014/main" id="{CADEE440-D055-958C-E790-CE8D22D1D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88234" cy="1383044"/>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288E9F5C-3CE5-1083-A9EA-1D46A290E65C}"/>
              </a:ext>
            </a:extLst>
          </p:cNvPr>
          <p:cNvSpPr/>
          <p:nvPr/>
        </p:nvSpPr>
        <p:spPr>
          <a:xfrm>
            <a:off x="6485641" y="433633"/>
            <a:ext cx="2281287" cy="389360"/>
          </a:xfrm>
          <a:prstGeom prst="rect">
            <a:avLst/>
          </a:prstGeom>
          <a:solidFill>
            <a:schemeClr val="tx2"/>
          </a:solidFill>
          <a:ln>
            <a:solidFill>
              <a:schemeClr val="tx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2050" name="Picture 2">
            <a:extLst>
              <a:ext uri="{FF2B5EF4-FFF2-40B4-BE49-F238E27FC236}">
                <a16:creationId xmlns:a16="http://schemas.microsoft.com/office/drawing/2014/main" id="{D27C0DC7-0F8E-A474-4DB2-3EE9BB91F0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7" y="2682764"/>
            <a:ext cx="3443591" cy="1324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6D75B1B-0AE2-208F-DD49-306ABADCA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7" y="1541389"/>
            <a:ext cx="2488234" cy="9175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bruik van het UWV-logo en referenties | UWV">
            <a:extLst>
              <a:ext uri="{FF2B5EF4-FFF2-40B4-BE49-F238E27FC236}">
                <a16:creationId xmlns:a16="http://schemas.microsoft.com/office/drawing/2014/main" id="{780AB531-D392-172B-B913-6133280CC9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132253"/>
            <a:ext cx="1175207" cy="11752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client-duo-color - JinkeCoacht">
            <a:extLst>
              <a:ext uri="{FF2B5EF4-FFF2-40B4-BE49-F238E27FC236}">
                <a16:creationId xmlns:a16="http://schemas.microsoft.com/office/drawing/2014/main" id="{F29FD93B-CCC5-97D2-676D-EB56E8F6F7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788" y="5422967"/>
            <a:ext cx="3697652" cy="13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53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FEFE8-122C-6D22-47B4-5C90CC8B4923}"/>
              </a:ext>
            </a:extLst>
          </p:cNvPr>
          <p:cNvSpPr>
            <a:spLocks noGrp="1"/>
          </p:cNvSpPr>
          <p:nvPr>
            <p:ph type="title"/>
          </p:nvPr>
        </p:nvSpPr>
        <p:spPr>
          <a:xfrm>
            <a:off x="515730" y="605757"/>
            <a:ext cx="10923588" cy="948047"/>
          </a:xfrm>
        </p:spPr>
        <p:txBody>
          <a:bodyPr/>
          <a:lstStyle/>
          <a:p>
            <a:r>
              <a:rPr lang="nl-NL" dirty="0"/>
              <a:t>4. Transparantie over gegevens </a:t>
            </a:r>
          </a:p>
        </p:txBody>
      </p:sp>
      <p:sp>
        <p:nvSpPr>
          <p:cNvPr id="7" name="Rectangle 1">
            <a:extLst>
              <a:ext uri="{FF2B5EF4-FFF2-40B4-BE49-F238E27FC236}">
                <a16:creationId xmlns:a16="http://schemas.microsoft.com/office/drawing/2014/main" id="{673ECB63-99E0-D05E-70DE-3F0FF56B9DFF}"/>
              </a:ext>
            </a:extLst>
          </p:cNvPr>
          <p:cNvSpPr>
            <a:spLocks noGrp="1" noChangeArrowheads="1"/>
          </p:cNvSpPr>
          <p:nvPr>
            <p:ph sz="quarter" idx="13"/>
          </p:nvPr>
        </p:nvSpPr>
        <p:spPr bwMode="auto">
          <a:xfrm>
            <a:off x="515730" y="2092270"/>
            <a:ext cx="11676270" cy="341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buClrTx/>
              <a:buSzTx/>
            </a:pPr>
            <a:r>
              <a:rPr lang="nl-NL" altLang="nl-NL" sz="1800" dirty="0">
                <a:latin typeface="Arial" panose="020B0604020202020204" pitchFamily="34" charset="0"/>
              </a:rPr>
              <a:t>Balans tussen het bevorderen van transparantie over algoritmegebruik en de ruimte die de Wet open overheid biedt om dit achterwege te laten. </a:t>
            </a:r>
          </a:p>
          <a:p>
            <a:pPr lvl="1" eaLnBrk="0" fontAlgn="base" hangingPunct="0">
              <a:lnSpc>
                <a:spcPct val="200000"/>
              </a:lnSpc>
              <a:spcBef>
                <a:spcPct val="0"/>
              </a:spcBef>
              <a:spcAft>
                <a:spcPct val="0"/>
              </a:spcAft>
              <a:buClrTx/>
            </a:pPr>
            <a:r>
              <a:rPr lang="nl-NL" altLang="nl-NL" sz="1400" i="1" dirty="0">
                <a:latin typeface="Arial" panose="020B0604020202020204" pitchFamily="34" charset="0"/>
              </a:rPr>
              <a:t>NB: als het belang daarvan niet opweegt tegen het belang van toezicht en controle en in het bijzonder ook opsporing en vervolging van strafbare feiten. </a:t>
            </a:r>
          </a:p>
          <a:p>
            <a:pPr eaLnBrk="0" fontAlgn="base" hangingPunct="0">
              <a:lnSpc>
                <a:spcPct val="200000"/>
              </a:lnSpc>
              <a:spcBef>
                <a:spcPct val="0"/>
              </a:spcBef>
              <a:spcAft>
                <a:spcPct val="0"/>
              </a:spcAft>
              <a:buClrTx/>
              <a:buSzTx/>
            </a:pPr>
            <a:r>
              <a:rPr lang="nl-NL" altLang="nl-NL" sz="1800" dirty="0">
                <a:latin typeface="Arial" panose="020B0604020202020204" pitchFamily="34" charset="0"/>
              </a:rPr>
              <a:t>Transparantie geven over waargenomen gedrag is vaak net zo lastig als uitleg van data/</a:t>
            </a:r>
            <a:r>
              <a:rPr lang="nl-NL" altLang="nl-NL" sz="1800" dirty="0" err="1">
                <a:latin typeface="Arial" panose="020B0604020202020204" pitchFamily="34" charset="0"/>
              </a:rPr>
              <a:t>intel</a:t>
            </a:r>
            <a:r>
              <a:rPr kumimoji="0" lang="nl-NL" altLang="nl-NL" sz="1800" b="0" i="0" u="none" strike="noStrike" cap="none" normalizeH="0" baseline="0" dirty="0">
                <a:ln>
                  <a:noFill/>
                </a:ln>
                <a:solidFill>
                  <a:schemeClr val="tx1"/>
                </a:solidFill>
                <a:effectLst/>
                <a:latin typeface="Arial" panose="020B0604020202020204" pitchFamily="34" charset="0"/>
              </a:rPr>
              <a:t>.</a:t>
            </a:r>
          </a:p>
          <a:p>
            <a:pPr lvl="1" eaLnBrk="0" fontAlgn="base" hangingPunct="0">
              <a:lnSpc>
                <a:spcPct val="200000"/>
              </a:lnSpc>
              <a:spcBef>
                <a:spcPct val="0"/>
              </a:spcBef>
              <a:spcAft>
                <a:spcPct val="0"/>
              </a:spcAft>
              <a:buClrTx/>
            </a:pPr>
            <a:r>
              <a:rPr lang="nl-NL" altLang="nl-NL" sz="1400" i="1" dirty="0">
                <a:latin typeface="Arial" panose="020B0604020202020204" pitchFamily="34" charset="0"/>
              </a:rPr>
              <a:t>Voorbeeld KMAR: Selecties en controles van reizigers en passanten op luchthavens: zowel selectie o.b.v. data van tevoren, </a:t>
            </a:r>
          </a:p>
          <a:p>
            <a:pPr marL="313200" lvl="1" indent="0" eaLnBrk="0" fontAlgn="base" hangingPunct="0">
              <a:lnSpc>
                <a:spcPct val="200000"/>
              </a:lnSpc>
              <a:spcBef>
                <a:spcPct val="0"/>
              </a:spcBef>
              <a:spcAft>
                <a:spcPct val="0"/>
              </a:spcAft>
              <a:buClrTx/>
              <a:buNone/>
            </a:pPr>
            <a:r>
              <a:rPr lang="nl-NL" altLang="nl-NL" sz="1400" i="1" dirty="0">
                <a:latin typeface="Arial" panose="020B0604020202020204" pitchFamily="34" charset="0"/>
              </a:rPr>
              <a:t>als o.b.v. waarnemingen van gedrag.</a:t>
            </a:r>
          </a:p>
        </p:txBody>
      </p:sp>
      <p:sp>
        <p:nvSpPr>
          <p:cNvPr id="4" name="Tijdelijke aanduiding voor datum 3">
            <a:extLst>
              <a:ext uri="{FF2B5EF4-FFF2-40B4-BE49-F238E27FC236}">
                <a16:creationId xmlns:a16="http://schemas.microsoft.com/office/drawing/2014/main" id="{100D9809-0724-194D-5190-EF37B4642335}"/>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7646C19F-F865-054E-4677-F5F4246E0FB7}"/>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AD15494B-8785-861C-B8BC-F45817807389}"/>
              </a:ext>
            </a:extLst>
          </p:cNvPr>
          <p:cNvSpPr>
            <a:spLocks noGrp="1"/>
          </p:cNvSpPr>
          <p:nvPr>
            <p:ph type="sldNum" sz="quarter" idx="16"/>
          </p:nvPr>
        </p:nvSpPr>
        <p:spPr/>
        <p:txBody>
          <a:bodyPr/>
          <a:lstStyle/>
          <a:p>
            <a:fld id="{10A0A6AF-03C5-477E-939A-E28F7E7F05EA}" type="slidenum">
              <a:rPr lang="nl-NL" smtClean="0"/>
              <a:pPr/>
              <a:t>10</a:t>
            </a:fld>
            <a:endParaRPr lang="nl-NL" dirty="0"/>
          </a:p>
        </p:txBody>
      </p:sp>
    </p:spTree>
    <p:extLst>
      <p:ext uri="{BB962C8B-B14F-4D97-AF65-F5344CB8AC3E}">
        <p14:creationId xmlns:p14="http://schemas.microsoft.com/office/powerpoint/2010/main" val="149551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79DAD-413E-1C2F-A04C-8783586F5766}"/>
              </a:ext>
            </a:extLst>
          </p:cNvPr>
          <p:cNvSpPr>
            <a:spLocks noGrp="1"/>
          </p:cNvSpPr>
          <p:nvPr>
            <p:ph type="title"/>
          </p:nvPr>
        </p:nvSpPr>
        <p:spPr/>
        <p:txBody>
          <a:bodyPr/>
          <a:lstStyle/>
          <a:p>
            <a:r>
              <a:rPr lang="nl-NL" dirty="0"/>
              <a:t>5. Wettelijke grondslagen </a:t>
            </a:r>
          </a:p>
        </p:txBody>
      </p:sp>
      <p:sp>
        <p:nvSpPr>
          <p:cNvPr id="7" name="Rectangle 1">
            <a:extLst>
              <a:ext uri="{FF2B5EF4-FFF2-40B4-BE49-F238E27FC236}">
                <a16:creationId xmlns:a16="http://schemas.microsoft.com/office/drawing/2014/main" id="{A23A440E-39A6-373B-F462-1B33D21042F8}"/>
              </a:ext>
            </a:extLst>
          </p:cNvPr>
          <p:cNvSpPr>
            <a:spLocks noGrp="1" noChangeArrowheads="1"/>
          </p:cNvSpPr>
          <p:nvPr>
            <p:ph sz="quarter" idx="13"/>
          </p:nvPr>
        </p:nvSpPr>
        <p:spPr bwMode="auto">
          <a:xfrm>
            <a:off x="532562" y="2317798"/>
            <a:ext cx="11026026" cy="222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buClrTx/>
              <a:buSzTx/>
            </a:pPr>
            <a:r>
              <a:rPr lang="nl-NL" altLang="nl-NL" sz="1800" dirty="0">
                <a:latin typeface="Arial" panose="020B0604020202020204" pitchFamily="34" charset="0"/>
              </a:rPr>
              <a:t>Sommige t</a:t>
            </a:r>
            <a:r>
              <a:rPr kumimoji="0" lang="nl-NL" altLang="nl-NL" sz="1800" b="0" i="0" u="none" strike="noStrike" cap="none" normalizeH="0" baseline="0" dirty="0">
                <a:ln>
                  <a:noFill/>
                </a:ln>
                <a:solidFill>
                  <a:schemeClr val="tx1"/>
                </a:solidFill>
                <a:effectLst/>
                <a:latin typeface="Arial" panose="020B0604020202020204" pitchFamily="34" charset="0"/>
              </a:rPr>
              <a:t>echnologische ontwikkelingen lopen voor op wetgeving.</a:t>
            </a:r>
          </a:p>
          <a:p>
            <a:pPr eaLnBrk="0" fontAlgn="base" hangingPunct="0">
              <a:lnSpc>
                <a:spcPct val="200000"/>
              </a:lnSpc>
              <a:spcBef>
                <a:spcPct val="0"/>
              </a:spcBef>
              <a:spcAft>
                <a:spcPct val="0"/>
              </a:spcAft>
              <a:buClrTx/>
              <a:buSzTx/>
            </a:pPr>
            <a:r>
              <a:rPr kumimoji="0" lang="nl-NL" altLang="nl-NL" sz="1800" b="0" i="0" u="none" strike="noStrike" cap="none" normalizeH="0" baseline="0" dirty="0">
                <a:ln>
                  <a:noFill/>
                </a:ln>
                <a:solidFill>
                  <a:schemeClr val="tx1"/>
                </a:solidFill>
                <a:effectLst/>
                <a:latin typeface="Arial" panose="020B0604020202020204" pitchFamily="34" charset="0"/>
              </a:rPr>
              <a:t>Technologische en maatschappelijke ontwikkelingen en groeiende datacomplexiteit vragen om het continue</a:t>
            </a:r>
            <a:r>
              <a:rPr kumimoji="0" lang="nl-NL" altLang="nl-NL" sz="1800" b="0" i="0" u="none" strike="noStrike" cap="none" normalizeH="0" dirty="0">
                <a:ln>
                  <a:noFill/>
                </a:ln>
                <a:solidFill>
                  <a:schemeClr val="tx1"/>
                </a:solidFill>
                <a:effectLst/>
                <a:latin typeface="Arial" panose="020B0604020202020204" pitchFamily="34" charset="0"/>
              </a:rPr>
              <a:t> (door)ontwikkelen van </a:t>
            </a:r>
            <a:r>
              <a:rPr kumimoji="0" lang="nl-NL" altLang="nl-NL" sz="1800" b="0" i="0" u="none" strike="noStrike" cap="none" normalizeH="0" baseline="0" dirty="0">
                <a:ln>
                  <a:noFill/>
                </a:ln>
                <a:solidFill>
                  <a:schemeClr val="tx1"/>
                </a:solidFill>
                <a:effectLst/>
                <a:latin typeface="Arial" panose="020B0604020202020204" pitchFamily="34" charset="0"/>
              </a:rPr>
              <a:t>rekenregels, algoritmes en (eventueel) </a:t>
            </a:r>
            <a:r>
              <a:rPr lang="nl-NL" altLang="nl-NL" sz="1800" dirty="0">
                <a:latin typeface="Arial" panose="020B0604020202020204" pitchFamily="34" charset="0"/>
              </a:rPr>
              <a:t>AI om te komen tot de juiste analyses, profielen en bewijsvoering</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Tijdelijke aanduiding voor datum 3">
            <a:extLst>
              <a:ext uri="{FF2B5EF4-FFF2-40B4-BE49-F238E27FC236}">
                <a16:creationId xmlns:a16="http://schemas.microsoft.com/office/drawing/2014/main" id="{0AD7EC18-7CCE-509F-B86C-D4F981C81AF6}"/>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919CCCBE-C59C-9020-16F5-62662BA6F506}"/>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9A3CB0DF-5397-007F-7393-9848AC9C0E11}"/>
              </a:ext>
            </a:extLst>
          </p:cNvPr>
          <p:cNvSpPr>
            <a:spLocks noGrp="1"/>
          </p:cNvSpPr>
          <p:nvPr>
            <p:ph type="sldNum" sz="quarter" idx="16"/>
          </p:nvPr>
        </p:nvSpPr>
        <p:spPr/>
        <p:txBody>
          <a:bodyPr/>
          <a:lstStyle/>
          <a:p>
            <a:fld id="{10A0A6AF-03C5-477E-939A-E28F7E7F05EA}" type="slidenum">
              <a:rPr lang="nl-NL" smtClean="0"/>
              <a:pPr/>
              <a:t>11</a:t>
            </a:fld>
            <a:endParaRPr lang="nl-NL" dirty="0"/>
          </a:p>
        </p:txBody>
      </p:sp>
    </p:spTree>
    <p:extLst>
      <p:ext uri="{BB962C8B-B14F-4D97-AF65-F5344CB8AC3E}">
        <p14:creationId xmlns:p14="http://schemas.microsoft.com/office/powerpoint/2010/main" val="2486335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4DF5DF-430E-DF65-6B3A-B112D995E8A2}"/>
              </a:ext>
            </a:extLst>
          </p:cNvPr>
          <p:cNvSpPr>
            <a:spLocks noGrp="1"/>
          </p:cNvSpPr>
          <p:nvPr>
            <p:ph type="title"/>
          </p:nvPr>
        </p:nvSpPr>
        <p:spPr/>
        <p:txBody>
          <a:bodyPr/>
          <a:lstStyle/>
          <a:p>
            <a:r>
              <a:rPr lang="en-US" dirty="0"/>
              <a:t>Wat </a:t>
            </a:r>
            <a:r>
              <a:rPr lang="en-US" dirty="0" err="1"/>
              <a:t>helpt</a:t>
            </a:r>
            <a:r>
              <a:rPr lang="en-US" dirty="0"/>
              <a:t> de </a:t>
            </a:r>
            <a:r>
              <a:rPr lang="en-US" dirty="0" err="1"/>
              <a:t>uitvoering</a:t>
            </a:r>
            <a:r>
              <a:rPr lang="en-US" dirty="0"/>
              <a:t>?</a:t>
            </a:r>
          </a:p>
        </p:txBody>
      </p:sp>
      <p:sp>
        <p:nvSpPr>
          <p:cNvPr id="13" name="Content Placeholder 2">
            <a:extLst>
              <a:ext uri="{FF2B5EF4-FFF2-40B4-BE49-F238E27FC236}">
                <a16:creationId xmlns:a16="http://schemas.microsoft.com/office/drawing/2014/main" id="{579EFBE3-9EF7-62D7-F6DD-A3A220814F84}"/>
              </a:ext>
            </a:extLst>
          </p:cNvPr>
          <p:cNvSpPr>
            <a:spLocks noGrp="1"/>
          </p:cNvSpPr>
          <p:nvPr>
            <p:ph sz="quarter" idx="13"/>
          </p:nvPr>
        </p:nvSpPr>
        <p:spPr>
          <a:xfrm>
            <a:off x="635000" y="2138517"/>
            <a:ext cx="10923588" cy="3944938"/>
          </a:xfrm>
        </p:spPr>
        <p:txBody>
          <a:bodyPr>
            <a:normAutofit/>
          </a:bodyPr>
          <a:lstStyle/>
          <a:p>
            <a:pPr>
              <a:lnSpc>
                <a:spcPct val="150000"/>
              </a:lnSpc>
            </a:pPr>
            <a:r>
              <a:rPr lang="nl-NL" sz="2000" dirty="0">
                <a:effectLst/>
                <a:latin typeface="Arial" panose="020B0604020202020204" pitchFamily="34" charset="0"/>
                <a:cs typeface="Arial" panose="020B0604020202020204" pitchFamily="34" charset="0"/>
              </a:rPr>
              <a:t>Advisering door het College van de Rechten van de Mens en de Autoriteit Persoonsgegevens is waardevol voor organisaties. </a:t>
            </a:r>
          </a:p>
          <a:p>
            <a:pPr>
              <a:lnSpc>
                <a:spcPct val="150000"/>
              </a:lnSpc>
            </a:pPr>
            <a:r>
              <a:rPr lang="nl-NL" altLang="nl-NL" sz="2000" dirty="0">
                <a:effectLst/>
                <a:latin typeface="Arial" panose="020B0604020202020204" pitchFamily="34" charset="0"/>
                <a:cs typeface="Arial" panose="020B0604020202020204" pitchFamily="34" charset="0"/>
              </a:rPr>
              <a:t>Kennisdeling tussen medeoverheden komt in toenemende mate tot stand </a:t>
            </a:r>
            <a:endParaRPr lang="nl-NL" sz="2000" dirty="0">
              <a:latin typeface="Arial" panose="020B0604020202020204" pitchFamily="34" charset="0"/>
              <a:cs typeface="Arial" panose="020B0604020202020204" pitchFamily="34" charset="0"/>
            </a:endParaRPr>
          </a:p>
          <a:p>
            <a:pPr>
              <a:lnSpc>
                <a:spcPct val="150000"/>
              </a:lnSpc>
            </a:pPr>
            <a:r>
              <a:rPr lang="nl-NL" sz="2000" dirty="0">
                <a:latin typeface="Arial" panose="020B0604020202020204" pitchFamily="34" charset="0"/>
                <a:cs typeface="Arial" panose="020B0604020202020204" pitchFamily="34" charset="0"/>
              </a:rPr>
              <a:t>De uitvoering betrekt de wetenschap, externe partijen, belangenorganisaties en betrokkenen die aan risicoprofilering zijn onderworpen. Deze inzichten zijn belang voor een goede uitvoering. </a:t>
            </a:r>
          </a:p>
        </p:txBody>
      </p:sp>
      <p:sp>
        <p:nvSpPr>
          <p:cNvPr id="15" name="Date Placeholder 3">
            <a:extLst>
              <a:ext uri="{FF2B5EF4-FFF2-40B4-BE49-F238E27FC236}">
                <a16:creationId xmlns:a16="http://schemas.microsoft.com/office/drawing/2014/main" id="{B44C292A-71F3-CEA1-A76A-C16B68C2D48F}"/>
              </a:ext>
            </a:extLst>
          </p:cNvPr>
          <p:cNvSpPr>
            <a:spLocks noGrp="1"/>
          </p:cNvSpPr>
          <p:nvPr>
            <p:ph type="dt" sz="half" idx="14"/>
          </p:nvPr>
        </p:nvSpPr>
        <p:spPr/>
        <p:txBody>
          <a:bodyPr/>
          <a:lstStyle/>
          <a:p>
            <a:endParaRPr lang="nl-NL"/>
          </a:p>
        </p:txBody>
      </p:sp>
      <p:sp>
        <p:nvSpPr>
          <p:cNvPr id="17" name="Footer Placeholder 4">
            <a:extLst>
              <a:ext uri="{FF2B5EF4-FFF2-40B4-BE49-F238E27FC236}">
                <a16:creationId xmlns:a16="http://schemas.microsoft.com/office/drawing/2014/main" id="{AB9909E9-E674-D691-1589-9796F92C8677}"/>
              </a:ext>
            </a:extLst>
          </p:cNvPr>
          <p:cNvSpPr>
            <a:spLocks noGrp="1"/>
          </p:cNvSpPr>
          <p:nvPr>
            <p:ph type="ftr" sz="quarter" idx="15"/>
          </p:nvPr>
        </p:nvSpPr>
        <p:spPr/>
        <p:txBody>
          <a:bodyPr/>
          <a:lstStyle/>
          <a:p>
            <a:endParaRPr lang="nl-NL"/>
          </a:p>
        </p:txBody>
      </p:sp>
      <p:sp>
        <p:nvSpPr>
          <p:cNvPr id="6" name="Tijdelijke aanduiding voor dianummer 5"/>
          <p:cNvSpPr>
            <a:spLocks noGrp="1"/>
          </p:cNvSpPr>
          <p:nvPr>
            <p:ph type="sldNum" sz="quarter" idx="16"/>
          </p:nvPr>
        </p:nvSpPr>
        <p:spPr/>
        <p:txBody>
          <a:bodyPr anchor="b">
            <a:normAutofit/>
          </a:bodyPr>
          <a:lstStyle/>
          <a:p>
            <a:pPr>
              <a:spcAft>
                <a:spcPts val="600"/>
              </a:spcAft>
            </a:pPr>
            <a:fld id="{10A0A6AF-03C5-477E-939A-E28F7E7F05EA}" type="slidenum">
              <a:rPr lang="nl-NL" smtClean="0"/>
              <a:pPr>
                <a:spcAft>
                  <a:spcPts val="600"/>
                </a:spcAft>
              </a:pPr>
              <a:t>12</a:t>
            </a:fld>
            <a:endParaRPr 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4DF5DF-430E-DF65-6B3A-B112D995E8A2}"/>
              </a:ext>
            </a:extLst>
          </p:cNvPr>
          <p:cNvSpPr>
            <a:spLocks noGrp="1"/>
          </p:cNvSpPr>
          <p:nvPr>
            <p:ph type="title"/>
          </p:nvPr>
        </p:nvSpPr>
        <p:spPr/>
        <p:txBody>
          <a:bodyPr/>
          <a:lstStyle/>
          <a:p>
            <a:r>
              <a:rPr lang="en-US" dirty="0" err="1"/>
              <a:t>Toelichting</a:t>
            </a:r>
            <a:r>
              <a:rPr lang="en-US" dirty="0"/>
              <a:t> </a:t>
            </a:r>
            <a:r>
              <a:rPr lang="en-US" dirty="0" err="1"/>
              <a:t>Organisaties</a:t>
            </a:r>
            <a:r>
              <a:rPr lang="en-US" dirty="0"/>
              <a:t> </a:t>
            </a:r>
          </a:p>
        </p:txBody>
      </p:sp>
      <p:sp>
        <p:nvSpPr>
          <p:cNvPr id="13" name="Content Placeholder 2">
            <a:extLst>
              <a:ext uri="{FF2B5EF4-FFF2-40B4-BE49-F238E27FC236}">
                <a16:creationId xmlns:a16="http://schemas.microsoft.com/office/drawing/2014/main" id="{579EFBE3-9EF7-62D7-F6DD-A3A220814F84}"/>
              </a:ext>
            </a:extLst>
          </p:cNvPr>
          <p:cNvSpPr>
            <a:spLocks noGrp="1"/>
          </p:cNvSpPr>
          <p:nvPr>
            <p:ph sz="quarter" idx="13"/>
          </p:nvPr>
        </p:nvSpPr>
        <p:spPr/>
        <p:txBody>
          <a:bodyPr>
            <a:normAutofit/>
          </a:bodyPr>
          <a:lstStyle/>
          <a:p>
            <a:pPr>
              <a:lnSpc>
                <a:spcPct val="150000"/>
              </a:lnSpc>
            </a:pPr>
            <a:r>
              <a:rPr lang="nl-NL" sz="2000" dirty="0">
                <a:effectLst/>
                <a:latin typeface="Arial" panose="020B0604020202020204" pitchFamily="34" charset="0"/>
                <a:cs typeface="Arial" panose="020B0604020202020204" pitchFamily="34" charset="0"/>
              </a:rPr>
              <a:t>Belastingdienst</a:t>
            </a:r>
          </a:p>
          <a:p>
            <a:pPr>
              <a:lnSpc>
                <a:spcPct val="150000"/>
              </a:lnSpc>
            </a:pPr>
            <a:r>
              <a:rPr lang="nl-NL" sz="2000" dirty="0">
                <a:effectLst/>
                <a:latin typeface="Arial" panose="020B0604020202020204" pitchFamily="34" charset="0"/>
                <a:cs typeface="Arial" panose="020B0604020202020204" pitchFamily="34" charset="0"/>
              </a:rPr>
              <a:t>Dienst Uitvoering Onderwijs (DUO)</a:t>
            </a:r>
          </a:p>
          <a:p>
            <a:pPr>
              <a:lnSpc>
                <a:spcPct val="150000"/>
              </a:lnSpc>
            </a:pPr>
            <a:r>
              <a:rPr lang="nl-NL" sz="2000" dirty="0">
                <a:latin typeface="Arial" panose="020B0604020202020204" pitchFamily="34" charset="0"/>
                <a:cs typeface="Arial" panose="020B0604020202020204" pitchFamily="34" charset="0"/>
              </a:rPr>
              <a:t>Koninklijke Marechaussee</a:t>
            </a:r>
          </a:p>
          <a:p>
            <a:pPr>
              <a:lnSpc>
                <a:spcPct val="150000"/>
              </a:lnSpc>
            </a:pPr>
            <a:r>
              <a:rPr lang="nl-NL" sz="2000" dirty="0">
                <a:effectLst/>
                <a:latin typeface="Arial" panose="020B0604020202020204" pitchFamily="34" charset="0"/>
                <a:cs typeface="Arial" panose="020B0604020202020204" pitchFamily="34" charset="0"/>
              </a:rPr>
              <a:t>Nationale Politie</a:t>
            </a:r>
          </a:p>
          <a:p>
            <a:pPr>
              <a:lnSpc>
                <a:spcPct val="150000"/>
              </a:lnSpc>
            </a:pPr>
            <a:r>
              <a:rPr lang="nl-NL" sz="2000" dirty="0">
                <a:effectLst/>
                <a:latin typeface="Arial" panose="020B0604020202020204" pitchFamily="34" charset="0"/>
                <a:cs typeface="Arial" panose="020B0604020202020204" pitchFamily="34" charset="0"/>
              </a:rPr>
              <a:t>Uitvoeringsinstituut Werknemersverzekeringen (UWV)</a:t>
            </a:r>
          </a:p>
          <a:p>
            <a:pPr>
              <a:lnSpc>
                <a:spcPct val="150000"/>
              </a:lnSpc>
            </a:pPr>
            <a:endParaRPr lang="nl-NL" sz="2000" dirty="0">
              <a:effectLst/>
              <a:latin typeface="Arial" panose="020B0604020202020204" pitchFamily="34" charset="0"/>
              <a:cs typeface="Arial" panose="020B0604020202020204" pitchFamily="34" charset="0"/>
            </a:endParaRPr>
          </a:p>
          <a:p>
            <a:pPr>
              <a:lnSpc>
                <a:spcPct val="150000"/>
              </a:lnSpc>
            </a:pPr>
            <a:endParaRPr lang="nl-NL" sz="2000" dirty="0">
              <a:effectLst/>
              <a:latin typeface="Arial" panose="020B0604020202020204" pitchFamily="34" charset="0"/>
              <a:cs typeface="Arial" panose="020B0604020202020204" pitchFamily="34" charset="0"/>
            </a:endParaRPr>
          </a:p>
          <a:p>
            <a:pPr>
              <a:lnSpc>
                <a:spcPct val="150000"/>
              </a:lnSpc>
            </a:pPr>
            <a:endParaRPr lang="nl-NL" sz="2000" dirty="0">
              <a:effectLst/>
              <a:latin typeface="Arial" panose="020B0604020202020204" pitchFamily="34" charset="0"/>
              <a:cs typeface="Arial" panose="020B0604020202020204" pitchFamily="34" charset="0"/>
            </a:endParaRPr>
          </a:p>
        </p:txBody>
      </p:sp>
      <p:sp>
        <p:nvSpPr>
          <p:cNvPr id="15" name="Date Placeholder 3">
            <a:extLst>
              <a:ext uri="{FF2B5EF4-FFF2-40B4-BE49-F238E27FC236}">
                <a16:creationId xmlns:a16="http://schemas.microsoft.com/office/drawing/2014/main" id="{B44C292A-71F3-CEA1-A76A-C16B68C2D48F}"/>
              </a:ext>
            </a:extLst>
          </p:cNvPr>
          <p:cNvSpPr>
            <a:spLocks noGrp="1"/>
          </p:cNvSpPr>
          <p:nvPr>
            <p:ph type="dt" sz="half" idx="14"/>
          </p:nvPr>
        </p:nvSpPr>
        <p:spPr/>
        <p:txBody>
          <a:bodyPr/>
          <a:lstStyle/>
          <a:p>
            <a:endParaRPr lang="nl-NL"/>
          </a:p>
        </p:txBody>
      </p:sp>
      <p:sp>
        <p:nvSpPr>
          <p:cNvPr id="17" name="Footer Placeholder 4">
            <a:extLst>
              <a:ext uri="{FF2B5EF4-FFF2-40B4-BE49-F238E27FC236}">
                <a16:creationId xmlns:a16="http://schemas.microsoft.com/office/drawing/2014/main" id="{AB9909E9-E674-D691-1589-9796F92C8677}"/>
              </a:ext>
            </a:extLst>
          </p:cNvPr>
          <p:cNvSpPr>
            <a:spLocks noGrp="1"/>
          </p:cNvSpPr>
          <p:nvPr>
            <p:ph type="ftr" sz="quarter" idx="15"/>
          </p:nvPr>
        </p:nvSpPr>
        <p:spPr/>
        <p:txBody>
          <a:bodyPr/>
          <a:lstStyle/>
          <a:p>
            <a:endParaRPr lang="nl-NL"/>
          </a:p>
        </p:txBody>
      </p:sp>
      <p:sp>
        <p:nvSpPr>
          <p:cNvPr id="6" name="Tijdelijke aanduiding voor dianummer 5"/>
          <p:cNvSpPr>
            <a:spLocks noGrp="1"/>
          </p:cNvSpPr>
          <p:nvPr>
            <p:ph type="sldNum" sz="quarter" idx="16"/>
          </p:nvPr>
        </p:nvSpPr>
        <p:spPr/>
        <p:txBody>
          <a:bodyPr anchor="b">
            <a:normAutofit/>
          </a:bodyPr>
          <a:lstStyle/>
          <a:p>
            <a:pPr>
              <a:spcAft>
                <a:spcPts val="600"/>
              </a:spcAft>
            </a:pPr>
            <a:fld id="{10A0A6AF-03C5-477E-939A-E28F7E7F05EA}" type="slidenum">
              <a:rPr lang="nl-NL" smtClean="0"/>
              <a:pPr>
                <a:spcAft>
                  <a:spcPts val="600"/>
                </a:spcAft>
              </a:pPr>
              <a:t>13</a:t>
            </a:fld>
            <a:endParaRPr lang="nl-NL"/>
          </a:p>
        </p:txBody>
      </p:sp>
    </p:spTree>
    <p:extLst>
      <p:ext uri="{BB962C8B-B14F-4D97-AF65-F5344CB8AC3E}">
        <p14:creationId xmlns:p14="http://schemas.microsoft.com/office/powerpoint/2010/main" val="348736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6D0F76F-ED1E-5596-EF2A-14CE19E72132}"/>
              </a:ext>
            </a:extLst>
          </p:cNvPr>
          <p:cNvSpPr>
            <a:spLocks noGrp="1"/>
          </p:cNvSpPr>
          <p:nvPr>
            <p:ph type="ctrTitle"/>
          </p:nvPr>
        </p:nvSpPr>
        <p:spPr>
          <a:xfrm>
            <a:off x="0" y="2158040"/>
            <a:ext cx="12123963" cy="3026702"/>
          </a:xfrm>
        </p:spPr>
        <p:txBody>
          <a:bodyPr>
            <a:normAutofit fontScale="90000"/>
          </a:bodyPr>
          <a:lstStyle/>
          <a:p>
            <a:pPr algn="ctr">
              <a:lnSpc>
                <a:spcPct val="200000"/>
              </a:lnSpc>
            </a:pPr>
            <a:r>
              <a:rPr lang="nl-NL" sz="2000" b="1" dirty="0"/>
              <a:t>Kernboodschap</a:t>
            </a:r>
            <a:r>
              <a:rPr lang="nl-NL" sz="1400" b="1" dirty="0"/>
              <a:t>: </a:t>
            </a:r>
            <a:br>
              <a:rPr lang="nl-NL" sz="1400" i="1" dirty="0"/>
            </a:br>
            <a:r>
              <a:rPr lang="nl-NL" sz="1400" i="1" dirty="0"/>
              <a:t>“Discriminatie door risicoproflering mag niet en willen we ook niet. De samenleving moet er op kunnen vertrouwen dat risicoprofilering verantwoord wordt ingezet, zonder discriminatie. Risicoprofilering wordt ingezet bij handhaving, als een vorm van controle op het naleven van regels. Bij risicoprofilering wordt onderscheid gemaakt en waar onderscheid gemaakt wordt, kan dit leiden tot discriminatie. Om discriminatie tegen te gaan, denken wij goed na over ontwerpkeuzes en selectiecriteria. We onderbouwen of er sprake is van objectieve rechtvaardiging voor een gemaakt onderscheid. Risicoprofilering moet proportioneel, effectief en ethisch verantwoord zijn.</a:t>
            </a:r>
            <a:br>
              <a:rPr lang="nl-NL" sz="1400" i="1" dirty="0"/>
            </a:br>
            <a:endParaRPr lang="en-US" sz="1400" i="1" dirty="0">
              <a:latin typeface="+mn-lt"/>
            </a:endParaRPr>
          </a:p>
        </p:txBody>
      </p:sp>
      <p:sp>
        <p:nvSpPr>
          <p:cNvPr id="8" name="Rechthoek 7">
            <a:extLst>
              <a:ext uri="{FF2B5EF4-FFF2-40B4-BE49-F238E27FC236}">
                <a16:creationId xmlns:a16="http://schemas.microsoft.com/office/drawing/2014/main" id="{537699BC-188A-5C67-137A-FAA267FAA6F6}"/>
              </a:ext>
            </a:extLst>
          </p:cNvPr>
          <p:cNvSpPr/>
          <p:nvPr/>
        </p:nvSpPr>
        <p:spPr>
          <a:xfrm>
            <a:off x="6485641" y="433633"/>
            <a:ext cx="2281287" cy="389360"/>
          </a:xfrm>
          <a:prstGeom prst="rect">
            <a:avLst/>
          </a:prstGeom>
          <a:solidFill>
            <a:schemeClr val="bg2"/>
          </a:solidFill>
          <a:ln>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179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649CA91-E89C-D534-5A80-FF977F542900}"/>
              </a:ext>
            </a:extLst>
          </p:cNvPr>
          <p:cNvPicPr>
            <a:picLocks noChangeAspect="1"/>
          </p:cNvPicPr>
          <p:nvPr/>
        </p:nvPicPr>
        <p:blipFill>
          <a:blip r:embed="rId3">
            <a:alphaModFix amt="35000"/>
          </a:blip>
          <a:stretch>
            <a:fillRect/>
          </a:stretch>
        </p:blipFill>
        <p:spPr>
          <a:xfrm>
            <a:off x="9084365" y="398913"/>
            <a:ext cx="3107635" cy="4845338"/>
          </a:xfrm>
          <a:prstGeom prst="rect">
            <a:avLst/>
          </a:prstGeom>
        </p:spPr>
      </p:pic>
      <p:pic>
        <p:nvPicPr>
          <p:cNvPr id="5" name="Afbeelding 4">
            <a:extLst>
              <a:ext uri="{FF2B5EF4-FFF2-40B4-BE49-F238E27FC236}">
                <a16:creationId xmlns:a16="http://schemas.microsoft.com/office/drawing/2014/main" id="{89C0E181-87C5-FDB6-75D8-32F42FDB4E53}"/>
              </a:ext>
            </a:extLst>
          </p:cNvPr>
          <p:cNvPicPr>
            <a:picLocks noChangeAspect="1"/>
          </p:cNvPicPr>
          <p:nvPr/>
        </p:nvPicPr>
        <p:blipFill>
          <a:blip r:embed="rId4">
            <a:alphaModFix amt="35000"/>
          </a:blip>
          <a:stretch>
            <a:fillRect/>
          </a:stretch>
        </p:blipFill>
        <p:spPr>
          <a:xfrm>
            <a:off x="0" y="441905"/>
            <a:ext cx="5638800" cy="4802346"/>
          </a:xfrm>
          <a:prstGeom prst="rect">
            <a:avLst/>
          </a:prstGeom>
        </p:spPr>
      </p:pic>
      <p:sp>
        <p:nvSpPr>
          <p:cNvPr id="46" name="Date Placeholder 3">
            <a:extLst>
              <a:ext uri="{FF2B5EF4-FFF2-40B4-BE49-F238E27FC236}">
                <a16:creationId xmlns:a16="http://schemas.microsoft.com/office/drawing/2014/main" id="{251538E8-8DC9-5ACB-0284-5AB2CDD92BEE}"/>
              </a:ext>
            </a:extLst>
          </p:cNvPr>
          <p:cNvSpPr>
            <a:spLocks noGrp="1"/>
          </p:cNvSpPr>
          <p:nvPr>
            <p:ph type="dt" sz="half" idx="14"/>
          </p:nvPr>
        </p:nvSpPr>
        <p:spPr/>
        <p:txBody>
          <a:bodyPr/>
          <a:lstStyle/>
          <a:p>
            <a:endParaRPr lang="nl-NL"/>
          </a:p>
        </p:txBody>
      </p:sp>
      <p:sp>
        <p:nvSpPr>
          <p:cNvPr id="47" name="Footer Placeholder 4">
            <a:extLst>
              <a:ext uri="{FF2B5EF4-FFF2-40B4-BE49-F238E27FC236}">
                <a16:creationId xmlns:a16="http://schemas.microsoft.com/office/drawing/2014/main" id="{414E8D89-4CD7-A8A4-A009-4DB2B511EE08}"/>
              </a:ext>
            </a:extLst>
          </p:cNvPr>
          <p:cNvSpPr>
            <a:spLocks noGrp="1"/>
          </p:cNvSpPr>
          <p:nvPr>
            <p:ph type="ftr" sz="quarter" idx="15"/>
          </p:nvPr>
        </p:nvSpPr>
        <p:spPr/>
        <p:txBody>
          <a:bodyPr/>
          <a:lstStyle/>
          <a:p>
            <a:endParaRPr lang="nl-NL"/>
          </a:p>
        </p:txBody>
      </p:sp>
      <p:sp>
        <p:nvSpPr>
          <p:cNvPr id="4" name="Tijdelijke aanduiding voor dianummer 3"/>
          <p:cNvSpPr>
            <a:spLocks noGrp="1"/>
          </p:cNvSpPr>
          <p:nvPr>
            <p:ph type="sldNum" sz="quarter" idx="16"/>
          </p:nvPr>
        </p:nvSpPr>
        <p:spPr/>
        <p:txBody>
          <a:bodyPr anchor="b">
            <a:normAutofit/>
          </a:bodyPr>
          <a:lstStyle/>
          <a:p>
            <a:pPr>
              <a:spcAft>
                <a:spcPts val="600"/>
              </a:spcAft>
            </a:pPr>
            <a:fld id="{10A0A6AF-03C5-477E-939A-E28F7E7F05EA}" type="slidenum">
              <a:rPr lang="nl-NL" smtClean="0"/>
              <a:pPr>
                <a:spcAft>
                  <a:spcPts val="600"/>
                </a:spcAft>
              </a:pPr>
              <a:t>3</a:t>
            </a:fld>
            <a:endParaRPr lang="nl-NL"/>
          </a:p>
        </p:txBody>
      </p:sp>
      <p:graphicFrame>
        <p:nvGraphicFramePr>
          <p:cNvPr id="27" name="Tijdelijke aanduiding voor tekst 5">
            <a:extLst>
              <a:ext uri="{FF2B5EF4-FFF2-40B4-BE49-F238E27FC236}">
                <a16:creationId xmlns:a16="http://schemas.microsoft.com/office/drawing/2014/main" id="{0EF2AD16-5776-EA99-0006-144CE353E564}"/>
              </a:ext>
            </a:extLst>
          </p:cNvPr>
          <p:cNvGraphicFramePr/>
          <p:nvPr>
            <p:extLst>
              <p:ext uri="{D42A27DB-BD31-4B8C-83A1-F6EECF244321}">
                <p14:modId xmlns:p14="http://schemas.microsoft.com/office/powerpoint/2010/main" val="426972206"/>
              </p:ext>
            </p:extLst>
          </p:nvPr>
        </p:nvGraphicFramePr>
        <p:xfrm>
          <a:off x="635000" y="1191299"/>
          <a:ext cx="10923588" cy="39449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1. Begrippen risicoprofilering en handhaving </a:t>
            </a:r>
          </a:p>
        </p:txBody>
      </p:sp>
      <p:sp>
        <p:nvSpPr>
          <p:cNvPr id="6" name="Rectangle 1">
            <a:extLst>
              <a:ext uri="{FF2B5EF4-FFF2-40B4-BE49-F238E27FC236}">
                <a16:creationId xmlns:a16="http://schemas.microsoft.com/office/drawing/2014/main" id="{60652260-DF9E-DD26-CDDA-627A7FED920B}"/>
              </a:ext>
            </a:extLst>
          </p:cNvPr>
          <p:cNvSpPr>
            <a:spLocks noGrp="1" noChangeArrowheads="1"/>
          </p:cNvSpPr>
          <p:nvPr>
            <p:ph sz="quarter" idx="13"/>
          </p:nvPr>
        </p:nvSpPr>
        <p:spPr bwMode="auto">
          <a:xfrm>
            <a:off x="633412" y="2033212"/>
            <a:ext cx="11018118" cy="499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buClrTx/>
              <a:buSzTx/>
            </a:pPr>
            <a:r>
              <a:rPr lang="nl-NL" altLang="nl-NL" sz="1800" dirty="0">
                <a:latin typeface="Arial" panose="020B0604020202020204" pitchFamily="34" charset="0"/>
              </a:rPr>
              <a:t>Risicoprofilering is een breed begrip wat strekt van fysieke controles tot computermodellen</a:t>
            </a:r>
          </a:p>
          <a:p>
            <a:pPr eaLnBrk="0" fontAlgn="base" hangingPunct="0">
              <a:lnSpc>
                <a:spcPct val="200000"/>
              </a:lnSpc>
              <a:spcBef>
                <a:spcPct val="0"/>
              </a:spcBef>
              <a:spcAft>
                <a:spcPct val="0"/>
              </a:spcAft>
              <a:buClrTx/>
              <a:buSzTx/>
            </a:pPr>
            <a:r>
              <a:rPr lang="nl-NL" altLang="nl-NL" sz="1800" dirty="0">
                <a:latin typeface="Arial" panose="020B0604020202020204" pitchFamily="34" charset="0"/>
              </a:rPr>
              <a:t>Risicoprofilering vindt plaats op basis van verschillende criteria, waarbij het belangrijk is om discriminatie te voorkomen en impact op personen te bewaken </a:t>
            </a:r>
          </a:p>
          <a:p>
            <a:pPr eaLnBrk="0" fontAlgn="base" hangingPunct="0">
              <a:lnSpc>
                <a:spcPct val="200000"/>
              </a:lnSpc>
              <a:spcBef>
                <a:spcPct val="0"/>
              </a:spcBef>
              <a:spcAft>
                <a:spcPct val="0"/>
              </a:spcAft>
              <a:buClrTx/>
              <a:buSzTx/>
            </a:pPr>
            <a:r>
              <a:rPr lang="nl-NL" sz="1800" dirty="0">
                <a:latin typeface="Arial" panose="020B0604020202020204" pitchFamily="34" charset="0"/>
                <a:cs typeface="Arial" panose="020B0604020202020204" pitchFamily="34" charset="0"/>
              </a:rPr>
              <a:t>Handhaving passen we toe om oneigenlijk gebruik te voorkomen. </a:t>
            </a:r>
          </a:p>
          <a:p>
            <a:pPr eaLnBrk="0" fontAlgn="base" hangingPunct="0">
              <a:lnSpc>
                <a:spcPct val="200000"/>
              </a:lnSpc>
              <a:spcBef>
                <a:spcPct val="0"/>
              </a:spcBef>
              <a:spcAft>
                <a:spcPct val="0"/>
              </a:spcAft>
              <a:buClrTx/>
              <a:buSzTx/>
            </a:pPr>
            <a:r>
              <a:rPr lang="nl-NL" sz="1800" dirty="0">
                <a:latin typeface="Arial" panose="020B0604020202020204" pitchFamily="34" charset="0"/>
                <a:cs typeface="Arial" panose="020B0604020202020204" pitchFamily="34" charset="0"/>
              </a:rPr>
              <a:t>Algoritmische (risico)proflering op zich leidt niet tot besluiten, risicoprofilering wordt veelal ingezet met het oog op effectieve controle op misbruik en oneigenlijk gebruik of het nu gaat om vroegtijdige signalering bij dienstverlening of om toezicht</a:t>
            </a:r>
            <a:endParaRPr kumimoji="0" lang="nl-NL" altLang="nl-NL" sz="1800" b="0" i="0" u="none" strike="noStrike" cap="none" normalizeH="0" baseline="0" dirty="0">
              <a:ln>
                <a:noFill/>
              </a:ln>
              <a:effectLst/>
              <a:latin typeface="Arial" panose="020B0604020202020204" pitchFamily="34" charset="0"/>
            </a:endParaRPr>
          </a:p>
          <a:p>
            <a:pPr marL="0" indent="0" eaLnBrk="0" fontAlgn="base" hangingPunct="0">
              <a:lnSpc>
                <a:spcPct val="200000"/>
              </a:lnSpc>
              <a:spcBef>
                <a:spcPct val="0"/>
              </a:spcBef>
              <a:spcAft>
                <a:spcPct val="0"/>
              </a:spcAft>
              <a:buClrTx/>
              <a:buSzTx/>
              <a:buNone/>
            </a:pPr>
            <a:br>
              <a:rPr kumimoji="0" lang="nl-NL" altLang="nl-NL" sz="1800" b="0" i="0" u="none" strike="noStrike" cap="none" normalizeH="0" baseline="0" dirty="0">
                <a:ln>
                  <a:noFill/>
                </a:ln>
                <a:effectLst/>
                <a:latin typeface="Arial" panose="020B0604020202020204" pitchFamily="34" charset="0"/>
              </a:rPr>
            </a:br>
            <a:endParaRPr kumimoji="0" lang="nl-NL" altLang="nl-NL" sz="1800" b="0" i="1" u="none" strike="noStrike" cap="none" normalizeH="0" baseline="0" dirty="0">
              <a:ln>
                <a:noFill/>
              </a:ln>
              <a:effectLst/>
              <a:latin typeface="Arial" panose="020B0604020202020204" pitchFamily="34" charset="0"/>
            </a:endParaRPr>
          </a:p>
        </p:txBody>
      </p:sp>
      <p:sp>
        <p:nvSpPr>
          <p:cNvPr id="3" name="Tijdelijke aanduiding voor datum 2"/>
          <p:cNvSpPr>
            <a:spLocks noGrp="1"/>
          </p:cNvSpPr>
          <p:nvPr>
            <p:ph type="dt" sz="half" idx="14"/>
          </p:nvPr>
        </p:nvSpPr>
        <p:spPr/>
        <p:txBody>
          <a:bodyPr/>
          <a:lstStyle/>
          <a:p>
            <a:endParaRPr lang="nl-NL" dirty="0"/>
          </a:p>
        </p:txBody>
      </p:sp>
      <p:sp>
        <p:nvSpPr>
          <p:cNvPr id="4" name="Tijdelijke aanduiding voor voettekst 3"/>
          <p:cNvSpPr>
            <a:spLocks noGrp="1"/>
          </p:cNvSpPr>
          <p:nvPr>
            <p:ph type="ftr" sz="quarter" idx="15"/>
          </p:nvPr>
        </p:nvSpPr>
        <p:spPr/>
        <p:txBody>
          <a:bodyPr/>
          <a:lstStyle/>
          <a:p>
            <a:endParaRPr lang="nl-NL" dirty="0"/>
          </a:p>
        </p:txBody>
      </p:sp>
      <p:sp>
        <p:nvSpPr>
          <p:cNvPr id="5" name="Tijdelijke aanduiding voor dianummer 4"/>
          <p:cNvSpPr>
            <a:spLocks noGrp="1"/>
          </p:cNvSpPr>
          <p:nvPr>
            <p:ph type="sldNum" sz="quarter" idx="16"/>
          </p:nvPr>
        </p:nvSpPr>
        <p:spPr/>
        <p:txBody>
          <a:bodyPr/>
          <a:lstStyle/>
          <a:p>
            <a:fld id="{10A0A6AF-03C5-477E-939A-E28F7E7F05EA}" type="slidenum">
              <a:rPr lang="nl-NL" smtClean="0"/>
              <a:pPr/>
              <a:t>4</a:t>
            </a:fld>
            <a:endParaRPr lang="nl-NL"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7F120-A742-EBCF-BB94-EE55906D7120}"/>
              </a:ext>
            </a:extLst>
          </p:cNvPr>
          <p:cNvSpPr>
            <a:spLocks noGrp="1"/>
          </p:cNvSpPr>
          <p:nvPr>
            <p:ph type="title"/>
          </p:nvPr>
        </p:nvSpPr>
        <p:spPr>
          <a:xfrm>
            <a:off x="633413" y="958157"/>
            <a:ext cx="10923588" cy="948047"/>
          </a:xfrm>
        </p:spPr>
        <p:txBody>
          <a:bodyPr/>
          <a:lstStyle/>
          <a:p>
            <a:r>
              <a:rPr lang="nl-NL" dirty="0"/>
              <a:t>2. Toetsingskaders en inzet risicoprofilering</a:t>
            </a:r>
          </a:p>
        </p:txBody>
      </p:sp>
      <p:sp>
        <p:nvSpPr>
          <p:cNvPr id="7" name="Rectangle 1">
            <a:extLst>
              <a:ext uri="{FF2B5EF4-FFF2-40B4-BE49-F238E27FC236}">
                <a16:creationId xmlns:a16="http://schemas.microsoft.com/office/drawing/2014/main" id="{0971CF02-3A32-D976-6AA5-1AD1826265A4}"/>
              </a:ext>
            </a:extLst>
          </p:cNvPr>
          <p:cNvSpPr>
            <a:spLocks noGrp="1" noChangeArrowheads="1"/>
          </p:cNvSpPr>
          <p:nvPr>
            <p:ph sz="quarter" idx="13"/>
          </p:nvPr>
        </p:nvSpPr>
        <p:spPr bwMode="auto">
          <a:xfrm>
            <a:off x="633412" y="2322635"/>
            <a:ext cx="11312153" cy="333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buClrTx/>
              <a:buSzTx/>
            </a:pPr>
            <a:r>
              <a:rPr kumimoji="0" lang="nl-NL" altLang="nl-NL" sz="1800" b="0" i="0" u="none" strike="noStrike" cap="none" normalizeH="0" baseline="0" dirty="0">
                <a:ln>
                  <a:noFill/>
                </a:ln>
                <a:effectLst/>
                <a:latin typeface="Arial" panose="020B0604020202020204" pitchFamily="34" charset="0"/>
              </a:rPr>
              <a:t>Modellen </a:t>
            </a:r>
            <a:r>
              <a:rPr lang="nl-NL" altLang="nl-NL" sz="1800" dirty="0">
                <a:latin typeface="Arial" panose="020B0604020202020204" pitchFamily="34" charset="0"/>
              </a:rPr>
              <a:t>en mensen </a:t>
            </a:r>
            <a:r>
              <a:rPr kumimoji="0" lang="nl-NL" altLang="nl-NL" sz="1800" b="0" i="0" u="none" strike="noStrike" cap="none" normalizeH="0" baseline="0" dirty="0">
                <a:ln>
                  <a:noFill/>
                </a:ln>
                <a:effectLst/>
                <a:latin typeface="Arial" panose="020B0604020202020204" pitchFamily="34" charset="0"/>
              </a:rPr>
              <a:t>maken onderscheid; discriminatie voorkomen vraagt om bewuste (ontwerp)keuzes.</a:t>
            </a:r>
          </a:p>
          <a:p>
            <a:pPr eaLnBrk="0" fontAlgn="base" hangingPunct="0">
              <a:lnSpc>
                <a:spcPct val="200000"/>
              </a:lnSpc>
              <a:spcBef>
                <a:spcPct val="0"/>
              </a:spcBef>
              <a:spcAft>
                <a:spcPct val="0"/>
              </a:spcAft>
              <a:buClrTx/>
              <a:buSzTx/>
            </a:pPr>
            <a:r>
              <a:rPr lang="nl-NL" altLang="nl-NL" sz="1800" dirty="0">
                <a:latin typeface="Arial" panose="020B0604020202020204" pitchFamily="34" charset="0"/>
              </a:rPr>
              <a:t>We hebben te maken met een doorlopende ontwikkeling van normen en kaders op basis waarvan getoetst kan worden op (indirecte) discriminatie, recentelijk bijvoorbeeld is het nieuwe kader CRM gepubliceerd, dit vraag om adaptief vermogen van uitvoeringsorganisaties. </a:t>
            </a:r>
            <a:endParaRPr kumimoji="0" lang="nl-NL" altLang="nl-NL" sz="1800" b="0" i="0" u="none" strike="noStrike" cap="none" normalizeH="0" baseline="0" dirty="0">
              <a:ln>
                <a:noFill/>
              </a:ln>
              <a:effectLst/>
              <a:latin typeface="Arial" panose="020B0604020202020204" pitchFamily="34" charset="0"/>
            </a:endParaRPr>
          </a:p>
          <a:p>
            <a:pPr eaLnBrk="0" fontAlgn="base" hangingPunct="0">
              <a:lnSpc>
                <a:spcPct val="200000"/>
              </a:lnSpc>
              <a:spcBef>
                <a:spcPct val="0"/>
              </a:spcBef>
              <a:spcAft>
                <a:spcPct val="0"/>
              </a:spcAft>
              <a:buClrTx/>
              <a:buSzTx/>
            </a:pPr>
            <a:r>
              <a:rPr kumimoji="0" lang="nl-NL" altLang="nl-NL" sz="1800" b="0" i="0" u="none" strike="noStrike" cap="none" normalizeH="0" baseline="0" dirty="0">
                <a:ln>
                  <a:noFill/>
                </a:ln>
                <a:effectLst/>
                <a:latin typeface="Arial" panose="020B0604020202020204" pitchFamily="34" charset="0"/>
              </a:rPr>
              <a:t>(Indirecte) </a:t>
            </a:r>
            <a:r>
              <a:rPr lang="nl-NL" altLang="nl-NL" sz="1800" dirty="0">
                <a:latin typeface="Arial" panose="020B0604020202020204" pitchFamily="34" charset="0"/>
              </a:rPr>
              <a:t>discriminatie</a:t>
            </a:r>
            <a:r>
              <a:rPr kumimoji="0" lang="nl-NL" altLang="nl-NL" sz="1800" b="0" i="0" u="none" strike="noStrike" cap="none" normalizeH="0" baseline="0" dirty="0">
                <a:ln>
                  <a:noFill/>
                </a:ln>
                <a:effectLst/>
                <a:latin typeface="Arial" panose="020B0604020202020204" pitchFamily="34" charset="0"/>
              </a:rPr>
              <a:t> is niet eenvoudig te detecteren, daarom werken we nadrukkelijk aan oplossingen. </a:t>
            </a:r>
            <a:endParaRPr lang="nl-NL" altLang="nl-NL" sz="1800" dirty="0">
              <a:latin typeface="Arial" panose="020B0604020202020204" pitchFamily="34" charset="0"/>
            </a:endParaRPr>
          </a:p>
          <a:p>
            <a:pPr eaLnBrk="0" fontAlgn="base" hangingPunct="0">
              <a:lnSpc>
                <a:spcPct val="200000"/>
              </a:lnSpc>
              <a:spcBef>
                <a:spcPct val="0"/>
              </a:spcBef>
              <a:spcAft>
                <a:spcPct val="0"/>
              </a:spcAft>
              <a:buClrTx/>
              <a:buSzTx/>
            </a:pPr>
            <a:r>
              <a:rPr kumimoji="0" lang="nl-NL" altLang="nl-NL" sz="1800" b="0" i="0" u="none" strike="noStrike" cap="none" normalizeH="0" baseline="0" dirty="0">
                <a:ln>
                  <a:noFill/>
                </a:ln>
                <a:effectLst/>
                <a:latin typeface="Arial" panose="020B0604020202020204" pitchFamily="34" charset="0"/>
              </a:rPr>
              <a:t>Medewerkers moeten hierdoor voldoende kennis en training krijgen in risicoprofilering. </a:t>
            </a:r>
          </a:p>
        </p:txBody>
      </p:sp>
      <p:sp>
        <p:nvSpPr>
          <p:cNvPr id="4" name="Tijdelijke aanduiding voor datum 3">
            <a:extLst>
              <a:ext uri="{FF2B5EF4-FFF2-40B4-BE49-F238E27FC236}">
                <a16:creationId xmlns:a16="http://schemas.microsoft.com/office/drawing/2014/main" id="{BF239907-EC90-9483-9C27-99DC85118768}"/>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FE2EA0A2-26C0-9E0B-6242-15181D9E261C}"/>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992C69DE-13C1-2E22-D31F-9B95B2F5388A}"/>
              </a:ext>
            </a:extLst>
          </p:cNvPr>
          <p:cNvSpPr>
            <a:spLocks noGrp="1"/>
          </p:cNvSpPr>
          <p:nvPr>
            <p:ph type="sldNum" sz="quarter" idx="16"/>
          </p:nvPr>
        </p:nvSpPr>
        <p:spPr/>
        <p:txBody>
          <a:bodyPr/>
          <a:lstStyle/>
          <a:p>
            <a:fld id="{10A0A6AF-03C5-477E-939A-E28F7E7F05EA}" type="slidenum">
              <a:rPr lang="nl-NL" smtClean="0"/>
              <a:pPr/>
              <a:t>5</a:t>
            </a:fld>
            <a:endParaRPr lang="nl-NL" dirty="0"/>
          </a:p>
        </p:txBody>
      </p:sp>
    </p:spTree>
    <p:extLst>
      <p:ext uri="{BB962C8B-B14F-4D97-AF65-F5344CB8AC3E}">
        <p14:creationId xmlns:p14="http://schemas.microsoft.com/office/powerpoint/2010/main" val="51053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5971F-2FB2-D1AF-B458-5B121D371D32}"/>
              </a:ext>
            </a:extLst>
          </p:cNvPr>
          <p:cNvSpPr>
            <a:spLocks noGrp="1"/>
          </p:cNvSpPr>
          <p:nvPr>
            <p:ph type="title"/>
          </p:nvPr>
        </p:nvSpPr>
        <p:spPr/>
        <p:txBody>
          <a:bodyPr/>
          <a:lstStyle/>
          <a:p>
            <a:r>
              <a:rPr lang="nl-NL" dirty="0"/>
              <a:t>3. Complexiteit van regelgeving </a:t>
            </a:r>
          </a:p>
        </p:txBody>
      </p:sp>
      <p:sp>
        <p:nvSpPr>
          <p:cNvPr id="7" name="Rectangle 1">
            <a:extLst>
              <a:ext uri="{FF2B5EF4-FFF2-40B4-BE49-F238E27FC236}">
                <a16:creationId xmlns:a16="http://schemas.microsoft.com/office/drawing/2014/main" id="{4457553C-4DD6-F84B-A0DA-8DAD97112BC9}"/>
              </a:ext>
            </a:extLst>
          </p:cNvPr>
          <p:cNvSpPr>
            <a:spLocks noGrp="1" noChangeArrowheads="1"/>
          </p:cNvSpPr>
          <p:nvPr>
            <p:ph sz="quarter" idx="13"/>
          </p:nvPr>
        </p:nvSpPr>
        <p:spPr bwMode="auto">
          <a:xfrm>
            <a:off x="190376" y="3148794"/>
            <a:ext cx="11630836" cy="5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buClrTx/>
              <a:buSzTx/>
            </a:pPr>
            <a:r>
              <a:rPr lang="nl-NL" altLang="nl-NL" sz="1800" dirty="0">
                <a:latin typeface="Arial" panose="020B0604020202020204" pitchFamily="34" charset="0"/>
              </a:rPr>
              <a:t>De uitvoering van wetgeving </a:t>
            </a:r>
            <a:r>
              <a:rPr kumimoji="0" lang="nl-NL" altLang="nl-NL" sz="1800" b="0" i="0" u="none" strike="noStrike" cap="none" normalizeH="0" baseline="0" dirty="0">
                <a:ln>
                  <a:noFill/>
                </a:ln>
                <a:effectLst/>
                <a:latin typeface="Arial" panose="020B0604020202020204" pitchFamily="34" charset="0"/>
              </a:rPr>
              <a:t>rondom risicoprofilering is </a:t>
            </a:r>
            <a:r>
              <a:rPr lang="nl-NL" altLang="nl-NL" sz="1800" dirty="0">
                <a:latin typeface="Arial" panose="020B0604020202020204" pitchFamily="34" charset="0"/>
              </a:rPr>
              <a:t>complex</a:t>
            </a:r>
          </a:p>
        </p:txBody>
      </p:sp>
      <p:sp>
        <p:nvSpPr>
          <p:cNvPr id="4" name="Tijdelijke aanduiding voor datum 3">
            <a:extLst>
              <a:ext uri="{FF2B5EF4-FFF2-40B4-BE49-F238E27FC236}">
                <a16:creationId xmlns:a16="http://schemas.microsoft.com/office/drawing/2014/main" id="{088DB8EB-B084-CB00-8A7C-A6C7104873BB}"/>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DAAD0F05-821E-6607-8526-FBBD33F44754}"/>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92BDD548-F0C2-E30B-6C00-985E62AA941C}"/>
              </a:ext>
            </a:extLst>
          </p:cNvPr>
          <p:cNvSpPr>
            <a:spLocks noGrp="1"/>
          </p:cNvSpPr>
          <p:nvPr>
            <p:ph type="sldNum" sz="quarter" idx="16"/>
          </p:nvPr>
        </p:nvSpPr>
        <p:spPr/>
        <p:txBody>
          <a:bodyPr/>
          <a:lstStyle/>
          <a:p>
            <a:fld id="{10A0A6AF-03C5-477E-939A-E28F7E7F05EA}" type="slidenum">
              <a:rPr lang="nl-NL" smtClean="0"/>
              <a:pPr/>
              <a:t>6</a:t>
            </a:fld>
            <a:endParaRPr lang="nl-NL" dirty="0"/>
          </a:p>
        </p:txBody>
      </p:sp>
    </p:spTree>
    <p:extLst>
      <p:ext uri="{BB962C8B-B14F-4D97-AF65-F5344CB8AC3E}">
        <p14:creationId xmlns:p14="http://schemas.microsoft.com/office/powerpoint/2010/main" val="233420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diagram, Plan&#10;&#10;Automatisch gegenereerde beschrijving">
            <a:extLst>
              <a:ext uri="{FF2B5EF4-FFF2-40B4-BE49-F238E27FC236}">
                <a16:creationId xmlns:a16="http://schemas.microsoft.com/office/drawing/2014/main" id="{DFD271A5-16DE-29CE-2996-4DECF74BA586}"/>
              </a:ext>
            </a:extLst>
          </p:cNvPr>
          <p:cNvPicPr>
            <a:picLocks noChangeAspect="1"/>
          </p:cNvPicPr>
          <p:nvPr/>
        </p:nvPicPr>
        <p:blipFill rotWithShape="1">
          <a:blip r:embed="rId3"/>
          <a:srcRect l="-1" t="-85" r="66656" b="55187"/>
          <a:stretch/>
        </p:blipFill>
        <p:spPr>
          <a:xfrm>
            <a:off x="684806" y="1595964"/>
            <a:ext cx="5212618" cy="3917948"/>
          </a:xfrm>
          <a:prstGeom prst="rect">
            <a:avLst/>
          </a:prstGeom>
          <a:ln>
            <a:solidFill>
              <a:schemeClr val="tx2"/>
            </a:solidFill>
          </a:ln>
        </p:spPr>
      </p:pic>
      <p:sp>
        <p:nvSpPr>
          <p:cNvPr id="22" name="Tijdelijke aanduiding voor dianummer 21">
            <a:extLst>
              <a:ext uri="{FF2B5EF4-FFF2-40B4-BE49-F238E27FC236}">
                <a16:creationId xmlns:a16="http://schemas.microsoft.com/office/drawing/2014/main" id="{BFC00CB7-56FC-DB4D-B3E3-C1206F8F9013}"/>
              </a:ext>
            </a:extLst>
          </p:cNvPr>
          <p:cNvSpPr txBox="1">
            <a:spLocks/>
          </p:cNvSpPr>
          <p:nvPr/>
        </p:nvSpPr>
        <p:spPr>
          <a:xfrm>
            <a:off x="11172824" y="6280507"/>
            <a:ext cx="693337" cy="276999"/>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nl-NL"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Afbeelding 17" descr="Afbeelding met tekst, schermopname, diagram, Plan&#10;&#10;Automatisch gegenereerde beschrijving">
            <a:extLst>
              <a:ext uri="{FF2B5EF4-FFF2-40B4-BE49-F238E27FC236}">
                <a16:creationId xmlns:a16="http://schemas.microsoft.com/office/drawing/2014/main" id="{5802034D-6B4E-5D91-5682-513B38BD3F06}"/>
              </a:ext>
            </a:extLst>
          </p:cNvPr>
          <p:cNvPicPr>
            <a:picLocks noChangeAspect="1"/>
          </p:cNvPicPr>
          <p:nvPr/>
        </p:nvPicPr>
        <p:blipFill rotWithShape="1">
          <a:blip r:embed="rId3"/>
          <a:srcRect l="-1" t="48310" r="66656" b="23639"/>
          <a:stretch/>
        </p:blipFill>
        <p:spPr>
          <a:xfrm>
            <a:off x="6283452" y="2294823"/>
            <a:ext cx="5252320" cy="2466471"/>
          </a:xfrm>
          <a:prstGeom prst="rect">
            <a:avLst/>
          </a:prstGeom>
          <a:ln>
            <a:solidFill>
              <a:schemeClr val="tx2"/>
            </a:solidFill>
          </a:ln>
        </p:spPr>
      </p:pic>
      <p:sp>
        <p:nvSpPr>
          <p:cNvPr id="23" name="Titel 22">
            <a:extLst>
              <a:ext uri="{FF2B5EF4-FFF2-40B4-BE49-F238E27FC236}">
                <a16:creationId xmlns:a16="http://schemas.microsoft.com/office/drawing/2014/main" id="{2B33A3F6-6801-2768-A1D0-3FC7677D8F52}"/>
              </a:ext>
            </a:extLst>
          </p:cNvPr>
          <p:cNvSpPr>
            <a:spLocks noGrp="1"/>
          </p:cNvSpPr>
          <p:nvPr>
            <p:ph type="title"/>
          </p:nvPr>
        </p:nvSpPr>
        <p:spPr>
          <a:xfrm>
            <a:off x="672507" y="443116"/>
            <a:ext cx="10250326" cy="928835"/>
          </a:xfrm>
        </p:spPr>
        <p:txBody>
          <a:bodyPr>
            <a:noAutofit/>
          </a:bodyPr>
          <a:lstStyle/>
          <a:p>
            <a:pPr marL="0" marR="0" lvl="0" indent="0" algn="l" defTabSz="914400" rtl="0" eaLnBrk="1" fontAlgn="auto" latinLnBrk="0" hangingPunct="1">
              <a:lnSpc>
                <a:spcPct val="100000"/>
              </a:lnSpc>
              <a:spcBef>
                <a:spcPts val="768"/>
              </a:spcBef>
              <a:spcAft>
                <a:spcPts val="0"/>
              </a:spcAft>
              <a:buClrTx/>
              <a:buSzTx/>
              <a:buFontTx/>
              <a:buNone/>
              <a:tabLst/>
              <a:defRPr/>
            </a:pPr>
            <a:r>
              <a:rPr kumimoji="0" lang="nl-NL" sz="3600" i="0" u="none" strike="noStrike" kern="1200" cap="none" spc="0" normalizeH="0" baseline="0" noProof="0" dirty="0">
                <a:ln>
                  <a:noFill/>
                </a:ln>
                <a:effectLst/>
                <a:uLnTx/>
                <a:uFillTx/>
                <a:latin typeface="Politie Sans" panose="020B0503050000000003" pitchFamily="34" charset="0"/>
                <a:ea typeface="+mn-ea"/>
                <a:cs typeface="+mn-cs"/>
              </a:rPr>
              <a:t>Kaders vergelijken - enkele voorbeelden</a:t>
            </a:r>
          </a:p>
        </p:txBody>
      </p:sp>
      <p:sp>
        <p:nvSpPr>
          <p:cNvPr id="2" name="Tijdelijke aanduiding voor dianummer 1">
            <a:extLst>
              <a:ext uri="{FF2B5EF4-FFF2-40B4-BE49-F238E27FC236}">
                <a16:creationId xmlns:a16="http://schemas.microsoft.com/office/drawing/2014/main" id="{ACB4AA0D-0EDD-C48F-E114-8C1DD1148977}"/>
              </a:ext>
            </a:extLst>
          </p:cNvPr>
          <p:cNvSpPr>
            <a:spLocks noGrp="1"/>
          </p:cNvSpPr>
          <p:nvPr>
            <p:ph type="sldNum" sz="quarter" idx="12"/>
          </p:nvPr>
        </p:nvSpPr>
        <p:spPr/>
        <p:txBody>
          <a:bodyPr/>
          <a:lstStyle/>
          <a:p>
            <a:pPr marL="0" marR="0" lvl="0" indent="0" algn="r" defTabSz="1036411" rtl="0" eaLnBrk="1" fontAlgn="auto" latinLnBrk="0" hangingPunct="1">
              <a:lnSpc>
                <a:spcPct val="100000"/>
              </a:lnSpc>
              <a:spcBef>
                <a:spcPts val="0"/>
              </a:spcBef>
              <a:spcAft>
                <a:spcPts val="0"/>
              </a:spcAft>
              <a:buClrTx/>
              <a:buSzTx/>
              <a:buFontTx/>
              <a:buNone/>
              <a:tabLst/>
              <a:defRPr/>
            </a:pPr>
            <a:fld id="{534FA50B-C8FF-446A-BF5A-16AEED03632C}" type="slidenum">
              <a:rPr kumimoji="0" lang="nl-NL" sz="1235" b="0" i="0" u="none" strike="noStrike" kern="1200" cap="none" spc="0" normalizeH="0" baseline="0" noProof="0" smtClean="0">
                <a:ln>
                  <a:noFill/>
                </a:ln>
                <a:solidFill>
                  <a:srgbClr val="182866"/>
                </a:solidFill>
                <a:effectLst/>
                <a:uLnTx/>
                <a:uFillTx/>
                <a:latin typeface="Politie Text" panose="020B0503040000020204" pitchFamily="34" charset="77"/>
                <a:ea typeface="+mn-ea"/>
                <a:cs typeface="+mn-cs"/>
              </a:rPr>
              <a:pPr marL="0" marR="0" lvl="0" indent="0" algn="r" defTabSz="1036411" rtl="0" eaLnBrk="1" fontAlgn="auto" latinLnBrk="0" hangingPunct="1">
                <a:lnSpc>
                  <a:spcPct val="100000"/>
                </a:lnSpc>
                <a:spcBef>
                  <a:spcPts val="0"/>
                </a:spcBef>
                <a:spcAft>
                  <a:spcPts val="0"/>
                </a:spcAft>
                <a:buClrTx/>
                <a:buSzTx/>
                <a:buFontTx/>
                <a:buNone/>
                <a:tabLst/>
                <a:defRPr/>
              </a:pPr>
              <a:t>7</a:t>
            </a:fld>
            <a:endParaRPr kumimoji="0" lang="nl-NL" sz="1235" b="0" i="0" u="none" strike="noStrike" kern="1200" cap="none" spc="0" normalizeH="0" baseline="0" noProof="0" dirty="0">
              <a:ln>
                <a:noFill/>
              </a:ln>
              <a:solidFill>
                <a:srgbClr val="182866"/>
              </a:solidFill>
              <a:effectLst/>
              <a:uLnTx/>
              <a:uFillTx/>
              <a:latin typeface="Politie Text" panose="020B0503040000020204" pitchFamily="34" charset="77"/>
              <a:ea typeface="+mn-ea"/>
              <a:cs typeface="+mn-cs"/>
            </a:endParaRPr>
          </a:p>
        </p:txBody>
      </p:sp>
      <p:sp>
        <p:nvSpPr>
          <p:cNvPr id="4" name="Rechthoek 3">
            <a:extLst>
              <a:ext uri="{FF2B5EF4-FFF2-40B4-BE49-F238E27FC236}">
                <a16:creationId xmlns:a16="http://schemas.microsoft.com/office/drawing/2014/main" id="{A6B07258-9C23-7BB7-64AA-F809B1D3883D}"/>
              </a:ext>
            </a:extLst>
          </p:cNvPr>
          <p:cNvSpPr/>
          <p:nvPr/>
        </p:nvSpPr>
        <p:spPr>
          <a:xfrm>
            <a:off x="982335" y="2080270"/>
            <a:ext cx="998336"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FRAAAI / KKBD</a:t>
            </a:r>
          </a:p>
        </p:txBody>
      </p:sp>
      <p:sp>
        <p:nvSpPr>
          <p:cNvPr id="5" name="Rechthoek 4">
            <a:extLst>
              <a:ext uri="{FF2B5EF4-FFF2-40B4-BE49-F238E27FC236}">
                <a16:creationId xmlns:a16="http://schemas.microsoft.com/office/drawing/2014/main" id="{0F0E1936-B510-E149-D18A-18FBC90D0DA7}"/>
              </a:ext>
            </a:extLst>
          </p:cNvPr>
          <p:cNvSpPr/>
          <p:nvPr/>
        </p:nvSpPr>
        <p:spPr>
          <a:xfrm>
            <a:off x="2351054" y="2103264"/>
            <a:ext cx="902474"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ARK</a:t>
            </a:r>
          </a:p>
        </p:txBody>
      </p:sp>
      <p:sp>
        <p:nvSpPr>
          <p:cNvPr id="7" name="Rechthoek 6">
            <a:extLst>
              <a:ext uri="{FF2B5EF4-FFF2-40B4-BE49-F238E27FC236}">
                <a16:creationId xmlns:a16="http://schemas.microsoft.com/office/drawing/2014/main" id="{7DE1801B-D1C0-0A2D-12D9-93FE34D2E2B8}"/>
              </a:ext>
            </a:extLst>
          </p:cNvPr>
          <p:cNvSpPr/>
          <p:nvPr/>
        </p:nvSpPr>
        <p:spPr>
          <a:xfrm>
            <a:off x="3306760" y="2124173"/>
            <a:ext cx="902474"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IAMA</a:t>
            </a:r>
          </a:p>
        </p:txBody>
      </p:sp>
      <p:sp>
        <p:nvSpPr>
          <p:cNvPr id="8" name="Rechthoek 7">
            <a:extLst>
              <a:ext uri="{FF2B5EF4-FFF2-40B4-BE49-F238E27FC236}">
                <a16:creationId xmlns:a16="http://schemas.microsoft.com/office/drawing/2014/main" id="{3E2D43E3-BBF7-9EE7-49D3-001FE44C0883}"/>
              </a:ext>
            </a:extLst>
          </p:cNvPr>
          <p:cNvSpPr/>
          <p:nvPr/>
        </p:nvSpPr>
        <p:spPr>
          <a:xfrm>
            <a:off x="4512371" y="2103264"/>
            <a:ext cx="700921"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IKA</a:t>
            </a:r>
          </a:p>
        </p:txBody>
      </p:sp>
      <p:sp>
        <p:nvSpPr>
          <p:cNvPr id="9" name="Rechthoek 8">
            <a:extLst>
              <a:ext uri="{FF2B5EF4-FFF2-40B4-BE49-F238E27FC236}">
                <a16:creationId xmlns:a16="http://schemas.microsoft.com/office/drawing/2014/main" id="{D59C32D8-54B2-8C69-88D3-DCD456E267E9}"/>
              </a:ext>
            </a:extLst>
          </p:cNvPr>
          <p:cNvSpPr/>
          <p:nvPr/>
        </p:nvSpPr>
        <p:spPr>
          <a:xfrm>
            <a:off x="964773" y="3384288"/>
            <a:ext cx="902474"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RTI</a:t>
            </a:r>
          </a:p>
        </p:txBody>
      </p:sp>
      <p:sp>
        <p:nvSpPr>
          <p:cNvPr id="10" name="Rechthoek 9">
            <a:extLst>
              <a:ext uri="{FF2B5EF4-FFF2-40B4-BE49-F238E27FC236}">
                <a16:creationId xmlns:a16="http://schemas.microsoft.com/office/drawing/2014/main" id="{39907649-185B-B71B-BEFB-E41AE559BED6}"/>
              </a:ext>
            </a:extLst>
          </p:cNvPr>
          <p:cNvSpPr/>
          <p:nvPr/>
        </p:nvSpPr>
        <p:spPr>
          <a:xfrm>
            <a:off x="2324658" y="3377777"/>
            <a:ext cx="955265"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CAP AI</a:t>
            </a:r>
          </a:p>
        </p:txBody>
      </p:sp>
      <p:sp>
        <p:nvSpPr>
          <p:cNvPr id="11" name="Rechthoek 10">
            <a:extLst>
              <a:ext uri="{FF2B5EF4-FFF2-40B4-BE49-F238E27FC236}">
                <a16:creationId xmlns:a16="http://schemas.microsoft.com/office/drawing/2014/main" id="{4D8CB89E-BCD2-4C3C-418C-B9FFFB55A851}"/>
              </a:ext>
            </a:extLst>
          </p:cNvPr>
          <p:cNvSpPr/>
          <p:nvPr/>
        </p:nvSpPr>
        <p:spPr>
          <a:xfrm>
            <a:off x="3306760" y="3377386"/>
            <a:ext cx="1491709"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GEB/DPIA</a:t>
            </a:r>
          </a:p>
        </p:txBody>
      </p:sp>
      <p:sp>
        <p:nvSpPr>
          <p:cNvPr id="12" name="Rechthoek 11">
            <a:extLst>
              <a:ext uri="{FF2B5EF4-FFF2-40B4-BE49-F238E27FC236}">
                <a16:creationId xmlns:a16="http://schemas.microsoft.com/office/drawing/2014/main" id="{27F0B95C-76CB-362B-6905-D2048DA78CCC}"/>
              </a:ext>
            </a:extLst>
          </p:cNvPr>
          <p:cNvSpPr/>
          <p:nvPr/>
        </p:nvSpPr>
        <p:spPr>
          <a:xfrm>
            <a:off x="4895196" y="3809878"/>
            <a:ext cx="902474"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ADR</a:t>
            </a:r>
          </a:p>
        </p:txBody>
      </p:sp>
      <p:sp>
        <p:nvSpPr>
          <p:cNvPr id="13" name="Rechthoek 12">
            <a:extLst>
              <a:ext uri="{FF2B5EF4-FFF2-40B4-BE49-F238E27FC236}">
                <a16:creationId xmlns:a16="http://schemas.microsoft.com/office/drawing/2014/main" id="{62C65127-B9A7-10FD-B47E-7C9B76986EB2}"/>
              </a:ext>
            </a:extLst>
          </p:cNvPr>
          <p:cNvSpPr/>
          <p:nvPr/>
        </p:nvSpPr>
        <p:spPr>
          <a:xfrm>
            <a:off x="984359" y="4789685"/>
            <a:ext cx="902474"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AP4AI</a:t>
            </a:r>
          </a:p>
        </p:txBody>
      </p:sp>
      <p:sp>
        <p:nvSpPr>
          <p:cNvPr id="14" name="Rechthoek 13">
            <a:extLst>
              <a:ext uri="{FF2B5EF4-FFF2-40B4-BE49-F238E27FC236}">
                <a16:creationId xmlns:a16="http://schemas.microsoft.com/office/drawing/2014/main" id="{9A708AD7-A86A-A1AA-75A9-8543C7939AFB}"/>
              </a:ext>
            </a:extLst>
          </p:cNvPr>
          <p:cNvSpPr/>
          <p:nvPr/>
        </p:nvSpPr>
        <p:spPr>
          <a:xfrm>
            <a:off x="2703922" y="4789685"/>
            <a:ext cx="1174386"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Interpol</a:t>
            </a:r>
          </a:p>
        </p:txBody>
      </p:sp>
      <p:sp>
        <p:nvSpPr>
          <p:cNvPr id="15" name="Rechthoek 14">
            <a:extLst>
              <a:ext uri="{FF2B5EF4-FFF2-40B4-BE49-F238E27FC236}">
                <a16:creationId xmlns:a16="http://schemas.microsoft.com/office/drawing/2014/main" id="{648DD0C7-08FB-3F84-4826-CD0893D581BC}"/>
              </a:ext>
            </a:extLst>
          </p:cNvPr>
          <p:cNvSpPr/>
          <p:nvPr/>
        </p:nvSpPr>
        <p:spPr>
          <a:xfrm>
            <a:off x="6785530" y="3346629"/>
            <a:ext cx="4375741" cy="34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Politie Text"/>
                <a:ea typeface="+mn-ea"/>
                <a:cs typeface="+mn-cs"/>
              </a:rPr>
              <a:t>IAMA x FRAAAI / KKBD x ARK x DPIA</a:t>
            </a:r>
          </a:p>
        </p:txBody>
      </p:sp>
    </p:spTree>
    <p:extLst>
      <p:ext uri="{BB962C8B-B14F-4D97-AF65-F5344CB8AC3E}">
        <p14:creationId xmlns:p14="http://schemas.microsoft.com/office/powerpoint/2010/main" val="57614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0C549-4AF4-BBD3-BD5C-E6ABA5E7D6B8}"/>
              </a:ext>
            </a:extLst>
          </p:cNvPr>
          <p:cNvSpPr>
            <a:spLocks noGrp="1"/>
          </p:cNvSpPr>
          <p:nvPr>
            <p:ph type="title"/>
          </p:nvPr>
        </p:nvSpPr>
        <p:spPr/>
        <p:txBody>
          <a:bodyPr>
            <a:normAutofit/>
          </a:bodyPr>
          <a:lstStyle/>
          <a:p>
            <a:r>
              <a:rPr lang="nl-NL" sz="2800" dirty="0"/>
              <a:t>Principes verwerkt in vraagstelling kader t.b.v. breder inzicht</a:t>
            </a:r>
            <a:endParaRPr lang="nl-NL" sz="2800" i="1" dirty="0"/>
          </a:p>
        </p:txBody>
      </p:sp>
      <p:sp>
        <p:nvSpPr>
          <p:cNvPr id="20" name="Tekstvak 19">
            <a:extLst>
              <a:ext uri="{FF2B5EF4-FFF2-40B4-BE49-F238E27FC236}">
                <a16:creationId xmlns:a16="http://schemas.microsoft.com/office/drawing/2014/main" id="{72BD2F41-7946-10BF-5D3A-B387883A9004}"/>
              </a:ext>
            </a:extLst>
          </p:cNvPr>
          <p:cNvSpPr txBox="1"/>
          <p:nvPr/>
        </p:nvSpPr>
        <p:spPr bwMode="auto">
          <a:xfrm rot="16200000">
            <a:off x="-200536" y="1723855"/>
            <a:ext cx="562655" cy="161583"/>
          </a:xfrm>
          <a:prstGeom prst="rect">
            <a:avLst/>
          </a:prstGeom>
          <a:solidFill>
            <a:schemeClr val="bg1"/>
          </a:solidFill>
          <a:ln w="12700">
            <a:noFill/>
            <a:miter lim="800000"/>
            <a:headEnd/>
            <a:tailEnd/>
          </a:ln>
          <a:effectLst/>
        </p:spPr>
        <p:txBody>
          <a:bodyPr wrap="none" lIns="0" tIns="0" rIns="0" bIns="0" rtlCol="0" anchor="ctr">
            <a:spAutoFit/>
          </a:bodyPr>
          <a:lstStyle/>
          <a:p>
            <a:pPr marL="0" marR="0" lvl="0" indent="0" algn="l" defTabSz="1036411" rtl="0" eaLnBrk="1" fontAlgn="auto" latinLnBrk="0" hangingPunct="1">
              <a:lnSpc>
                <a:spcPct val="100000"/>
              </a:lnSpc>
              <a:spcBef>
                <a:spcPct val="50000"/>
              </a:spcBef>
              <a:spcAft>
                <a:spcPts val="0"/>
              </a:spcAft>
              <a:buClrTx/>
              <a:buSzTx/>
              <a:buFontTx/>
              <a:buNone/>
              <a:tabLst/>
              <a:defRPr/>
            </a:pPr>
            <a:r>
              <a:rPr kumimoji="0" lang="nl-NL" sz="1050" b="0" i="1" u="none" strike="noStrike" kern="1200" cap="none" spc="0" normalizeH="0" baseline="0" noProof="0" dirty="0">
                <a:ln>
                  <a:noFill/>
                </a:ln>
                <a:solidFill>
                  <a:srgbClr val="182866"/>
                </a:solidFill>
                <a:effectLst/>
                <a:uLnTx/>
                <a:uFillTx/>
                <a:latin typeface="Politie Text" panose="020B0503050000000003" pitchFamily="34" charset="0"/>
                <a:ea typeface="+mn-ea"/>
                <a:cs typeface="+mn-cs"/>
              </a:rPr>
              <a:t>Principes</a:t>
            </a:r>
          </a:p>
        </p:txBody>
      </p:sp>
      <p:sp>
        <p:nvSpPr>
          <p:cNvPr id="21" name="Tekstvak 20">
            <a:extLst>
              <a:ext uri="{FF2B5EF4-FFF2-40B4-BE49-F238E27FC236}">
                <a16:creationId xmlns:a16="http://schemas.microsoft.com/office/drawing/2014/main" id="{31BF03C1-B6A8-3B61-A9D3-043B6B150DD6}"/>
              </a:ext>
            </a:extLst>
          </p:cNvPr>
          <p:cNvSpPr txBox="1"/>
          <p:nvPr/>
        </p:nvSpPr>
        <p:spPr bwMode="auto">
          <a:xfrm rot="16200000">
            <a:off x="-340797" y="2926619"/>
            <a:ext cx="843180" cy="161583"/>
          </a:xfrm>
          <a:prstGeom prst="rect">
            <a:avLst/>
          </a:prstGeom>
          <a:solidFill>
            <a:schemeClr val="bg1"/>
          </a:solidFill>
          <a:ln w="12700">
            <a:noFill/>
            <a:miter lim="800000"/>
            <a:headEnd/>
            <a:tailEnd/>
          </a:ln>
          <a:effectLst/>
        </p:spPr>
        <p:txBody>
          <a:bodyPr wrap="none" lIns="0" tIns="0" rIns="0" bIns="0" rtlCol="0" anchor="ctr">
            <a:spAutoFit/>
          </a:bodyPr>
          <a:lstStyle/>
          <a:p>
            <a:pPr marL="0" marR="0" lvl="0" indent="0" algn="l" defTabSz="1036411" rtl="0" eaLnBrk="1" fontAlgn="auto" latinLnBrk="0" hangingPunct="1">
              <a:lnSpc>
                <a:spcPct val="100000"/>
              </a:lnSpc>
              <a:spcBef>
                <a:spcPct val="50000"/>
              </a:spcBef>
              <a:spcAft>
                <a:spcPts val="0"/>
              </a:spcAft>
              <a:buClrTx/>
              <a:buSzTx/>
              <a:buFontTx/>
              <a:buNone/>
              <a:tabLst/>
              <a:defRPr/>
            </a:pPr>
            <a:r>
              <a:rPr kumimoji="0" lang="nl-NL" sz="1050" b="0" i="1" u="none" strike="noStrike" kern="1200" cap="none" spc="0" normalizeH="0" baseline="0" noProof="0" dirty="0">
                <a:ln>
                  <a:noFill/>
                </a:ln>
                <a:solidFill>
                  <a:srgbClr val="182866"/>
                </a:solidFill>
                <a:effectLst/>
                <a:uLnTx/>
                <a:uFillTx/>
                <a:latin typeface="Politie Text" panose="020B0503050000000003" pitchFamily="34" charset="0"/>
                <a:ea typeface="+mn-ea"/>
                <a:cs typeface="+mn-cs"/>
              </a:rPr>
              <a:t>Sub-principes</a:t>
            </a:r>
          </a:p>
        </p:txBody>
      </p:sp>
      <p:sp>
        <p:nvSpPr>
          <p:cNvPr id="6" name="Rechthoek: afgeronde hoeken 5">
            <a:extLst>
              <a:ext uri="{FF2B5EF4-FFF2-40B4-BE49-F238E27FC236}">
                <a16:creationId xmlns:a16="http://schemas.microsoft.com/office/drawing/2014/main" id="{D2A08B11-8FCB-EF85-6D08-DE17528BE76D}"/>
              </a:ext>
            </a:extLst>
          </p:cNvPr>
          <p:cNvSpPr/>
          <p:nvPr/>
        </p:nvSpPr>
        <p:spPr>
          <a:xfrm>
            <a:off x="1389827"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Non-discriminatie en inclusiviteit</a:t>
            </a:r>
          </a:p>
        </p:txBody>
      </p:sp>
      <p:sp>
        <p:nvSpPr>
          <p:cNvPr id="7" name="Rechthoek: afgeronde hoeken 6">
            <a:extLst>
              <a:ext uri="{FF2B5EF4-FFF2-40B4-BE49-F238E27FC236}">
                <a16:creationId xmlns:a16="http://schemas.microsoft.com/office/drawing/2014/main" id="{6F31AFBC-3637-EEA0-8781-DC296EF73A86}"/>
              </a:ext>
            </a:extLst>
          </p:cNvPr>
          <p:cNvSpPr/>
          <p:nvPr/>
        </p:nvSpPr>
        <p:spPr>
          <a:xfrm>
            <a:off x="2474853"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Privacy en gegevens-bescherming</a:t>
            </a:r>
          </a:p>
        </p:txBody>
      </p:sp>
      <p:sp>
        <p:nvSpPr>
          <p:cNvPr id="8" name="Rechthoek: afgeronde hoeken 7">
            <a:extLst>
              <a:ext uri="{FF2B5EF4-FFF2-40B4-BE49-F238E27FC236}">
                <a16:creationId xmlns:a16="http://schemas.microsoft.com/office/drawing/2014/main" id="{5B8076B3-D5E2-91C1-F85B-1E9B0FBEC1CB}"/>
              </a:ext>
            </a:extLst>
          </p:cNvPr>
          <p:cNvSpPr/>
          <p:nvPr/>
        </p:nvSpPr>
        <p:spPr>
          <a:xfrm>
            <a:off x="3559880"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Data- </a:t>
            </a:r>
            <a:r>
              <a:rPr kumimoji="0" lang="nl-NL" sz="900" b="0" i="0" u="none" strike="noStrike" kern="1200" cap="none" spc="0" normalizeH="0" baseline="0" noProof="0" dirty="0" err="1">
                <a:ln>
                  <a:noFill/>
                </a:ln>
                <a:solidFill>
                  <a:srgbClr val="008000"/>
                </a:solidFill>
                <a:effectLst/>
                <a:uLnTx/>
                <a:uFillTx/>
                <a:latin typeface="Politie Text"/>
                <a:ea typeface="+mn-ea"/>
                <a:cs typeface="+mn-cs"/>
              </a:rPr>
              <a:t>governance</a:t>
            </a:r>
            <a:endParaRPr kumimoji="0" lang="nl-NL" sz="900" b="0" i="0" u="none" strike="noStrike" kern="1200" cap="none" spc="0" normalizeH="0" baseline="0" noProof="0" dirty="0">
              <a:ln>
                <a:noFill/>
              </a:ln>
              <a:solidFill>
                <a:srgbClr val="008000"/>
              </a:solidFill>
              <a:effectLst/>
              <a:uLnTx/>
              <a:uFillTx/>
              <a:latin typeface="Politie Text"/>
              <a:ea typeface="+mn-ea"/>
              <a:cs typeface="+mn-cs"/>
            </a:endParaRPr>
          </a:p>
        </p:txBody>
      </p:sp>
      <p:sp>
        <p:nvSpPr>
          <p:cNvPr id="9" name="Rechthoek: afgeronde hoeken 8">
            <a:extLst>
              <a:ext uri="{FF2B5EF4-FFF2-40B4-BE49-F238E27FC236}">
                <a16:creationId xmlns:a16="http://schemas.microsoft.com/office/drawing/2014/main" id="{53E12EFA-774F-062F-4345-5C29728DB7FB}"/>
              </a:ext>
            </a:extLst>
          </p:cNvPr>
          <p:cNvSpPr/>
          <p:nvPr/>
        </p:nvSpPr>
        <p:spPr>
          <a:xfrm>
            <a:off x="4644907"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Grondrechten en bevoegdheden</a:t>
            </a:r>
          </a:p>
        </p:txBody>
      </p:sp>
      <p:sp>
        <p:nvSpPr>
          <p:cNvPr id="10" name="Rechthoek: afgeronde hoeken 9">
            <a:extLst>
              <a:ext uri="{FF2B5EF4-FFF2-40B4-BE49-F238E27FC236}">
                <a16:creationId xmlns:a16="http://schemas.microsoft.com/office/drawing/2014/main" id="{C2B71C95-F7E1-8F08-EFDF-43D1FCC20744}"/>
              </a:ext>
            </a:extLst>
          </p:cNvPr>
          <p:cNvSpPr/>
          <p:nvPr/>
        </p:nvSpPr>
        <p:spPr>
          <a:xfrm>
            <a:off x="5729933"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Veiligheid en security </a:t>
            </a:r>
          </a:p>
        </p:txBody>
      </p:sp>
      <p:sp>
        <p:nvSpPr>
          <p:cNvPr id="11" name="Rechthoek: afgeronde hoeken 10">
            <a:extLst>
              <a:ext uri="{FF2B5EF4-FFF2-40B4-BE49-F238E27FC236}">
                <a16:creationId xmlns:a16="http://schemas.microsoft.com/office/drawing/2014/main" id="{17D98D37-80D2-885C-630C-B87558FE9E5E}"/>
              </a:ext>
            </a:extLst>
          </p:cNvPr>
          <p:cNvSpPr/>
          <p:nvPr/>
        </p:nvSpPr>
        <p:spPr>
          <a:xfrm>
            <a:off x="6814960"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Menselijk toezicht en controle</a:t>
            </a:r>
          </a:p>
        </p:txBody>
      </p:sp>
      <p:sp>
        <p:nvSpPr>
          <p:cNvPr id="14" name="Rechthoek: afgeronde hoeken 13">
            <a:extLst>
              <a:ext uri="{FF2B5EF4-FFF2-40B4-BE49-F238E27FC236}">
                <a16:creationId xmlns:a16="http://schemas.microsoft.com/office/drawing/2014/main" id="{503A6235-D03F-9175-C8D4-A34C5F51D152}"/>
              </a:ext>
            </a:extLst>
          </p:cNvPr>
          <p:cNvSpPr/>
          <p:nvPr/>
        </p:nvSpPr>
        <p:spPr>
          <a:xfrm>
            <a:off x="11155066" y="1509764"/>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Duurzaamheid</a:t>
            </a:r>
          </a:p>
        </p:txBody>
      </p:sp>
      <p:sp>
        <p:nvSpPr>
          <p:cNvPr id="15" name="Rechthoek: afgeronde hoeken 14">
            <a:extLst>
              <a:ext uri="{FF2B5EF4-FFF2-40B4-BE49-F238E27FC236}">
                <a16:creationId xmlns:a16="http://schemas.microsoft.com/office/drawing/2014/main" id="{8166A42B-6A74-D336-5EE5-9676975D0FCC}"/>
              </a:ext>
            </a:extLst>
          </p:cNvPr>
          <p:cNvSpPr/>
          <p:nvPr/>
        </p:nvSpPr>
        <p:spPr>
          <a:xfrm>
            <a:off x="7899987" y="1504038"/>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Verantwoording</a:t>
            </a:r>
          </a:p>
        </p:txBody>
      </p:sp>
      <p:sp>
        <p:nvSpPr>
          <p:cNvPr id="16" name="Rechthoek: afgeronde hoeken 15">
            <a:extLst>
              <a:ext uri="{FF2B5EF4-FFF2-40B4-BE49-F238E27FC236}">
                <a16:creationId xmlns:a16="http://schemas.microsoft.com/office/drawing/2014/main" id="{D4D7DE02-BBD6-F7D7-8DF5-1D83B21D8352}"/>
              </a:ext>
            </a:extLst>
          </p:cNvPr>
          <p:cNvSpPr/>
          <p:nvPr/>
        </p:nvSpPr>
        <p:spPr>
          <a:xfrm>
            <a:off x="8985013" y="1504038"/>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Transparantie</a:t>
            </a:r>
          </a:p>
        </p:txBody>
      </p:sp>
      <p:sp>
        <p:nvSpPr>
          <p:cNvPr id="18" name="Rechthoek: afgeronde hoeken 17">
            <a:extLst>
              <a:ext uri="{FF2B5EF4-FFF2-40B4-BE49-F238E27FC236}">
                <a16:creationId xmlns:a16="http://schemas.microsoft.com/office/drawing/2014/main" id="{8BD13EDA-D93E-2F9B-5D74-89B473C9D38B}"/>
              </a:ext>
            </a:extLst>
          </p:cNvPr>
          <p:cNvSpPr/>
          <p:nvPr/>
        </p:nvSpPr>
        <p:spPr>
          <a:xfrm>
            <a:off x="10070040" y="1504038"/>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Technische kwaliteit</a:t>
            </a:r>
          </a:p>
        </p:txBody>
      </p:sp>
      <p:sp>
        <p:nvSpPr>
          <p:cNvPr id="4" name="Rechthoek: afgeronde hoeken 3">
            <a:extLst>
              <a:ext uri="{FF2B5EF4-FFF2-40B4-BE49-F238E27FC236}">
                <a16:creationId xmlns:a16="http://schemas.microsoft.com/office/drawing/2014/main" id="{CABD5568-0A6D-2F42-B35E-F7382BC08711}"/>
              </a:ext>
            </a:extLst>
          </p:cNvPr>
          <p:cNvSpPr/>
          <p:nvPr/>
        </p:nvSpPr>
        <p:spPr>
          <a:xfrm>
            <a:off x="304800" y="1497046"/>
            <a:ext cx="948443" cy="5889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8000"/>
                </a:solidFill>
                <a:effectLst/>
                <a:uLnTx/>
                <a:uFillTx/>
                <a:latin typeface="Politie Text"/>
                <a:ea typeface="+mn-ea"/>
                <a:cs typeface="+mn-cs"/>
              </a:rPr>
              <a:t>(Operationele) meerwaarde</a:t>
            </a:r>
          </a:p>
        </p:txBody>
      </p:sp>
      <p:grpSp>
        <p:nvGrpSpPr>
          <p:cNvPr id="39" name="Groep 38">
            <a:extLst>
              <a:ext uri="{FF2B5EF4-FFF2-40B4-BE49-F238E27FC236}">
                <a16:creationId xmlns:a16="http://schemas.microsoft.com/office/drawing/2014/main" id="{38DC7D14-D876-773B-C469-4BC234D5F594}"/>
              </a:ext>
            </a:extLst>
          </p:cNvPr>
          <p:cNvGrpSpPr/>
          <p:nvPr/>
        </p:nvGrpSpPr>
        <p:grpSpPr>
          <a:xfrm>
            <a:off x="304800" y="2310957"/>
            <a:ext cx="11798709" cy="3825683"/>
            <a:chOff x="304800" y="2310957"/>
            <a:chExt cx="11798709" cy="4452988"/>
          </a:xfrm>
        </p:grpSpPr>
        <p:sp>
          <p:nvSpPr>
            <p:cNvPr id="22" name="Rechthoek: afgeronde hoeken 21">
              <a:extLst>
                <a:ext uri="{FF2B5EF4-FFF2-40B4-BE49-F238E27FC236}">
                  <a16:creationId xmlns:a16="http://schemas.microsoft.com/office/drawing/2014/main" id="{D788EE98-1B3A-A51C-8FA0-B137E37B7BD9}"/>
                </a:ext>
              </a:extLst>
            </p:cNvPr>
            <p:cNvSpPr/>
            <p:nvPr/>
          </p:nvSpPr>
          <p:spPr>
            <a:xfrm>
              <a:off x="1389827"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Voorkomen van onrechtvaardige vertekening/ behandeling </a:t>
              </a:r>
            </a:p>
          </p:txBody>
        </p:sp>
        <p:sp>
          <p:nvSpPr>
            <p:cNvPr id="24" name="Rechthoek: afgeronde hoeken 23">
              <a:extLst>
                <a:ext uri="{FF2B5EF4-FFF2-40B4-BE49-F238E27FC236}">
                  <a16:creationId xmlns:a16="http://schemas.microsoft.com/office/drawing/2014/main" id="{C300FADE-BBEA-27D0-DA70-3C046A835BEA}"/>
                </a:ext>
              </a:extLst>
            </p:cNvPr>
            <p:cNvSpPr/>
            <p:nvPr/>
          </p:nvSpPr>
          <p:spPr>
            <a:xfrm>
              <a:off x="1389827" y="360328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000000"/>
                  </a:solidFill>
                  <a:effectLst/>
                  <a:uLnTx/>
                  <a:uFillTx/>
                  <a:latin typeface="Politie Text"/>
                  <a:ea typeface="+mn-ea"/>
                  <a:cs typeface="+mn-cs"/>
                </a:rPr>
                <a:t>Toegankelijkheid</a:t>
              </a:r>
            </a:p>
          </p:txBody>
        </p:sp>
        <p:sp>
          <p:nvSpPr>
            <p:cNvPr id="26" name="Rechthoek: afgeronde hoeken 25">
              <a:extLst>
                <a:ext uri="{FF2B5EF4-FFF2-40B4-BE49-F238E27FC236}">
                  <a16:creationId xmlns:a16="http://schemas.microsoft.com/office/drawing/2014/main" id="{860E4396-CEF1-1A5A-E6A0-49A71E1F286E}"/>
                </a:ext>
              </a:extLst>
            </p:cNvPr>
            <p:cNvSpPr/>
            <p:nvPr/>
          </p:nvSpPr>
          <p:spPr>
            <a:xfrm>
              <a:off x="2474853"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Doelbinding</a:t>
              </a:r>
            </a:p>
          </p:txBody>
        </p:sp>
        <p:sp>
          <p:nvSpPr>
            <p:cNvPr id="33" name="Rechthoek: afgeronde hoeken 32">
              <a:extLst>
                <a:ext uri="{FF2B5EF4-FFF2-40B4-BE49-F238E27FC236}">
                  <a16:creationId xmlns:a16="http://schemas.microsoft.com/office/drawing/2014/main" id="{70F4C429-5339-E901-A4B8-E86766A637A5}"/>
                </a:ext>
              </a:extLst>
            </p:cNvPr>
            <p:cNvSpPr/>
            <p:nvPr/>
          </p:nvSpPr>
          <p:spPr>
            <a:xfrm>
              <a:off x="4644907" y="6187945"/>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Vrijheid van meningsuiting en informatie</a:t>
              </a:r>
            </a:p>
          </p:txBody>
        </p:sp>
        <p:sp>
          <p:nvSpPr>
            <p:cNvPr id="34" name="Rechthoek: afgeronde hoeken 33">
              <a:extLst>
                <a:ext uri="{FF2B5EF4-FFF2-40B4-BE49-F238E27FC236}">
                  <a16:creationId xmlns:a16="http://schemas.microsoft.com/office/drawing/2014/main" id="{05D20A5B-A6AF-17FE-7175-B79B8B7F5B2A}"/>
                </a:ext>
              </a:extLst>
            </p:cNvPr>
            <p:cNvSpPr/>
            <p:nvPr/>
          </p:nvSpPr>
          <p:spPr>
            <a:xfrm>
              <a:off x="4644907" y="554178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Recht op leven en lichamelijke integriteit</a:t>
              </a:r>
            </a:p>
          </p:txBody>
        </p:sp>
        <p:sp>
          <p:nvSpPr>
            <p:cNvPr id="37" name="Rechthoek: afgeronde hoeken 36">
              <a:extLst>
                <a:ext uri="{FF2B5EF4-FFF2-40B4-BE49-F238E27FC236}">
                  <a16:creationId xmlns:a16="http://schemas.microsoft.com/office/drawing/2014/main" id="{70294A1E-81CE-B247-11BA-A443180A831F}"/>
                </a:ext>
              </a:extLst>
            </p:cNvPr>
            <p:cNvSpPr/>
            <p:nvPr/>
          </p:nvSpPr>
          <p:spPr>
            <a:xfrm>
              <a:off x="4644907" y="424945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Recht op een eerlijk proces</a:t>
              </a:r>
            </a:p>
          </p:txBody>
        </p:sp>
        <p:sp>
          <p:nvSpPr>
            <p:cNvPr id="38" name="Rechthoek: afgeronde hoeken 37">
              <a:extLst>
                <a:ext uri="{FF2B5EF4-FFF2-40B4-BE49-F238E27FC236}">
                  <a16:creationId xmlns:a16="http://schemas.microsoft.com/office/drawing/2014/main" id="{E87B1AD6-440B-C02F-A2A5-516B0D558D40}"/>
                </a:ext>
              </a:extLst>
            </p:cNvPr>
            <p:cNvSpPr/>
            <p:nvPr/>
          </p:nvSpPr>
          <p:spPr>
            <a:xfrm>
              <a:off x="5729933"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Weerbaarheid tegen aanvallen en (informatie) beveiliging</a:t>
              </a:r>
            </a:p>
          </p:txBody>
        </p:sp>
        <p:sp>
          <p:nvSpPr>
            <p:cNvPr id="42" name="Rechthoek: afgeronde hoeken 41">
              <a:extLst>
                <a:ext uri="{FF2B5EF4-FFF2-40B4-BE49-F238E27FC236}">
                  <a16:creationId xmlns:a16="http://schemas.microsoft.com/office/drawing/2014/main" id="{C8AA2664-7E4B-B8E0-EB6D-D63198113CA3}"/>
                </a:ext>
              </a:extLst>
            </p:cNvPr>
            <p:cNvSpPr/>
            <p:nvPr/>
          </p:nvSpPr>
          <p:spPr>
            <a:xfrm>
              <a:off x="6814960"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Menselijke validatie/ controle</a:t>
              </a:r>
              <a:endParaRPr kumimoji="0" lang="nl-NL" sz="900" b="0" i="0" u="none" strike="sngStrike" kern="1200" cap="none" spc="0" normalizeH="0" baseline="0" noProof="0" dirty="0">
                <a:ln>
                  <a:noFill/>
                </a:ln>
                <a:solidFill>
                  <a:srgbClr val="FF0000"/>
                </a:solidFill>
                <a:effectLst/>
                <a:uLnTx/>
                <a:uFillTx/>
                <a:latin typeface="Politie Text"/>
                <a:ea typeface="+mn-ea"/>
                <a:cs typeface="+mn-cs"/>
              </a:endParaRPr>
            </a:p>
          </p:txBody>
        </p:sp>
        <p:sp>
          <p:nvSpPr>
            <p:cNvPr id="47" name="Rechthoek: afgeronde hoeken 46">
              <a:extLst>
                <a:ext uri="{FF2B5EF4-FFF2-40B4-BE49-F238E27FC236}">
                  <a16:creationId xmlns:a16="http://schemas.microsoft.com/office/drawing/2014/main" id="{E63E6686-EEED-1F51-076D-1AFD34C782B3}"/>
                </a:ext>
              </a:extLst>
            </p:cNvPr>
            <p:cNvSpPr/>
            <p:nvPr/>
          </p:nvSpPr>
          <p:spPr>
            <a:xfrm>
              <a:off x="8985013" y="360328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solidFill>
                    <a:srgbClr val="000000"/>
                  </a:solidFill>
                  <a:effectLst/>
                  <a:uLnTx/>
                  <a:uFillTx/>
                  <a:latin typeface="Politie Text"/>
                  <a:ea typeface="+mn-ea"/>
                  <a:cs typeface="+mn-cs"/>
                </a:rPr>
                <a:t>Interpretability</a:t>
              </a:r>
              <a:r>
                <a:rPr kumimoji="0" lang="nl-NL" sz="900" b="0" i="0" u="none" strike="noStrike" kern="1200" cap="none" spc="0" normalizeH="0" baseline="0" noProof="0" dirty="0">
                  <a:ln>
                    <a:noFill/>
                  </a:ln>
                  <a:solidFill>
                    <a:srgbClr val="000000"/>
                  </a:solidFill>
                  <a:effectLst/>
                  <a:uLnTx/>
                  <a:uFillTx/>
                  <a:latin typeface="Politie Text"/>
                  <a:ea typeface="+mn-ea"/>
                  <a:cs typeface="+mn-cs"/>
                </a:rPr>
                <a:t> (</a:t>
              </a:r>
              <a:r>
                <a:rPr kumimoji="0" lang="nl-NL" sz="900" b="0" i="0" u="none" strike="noStrike" kern="1200" cap="none" spc="0" normalizeH="0" baseline="0" noProof="0" dirty="0" err="1">
                  <a:ln>
                    <a:noFill/>
                  </a:ln>
                  <a:solidFill>
                    <a:srgbClr val="000000"/>
                  </a:solidFill>
                  <a:effectLst/>
                  <a:uLnTx/>
                  <a:uFillTx/>
                  <a:latin typeface="Politie Text"/>
                  <a:ea typeface="+mn-ea"/>
                  <a:cs typeface="+mn-cs"/>
                </a:rPr>
                <a:t>explainability</a:t>
              </a:r>
              <a:r>
                <a:rPr kumimoji="0" lang="nl-NL" sz="900" b="0" i="0" u="none" strike="noStrike" kern="1200" cap="none" spc="0" normalizeH="0" baseline="0" noProof="0" dirty="0">
                  <a:ln>
                    <a:noFill/>
                  </a:ln>
                  <a:solidFill>
                    <a:srgbClr val="000000"/>
                  </a:solidFill>
                  <a:effectLst/>
                  <a:uLnTx/>
                  <a:uFillTx/>
                  <a:latin typeface="Politie Text"/>
                  <a:ea typeface="+mn-ea"/>
                  <a:cs typeface="+mn-cs"/>
                </a:rPr>
                <a:t>)</a:t>
              </a:r>
            </a:p>
          </p:txBody>
        </p:sp>
        <p:sp>
          <p:nvSpPr>
            <p:cNvPr id="48" name="Rechthoek: afgeronde hoeken 47">
              <a:extLst>
                <a:ext uri="{FF2B5EF4-FFF2-40B4-BE49-F238E27FC236}">
                  <a16:creationId xmlns:a16="http://schemas.microsoft.com/office/drawing/2014/main" id="{9A1DF4A6-B85A-A841-61D5-77D4A38AE771}"/>
                </a:ext>
              </a:extLst>
            </p:cNvPr>
            <p:cNvSpPr/>
            <p:nvPr/>
          </p:nvSpPr>
          <p:spPr>
            <a:xfrm>
              <a:off x="11155066"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Energie efficiëntie</a:t>
              </a:r>
            </a:p>
          </p:txBody>
        </p:sp>
        <p:sp>
          <p:nvSpPr>
            <p:cNvPr id="53" name="Rechthoek: afgeronde hoeken 52">
              <a:extLst>
                <a:ext uri="{FF2B5EF4-FFF2-40B4-BE49-F238E27FC236}">
                  <a16:creationId xmlns:a16="http://schemas.microsoft.com/office/drawing/2014/main" id="{F4FC4500-1C5E-5BBA-294D-21EF4FED6A49}"/>
                </a:ext>
              </a:extLst>
            </p:cNvPr>
            <p:cNvSpPr/>
            <p:nvPr/>
          </p:nvSpPr>
          <p:spPr>
            <a:xfrm>
              <a:off x="7899987"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Mandaat en </a:t>
              </a:r>
              <a:r>
                <a:rPr kumimoji="0" lang="nl-NL" sz="900" b="0" i="0" u="none" strike="noStrike" kern="1200" cap="none" spc="0" normalizeH="0" baseline="0" noProof="0" dirty="0" err="1">
                  <a:ln>
                    <a:noFill/>
                  </a:ln>
                  <a:solidFill>
                    <a:srgbClr val="000000"/>
                  </a:solidFill>
                  <a:effectLst/>
                  <a:uLnTx/>
                  <a:uFillTx/>
                  <a:latin typeface="Politie Text"/>
                  <a:ea typeface="+mn-ea"/>
                  <a:cs typeface="+mn-cs"/>
                </a:rPr>
                <a:t>besluitvormings-structuur</a:t>
              </a:r>
              <a:r>
                <a:rPr kumimoji="0" lang="nl-NL" sz="900" b="0" i="0" u="none" strike="noStrike" kern="1200" cap="none" spc="0" normalizeH="0" baseline="0" noProof="0" dirty="0">
                  <a:ln>
                    <a:noFill/>
                  </a:ln>
                  <a:solidFill>
                    <a:srgbClr val="000000"/>
                  </a:solidFill>
                  <a:effectLst/>
                  <a:uLnTx/>
                  <a:uFillTx/>
                  <a:latin typeface="Politie Text"/>
                  <a:ea typeface="+mn-ea"/>
                  <a:cs typeface="+mn-cs"/>
                </a:rPr>
                <a:t> </a:t>
              </a:r>
            </a:p>
          </p:txBody>
        </p:sp>
        <p:sp>
          <p:nvSpPr>
            <p:cNvPr id="54" name="Rechthoek: afgeronde hoeken 53">
              <a:extLst>
                <a:ext uri="{FF2B5EF4-FFF2-40B4-BE49-F238E27FC236}">
                  <a16:creationId xmlns:a16="http://schemas.microsoft.com/office/drawing/2014/main" id="{B9E22D7E-162E-E36B-ACBD-FFEA0B06F58A}"/>
                </a:ext>
              </a:extLst>
            </p:cNvPr>
            <p:cNvSpPr/>
            <p:nvPr/>
          </p:nvSpPr>
          <p:spPr>
            <a:xfrm>
              <a:off x="7899987"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Documentatie van afwegingen</a:t>
              </a:r>
            </a:p>
          </p:txBody>
        </p:sp>
        <p:sp>
          <p:nvSpPr>
            <p:cNvPr id="55" name="Rechthoek: afgeronde hoeken 54">
              <a:extLst>
                <a:ext uri="{FF2B5EF4-FFF2-40B4-BE49-F238E27FC236}">
                  <a16:creationId xmlns:a16="http://schemas.microsoft.com/office/drawing/2014/main" id="{6D4866D5-5694-02D5-EE72-64714AC93FBF}"/>
                </a:ext>
              </a:extLst>
            </p:cNvPr>
            <p:cNvSpPr/>
            <p:nvPr/>
          </p:nvSpPr>
          <p:spPr>
            <a:xfrm>
              <a:off x="7899987" y="360328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Beroep en verzet door betrokkene</a:t>
              </a:r>
            </a:p>
          </p:txBody>
        </p:sp>
        <p:sp>
          <p:nvSpPr>
            <p:cNvPr id="56" name="Rechthoek: afgeronde hoeken 55">
              <a:extLst>
                <a:ext uri="{FF2B5EF4-FFF2-40B4-BE49-F238E27FC236}">
                  <a16:creationId xmlns:a16="http://schemas.microsoft.com/office/drawing/2014/main" id="{507C23D3-62AF-FF2D-C8F2-C5CB46619B78}"/>
                </a:ext>
              </a:extLst>
            </p:cNvPr>
            <p:cNvSpPr/>
            <p:nvPr/>
          </p:nvSpPr>
          <p:spPr>
            <a:xfrm>
              <a:off x="7899987" y="424945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solidFill>
                    <a:srgbClr val="000000"/>
                  </a:solidFill>
                  <a:effectLst/>
                  <a:uLnTx/>
                  <a:uFillTx/>
                  <a:latin typeface="Politie Text"/>
                  <a:ea typeface="+mn-ea"/>
                  <a:cs typeface="+mn-cs"/>
                </a:rPr>
                <a:t>Controleerbaar-heid</a:t>
              </a:r>
              <a:endParaRPr kumimoji="0" lang="nl-NL" sz="90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58" name="Rechthoek: afgeronde hoeken 57">
              <a:extLst>
                <a:ext uri="{FF2B5EF4-FFF2-40B4-BE49-F238E27FC236}">
                  <a16:creationId xmlns:a16="http://schemas.microsoft.com/office/drawing/2014/main" id="{C4F6836D-F1FF-8473-204D-8891570DC8B9}"/>
                </a:ext>
              </a:extLst>
            </p:cNvPr>
            <p:cNvSpPr/>
            <p:nvPr/>
          </p:nvSpPr>
          <p:spPr>
            <a:xfrm>
              <a:off x="8985013"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Traceerbaarheid</a:t>
              </a:r>
            </a:p>
          </p:txBody>
        </p:sp>
        <p:sp>
          <p:nvSpPr>
            <p:cNvPr id="59" name="Rechthoek: afgeronde hoeken 58">
              <a:extLst>
                <a:ext uri="{FF2B5EF4-FFF2-40B4-BE49-F238E27FC236}">
                  <a16:creationId xmlns:a16="http://schemas.microsoft.com/office/drawing/2014/main" id="{FC3BB027-18A0-1E04-287C-07643F267B32}"/>
                </a:ext>
              </a:extLst>
            </p:cNvPr>
            <p:cNvSpPr/>
            <p:nvPr/>
          </p:nvSpPr>
          <p:spPr>
            <a:xfrm>
              <a:off x="8985013"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Transparantie door documentatie</a:t>
              </a:r>
            </a:p>
          </p:txBody>
        </p:sp>
        <p:sp>
          <p:nvSpPr>
            <p:cNvPr id="60" name="Rechthoek: afgeronde hoeken 59">
              <a:extLst>
                <a:ext uri="{FF2B5EF4-FFF2-40B4-BE49-F238E27FC236}">
                  <a16:creationId xmlns:a16="http://schemas.microsoft.com/office/drawing/2014/main" id="{0D3C6C9D-F7DD-99F5-6E7D-AC8B3F8D0C93}"/>
                </a:ext>
              </a:extLst>
            </p:cNvPr>
            <p:cNvSpPr/>
            <p:nvPr/>
          </p:nvSpPr>
          <p:spPr>
            <a:xfrm>
              <a:off x="10070040"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Accuraatheid</a:t>
              </a:r>
            </a:p>
          </p:txBody>
        </p:sp>
        <p:sp>
          <p:nvSpPr>
            <p:cNvPr id="62" name="Rechthoek: afgeronde hoeken 61">
              <a:extLst>
                <a:ext uri="{FF2B5EF4-FFF2-40B4-BE49-F238E27FC236}">
                  <a16:creationId xmlns:a16="http://schemas.microsoft.com/office/drawing/2014/main" id="{4FC16839-52C9-BD70-3252-5453E4CE99F6}"/>
                </a:ext>
              </a:extLst>
            </p:cNvPr>
            <p:cNvSpPr/>
            <p:nvPr/>
          </p:nvSpPr>
          <p:spPr>
            <a:xfrm>
              <a:off x="10070040"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Softwarematige kwaliteit</a:t>
              </a:r>
            </a:p>
          </p:txBody>
        </p:sp>
        <p:sp>
          <p:nvSpPr>
            <p:cNvPr id="65" name="Rechthoek: afgeronde hoeken 64">
              <a:extLst>
                <a:ext uri="{FF2B5EF4-FFF2-40B4-BE49-F238E27FC236}">
                  <a16:creationId xmlns:a16="http://schemas.microsoft.com/office/drawing/2014/main" id="{11853ACE-49CF-26E4-C625-87D5DD2EC6F1}"/>
                </a:ext>
              </a:extLst>
            </p:cNvPr>
            <p:cNvSpPr/>
            <p:nvPr/>
          </p:nvSpPr>
          <p:spPr>
            <a:xfrm>
              <a:off x="10070040" y="360328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solidFill>
                    <a:srgbClr val="000000"/>
                  </a:solidFill>
                  <a:effectLst/>
                  <a:uLnTx/>
                  <a:uFillTx/>
                  <a:latin typeface="Politie Text"/>
                  <a:ea typeface="+mn-ea"/>
                  <a:cs typeface="+mn-cs"/>
                </a:rPr>
                <a:t>Reproduceer-baarheid</a:t>
              </a:r>
              <a:endParaRPr kumimoji="0" lang="nl-NL" sz="90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89" name="Rechthoek: afgeronde hoeken 88">
              <a:extLst>
                <a:ext uri="{FF2B5EF4-FFF2-40B4-BE49-F238E27FC236}">
                  <a16:creationId xmlns:a16="http://schemas.microsoft.com/office/drawing/2014/main" id="{D8FD4133-0C32-2D27-D428-3697ADF925F2}"/>
                </a:ext>
              </a:extLst>
            </p:cNvPr>
            <p:cNvSpPr/>
            <p:nvPr/>
          </p:nvSpPr>
          <p:spPr>
            <a:xfrm>
              <a:off x="4644907" y="360328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Vrijheid van godsdienst en overtuiging</a:t>
              </a:r>
            </a:p>
          </p:txBody>
        </p:sp>
        <p:sp>
          <p:nvSpPr>
            <p:cNvPr id="23" name="Rechthoek: afgeronde hoeken 22">
              <a:extLst>
                <a:ext uri="{FF2B5EF4-FFF2-40B4-BE49-F238E27FC236}">
                  <a16:creationId xmlns:a16="http://schemas.microsoft.com/office/drawing/2014/main" id="{99AEEA71-64F8-24E9-FAAA-45F9ADC62071}"/>
                </a:ext>
              </a:extLst>
            </p:cNvPr>
            <p:cNvSpPr/>
            <p:nvPr/>
          </p:nvSpPr>
          <p:spPr>
            <a:xfrm>
              <a:off x="3559880" y="360328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Databeheer</a:t>
              </a:r>
            </a:p>
          </p:txBody>
        </p:sp>
        <p:sp>
          <p:nvSpPr>
            <p:cNvPr id="31" name="Rechthoek: afgeronde hoeken 30">
              <a:extLst>
                <a:ext uri="{FF2B5EF4-FFF2-40B4-BE49-F238E27FC236}">
                  <a16:creationId xmlns:a16="http://schemas.microsoft.com/office/drawing/2014/main" id="{768D0B5D-C1D2-2808-D064-FB0EA347F08E}"/>
                </a:ext>
              </a:extLst>
            </p:cNvPr>
            <p:cNvSpPr/>
            <p:nvPr/>
          </p:nvSpPr>
          <p:spPr>
            <a:xfrm>
              <a:off x="3559880"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Kwaliteit Data</a:t>
              </a:r>
            </a:p>
          </p:txBody>
        </p:sp>
        <p:sp>
          <p:nvSpPr>
            <p:cNvPr id="66" name="Rechthoek: afgeronde hoeken 65">
              <a:extLst>
                <a:ext uri="{FF2B5EF4-FFF2-40B4-BE49-F238E27FC236}">
                  <a16:creationId xmlns:a16="http://schemas.microsoft.com/office/drawing/2014/main" id="{94C9EE35-F363-993C-3CA8-BB5E776474A9}"/>
                </a:ext>
              </a:extLst>
            </p:cNvPr>
            <p:cNvSpPr/>
            <p:nvPr/>
          </p:nvSpPr>
          <p:spPr>
            <a:xfrm>
              <a:off x="3559880"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Rechtmatig gebruik van data</a:t>
              </a:r>
            </a:p>
          </p:txBody>
        </p:sp>
        <p:sp>
          <p:nvSpPr>
            <p:cNvPr id="69" name="Rechthoek: afgeronde hoeken 68">
              <a:extLst>
                <a:ext uri="{FF2B5EF4-FFF2-40B4-BE49-F238E27FC236}">
                  <a16:creationId xmlns:a16="http://schemas.microsoft.com/office/drawing/2014/main" id="{717D7B9D-2C86-256B-C889-E8223B4FE0DC}"/>
                </a:ext>
              </a:extLst>
            </p:cNvPr>
            <p:cNvSpPr/>
            <p:nvPr/>
          </p:nvSpPr>
          <p:spPr>
            <a:xfrm>
              <a:off x="6814960"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Menselijke toezicht</a:t>
              </a:r>
            </a:p>
          </p:txBody>
        </p:sp>
        <p:sp>
          <p:nvSpPr>
            <p:cNvPr id="3" name="Rechthoek: afgeronde hoeken 2">
              <a:extLst>
                <a:ext uri="{FF2B5EF4-FFF2-40B4-BE49-F238E27FC236}">
                  <a16:creationId xmlns:a16="http://schemas.microsoft.com/office/drawing/2014/main" id="{C4F9B6DE-DC3E-5BAA-0BAE-70D3524536F7}"/>
                </a:ext>
              </a:extLst>
            </p:cNvPr>
            <p:cNvSpPr/>
            <p:nvPr/>
          </p:nvSpPr>
          <p:spPr>
            <a:xfrm>
              <a:off x="304800"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Doel en impact</a:t>
              </a:r>
            </a:p>
          </p:txBody>
        </p:sp>
        <p:sp>
          <p:nvSpPr>
            <p:cNvPr id="51" name="Rechthoek: afgeronde hoeken 50">
              <a:extLst>
                <a:ext uri="{FF2B5EF4-FFF2-40B4-BE49-F238E27FC236}">
                  <a16:creationId xmlns:a16="http://schemas.microsoft.com/office/drawing/2014/main" id="{AB85D8D8-B454-7AC0-6DB3-A744B6CFE6E0}"/>
                </a:ext>
              </a:extLst>
            </p:cNvPr>
            <p:cNvSpPr/>
            <p:nvPr/>
          </p:nvSpPr>
          <p:spPr>
            <a:xfrm>
              <a:off x="8985013" y="424945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Communicatie</a:t>
              </a:r>
            </a:p>
          </p:txBody>
        </p:sp>
        <p:sp>
          <p:nvSpPr>
            <p:cNvPr id="87" name="Rechthoek: afgeronde hoeken 86">
              <a:extLst>
                <a:ext uri="{FF2B5EF4-FFF2-40B4-BE49-F238E27FC236}">
                  <a16:creationId xmlns:a16="http://schemas.microsoft.com/office/drawing/2014/main" id="{021AAA18-10FC-1722-CDC9-05064B5954E1}"/>
                </a:ext>
              </a:extLst>
            </p:cNvPr>
            <p:cNvSpPr/>
            <p:nvPr/>
          </p:nvSpPr>
          <p:spPr>
            <a:xfrm>
              <a:off x="5729933"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Uitwijkplan en algemene veiligheid</a:t>
              </a:r>
            </a:p>
          </p:txBody>
        </p:sp>
        <p:sp>
          <p:nvSpPr>
            <p:cNvPr id="5" name="Rechthoek: afgeronde hoeken 4">
              <a:extLst>
                <a:ext uri="{FF2B5EF4-FFF2-40B4-BE49-F238E27FC236}">
                  <a16:creationId xmlns:a16="http://schemas.microsoft.com/office/drawing/2014/main" id="{72224511-22C3-E74C-E860-7D859D120F7C}"/>
                </a:ext>
              </a:extLst>
            </p:cNvPr>
            <p:cNvSpPr/>
            <p:nvPr/>
          </p:nvSpPr>
          <p:spPr>
            <a:xfrm>
              <a:off x="8985013" y="489561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Verbinding</a:t>
              </a:r>
            </a:p>
          </p:txBody>
        </p:sp>
        <p:sp>
          <p:nvSpPr>
            <p:cNvPr id="12" name="Rechthoek: afgeronde hoeken 11">
              <a:extLst>
                <a:ext uri="{FF2B5EF4-FFF2-40B4-BE49-F238E27FC236}">
                  <a16:creationId xmlns:a16="http://schemas.microsoft.com/office/drawing/2014/main" id="{E0A4A5D6-DB37-D596-586B-CFE414A6AB52}"/>
                </a:ext>
              </a:extLst>
            </p:cNvPr>
            <p:cNvSpPr/>
            <p:nvPr/>
          </p:nvSpPr>
          <p:spPr>
            <a:xfrm>
              <a:off x="10070040" y="424945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Geschiktheid van het model</a:t>
              </a:r>
            </a:p>
          </p:txBody>
        </p:sp>
        <p:sp>
          <p:nvSpPr>
            <p:cNvPr id="19" name="Rechthoek: afgeronde hoeken 18">
              <a:extLst>
                <a:ext uri="{FF2B5EF4-FFF2-40B4-BE49-F238E27FC236}">
                  <a16:creationId xmlns:a16="http://schemas.microsoft.com/office/drawing/2014/main" id="{F6E73F63-0080-996A-ACAE-3FAFE554798B}"/>
                </a:ext>
              </a:extLst>
            </p:cNvPr>
            <p:cNvSpPr/>
            <p:nvPr/>
          </p:nvSpPr>
          <p:spPr>
            <a:xfrm>
              <a:off x="4644907"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Recht op privacy </a:t>
              </a:r>
            </a:p>
          </p:txBody>
        </p:sp>
        <p:sp>
          <p:nvSpPr>
            <p:cNvPr id="28" name="Rechthoek: afgeronde hoeken 27">
              <a:extLst>
                <a:ext uri="{FF2B5EF4-FFF2-40B4-BE49-F238E27FC236}">
                  <a16:creationId xmlns:a16="http://schemas.microsoft.com/office/drawing/2014/main" id="{2A9DA682-B724-0698-0D4A-8375D80A17E1}"/>
                </a:ext>
              </a:extLst>
            </p:cNvPr>
            <p:cNvSpPr/>
            <p:nvPr/>
          </p:nvSpPr>
          <p:spPr>
            <a:xfrm>
              <a:off x="4644907" y="489561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Vrijheid van vergadering en betoging </a:t>
              </a:r>
            </a:p>
          </p:txBody>
        </p:sp>
        <p:sp>
          <p:nvSpPr>
            <p:cNvPr id="30" name="Rechthoek: afgeronde hoeken 29">
              <a:extLst>
                <a:ext uri="{FF2B5EF4-FFF2-40B4-BE49-F238E27FC236}">
                  <a16:creationId xmlns:a16="http://schemas.microsoft.com/office/drawing/2014/main" id="{2C10EC71-FC1E-0212-D6E5-78C07FA1474C}"/>
                </a:ext>
              </a:extLst>
            </p:cNvPr>
            <p:cNvSpPr/>
            <p:nvPr/>
          </p:nvSpPr>
          <p:spPr>
            <a:xfrm>
              <a:off x="10070040" y="489561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Robuustheid</a:t>
              </a:r>
            </a:p>
          </p:txBody>
        </p:sp>
        <p:sp>
          <p:nvSpPr>
            <p:cNvPr id="32" name="Rechthoek: afgeronde hoeken 31">
              <a:extLst>
                <a:ext uri="{FF2B5EF4-FFF2-40B4-BE49-F238E27FC236}">
                  <a16:creationId xmlns:a16="http://schemas.microsoft.com/office/drawing/2014/main" id="{449D533C-451A-4A8B-5D34-91E5B8AAA0C7}"/>
                </a:ext>
              </a:extLst>
            </p:cNvPr>
            <p:cNvSpPr/>
            <p:nvPr/>
          </p:nvSpPr>
          <p:spPr>
            <a:xfrm>
              <a:off x="11155066"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Gebruik grondstoffen</a:t>
              </a:r>
            </a:p>
          </p:txBody>
        </p:sp>
        <p:sp>
          <p:nvSpPr>
            <p:cNvPr id="41" name="Rechthoek: afgeronde hoeken 40">
              <a:extLst>
                <a:ext uri="{FF2B5EF4-FFF2-40B4-BE49-F238E27FC236}">
                  <a16:creationId xmlns:a16="http://schemas.microsoft.com/office/drawing/2014/main" id="{DC4FC5E4-3085-11E5-254C-0BABD2339E0A}"/>
                </a:ext>
              </a:extLst>
            </p:cNvPr>
            <p:cNvSpPr/>
            <p:nvPr/>
          </p:nvSpPr>
          <p:spPr>
            <a:xfrm>
              <a:off x="4644906" y="2310957"/>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Proportionaliteit</a:t>
              </a:r>
            </a:p>
          </p:txBody>
        </p:sp>
        <p:sp>
          <p:nvSpPr>
            <p:cNvPr id="43" name="Rechthoek: afgeronde hoeken 42">
              <a:extLst>
                <a:ext uri="{FF2B5EF4-FFF2-40B4-BE49-F238E27FC236}">
                  <a16:creationId xmlns:a16="http://schemas.microsoft.com/office/drawing/2014/main" id="{B8CBD77C-31DA-0A6A-9178-54FAA42EB8D2}"/>
                </a:ext>
              </a:extLst>
            </p:cNvPr>
            <p:cNvSpPr/>
            <p:nvPr/>
          </p:nvSpPr>
          <p:spPr>
            <a:xfrm>
              <a:off x="304800" y="2957122"/>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Subsidiariteit</a:t>
              </a:r>
            </a:p>
          </p:txBody>
        </p:sp>
        <p:grpSp>
          <p:nvGrpSpPr>
            <p:cNvPr id="27" name="Groep 26">
              <a:extLst>
                <a:ext uri="{FF2B5EF4-FFF2-40B4-BE49-F238E27FC236}">
                  <a16:creationId xmlns:a16="http://schemas.microsoft.com/office/drawing/2014/main" id="{A96B1C5D-850A-3301-2EF8-EB2876F6F8A8}"/>
                </a:ext>
              </a:extLst>
            </p:cNvPr>
            <p:cNvGrpSpPr/>
            <p:nvPr/>
          </p:nvGrpSpPr>
          <p:grpSpPr>
            <a:xfrm>
              <a:off x="1342197" y="2957122"/>
              <a:ext cx="1037070" cy="576000"/>
              <a:chOff x="1338881" y="3170084"/>
              <a:chExt cx="1037070" cy="576000"/>
            </a:xfrm>
          </p:grpSpPr>
          <p:sp>
            <p:nvSpPr>
              <p:cNvPr id="36" name="Rechthoek: afgeronde hoeken 35">
                <a:extLst>
                  <a:ext uri="{FF2B5EF4-FFF2-40B4-BE49-F238E27FC236}">
                    <a16:creationId xmlns:a16="http://schemas.microsoft.com/office/drawing/2014/main" id="{DCC1BB83-855D-45BD-C0A6-325661615B9B}"/>
                  </a:ext>
                </a:extLst>
              </p:cNvPr>
              <p:cNvSpPr/>
              <p:nvPr/>
            </p:nvSpPr>
            <p:spPr>
              <a:xfrm>
                <a:off x="1389827" y="3170084"/>
                <a:ext cx="948443" cy="576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25" name="Rechthoek: afgeronde hoeken 24">
                <a:extLst>
                  <a:ext uri="{FF2B5EF4-FFF2-40B4-BE49-F238E27FC236}">
                    <a16:creationId xmlns:a16="http://schemas.microsoft.com/office/drawing/2014/main" id="{993F7A83-6B07-E963-4CCA-23C76C0B6567}"/>
                  </a:ext>
                </a:extLst>
              </p:cNvPr>
              <p:cNvSpPr/>
              <p:nvPr/>
            </p:nvSpPr>
            <p:spPr>
              <a:xfrm>
                <a:off x="1338881" y="3170084"/>
                <a:ext cx="1037070" cy="57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Politie Text"/>
                    <a:ea typeface="+mn-ea"/>
                    <a:cs typeface="+mn-cs"/>
                  </a:rPr>
                  <a:t>Representativiteit (data)</a:t>
                </a:r>
              </a:p>
            </p:txBody>
          </p:sp>
        </p:grpSp>
      </p:grpSp>
    </p:spTree>
    <p:extLst>
      <p:ext uri="{BB962C8B-B14F-4D97-AF65-F5344CB8AC3E}">
        <p14:creationId xmlns:p14="http://schemas.microsoft.com/office/powerpoint/2010/main" val="164436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afgeronde hoeken 15">
            <a:extLst>
              <a:ext uri="{FF2B5EF4-FFF2-40B4-BE49-F238E27FC236}">
                <a16:creationId xmlns:a16="http://schemas.microsoft.com/office/drawing/2014/main" id="{76E83E86-79C3-87B8-9626-48EA9F716F7E}"/>
              </a:ext>
            </a:extLst>
          </p:cNvPr>
          <p:cNvSpPr/>
          <p:nvPr/>
        </p:nvSpPr>
        <p:spPr>
          <a:xfrm>
            <a:off x="2947563" y="789296"/>
            <a:ext cx="2529002" cy="1116395"/>
          </a:xfrm>
          <a:prstGeom prst="roundRect">
            <a:avLst/>
          </a:prstGeom>
          <a:solidFill>
            <a:schemeClr val="accent2"/>
          </a:solid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t"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Deskundigen</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Ethisch, technisch, juridisch, operationeel/organisatorisch, etc. </a:t>
            </a:r>
          </a:p>
          <a:p>
            <a:pPr marL="0" marR="0" lvl="0" indent="0" algn="l" defTabSz="1036411" rtl="0" eaLnBrk="1" fontAlgn="auto" latinLnBrk="0" hangingPunct="1">
              <a:lnSpc>
                <a:spcPct val="100000"/>
              </a:lnSpc>
              <a:spcBef>
                <a:spcPts val="0"/>
              </a:spcBef>
              <a:spcAft>
                <a:spcPts val="0"/>
              </a:spcAft>
              <a:buClrTx/>
              <a:buSzTx/>
              <a:buFontTx/>
              <a:buNone/>
              <a:tabLst/>
              <a:defRPr/>
            </a:pPr>
            <a:endParaRPr kumimoji="0" lang="nl-NL" sz="1058" b="0" i="0" u="none" strike="noStrike" kern="1200" cap="none" spc="0" normalizeH="0" baseline="0" noProof="0" dirty="0">
              <a:ln>
                <a:noFill/>
              </a:ln>
              <a:solidFill>
                <a:srgbClr val="000000"/>
              </a:solidFill>
              <a:effectLst/>
              <a:uLnTx/>
              <a:uFillTx/>
              <a:latin typeface="Politie Text"/>
              <a:ea typeface="+mn-ea"/>
              <a:cs typeface="+mn-cs"/>
            </a:endParaRP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1" u="none" strike="noStrike" kern="1200" cap="none" spc="0" normalizeH="0" baseline="0" noProof="0" dirty="0">
                <a:ln>
                  <a:noFill/>
                </a:ln>
                <a:solidFill>
                  <a:srgbClr val="000000"/>
                </a:solidFill>
                <a:effectLst/>
                <a:uLnTx/>
                <a:uFillTx/>
                <a:latin typeface="Politie Text"/>
                <a:ea typeface="+mn-ea"/>
                <a:cs typeface="+mn-cs"/>
              </a:rPr>
              <a:t>&gt;&gt;&gt; Laten informeren, adviseren</a:t>
            </a:r>
          </a:p>
        </p:txBody>
      </p:sp>
      <p:sp>
        <p:nvSpPr>
          <p:cNvPr id="7" name="Rechthoek: afgeronde hoeken 6">
            <a:extLst>
              <a:ext uri="{FF2B5EF4-FFF2-40B4-BE49-F238E27FC236}">
                <a16:creationId xmlns:a16="http://schemas.microsoft.com/office/drawing/2014/main" id="{18C7B99D-B3D1-A75A-01F5-D6299AFE254F}"/>
              </a:ext>
            </a:extLst>
          </p:cNvPr>
          <p:cNvSpPr/>
          <p:nvPr/>
        </p:nvSpPr>
        <p:spPr>
          <a:xfrm>
            <a:off x="5694529" y="789295"/>
            <a:ext cx="1459916" cy="1102375"/>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t"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Advies </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Door Adviescommissie</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 </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1" u="none" strike="noStrike" kern="1200" cap="none" spc="0" normalizeH="0" baseline="0" noProof="0" dirty="0">
                <a:ln>
                  <a:noFill/>
                </a:ln>
                <a:solidFill>
                  <a:srgbClr val="000000"/>
                </a:solidFill>
                <a:effectLst/>
                <a:uLnTx/>
                <a:uFillTx/>
                <a:latin typeface="Politie Text"/>
                <a:ea typeface="+mn-ea"/>
                <a:cs typeface="+mn-cs"/>
              </a:rPr>
              <a:t>&gt;&gt;&gt; Adviesrapport opleveren</a:t>
            </a:r>
            <a:endParaRPr kumimoji="0" lang="nl-NL" sz="1411" b="0" i="1" u="none" strike="noStrike" kern="1200" cap="none" spc="0" normalizeH="0" baseline="0" noProof="0" dirty="0">
              <a:ln>
                <a:noFill/>
              </a:ln>
              <a:solidFill>
                <a:srgbClr val="000000"/>
              </a:solidFill>
              <a:effectLst/>
              <a:uLnTx/>
              <a:uFillTx/>
              <a:latin typeface="Politie Text"/>
              <a:ea typeface="+mn-ea"/>
              <a:cs typeface="+mn-cs"/>
            </a:endParaRPr>
          </a:p>
        </p:txBody>
      </p:sp>
      <p:sp>
        <p:nvSpPr>
          <p:cNvPr id="150" name="Rechthoek: afgeronde hoeken 149">
            <a:extLst>
              <a:ext uri="{FF2B5EF4-FFF2-40B4-BE49-F238E27FC236}">
                <a16:creationId xmlns:a16="http://schemas.microsoft.com/office/drawing/2014/main" id="{169910FC-A8A3-14AA-0E7D-67104792DB20}"/>
              </a:ext>
            </a:extLst>
          </p:cNvPr>
          <p:cNvSpPr/>
          <p:nvPr/>
        </p:nvSpPr>
        <p:spPr>
          <a:xfrm>
            <a:off x="9204962" y="2833495"/>
            <a:ext cx="1940757" cy="1322703"/>
          </a:xfrm>
          <a:prstGeom prst="roundRect">
            <a:avLst/>
          </a:prstGeom>
          <a:solidFill>
            <a:schemeClr val="bg2">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Beheer en onderhoud</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1" u="none" strike="noStrike" kern="1200" cap="none" spc="0" normalizeH="0" baseline="0" noProof="0" dirty="0">
                <a:ln>
                  <a:noFill/>
                </a:ln>
                <a:solidFill>
                  <a:srgbClr val="000000"/>
                </a:solidFill>
                <a:effectLst/>
                <a:uLnTx/>
                <a:uFillTx/>
                <a:latin typeface="Politie Text"/>
                <a:ea typeface="+mn-ea"/>
                <a:cs typeface="+mn-cs"/>
              </a:rPr>
              <a:t>&gt;&gt;&gt; Voortgangsrapportages opleveren</a:t>
            </a:r>
          </a:p>
        </p:txBody>
      </p:sp>
      <p:sp>
        <p:nvSpPr>
          <p:cNvPr id="140" name="Rechthoek: afgeronde hoeken 139">
            <a:extLst>
              <a:ext uri="{FF2B5EF4-FFF2-40B4-BE49-F238E27FC236}">
                <a16:creationId xmlns:a16="http://schemas.microsoft.com/office/drawing/2014/main" id="{974F33E5-7256-3CFE-84FB-0F6B9455F3E8}"/>
              </a:ext>
            </a:extLst>
          </p:cNvPr>
          <p:cNvSpPr/>
          <p:nvPr/>
        </p:nvSpPr>
        <p:spPr>
          <a:xfrm>
            <a:off x="7441973" y="2833494"/>
            <a:ext cx="1528125" cy="1318793"/>
          </a:xfrm>
          <a:prstGeom prst="roundRect">
            <a:avLst/>
          </a:prstGeom>
          <a:solidFill>
            <a:schemeClr val="bg2">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Algoritmeregister</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 </a:t>
            </a:r>
            <a:r>
              <a:rPr kumimoji="0" lang="nl-NL" sz="1058" b="0" i="1" u="none" strike="noStrike" kern="1200" cap="none" spc="0" normalizeH="0" baseline="0" noProof="0" dirty="0">
                <a:ln>
                  <a:noFill/>
                </a:ln>
                <a:solidFill>
                  <a:srgbClr val="000000"/>
                </a:solidFill>
                <a:effectLst/>
                <a:uLnTx/>
                <a:uFillTx/>
                <a:latin typeface="Politie Text"/>
                <a:ea typeface="+mn-ea"/>
                <a:cs typeface="+mn-cs"/>
              </a:rPr>
              <a:t>&gt;&gt;&gt; Publiceren</a:t>
            </a:r>
          </a:p>
          <a:p>
            <a:pPr marL="0" marR="0" lvl="0" indent="0" algn="l" defTabSz="1036411" rtl="0" eaLnBrk="1" fontAlgn="auto" latinLnBrk="0" hangingPunct="1">
              <a:lnSpc>
                <a:spcPct val="100000"/>
              </a:lnSpc>
              <a:spcBef>
                <a:spcPts val="0"/>
              </a:spcBef>
              <a:spcAft>
                <a:spcPts val="0"/>
              </a:spcAft>
              <a:buClrTx/>
              <a:buSzTx/>
              <a:buFontTx/>
              <a:buNone/>
              <a:tabLst/>
              <a:defRPr/>
            </a:pPr>
            <a:endParaRPr kumimoji="0" lang="nl-NL" sz="1058" b="0" i="1" u="none" strike="noStrike" kern="1200" cap="none" spc="0" normalizeH="0" baseline="0" noProof="0" dirty="0">
              <a:ln>
                <a:noFill/>
              </a:ln>
              <a:solidFill>
                <a:srgbClr val="000000"/>
              </a:solidFill>
              <a:effectLst/>
              <a:uLnTx/>
              <a:uFillTx/>
              <a:latin typeface="Politie Text"/>
              <a:ea typeface="+mn-ea"/>
              <a:cs typeface="+mn-cs"/>
            </a:endParaRPr>
          </a:p>
        </p:txBody>
      </p:sp>
      <p:sp>
        <p:nvSpPr>
          <p:cNvPr id="46" name="Rechthoek: afgeronde hoeken 45">
            <a:extLst>
              <a:ext uri="{FF2B5EF4-FFF2-40B4-BE49-F238E27FC236}">
                <a16:creationId xmlns:a16="http://schemas.microsoft.com/office/drawing/2014/main" id="{CA4BB749-1B17-5F5D-69F3-73D03C99F1C4}"/>
              </a:ext>
            </a:extLst>
          </p:cNvPr>
          <p:cNvSpPr/>
          <p:nvPr/>
        </p:nvSpPr>
        <p:spPr>
          <a:xfrm>
            <a:off x="7274734" y="789344"/>
            <a:ext cx="1262725" cy="1102375"/>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t"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Besluit </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Door</a:t>
            </a:r>
            <a:r>
              <a:rPr kumimoji="0" lang="nl-NL" sz="970" b="0" i="0" u="none" strike="noStrike" kern="1200" cap="none" spc="0" normalizeH="0" baseline="0" noProof="0" dirty="0">
                <a:ln>
                  <a:noFill/>
                </a:ln>
                <a:solidFill>
                  <a:srgbClr val="000000"/>
                </a:solidFill>
                <a:effectLst/>
                <a:uLnTx/>
                <a:uFillTx/>
                <a:latin typeface="Politie Text"/>
                <a:ea typeface="+mn-ea"/>
                <a:cs typeface="+mn-cs"/>
              </a:rPr>
              <a:t> </a:t>
            </a:r>
            <a:r>
              <a:rPr kumimoji="0" lang="nl-NL" sz="1058" b="0" i="0" u="none" strike="noStrike" kern="1200" cap="none" spc="0" normalizeH="0" baseline="0" noProof="0" dirty="0">
                <a:ln>
                  <a:noFill/>
                </a:ln>
                <a:solidFill>
                  <a:srgbClr val="000000"/>
                </a:solidFill>
                <a:effectLst/>
                <a:uLnTx/>
                <a:uFillTx/>
                <a:latin typeface="Politie Text"/>
                <a:ea typeface="+mn-ea"/>
                <a:cs typeface="+mn-cs"/>
              </a:rPr>
              <a:t>Algoritmeboard </a:t>
            </a:r>
          </a:p>
          <a:p>
            <a:pPr marL="0" marR="0" lvl="0" indent="0" algn="l" defTabSz="1036411" rtl="0" eaLnBrk="1" fontAlgn="auto" latinLnBrk="0" hangingPunct="1">
              <a:lnSpc>
                <a:spcPct val="100000"/>
              </a:lnSpc>
              <a:spcBef>
                <a:spcPts val="0"/>
              </a:spcBef>
              <a:spcAft>
                <a:spcPts val="0"/>
              </a:spcAft>
              <a:buClrTx/>
              <a:buSzTx/>
              <a:buFontTx/>
              <a:buNone/>
              <a:tabLst/>
              <a:defRPr/>
            </a:pPr>
            <a:endParaRPr kumimoji="0" lang="nl-NL" sz="97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109" name="Rechthoek: afgeronde hoeken 108">
            <a:extLst>
              <a:ext uri="{FF2B5EF4-FFF2-40B4-BE49-F238E27FC236}">
                <a16:creationId xmlns:a16="http://schemas.microsoft.com/office/drawing/2014/main" id="{0B079C09-C6E7-ED10-2113-255C49C75D1E}"/>
              </a:ext>
            </a:extLst>
          </p:cNvPr>
          <p:cNvSpPr/>
          <p:nvPr/>
        </p:nvSpPr>
        <p:spPr>
          <a:xfrm>
            <a:off x="5596296" y="2831278"/>
            <a:ext cx="1698493" cy="1328860"/>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Coördinatiefunctie</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1" u="none" strike="noStrike" kern="1200" cap="none" spc="0" normalizeH="0" baseline="0" noProof="0" dirty="0">
                <a:ln>
                  <a:noFill/>
                </a:ln>
                <a:solidFill>
                  <a:srgbClr val="000000"/>
                </a:solidFill>
                <a:effectLst/>
                <a:uLnTx/>
                <a:uFillTx/>
                <a:latin typeface="Politie Text"/>
                <a:ea typeface="+mn-ea"/>
                <a:cs typeface="+mn-cs"/>
              </a:rPr>
              <a:t>&gt;&gt;&gt; Documenten aanleveren </a:t>
            </a:r>
          </a:p>
        </p:txBody>
      </p:sp>
      <p:sp>
        <p:nvSpPr>
          <p:cNvPr id="50" name="Rechthoek: afgeronde hoeken 49">
            <a:extLst>
              <a:ext uri="{FF2B5EF4-FFF2-40B4-BE49-F238E27FC236}">
                <a16:creationId xmlns:a16="http://schemas.microsoft.com/office/drawing/2014/main" id="{175D0342-EA5A-C086-7B97-41C5688088D3}"/>
              </a:ext>
            </a:extLst>
          </p:cNvPr>
          <p:cNvSpPr/>
          <p:nvPr/>
        </p:nvSpPr>
        <p:spPr>
          <a:xfrm>
            <a:off x="159542" y="2818529"/>
            <a:ext cx="1256370" cy="1328860"/>
          </a:xfrm>
          <a:prstGeom prst="roundRect">
            <a:avLst/>
          </a:prstGeom>
          <a:solidFill>
            <a:schemeClr val="bg2">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err="1">
                <a:ln>
                  <a:noFill/>
                </a:ln>
                <a:solidFill>
                  <a:srgbClr val="000000"/>
                </a:solidFill>
                <a:effectLst/>
                <a:uLnTx/>
                <a:uFillTx/>
                <a:latin typeface="Politie Text"/>
                <a:ea typeface="+mn-ea"/>
                <a:cs typeface="+mn-cs"/>
              </a:rPr>
              <a:t>Quickscan</a:t>
            </a:r>
            <a:endParaRPr kumimoji="0" lang="nl-NL" sz="1235" b="1" i="0" u="none" strike="noStrike" kern="1200" cap="none" spc="0" normalizeH="0" baseline="0" noProof="0" dirty="0">
              <a:ln>
                <a:noFill/>
              </a:ln>
              <a:solidFill>
                <a:srgbClr val="000000"/>
              </a:solidFill>
              <a:effectLst/>
              <a:uLnTx/>
              <a:uFillTx/>
              <a:latin typeface="Politie Text"/>
              <a:ea typeface="+mn-ea"/>
              <a:cs typeface="+mn-cs"/>
            </a:endParaRPr>
          </a:p>
          <a:p>
            <a:pPr marL="158202" marR="0" lvl="0" indent="-158202" algn="l" defTabSz="10364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Binnen KRAAI?</a:t>
            </a:r>
          </a:p>
          <a:p>
            <a:pPr marL="158202" marR="0" lvl="0" indent="-158202" algn="l" defTabSz="10364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Risicoprofiel?</a:t>
            </a:r>
          </a:p>
        </p:txBody>
      </p:sp>
      <p:sp>
        <p:nvSpPr>
          <p:cNvPr id="75" name="Rechthoek: afgeronde hoeken 74">
            <a:extLst>
              <a:ext uri="{FF2B5EF4-FFF2-40B4-BE49-F238E27FC236}">
                <a16:creationId xmlns:a16="http://schemas.microsoft.com/office/drawing/2014/main" id="{FA3823FF-1C20-94D5-A708-083C64CB5CC6}"/>
              </a:ext>
            </a:extLst>
          </p:cNvPr>
          <p:cNvSpPr/>
          <p:nvPr/>
        </p:nvSpPr>
        <p:spPr>
          <a:xfrm>
            <a:off x="1444399" y="789296"/>
            <a:ext cx="1355038" cy="1104326"/>
          </a:xfrm>
          <a:prstGeom prst="roundRect">
            <a:avLst/>
          </a:prstGeom>
          <a:solidFill>
            <a:schemeClr val="bg2">
              <a:lumMod val="9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t"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Algoritme-bibliotheek</a:t>
            </a:r>
          </a:p>
          <a:p>
            <a:pPr marL="0" marR="0" lvl="0" indent="0" algn="l" defTabSz="1036411" rtl="0" eaLnBrk="1" fontAlgn="auto" latinLnBrk="0" hangingPunct="1">
              <a:lnSpc>
                <a:spcPct val="100000"/>
              </a:lnSpc>
              <a:spcBef>
                <a:spcPts val="0"/>
              </a:spcBef>
              <a:spcAft>
                <a:spcPts val="0"/>
              </a:spcAft>
              <a:buClrTx/>
              <a:buSzTx/>
              <a:buFontTx/>
              <a:buNone/>
              <a:tabLst/>
              <a:defRPr/>
            </a:pPr>
            <a:endParaRPr kumimoji="0" lang="nl-NL" sz="1058" b="1" i="0" u="none" strike="noStrike" kern="1200" cap="none" spc="0" normalizeH="0" baseline="0" noProof="0" dirty="0">
              <a:ln>
                <a:noFill/>
              </a:ln>
              <a:solidFill>
                <a:srgbClr val="000000"/>
              </a:solidFill>
              <a:effectLst/>
              <a:uLnTx/>
              <a:uFillTx/>
              <a:latin typeface="Politie Text"/>
              <a:ea typeface="+mn-ea"/>
              <a:cs typeface="+mn-cs"/>
            </a:endParaRP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1" u="none" strike="noStrike" kern="1200" cap="none" spc="0" normalizeH="0" baseline="0" noProof="0" dirty="0">
                <a:ln>
                  <a:noFill/>
                </a:ln>
                <a:solidFill>
                  <a:srgbClr val="000000"/>
                </a:solidFill>
                <a:effectLst/>
                <a:uLnTx/>
                <a:uFillTx/>
                <a:latin typeface="Politie Text"/>
                <a:ea typeface="+mn-ea"/>
                <a:cs typeface="+mn-cs"/>
              </a:rPr>
              <a:t>&gt;&gt;&gt;</a:t>
            </a:r>
            <a:r>
              <a:rPr kumimoji="0" lang="nl-NL" sz="1058" b="1" i="1" u="none" strike="noStrike" kern="1200" cap="none" spc="0" normalizeH="0" baseline="0" noProof="0" dirty="0">
                <a:ln>
                  <a:noFill/>
                </a:ln>
                <a:solidFill>
                  <a:srgbClr val="000000"/>
                </a:solidFill>
                <a:effectLst/>
                <a:uLnTx/>
                <a:uFillTx/>
                <a:latin typeface="Politie Text"/>
                <a:ea typeface="+mn-ea"/>
                <a:cs typeface="+mn-cs"/>
              </a:rPr>
              <a:t> </a:t>
            </a:r>
            <a:r>
              <a:rPr kumimoji="0" lang="nl-NL" sz="1058" b="0" i="1" u="none" strike="noStrike" kern="1200" cap="none" spc="0" normalizeH="0" baseline="0" noProof="0" dirty="0">
                <a:ln>
                  <a:noFill/>
                </a:ln>
                <a:solidFill>
                  <a:srgbClr val="000000"/>
                </a:solidFill>
                <a:effectLst/>
                <a:uLnTx/>
                <a:uFillTx/>
                <a:latin typeface="Politie Text"/>
                <a:ea typeface="+mn-ea"/>
                <a:cs typeface="+mn-cs"/>
              </a:rPr>
              <a:t>1</a:t>
            </a:r>
            <a:r>
              <a:rPr kumimoji="0" lang="nl-NL" sz="1058" b="0" i="1" u="none" strike="noStrike" kern="1200" cap="none" spc="0" normalizeH="0" baseline="30000" noProof="0" dirty="0">
                <a:ln>
                  <a:noFill/>
                </a:ln>
                <a:solidFill>
                  <a:srgbClr val="000000"/>
                </a:solidFill>
                <a:effectLst/>
                <a:uLnTx/>
                <a:uFillTx/>
                <a:latin typeface="Politie Text"/>
                <a:ea typeface="+mn-ea"/>
                <a:cs typeface="+mn-cs"/>
              </a:rPr>
              <a:t>e</a:t>
            </a:r>
            <a:r>
              <a:rPr kumimoji="0" lang="nl-NL" sz="1058" b="0" i="1" u="none" strike="noStrike" kern="1200" cap="none" spc="0" normalizeH="0" baseline="0" noProof="0" dirty="0">
                <a:ln>
                  <a:noFill/>
                </a:ln>
                <a:solidFill>
                  <a:srgbClr val="000000"/>
                </a:solidFill>
                <a:effectLst/>
                <a:uLnTx/>
                <a:uFillTx/>
                <a:latin typeface="Politie Text"/>
                <a:ea typeface="+mn-ea"/>
                <a:cs typeface="+mn-cs"/>
              </a:rPr>
              <a:t> registratie</a:t>
            </a:r>
          </a:p>
        </p:txBody>
      </p:sp>
      <p:pic>
        <p:nvPicPr>
          <p:cNvPr id="22" name="Afbeelding 21">
            <a:extLst>
              <a:ext uri="{FF2B5EF4-FFF2-40B4-BE49-F238E27FC236}">
                <a16:creationId xmlns:a16="http://schemas.microsoft.com/office/drawing/2014/main" id="{D9F4C83B-F89A-D27D-EAE7-6DE08129ABEB}"/>
              </a:ext>
            </a:extLst>
          </p:cNvPr>
          <p:cNvPicPr>
            <a:picLocks noChangeAspect="1"/>
          </p:cNvPicPr>
          <p:nvPr/>
        </p:nvPicPr>
        <p:blipFill>
          <a:blip r:embed="rId2"/>
          <a:stretch>
            <a:fillRect/>
          </a:stretch>
        </p:blipFill>
        <p:spPr>
          <a:xfrm>
            <a:off x="6630212" y="870498"/>
            <a:ext cx="448528" cy="314820"/>
          </a:xfrm>
          <a:prstGeom prst="rect">
            <a:avLst/>
          </a:prstGeom>
          <a:solidFill>
            <a:schemeClr val="accent2"/>
          </a:solidFill>
        </p:spPr>
      </p:pic>
      <p:pic>
        <p:nvPicPr>
          <p:cNvPr id="26" name="Afbeelding 25" descr="Afbeelding met schermopname, Graphics, ontwerp&#10;&#10;Automatisch gegenereerde beschrijving">
            <a:extLst>
              <a:ext uri="{FF2B5EF4-FFF2-40B4-BE49-F238E27FC236}">
                <a16:creationId xmlns:a16="http://schemas.microsoft.com/office/drawing/2014/main" id="{D27BB576-107C-41A4-9ADC-3AEA43C6A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2" y="834735"/>
            <a:ext cx="350584" cy="350584"/>
          </a:xfrm>
          <a:prstGeom prst="rect">
            <a:avLst/>
          </a:prstGeom>
        </p:spPr>
      </p:pic>
      <p:pic>
        <p:nvPicPr>
          <p:cNvPr id="28" name="Afbeelding 27">
            <a:extLst>
              <a:ext uri="{FF2B5EF4-FFF2-40B4-BE49-F238E27FC236}">
                <a16:creationId xmlns:a16="http://schemas.microsoft.com/office/drawing/2014/main" id="{D4252E28-7541-A2B7-6BE6-DAE4D904B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716" y="853617"/>
            <a:ext cx="374352" cy="374352"/>
          </a:xfrm>
          <a:prstGeom prst="rect">
            <a:avLst/>
          </a:prstGeom>
        </p:spPr>
      </p:pic>
      <p:sp>
        <p:nvSpPr>
          <p:cNvPr id="31" name="Pijl: vijfhoek 30">
            <a:extLst>
              <a:ext uri="{FF2B5EF4-FFF2-40B4-BE49-F238E27FC236}">
                <a16:creationId xmlns:a16="http://schemas.microsoft.com/office/drawing/2014/main" id="{2FF409B7-7449-3482-DC38-F5241843DC08}"/>
              </a:ext>
            </a:extLst>
          </p:cNvPr>
          <p:cNvSpPr/>
          <p:nvPr/>
        </p:nvSpPr>
        <p:spPr>
          <a:xfrm rot="5400000">
            <a:off x="4199880" y="3031959"/>
            <a:ext cx="506487" cy="200817"/>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Politie Text"/>
              <a:ea typeface="+mn-ea"/>
              <a:cs typeface="+mn-cs"/>
            </a:endParaRPr>
          </a:p>
        </p:txBody>
      </p:sp>
      <p:cxnSp>
        <p:nvCxnSpPr>
          <p:cNvPr id="36" name="Rechte verbindingslijn 35">
            <a:extLst>
              <a:ext uri="{FF2B5EF4-FFF2-40B4-BE49-F238E27FC236}">
                <a16:creationId xmlns:a16="http://schemas.microsoft.com/office/drawing/2014/main" id="{953B2F71-726F-167B-B2BF-8A2AA78047E5}"/>
              </a:ext>
            </a:extLst>
          </p:cNvPr>
          <p:cNvCxnSpPr>
            <a:cxnSpLocks/>
          </p:cNvCxnSpPr>
          <p:nvPr/>
        </p:nvCxnSpPr>
        <p:spPr>
          <a:xfrm>
            <a:off x="184973" y="2347222"/>
            <a:ext cx="11753497" cy="391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CE9FF51E-FBA5-E3DC-94FF-5B7B126CA3F7}"/>
              </a:ext>
            </a:extLst>
          </p:cNvPr>
          <p:cNvCxnSpPr>
            <a:cxnSpLocks/>
          </p:cNvCxnSpPr>
          <p:nvPr/>
        </p:nvCxnSpPr>
        <p:spPr>
          <a:xfrm>
            <a:off x="184973" y="2062338"/>
            <a:ext cx="0" cy="60331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0A8565AB-8620-5B1F-82F8-9C8D16C19D3D}"/>
              </a:ext>
            </a:extLst>
          </p:cNvPr>
          <p:cNvCxnSpPr>
            <a:cxnSpLocks/>
          </p:cNvCxnSpPr>
          <p:nvPr/>
        </p:nvCxnSpPr>
        <p:spPr>
          <a:xfrm>
            <a:off x="11938470" y="2030135"/>
            <a:ext cx="0" cy="6509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Rechthoek: afgeronde hoeken 40">
            <a:extLst>
              <a:ext uri="{FF2B5EF4-FFF2-40B4-BE49-F238E27FC236}">
                <a16:creationId xmlns:a16="http://schemas.microsoft.com/office/drawing/2014/main" id="{84E185C1-78A1-2999-F0A9-B222C17CE1B3}"/>
              </a:ext>
            </a:extLst>
          </p:cNvPr>
          <p:cNvSpPr/>
          <p:nvPr/>
        </p:nvSpPr>
        <p:spPr>
          <a:xfrm>
            <a:off x="177904" y="796352"/>
            <a:ext cx="1159891" cy="1108217"/>
          </a:xfrm>
          <a:prstGeom prst="roundRect">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t"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411" b="1" i="0" u="none" strike="noStrike" kern="1200" cap="none" spc="0" normalizeH="0" baseline="0" noProof="0" dirty="0">
                <a:ln>
                  <a:noFill/>
                </a:ln>
                <a:solidFill>
                  <a:srgbClr val="000000"/>
                </a:solidFill>
                <a:effectLst/>
                <a:uLnTx/>
                <a:uFillTx/>
                <a:latin typeface="Politie Text"/>
                <a:ea typeface="+mn-ea"/>
                <a:cs typeface="+mn-cs"/>
              </a:rPr>
              <a:t>Start </a:t>
            </a:r>
            <a:r>
              <a:rPr kumimoji="0" lang="nl-NL" sz="1058" b="0" i="0" u="none" strike="noStrike" kern="1200" cap="none" spc="0" normalizeH="0" baseline="0" noProof="0" dirty="0">
                <a:ln>
                  <a:noFill/>
                </a:ln>
                <a:solidFill>
                  <a:srgbClr val="000000"/>
                </a:solidFill>
                <a:effectLst/>
                <a:uLnTx/>
                <a:uFillTx/>
                <a:latin typeface="Politie Text"/>
                <a:ea typeface="+mn-ea"/>
                <a:cs typeface="+mn-cs"/>
              </a:rPr>
              <a:t>Probleem, wens, opdracht</a:t>
            </a:r>
            <a:endParaRPr kumimoji="0" lang="nl-NL" sz="1411" b="0" i="0" u="none" strike="noStrike" kern="1200" cap="none" spc="0" normalizeH="0" baseline="0" noProof="0" dirty="0">
              <a:ln>
                <a:noFill/>
              </a:ln>
              <a:solidFill>
                <a:srgbClr val="000000"/>
              </a:solidFill>
              <a:effectLst/>
              <a:uLnTx/>
              <a:uFillTx/>
              <a:latin typeface="Politie Text"/>
              <a:ea typeface="+mn-ea"/>
              <a:cs typeface="+mn-cs"/>
            </a:endParaRPr>
          </a:p>
        </p:txBody>
      </p:sp>
      <p:pic>
        <p:nvPicPr>
          <p:cNvPr id="48" name="Afbeelding 47">
            <a:extLst>
              <a:ext uri="{FF2B5EF4-FFF2-40B4-BE49-F238E27FC236}">
                <a16:creationId xmlns:a16="http://schemas.microsoft.com/office/drawing/2014/main" id="{A0A9B53A-EDC0-C9DE-EFD7-CF6FA89AA0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689" y="2822193"/>
            <a:ext cx="444514" cy="444366"/>
          </a:xfrm>
          <a:prstGeom prst="rect">
            <a:avLst/>
          </a:prstGeom>
        </p:spPr>
      </p:pic>
      <p:pic>
        <p:nvPicPr>
          <p:cNvPr id="49" name="Afbeelding 48">
            <a:extLst>
              <a:ext uri="{FF2B5EF4-FFF2-40B4-BE49-F238E27FC236}">
                <a16:creationId xmlns:a16="http://schemas.microsoft.com/office/drawing/2014/main" id="{3FEC7F39-A1E1-2271-6412-EF268CC6BE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688" y="2818529"/>
            <a:ext cx="451693" cy="451693"/>
          </a:xfrm>
          <a:prstGeom prst="rect">
            <a:avLst/>
          </a:prstGeom>
        </p:spPr>
      </p:pic>
      <p:pic>
        <p:nvPicPr>
          <p:cNvPr id="76" name="Afbeelding 75">
            <a:extLst>
              <a:ext uri="{FF2B5EF4-FFF2-40B4-BE49-F238E27FC236}">
                <a16:creationId xmlns:a16="http://schemas.microsoft.com/office/drawing/2014/main" id="{4BA0924D-DFB2-8D57-3F01-9A62D822A6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740" y="1521344"/>
            <a:ext cx="320120" cy="320120"/>
          </a:xfrm>
          <a:prstGeom prst="rect">
            <a:avLst/>
          </a:prstGeom>
        </p:spPr>
      </p:pic>
      <p:sp>
        <p:nvSpPr>
          <p:cNvPr id="85" name="Rechthoek: afgeronde hoeken 84">
            <a:extLst>
              <a:ext uri="{FF2B5EF4-FFF2-40B4-BE49-F238E27FC236}">
                <a16:creationId xmlns:a16="http://schemas.microsoft.com/office/drawing/2014/main" id="{DD3A2C43-4AF4-91F1-D56C-51C3E9DF5F1F}"/>
              </a:ext>
            </a:extLst>
          </p:cNvPr>
          <p:cNvSpPr/>
          <p:nvPr/>
        </p:nvSpPr>
        <p:spPr>
          <a:xfrm>
            <a:off x="1532906" y="2824742"/>
            <a:ext cx="2291203" cy="1027463"/>
          </a:xfrm>
          <a:prstGeom prst="roundRect">
            <a:avLst>
              <a:gd name="adj" fmla="val 12989"/>
            </a:avLst>
          </a:prstGeom>
          <a:solidFill>
            <a:schemeClr val="bg2">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Algoritmekader politie </a:t>
            </a:r>
          </a:p>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60" b="0" i="0" u="none" strike="noStrike" kern="1200" cap="none" spc="0" normalizeH="0" baseline="0" noProof="0" dirty="0">
                <a:ln>
                  <a:noFill/>
                </a:ln>
                <a:solidFill>
                  <a:srgbClr val="000000"/>
                </a:solidFill>
                <a:effectLst/>
                <a:uLnTx/>
                <a:uFillTx/>
                <a:latin typeface="Politie Text"/>
                <a:ea typeface="+mn-ea"/>
                <a:cs typeface="+mn-cs"/>
              </a:rPr>
              <a:t>Kwaliteitsvereisten</a:t>
            </a:r>
            <a:r>
              <a:rPr kumimoji="0" lang="nl-NL" sz="1235" b="0" i="0" u="none" strike="noStrike" kern="1200" cap="none" spc="0" normalizeH="0" baseline="0" noProof="0" dirty="0">
                <a:ln>
                  <a:noFill/>
                </a:ln>
                <a:solidFill>
                  <a:srgbClr val="000000"/>
                </a:solidFill>
                <a:effectLst/>
                <a:uLnTx/>
                <a:uFillTx/>
                <a:latin typeface="Politie Text"/>
                <a:ea typeface="+mn-ea"/>
                <a:cs typeface="+mn-cs"/>
              </a:rPr>
              <a:t>  </a:t>
            </a:r>
          </a:p>
        </p:txBody>
      </p:sp>
      <p:cxnSp>
        <p:nvCxnSpPr>
          <p:cNvPr id="87" name="Rechte verbindingslijn met pijl 86">
            <a:extLst>
              <a:ext uri="{FF2B5EF4-FFF2-40B4-BE49-F238E27FC236}">
                <a16:creationId xmlns:a16="http://schemas.microsoft.com/office/drawing/2014/main" id="{AAF296AF-560F-D1F1-7904-3D272C792BA9}"/>
              </a:ext>
            </a:extLst>
          </p:cNvPr>
          <p:cNvCxnSpPr>
            <a:cxnSpLocks/>
          </p:cNvCxnSpPr>
          <p:nvPr/>
        </p:nvCxnSpPr>
        <p:spPr>
          <a:xfrm>
            <a:off x="4949396" y="3442306"/>
            <a:ext cx="629625" cy="0"/>
          </a:xfrm>
          <a:prstGeom prst="straightConnector1">
            <a:avLst/>
          </a:prstGeom>
          <a:ln w="28575">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2" name="Rechte verbindingslijn met pijl 91">
            <a:extLst>
              <a:ext uri="{FF2B5EF4-FFF2-40B4-BE49-F238E27FC236}">
                <a16:creationId xmlns:a16="http://schemas.microsoft.com/office/drawing/2014/main" id="{61890D68-2226-C11F-1D77-829B240C9B9F}"/>
              </a:ext>
            </a:extLst>
          </p:cNvPr>
          <p:cNvCxnSpPr>
            <a:cxnSpLocks/>
          </p:cNvCxnSpPr>
          <p:nvPr/>
        </p:nvCxnSpPr>
        <p:spPr>
          <a:xfrm flipH="1">
            <a:off x="3816905" y="3442306"/>
            <a:ext cx="1076225" cy="0"/>
          </a:xfrm>
          <a:prstGeom prst="straightConnector1">
            <a:avLst/>
          </a:prstGeom>
          <a:ln w="28575">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9" name="Afbeelding 98" descr="Afbeelding met cirkel, symbool, Graphics, schermopname&#10;&#10;Automatisch gegenereerde beschrijving">
            <a:extLst>
              <a:ext uri="{FF2B5EF4-FFF2-40B4-BE49-F238E27FC236}">
                <a16:creationId xmlns:a16="http://schemas.microsoft.com/office/drawing/2014/main" id="{5AB40A62-3AFC-7E9E-5604-90E9854951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5310" y="2825635"/>
            <a:ext cx="440730" cy="440730"/>
          </a:xfrm>
          <a:prstGeom prst="rect">
            <a:avLst/>
          </a:prstGeom>
        </p:spPr>
      </p:pic>
      <p:sp>
        <p:nvSpPr>
          <p:cNvPr id="105" name="Pijl: vijfhoek 104">
            <a:extLst>
              <a:ext uri="{FF2B5EF4-FFF2-40B4-BE49-F238E27FC236}">
                <a16:creationId xmlns:a16="http://schemas.microsoft.com/office/drawing/2014/main" id="{E0A520D5-D53A-1A23-8019-6CAA3C424115}"/>
              </a:ext>
            </a:extLst>
          </p:cNvPr>
          <p:cNvSpPr/>
          <p:nvPr/>
        </p:nvSpPr>
        <p:spPr>
          <a:xfrm rot="5400000">
            <a:off x="3882068" y="3031958"/>
            <a:ext cx="506487" cy="200817"/>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Politie Text"/>
              <a:ea typeface="+mn-ea"/>
              <a:cs typeface="+mn-cs"/>
            </a:endParaRPr>
          </a:p>
        </p:txBody>
      </p:sp>
      <p:sp>
        <p:nvSpPr>
          <p:cNvPr id="106" name="Pijl: vijfhoek 105">
            <a:extLst>
              <a:ext uri="{FF2B5EF4-FFF2-40B4-BE49-F238E27FC236}">
                <a16:creationId xmlns:a16="http://schemas.microsoft.com/office/drawing/2014/main" id="{C0E49A10-A16D-2140-AA5B-2F76DAED2759}"/>
              </a:ext>
            </a:extLst>
          </p:cNvPr>
          <p:cNvSpPr/>
          <p:nvPr/>
        </p:nvSpPr>
        <p:spPr>
          <a:xfrm rot="5400000">
            <a:off x="4686662" y="3036489"/>
            <a:ext cx="506487" cy="200817"/>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Politie Text"/>
              <a:ea typeface="+mn-ea"/>
              <a:cs typeface="+mn-cs"/>
            </a:endParaRPr>
          </a:p>
        </p:txBody>
      </p:sp>
      <p:pic>
        <p:nvPicPr>
          <p:cNvPr id="107" name="Afbeelding 106" descr="Afbeelding met Graphics, symbool, cirkel, grafische vormgeving&#10;&#10;Automatisch gegenereerde beschrijving">
            <a:extLst>
              <a:ext uri="{FF2B5EF4-FFF2-40B4-BE49-F238E27FC236}">
                <a16:creationId xmlns:a16="http://schemas.microsoft.com/office/drawing/2014/main" id="{2B8F1C3A-0A82-DE18-C6D5-19C861FAAA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9054" y="2892431"/>
            <a:ext cx="346779" cy="346779"/>
          </a:xfrm>
          <a:prstGeom prst="rect">
            <a:avLst/>
          </a:prstGeom>
          <a:solidFill>
            <a:schemeClr val="accent2"/>
          </a:solidFill>
        </p:spPr>
      </p:pic>
      <p:pic>
        <p:nvPicPr>
          <p:cNvPr id="108" name="Afbeelding 107">
            <a:extLst>
              <a:ext uri="{FF2B5EF4-FFF2-40B4-BE49-F238E27FC236}">
                <a16:creationId xmlns:a16="http://schemas.microsoft.com/office/drawing/2014/main" id="{04331606-EC37-B49E-43BB-09E887860F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2610" y="2924138"/>
            <a:ext cx="346780" cy="346780"/>
          </a:xfrm>
          <a:prstGeom prst="rect">
            <a:avLst/>
          </a:prstGeom>
        </p:spPr>
      </p:pic>
      <p:sp>
        <p:nvSpPr>
          <p:cNvPr id="117" name="Pijl: vijfhoek 116">
            <a:extLst>
              <a:ext uri="{FF2B5EF4-FFF2-40B4-BE49-F238E27FC236}">
                <a16:creationId xmlns:a16="http://schemas.microsoft.com/office/drawing/2014/main" id="{30A3D7B3-FED6-DB0E-4D5A-1A841E178942}"/>
              </a:ext>
            </a:extLst>
          </p:cNvPr>
          <p:cNvSpPr/>
          <p:nvPr/>
        </p:nvSpPr>
        <p:spPr>
          <a:xfrm rot="5400000">
            <a:off x="4980632" y="3038129"/>
            <a:ext cx="506487" cy="200817"/>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Politie Text"/>
              <a:ea typeface="+mn-ea"/>
              <a:cs typeface="+mn-cs"/>
            </a:endParaRPr>
          </a:p>
        </p:txBody>
      </p:sp>
      <p:graphicFrame>
        <p:nvGraphicFramePr>
          <p:cNvPr id="131" name="Diagram 130">
            <a:extLst>
              <a:ext uri="{FF2B5EF4-FFF2-40B4-BE49-F238E27FC236}">
                <a16:creationId xmlns:a16="http://schemas.microsoft.com/office/drawing/2014/main" id="{121ED43A-7F03-67B0-EE63-045435CD85F0}"/>
              </a:ext>
            </a:extLst>
          </p:cNvPr>
          <p:cNvGraphicFramePr/>
          <p:nvPr/>
        </p:nvGraphicFramePr>
        <p:xfrm>
          <a:off x="9900755" y="605057"/>
          <a:ext cx="2101846" cy="168711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3" name="Rechthoek 132">
            <a:extLst>
              <a:ext uri="{FF2B5EF4-FFF2-40B4-BE49-F238E27FC236}">
                <a16:creationId xmlns:a16="http://schemas.microsoft.com/office/drawing/2014/main" id="{5A269A50-8B02-87B5-1F7D-7DE934B51442}"/>
              </a:ext>
            </a:extLst>
          </p:cNvPr>
          <p:cNvSpPr/>
          <p:nvPr/>
        </p:nvSpPr>
        <p:spPr>
          <a:xfrm>
            <a:off x="159541" y="557125"/>
            <a:ext cx="2013731" cy="155261"/>
          </a:xfrm>
          <a:prstGeom prst="rect">
            <a:avLst/>
          </a:prstGeom>
          <a:solidFill>
            <a:schemeClr val="accent5">
              <a:lumMod val="25000"/>
              <a:lumOff val="75000"/>
            </a:schemeClr>
          </a:solidFill>
          <a:ln>
            <a:solidFill>
              <a:schemeClr val="accent5">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058" b="1" i="0" u="none" strike="noStrike" kern="1200" cap="none" spc="0" normalizeH="0" baseline="0" noProof="0" dirty="0">
                <a:ln>
                  <a:noFill/>
                </a:ln>
                <a:solidFill>
                  <a:srgbClr val="FFFFFF"/>
                </a:solidFill>
                <a:effectLst/>
                <a:uLnTx/>
                <a:uFillTx/>
                <a:latin typeface="Politie Text"/>
                <a:ea typeface="+mn-ea"/>
                <a:cs typeface="+mn-cs"/>
              </a:rPr>
              <a:t>Voorbereiding</a:t>
            </a:r>
          </a:p>
        </p:txBody>
      </p:sp>
      <p:sp>
        <p:nvSpPr>
          <p:cNvPr id="134" name="Rechthoek 133">
            <a:extLst>
              <a:ext uri="{FF2B5EF4-FFF2-40B4-BE49-F238E27FC236}">
                <a16:creationId xmlns:a16="http://schemas.microsoft.com/office/drawing/2014/main" id="{25803F50-C394-A792-A66D-A22ACE32E25C}"/>
              </a:ext>
            </a:extLst>
          </p:cNvPr>
          <p:cNvSpPr/>
          <p:nvPr/>
        </p:nvSpPr>
        <p:spPr>
          <a:xfrm>
            <a:off x="2236836" y="557126"/>
            <a:ext cx="6420913" cy="161846"/>
          </a:xfrm>
          <a:prstGeom prst="rect">
            <a:avLst/>
          </a:prstGeom>
          <a:solidFill>
            <a:schemeClr val="accent5">
              <a:lumMod val="50000"/>
              <a:lumOff val="50000"/>
            </a:schemeClr>
          </a:solidFill>
          <a:ln>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058" b="1" i="0" u="none" strike="noStrike" kern="1200" cap="none" spc="0" normalizeH="0" baseline="0" noProof="0" dirty="0">
                <a:ln>
                  <a:noFill/>
                </a:ln>
                <a:solidFill>
                  <a:srgbClr val="FFFFFF"/>
                </a:solidFill>
                <a:effectLst/>
                <a:uLnTx/>
                <a:uFillTx/>
                <a:latin typeface="Politie Text"/>
                <a:ea typeface="+mn-ea"/>
                <a:cs typeface="+mn-cs"/>
              </a:rPr>
              <a:t>Ontwikkeling</a:t>
            </a:r>
          </a:p>
        </p:txBody>
      </p:sp>
      <p:sp>
        <p:nvSpPr>
          <p:cNvPr id="136" name="Rechthoek 135">
            <a:extLst>
              <a:ext uri="{FF2B5EF4-FFF2-40B4-BE49-F238E27FC236}">
                <a16:creationId xmlns:a16="http://schemas.microsoft.com/office/drawing/2014/main" id="{35EE524C-2E34-B636-D1B4-26E659F72805}"/>
              </a:ext>
            </a:extLst>
          </p:cNvPr>
          <p:cNvSpPr/>
          <p:nvPr/>
        </p:nvSpPr>
        <p:spPr>
          <a:xfrm>
            <a:off x="8721314" y="557126"/>
            <a:ext cx="3242822" cy="155260"/>
          </a:xfrm>
          <a:prstGeom prst="rect">
            <a:avLst/>
          </a:prstGeom>
          <a:solidFill>
            <a:schemeClr val="accent5">
              <a:lumMod val="90000"/>
              <a:lumOff val="10000"/>
            </a:schemeClr>
          </a:solidFill>
          <a:ln>
            <a:solidFill>
              <a:schemeClr val="accent5">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058" b="1" i="0" u="none" strike="noStrike" kern="1200" cap="none" spc="0" normalizeH="0" baseline="0" noProof="0" dirty="0">
                <a:ln>
                  <a:noFill/>
                </a:ln>
                <a:solidFill>
                  <a:srgbClr val="FFFFFF"/>
                </a:solidFill>
                <a:effectLst/>
                <a:uLnTx/>
                <a:uFillTx/>
                <a:latin typeface="Politie Text"/>
                <a:ea typeface="+mn-ea"/>
                <a:cs typeface="+mn-cs"/>
              </a:rPr>
              <a:t>Gebruik</a:t>
            </a:r>
          </a:p>
        </p:txBody>
      </p:sp>
      <p:pic>
        <p:nvPicPr>
          <p:cNvPr id="139" name="Afbeelding 138" descr="Afbeelding met schermopname, Graphics, ontwerp&#10;&#10;Automatisch gegenereerde beschrijving">
            <a:extLst>
              <a:ext uri="{FF2B5EF4-FFF2-40B4-BE49-F238E27FC236}">
                <a16:creationId xmlns:a16="http://schemas.microsoft.com/office/drawing/2014/main" id="{8507F0A2-F907-7B08-6163-29407CB13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5697" y="2869546"/>
            <a:ext cx="454573" cy="454573"/>
          </a:xfrm>
          <a:prstGeom prst="rect">
            <a:avLst/>
          </a:prstGeom>
          <a:solidFill>
            <a:schemeClr val="bg2">
              <a:lumMod val="90000"/>
            </a:schemeClr>
          </a:solidFill>
        </p:spPr>
      </p:pic>
      <p:pic>
        <p:nvPicPr>
          <p:cNvPr id="142" name="Afbeelding 141" descr="Afbeelding met Graphics, kunst, ontwerp, creativiteit&#10;&#10;Automatisch gegenereerde beschrijving">
            <a:extLst>
              <a:ext uri="{FF2B5EF4-FFF2-40B4-BE49-F238E27FC236}">
                <a16:creationId xmlns:a16="http://schemas.microsoft.com/office/drawing/2014/main" id="{B409C4D0-839F-7211-667F-330A1E3744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4107357">
            <a:off x="8504484" y="1476005"/>
            <a:ext cx="893389" cy="893389"/>
          </a:xfrm>
          <a:prstGeom prst="rect">
            <a:avLst/>
          </a:prstGeom>
        </p:spPr>
      </p:pic>
      <p:sp>
        <p:nvSpPr>
          <p:cNvPr id="143" name="Rechthoek: afgeronde hoeken 142">
            <a:extLst>
              <a:ext uri="{FF2B5EF4-FFF2-40B4-BE49-F238E27FC236}">
                <a16:creationId xmlns:a16="http://schemas.microsoft.com/office/drawing/2014/main" id="{B80FD093-DAA6-00C9-40A6-C647A26727F8}"/>
              </a:ext>
            </a:extLst>
          </p:cNvPr>
          <p:cNvSpPr/>
          <p:nvPr/>
        </p:nvSpPr>
        <p:spPr>
          <a:xfrm>
            <a:off x="8657749" y="783567"/>
            <a:ext cx="1391788" cy="444402"/>
          </a:xfrm>
          <a:prstGeom prst="roundRect">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t"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411" b="1" i="0" u="none" strike="noStrike" kern="1200" cap="none" spc="0" normalizeH="0" baseline="0" noProof="0" dirty="0">
                <a:ln>
                  <a:noFill/>
                </a:ln>
                <a:solidFill>
                  <a:srgbClr val="000000"/>
                </a:solidFill>
                <a:effectLst/>
                <a:uLnTx/>
                <a:uFillTx/>
                <a:latin typeface="Politie Text"/>
                <a:ea typeface="+mn-ea"/>
                <a:cs typeface="+mn-cs"/>
              </a:rPr>
              <a:t>Implementatie</a:t>
            </a:r>
          </a:p>
        </p:txBody>
      </p:sp>
      <p:pic>
        <p:nvPicPr>
          <p:cNvPr id="147" name="Afbeelding 146" descr="Afbeelding met schermopname, Graphics, symbool, Lettertype&#10;&#10;Automatisch gegenereerde beschrijving">
            <a:extLst>
              <a:ext uri="{FF2B5EF4-FFF2-40B4-BE49-F238E27FC236}">
                <a16:creationId xmlns:a16="http://schemas.microsoft.com/office/drawing/2014/main" id="{7FD7019A-1F2D-6F41-730B-0A6C1FDC00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V="1">
            <a:off x="10293895" y="2885294"/>
            <a:ext cx="400519" cy="400519"/>
          </a:xfrm>
          <a:prstGeom prst="rect">
            <a:avLst/>
          </a:prstGeom>
        </p:spPr>
      </p:pic>
      <p:pic>
        <p:nvPicPr>
          <p:cNvPr id="149" name="Afbeelding 148" descr="Afbeelding met Graphics, logo, symbool, grafische vormgeving&#10;&#10;Automatisch gegenereerde beschrijving">
            <a:extLst>
              <a:ext uri="{FF2B5EF4-FFF2-40B4-BE49-F238E27FC236}">
                <a16:creationId xmlns:a16="http://schemas.microsoft.com/office/drawing/2014/main" id="{3BB0681D-DDCC-8C03-DEF9-B14BB0DB638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05745" y="2833495"/>
            <a:ext cx="440730" cy="440730"/>
          </a:xfrm>
          <a:prstGeom prst="rect">
            <a:avLst/>
          </a:prstGeom>
        </p:spPr>
      </p:pic>
      <p:cxnSp>
        <p:nvCxnSpPr>
          <p:cNvPr id="6" name="Rechte verbindingslijn met pijl 5">
            <a:extLst>
              <a:ext uri="{FF2B5EF4-FFF2-40B4-BE49-F238E27FC236}">
                <a16:creationId xmlns:a16="http://schemas.microsoft.com/office/drawing/2014/main" id="{05C3CB76-AFE9-814A-D937-F3C4E60C078E}"/>
              </a:ext>
            </a:extLst>
          </p:cNvPr>
          <p:cNvCxnSpPr>
            <a:cxnSpLocks/>
          </p:cNvCxnSpPr>
          <p:nvPr/>
        </p:nvCxnSpPr>
        <p:spPr>
          <a:xfrm>
            <a:off x="177904" y="1732757"/>
            <a:ext cx="0" cy="28171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142CF0D1-FFEA-787E-105D-ED4018BAFF2E}"/>
              </a:ext>
            </a:extLst>
          </p:cNvPr>
          <p:cNvCxnSpPr>
            <a:cxnSpLocks/>
            <a:stCxn id="50" idx="0"/>
          </p:cNvCxnSpPr>
          <p:nvPr/>
        </p:nvCxnSpPr>
        <p:spPr>
          <a:xfrm flipV="1">
            <a:off x="787727" y="2360207"/>
            <a:ext cx="0" cy="45832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F09CFA8-1248-4D91-9701-AB95178104EF}"/>
              </a:ext>
            </a:extLst>
          </p:cNvPr>
          <p:cNvCxnSpPr/>
          <p:nvPr/>
        </p:nvCxnSpPr>
        <p:spPr>
          <a:xfrm flipV="1">
            <a:off x="2723215" y="2360207"/>
            <a:ext cx="0" cy="46322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0D3112EE-130D-D494-865B-D496F503EB70}"/>
              </a:ext>
            </a:extLst>
          </p:cNvPr>
          <p:cNvCxnSpPr/>
          <p:nvPr/>
        </p:nvCxnSpPr>
        <p:spPr>
          <a:xfrm>
            <a:off x="3435422" y="1921589"/>
            <a:ext cx="0" cy="3668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15E4DB34-D712-9F2E-9166-365F0A3EB171}"/>
              </a:ext>
            </a:extLst>
          </p:cNvPr>
          <p:cNvCxnSpPr>
            <a:cxnSpLocks/>
          </p:cNvCxnSpPr>
          <p:nvPr/>
        </p:nvCxnSpPr>
        <p:spPr>
          <a:xfrm>
            <a:off x="4162701" y="1913976"/>
            <a:ext cx="0" cy="37518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25DCE049-5E44-F5E2-19ED-4B3D68D25569}"/>
              </a:ext>
            </a:extLst>
          </p:cNvPr>
          <p:cNvCxnSpPr>
            <a:cxnSpLocks/>
          </p:cNvCxnSpPr>
          <p:nvPr/>
        </p:nvCxnSpPr>
        <p:spPr>
          <a:xfrm>
            <a:off x="4902271" y="1913976"/>
            <a:ext cx="0" cy="37518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97157AA1-FCD0-ABA0-0C8B-E0930365086B}"/>
              </a:ext>
            </a:extLst>
          </p:cNvPr>
          <p:cNvCxnSpPr/>
          <p:nvPr/>
        </p:nvCxnSpPr>
        <p:spPr>
          <a:xfrm flipH="1">
            <a:off x="2100295" y="1891671"/>
            <a:ext cx="57" cy="39486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80CA2760-3BC7-9DCD-7FF0-01615DEAEEA3}"/>
              </a:ext>
            </a:extLst>
          </p:cNvPr>
          <p:cNvCxnSpPr>
            <a:cxnSpLocks/>
          </p:cNvCxnSpPr>
          <p:nvPr/>
        </p:nvCxnSpPr>
        <p:spPr>
          <a:xfrm flipH="1">
            <a:off x="6438732" y="1895458"/>
            <a:ext cx="57" cy="39486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42899056-6AC5-67D5-E1CD-8165E01E0324}"/>
              </a:ext>
            </a:extLst>
          </p:cNvPr>
          <p:cNvCxnSpPr>
            <a:cxnSpLocks/>
          </p:cNvCxnSpPr>
          <p:nvPr/>
        </p:nvCxnSpPr>
        <p:spPr>
          <a:xfrm flipH="1" flipV="1">
            <a:off x="6263296" y="2380780"/>
            <a:ext cx="1" cy="4377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40965198-89C6-220F-404A-7406D57D9EDE}"/>
              </a:ext>
            </a:extLst>
          </p:cNvPr>
          <p:cNvCxnSpPr>
            <a:cxnSpLocks/>
          </p:cNvCxnSpPr>
          <p:nvPr/>
        </p:nvCxnSpPr>
        <p:spPr>
          <a:xfrm flipH="1">
            <a:off x="7906098" y="1890549"/>
            <a:ext cx="57" cy="39486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06D0B493-8B2D-5653-8547-ABEDB89804A9}"/>
              </a:ext>
            </a:extLst>
          </p:cNvPr>
          <p:cNvCxnSpPr>
            <a:cxnSpLocks/>
          </p:cNvCxnSpPr>
          <p:nvPr/>
        </p:nvCxnSpPr>
        <p:spPr>
          <a:xfrm flipV="1">
            <a:off x="8218000" y="2370274"/>
            <a:ext cx="0" cy="46322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7" name="Afbeelding 36" descr="Afbeelding met tandwiel, cirkel&#10;&#10;Automatisch gegenereerde beschrijving">
            <a:extLst>
              <a:ext uri="{FF2B5EF4-FFF2-40B4-BE49-F238E27FC236}">
                <a16:creationId xmlns:a16="http://schemas.microsoft.com/office/drawing/2014/main" id="{FA40B217-14DB-C8F3-AE9E-69FD954D912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9595287" y="2869546"/>
            <a:ext cx="553487" cy="553487"/>
          </a:xfrm>
          <a:prstGeom prst="rect">
            <a:avLst/>
          </a:prstGeom>
          <a:solidFill>
            <a:schemeClr val="bg2">
              <a:lumMod val="90000"/>
            </a:schemeClr>
          </a:solidFill>
        </p:spPr>
      </p:pic>
      <p:cxnSp>
        <p:nvCxnSpPr>
          <p:cNvPr id="38" name="Rechte verbindingslijn met pijl 37">
            <a:extLst>
              <a:ext uri="{FF2B5EF4-FFF2-40B4-BE49-F238E27FC236}">
                <a16:creationId xmlns:a16="http://schemas.microsoft.com/office/drawing/2014/main" id="{D987B23B-F68D-1755-A1A7-9C6F305C8D6F}"/>
              </a:ext>
            </a:extLst>
          </p:cNvPr>
          <p:cNvCxnSpPr/>
          <p:nvPr/>
        </p:nvCxnSpPr>
        <p:spPr>
          <a:xfrm flipV="1">
            <a:off x="10197808" y="2380780"/>
            <a:ext cx="0" cy="46322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97361E77-62EB-A852-218A-1B168143B145}"/>
              </a:ext>
            </a:extLst>
          </p:cNvPr>
          <p:cNvSpPr/>
          <p:nvPr/>
        </p:nvSpPr>
        <p:spPr>
          <a:xfrm>
            <a:off x="11290840" y="2844001"/>
            <a:ext cx="675616" cy="489664"/>
          </a:xfrm>
          <a:prstGeom prst="roundRect">
            <a:avLst/>
          </a:prstGeom>
          <a:solidFill>
            <a:schemeClr val="accent6">
              <a:lumMod val="40000"/>
              <a:lumOff val="60000"/>
            </a:schemeClr>
          </a:solid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[Exit]</a:t>
            </a:r>
            <a:endParaRPr kumimoji="0" lang="nl-NL" sz="1058" b="0" i="1" u="none" strike="noStrike" kern="1200" cap="none" spc="0" normalizeH="0" baseline="0" noProof="0" dirty="0">
              <a:ln>
                <a:noFill/>
              </a:ln>
              <a:solidFill>
                <a:srgbClr val="000000"/>
              </a:solidFill>
              <a:effectLst/>
              <a:uLnTx/>
              <a:uFillTx/>
              <a:latin typeface="Politie Text"/>
              <a:ea typeface="+mn-ea"/>
              <a:cs typeface="+mn-cs"/>
            </a:endParaRPr>
          </a:p>
        </p:txBody>
      </p:sp>
      <p:cxnSp>
        <p:nvCxnSpPr>
          <p:cNvPr id="43" name="Rechte verbindingslijn met pijl 42">
            <a:extLst>
              <a:ext uri="{FF2B5EF4-FFF2-40B4-BE49-F238E27FC236}">
                <a16:creationId xmlns:a16="http://schemas.microsoft.com/office/drawing/2014/main" id="{CFC58CC2-9908-8B71-63FE-E33728D5BF83}"/>
              </a:ext>
            </a:extLst>
          </p:cNvPr>
          <p:cNvCxnSpPr/>
          <p:nvPr/>
        </p:nvCxnSpPr>
        <p:spPr>
          <a:xfrm flipV="1">
            <a:off x="11628648" y="2391885"/>
            <a:ext cx="0" cy="463221"/>
          </a:xfrm>
          <a:prstGeom prst="straightConnector1">
            <a:avLst/>
          </a:prstGeom>
          <a:ln w="28575">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1DB27792-286D-C85E-A8EF-26AC0319B722}"/>
              </a:ext>
            </a:extLst>
          </p:cNvPr>
          <p:cNvSpPr txBox="1"/>
          <p:nvPr/>
        </p:nvSpPr>
        <p:spPr bwMode="auto">
          <a:xfrm>
            <a:off x="159541" y="17081"/>
            <a:ext cx="11837781" cy="472245"/>
          </a:xfrm>
          <a:prstGeom prst="rect">
            <a:avLst/>
          </a:prstGeom>
          <a:solidFill>
            <a:schemeClr val="tx2"/>
          </a:solidFill>
          <a:ln w="12700">
            <a:solidFill>
              <a:schemeClr val="tx2"/>
            </a:solidFill>
            <a:miter lim="800000"/>
            <a:headEnd/>
            <a:tailEnd/>
          </a:ln>
          <a:effectLst/>
        </p:spPr>
        <p:txBody>
          <a:bodyPr wrap="square" lIns="63500" rtlCol="0" anchor="ctr">
            <a:spAutoFit/>
          </a:bodyPr>
          <a:lstStyle/>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411" b="1" i="0" u="none" strike="noStrike" kern="1200" cap="none" spc="0" normalizeH="0" baseline="0" noProof="0" dirty="0">
                <a:ln>
                  <a:noFill/>
                </a:ln>
                <a:solidFill>
                  <a:srgbClr val="FFFFFF"/>
                </a:solidFill>
                <a:effectLst/>
                <a:uLnTx/>
                <a:uFillTx/>
                <a:latin typeface="Politie Text"/>
                <a:ea typeface="+mn-ea"/>
                <a:cs typeface="+mn-cs"/>
              </a:rPr>
              <a:t>Proces KRAAI</a:t>
            </a:r>
          </a:p>
          <a:p>
            <a:pPr marL="0" marR="0" lvl="0" indent="0" algn="ctr" defTabSz="1036411" rtl="0" eaLnBrk="1" fontAlgn="auto" latinLnBrk="0" hangingPunct="1">
              <a:lnSpc>
                <a:spcPct val="100000"/>
              </a:lnSpc>
              <a:spcBef>
                <a:spcPts val="0"/>
              </a:spcBef>
              <a:spcAft>
                <a:spcPts val="0"/>
              </a:spcAft>
              <a:buClrTx/>
              <a:buSzTx/>
              <a:buFontTx/>
              <a:buNone/>
              <a:tabLst/>
              <a:defRPr/>
            </a:pPr>
            <a:r>
              <a:rPr kumimoji="0" lang="nl-NL" sz="1058" b="1" i="0" u="none" strike="noStrike" kern="1200" cap="none" spc="0" normalizeH="0" baseline="0" noProof="0" dirty="0">
                <a:ln>
                  <a:noFill/>
                </a:ln>
                <a:solidFill>
                  <a:srgbClr val="FFFFFF"/>
                </a:solidFill>
                <a:effectLst/>
                <a:uLnTx/>
                <a:uFillTx/>
                <a:latin typeface="Politie Text"/>
                <a:ea typeface="+mn-ea"/>
                <a:cs typeface="+mn-cs"/>
              </a:rPr>
              <a:t>(Kwaliteits-en Risicomanagementsysteem voor Algoritmes en AI)</a:t>
            </a:r>
            <a:endParaRPr kumimoji="0" lang="nl-NL" sz="1411" b="1" i="0" u="none" strike="noStrike" kern="1200" cap="none" spc="0" normalizeH="0" baseline="0" noProof="0" dirty="0">
              <a:ln>
                <a:noFill/>
              </a:ln>
              <a:solidFill>
                <a:srgbClr val="FFFFFF"/>
              </a:solidFill>
              <a:effectLst/>
              <a:uLnTx/>
              <a:uFillTx/>
              <a:latin typeface="Politie Text"/>
              <a:ea typeface="+mn-ea"/>
              <a:cs typeface="+mn-cs"/>
            </a:endParaRPr>
          </a:p>
        </p:txBody>
      </p:sp>
      <p:pic>
        <p:nvPicPr>
          <p:cNvPr id="8" name="Afbeelding 7">
            <a:extLst>
              <a:ext uri="{FF2B5EF4-FFF2-40B4-BE49-F238E27FC236}">
                <a16:creationId xmlns:a16="http://schemas.microsoft.com/office/drawing/2014/main" id="{9D7DEF64-0697-47D5-5011-0FCF50A8570C}"/>
              </a:ext>
            </a:extLst>
          </p:cNvPr>
          <p:cNvPicPr>
            <a:picLocks noChangeAspect="1"/>
          </p:cNvPicPr>
          <p:nvPr/>
        </p:nvPicPr>
        <p:blipFill>
          <a:blip r:embed="rId2"/>
          <a:stretch>
            <a:fillRect/>
          </a:stretch>
        </p:blipFill>
        <p:spPr>
          <a:xfrm>
            <a:off x="7960304" y="842378"/>
            <a:ext cx="448528" cy="314820"/>
          </a:xfrm>
          <a:prstGeom prst="rect">
            <a:avLst/>
          </a:prstGeom>
          <a:solidFill>
            <a:schemeClr val="accent2"/>
          </a:solidFill>
        </p:spPr>
      </p:pic>
      <p:pic>
        <p:nvPicPr>
          <p:cNvPr id="20" name="Afbeelding 19" descr="Afbeelding met Graphics, symbool, logo, cirkel&#10;&#10;Automatisch gegenereerde beschrijving">
            <a:extLst>
              <a:ext uri="{FF2B5EF4-FFF2-40B4-BE49-F238E27FC236}">
                <a16:creationId xmlns:a16="http://schemas.microsoft.com/office/drawing/2014/main" id="{8C61C0D3-1640-529F-76BE-6E500305701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38984" y="4620589"/>
            <a:ext cx="489664" cy="489664"/>
          </a:xfrm>
          <a:prstGeom prst="rect">
            <a:avLst/>
          </a:prstGeom>
        </p:spPr>
      </p:pic>
      <p:pic>
        <p:nvPicPr>
          <p:cNvPr id="27" name="Afbeelding 26" descr="Afbeelding met cirkel, Graphics, symbool, logo&#10;&#10;Automatisch gegenereerde beschrijving">
            <a:extLst>
              <a:ext uri="{FF2B5EF4-FFF2-40B4-BE49-F238E27FC236}">
                <a16:creationId xmlns:a16="http://schemas.microsoft.com/office/drawing/2014/main" id="{1A9A17C7-590E-8463-CEE1-BB4AD993847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389516" flipH="1">
            <a:off x="10655762" y="4390590"/>
            <a:ext cx="707454" cy="675904"/>
          </a:xfrm>
          <a:prstGeom prst="rect">
            <a:avLst/>
          </a:prstGeom>
        </p:spPr>
      </p:pic>
      <p:sp>
        <p:nvSpPr>
          <p:cNvPr id="66" name="Rechthoek: afgeronde hoeken 65">
            <a:extLst>
              <a:ext uri="{FF2B5EF4-FFF2-40B4-BE49-F238E27FC236}">
                <a16:creationId xmlns:a16="http://schemas.microsoft.com/office/drawing/2014/main" id="{FBC661A4-3969-603D-9861-ADA2F1B2341D}"/>
              </a:ext>
            </a:extLst>
          </p:cNvPr>
          <p:cNvSpPr/>
          <p:nvPr/>
        </p:nvSpPr>
        <p:spPr>
          <a:xfrm>
            <a:off x="10460354" y="5139992"/>
            <a:ext cx="1660972" cy="283603"/>
          </a:xfrm>
          <a:prstGeom prst="round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Toezichthouders &amp; audit</a:t>
            </a:r>
            <a:endParaRPr kumimoji="0" lang="nl-NL" sz="970" b="0" i="1" u="none" strike="noStrike" kern="1200" cap="none" spc="0" normalizeH="0" baseline="0" noProof="0" dirty="0">
              <a:ln>
                <a:noFill/>
              </a:ln>
              <a:solidFill>
                <a:srgbClr val="000000"/>
              </a:solidFill>
              <a:effectLst/>
              <a:uLnTx/>
              <a:uFillTx/>
              <a:latin typeface="Politie Text"/>
              <a:ea typeface="+mn-ea"/>
              <a:cs typeface="+mn-cs"/>
            </a:endParaRPr>
          </a:p>
        </p:txBody>
      </p:sp>
      <p:cxnSp>
        <p:nvCxnSpPr>
          <p:cNvPr id="71" name="Rechte verbindingslijn met pijl 70">
            <a:extLst>
              <a:ext uri="{FF2B5EF4-FFF2-40B4-BE49-F238E27FC236}">
                <a16:creationId xmlns:a16="http://schemas.microsoft.com/office/drawing/2014/main" id="{4E45E8AF-1E60-ED7A-DB7A-414F225BC75D}"/>
              </a:ext>
            </a:extLst>
          </p:cNvPr>
          <p:cNvCxnSpPr>
            <a:cxnSpLocks/>
          </p:cNvCxnSpPr>
          <p:nvPr/>
        </p:nvCxnSpPr>
        <p:spPr>
          <a:xfrm>
            <a:off x="939652" y="5963247"/>
            <a:ext cx="1434438"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73" name="Rechte verbindingslijn met pijl 72">
            <a:extLst>
              <a:ext uri="{FF2B5EF4-FFF2-40B4-BE49-F238E27FC236}">
                <a16:creationId xmlns:a16="http://schemas.microsoft.com/office/drawing/2014/main" id="{79C6E718-7448-251A-1AD5-F7EC7E9E924C}"/>
              </a:ext>
            </a:extLst>
          </p:cNvPr>
          <p:cNvCxnSpPr>
            <a:cxnSpLocks/>
          </p:cNvCxnSpPr>
          <p:nvPr/>
        </p:nvCxnSpPr>
        <p:spPr>
          <a:xfrm>
            <a:off x="5976039" y="5961772"/>
            <a:ext cx="1434438"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74" name="Rechte verbindingslijn met pijl 73">
            <a:extLst>
              <a:ext uri="{FF2B5EF4-FFF2-40B4-BE49-F238E27FC236}">
                <a16:creationId xmlns:a16="http://schemas.microsoft.com/office/drawing/2014/main" id="{E924A217-5FF9-B368-CE42-0B69916B7B2C}"/>
              </a:ext>
            </a:extLst>
          </p:cNvPr>
          <p:cNvCxnSpPr>
            <a:cxnSpLocks/>
          </p:cNvCxnSpPr>
          <p:nvPr/>
        </p:nvCxnSpPr>
        <p:spPr>
          <a:xfrm>
            <a:off x="4323095" y="5963247"/>
            <a:ext cx="1434438"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77" name="Rechte verbindingslijn met pijl 76">
            <a:extLst>
              <a:ext uri="{FF2B5EF4-FFF2-40B4-BE49-F238E27FC236}">
                <a16:creationId xmlns:a16="http://schemas.microsoft.com/office/drawing/2014/main" id="{B5CF23FE-37EE-4BE5-4E46-9B67E268050E}"/>
              </a:ext>
            </a:extLst>
          </p:cNvPr>
          <p:cNvCxnSpPr>
            <a:cxnSpLocks/>
          </p:cNvCxnSpPr>
          <p:nvPr/>
        </p:nvCxnSpPr>
        <p:spPr>
          <a:xfrm>
            <a:off x="7642791" y="5961772"/>
            <a:ext cx="1458229"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78" name="Rechte verbindingslijn met pijl 77">
            <a:extLst>
              <a:ext uri="{FF2B5EF4-FFF2-40B4-BE49-F238E27FC236}">
                <a16:creationId xmlns:a16="http://schemas.microsoft.com/office/drawing/2014/main" id="{45668E59-3F86-E31E-2AA0-C7F26424AF85}"/>
              </a:ext>
            </a:extLst>
          </p:cNvPr>
          <p:cNvCxnSpPr>
            <a:cxnSpLocks/>
          </p:cNvCxnSpPr>
          <p:nvPr/>
        </p:nvCxnSpPr>
        <p:spPr>
          <a:xfrm>
            <a:off x="2629273" y="5963247"/>
            <a:ext cx="1434438"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79" name="Rechte verbindingslijn met pijl 78">
            <a:extLst>
              <a:ext uri="{FF2B5EF4-FFF2-40B4-BE49-F238E27FC236}">
                <a16:creationId xmlns:a16="http://schemas.microsoft.com/office/drawing/2014/main" id="{0350A4CE-6A8F-60D9-C874-9399A4996A07}"/>
              </a:ext>
            </a:extLst>
          </p:cNvPr>
          <p:cNvCxnSpPr>
            <a:cxnSpLocks/>
          </p:cNvCxnSpPr>
          <p:nvPr/>
        </p:nvCxnSpPr>
        <p:spPr>
          <a:xfrm>
            <a:off x="9358688" y="5961772"/>
            <a:ext cx="1434438"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0" name="Rechte verbindingslijn met pijl 79">
            <a:extLst>
              <a:ext uri="{FF2B5EF4-FFF2-40B4-BE49-F238E27FC236}">
                <a16:creationId xmlns:a16="http://schemas.microsoft.com/office/drawing/2014/main" id="{7BC9DB0B-D2EB-992F-4DC1-7ADD7A7AE18C}"/>
              </a:ext>
            </a:extLst>
          </p:cNvPr>
          <p:cNvCxnSpPr>
            <a:cxnSpLocks/>
          </p:cNvCxnSpPr>
          <p:nvPr/>
        </p:nvCxnSpPr>
        <p:spPr>
          <a:xfrm flipH="1">
            <a:off x="10212933" y="6344290"/>
            <a:ext cx="1317901"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a:extLst>
              <a:ext uri="{FF2B5EF4-FFF2-40B4-BE49-F238E27FC236}">
                <a16:creationId xmlns:a16="http://schemas.microsoft.com/office/drawing/2014/main" id="{F157E2F3-63B0-AB18-2024-8A5B7B383D8D}"/>
              </a:ext>
            </a:extLst>
          </p:cNvPr>
          <p:cNvCxnSpPr>
            <a:cxnSpLocks/>
          </p:cNvCxnSpPr>
          <p:nvPr/>
        </p:nvCxnSpPr>
        <p:spPr>
          <a:xfrm flipH="1">
            <a:off x="8612710" y="6344290"/>
            <a:ext cx="1317901"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18499895-F282-0422-69E4-94DC6EE947D0}"/>
              </a:ext>
            </a:extLst>
          </p:cNvPr>
          <p:cNvCxnSpPr>
            <a:cxnSpLocks/>
          </p:cNvCxnSpPr>
          <p:nvPr/>
        </p:nvCxnSpPr>
        <p:spPr>
          <a:xfrm flipH="1">
            <a:off x="6907246" y="6344290"/>
            <a:ext cx="1317901"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6" name="Rechte verbindingslijn met pijl 85">
            <a:extLst>
              <a:ext uri="{FF2B5EF4-FFF2-40B4-BE49-F238E27FC236}">
                <a16:creationId xmlns:a16="http://schemas.microsoft.com/office/drawing/2014/main" id="{5AC5C90D-7DC8-7EFC-F156-D22449825D08}"/>
              </a:ext>
            </a:extLst>
          </p:cNvPr>
          <p:cNvCxnSpPr>
            <a:cxnSpLocks/>
          </p:cNvCxnSpPr>
          <p:nvPr/>
        </p:nvCxnSpPr>
        <p:spPr>
          <a:xfrm flipH="1">
            <a:off x="5120888" y="6344290"/>
            <a:ext cx="1317901"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8" name="Rechte verbindingslijn met pijl 87">
            <a:extLst>
              <a:ext uri="{FF2B5EF4-FFF2-40B4-BE49-F238E27FC236}">
                <a16:creationId xmlns:a16="http://schemas.microsoft.com/office/drawing/2014/main" id="{4BC2B468-DBA7-B5D3-C6B1-7B284A5B4868}"/>
              </a:ext>
            </a:extLst>
          </p:cNvPr>
          <p:cNvCxnSpPr>
            <a:cxnSpLocks/>
          </p:cNvCxnSpPr>
          <p:nvPr/>
        </p:nvCxnSpPr>
        <p:spPr>
          <a:xfrm flipH="1">
            <a:off x="3358772" y="6344290"/>
            <a:ext cx="1317901"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89" name="Rechte verbindingslijn met pijl 88">
            <a:extLst>
              <a:ext uri="{FF2B5EF4-FFF2-40B4-BE49-F238E27FC236}">
                <a16:creationId xmlns:a16="http://schemas.microsoft.com/office/drawing/2014/main" id="{FCE44A4F-1094-7159-6DCF-A5600FBAE1B5}"/>
              </a:ext>
            </a:extLst>
          </p:cNvPr>
          <p:cNvCxnSpPr>
            <a:cxnSpLocks/>
          </p:cNvCxnSpPr>
          <p:nvPr/>
        </p:nvCxnSpPr>
        <p:spPr>
          <a:xfrm flipH="1">
            <a:off x="1606132" y="6344290"/>
            <a:ext cx="1317901" cy="0"/>
          </a:xfrm>
          <a:prstGeom prst="straightConnector1">
            <a:avLst/>
          </a:prstGeom>
          <a:ln w="28575">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13" name="Boog 112">
            <a:extLst>
              <a:ext uri="{FF2B5EF4-FFF2-40B4-BE49-F238E27FC236}">
                <a16:creationId xmlns:a16="http://schemas.microsoft.com/office/drawing/2014/main" id="{954D0CE8-69AC-5984-EB2A-F326F4429CE0}"/>
              </a:ext>
            </a:extLst>
          </p:cNvPr>
          <p:cNvSpPr/>
          <p:nvPr/>
        </p:nvSpPr>
        <p:spPr>
          <a:xfrm>
            <a:off x="10224970" y="5949783"/>
            <a:ext cx="1604496" cy="446018"/>
          </a:xfrm>
          <a:prstGeom prst="arc">
            <a:avLst>
              <a:gd name="adj1" fmla="val 15856926"/>
              <a:gd name="adj2" fmla="val 820219"/>
            </a:avLst>
          </a:prstGeom>
          <a:ln w="28575">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114" name="Boog 113">
            <a:extLst>
              <a:ext uri="{FF2B5EF4-FFF2-40B4-BE49-F238E27FC236}">
                <a16:creationId xmlns:a16="http://schemas.microsoft.com/office/drawing/2014/main" id="{C0C7F8DF-0D89-FC38-C967-6E2F55DF40AA}"/>
              </a:ext>
            </a:extLst>
          </p:cNvPr>
          <p:cNvSpPr/>
          <p:nvPr/>
        </p:nvSpPr>
        <p:spPr>
          <a:xfrm flipH="1" flipV="1">
            <a:off x="680268" y="5915082"/>
            <a:ext cx="1528125" cy="446017"/>
          </a:xfrm>
          <a:prstGeom prst="arc">
            <a:avLst>
              <a:gd name="adj1" fmla="val 15856926"/>
              <a:gd name="adj2" fmla="val 820219"/>
            </a:avLst>
          </a:prstGeom>
          <a:ln w="28575">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3641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115" name="Rechthoek: afgeronde hoeken 114">
            <a:extLst>
              <a:ext uri="{FF2B5EF4-FFF2-40B4-BE49-F238E27FC236}">
                <a16:creationId xmlns:a16="http://schemas.microsoft.com/office/drawing/2014/main" id="{BCFC6C42-DCD0-189F-8CBD-FAC897C17A86}"/>
              </a:ext>
            </a:extLst>
          </p:cNvPr>
          <p:cNvSpPr/>
          <p:nvPr/>
        </p:nvSpPr>
        <p:spPr>
          <a:xfrm>
            <a:off x="5608303" y="5996289"/>
            <a:ext cx="1660972" cy="28360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Leren en verbeteren</a:t>
            </a:r>
            <a:endParaRPr kumimoji="0" lang="nl-NL" sz="97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116" name="Rechthoek: afgeronde hoeken 115">
            <a:extLst>
              <a:ext uri="{FF2B5EF4-FFF2-40B4-BE49-F238E27FC236}">
                <a16:creationId xmlns:a16="http://schemas.microsoft.com/office/drawing/2014/main" id="{1BB340BE-F088-A469-4C06-ABCCDA790866}"/>
              </a:ext>
            </a:extLst>
          </p:cNvPr>
          <p:cNvSpPr/>
          <p:nvPr/>
        </p:nvSpPr>
        <p:spPr>
          <a:xfrm>
            <a:off x="485803" y="1999233"/>
            <a:ext cx="1027114" cy="250852"/>
          </a:xfrm>
          <a:prstGeom prst="roundRect">
            <a:avLst/>
          </a:prstGeom>
          <a:solidFill>
            <a:schemeClr val="accent2"/>
          </a:solid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058" b="0" i="0" u="none" strike="noStrike" kern="1200" cap="none" spc="0" normalizeH="0" baseline="0" noProof="0" dirty="0">
                <a:ln>
                  <a:noFill/>
                </a:ln>
                <a:solidFill>
                  <a:srgbClr val="000000"/>
                </a:solidFill>
                <a:effectLst/>
                <a:uLnTx/>
                <a:uFillTx/>
                <a:latin typeface="Politie Text"/>
                <a:ea typeface="+mn-ea"/>
                <a:cs typeface="+mn-cs"/>
              </a:rPr>
              <a:t>Datastewards</a:t>
            </a:r>
            <a:endParaRPr kumimoji="0" lang="nl-NL" sz="970" b="0" i="0" u="none" strike="noStrike" kern="1200" cap="none" spc="0" normalizeH="0" baseline="0" noProof="0" dirty="0">
              <a:ln>
                <a:noFill/>
              </a:ln>
              <a:solidFill>
                <a:srgbClr val="000000"/>
              </a:solidFill>
              <a:effectLst/>
              <a:uLnTx/>
              <a:uFillTx/>
              <a:latin typeface="Politie Text"/>
              <a:ea typeface="+mn-ea"/>
              <a:cs typeface="+mn-cs"/>
            </a:endParaRPr>
          </a:p>
        </p:txBody>
      </p:sp>
      <p:sp>
        <p:nvSpPr>
          <p:cNvPr id="3" name="Rechthoek: afgeronde hoeken 2">
            <a:extLst>
              <a:ext uri="{FF2B5EF4-FFF2-40B4-BE49-F238E27FC236}">
                <a16:creationId xmlns:a16="http://schemas.microsoft.com/office/drawing/2014/main" id="{C75C1176-9372-76FE-95EF-7AFE56DD93C1}"/>
              </a:ext>
            </a:extLst>
          </p:cNvPr>
          <p:cNvSpPr/>
          <p:nvPr/>
        </p:nvSpPr>
        <p:spPr>
          <a:xfrm>
            <a:off x="8514369" y="5139992"/>
            <a:ext cx="1660971" cy="283603"/>
          </a:xfrm>
          <a:prstGeom prst="roundRect">
            <a:avLst/>
          </a:prstGeom>
          <a:solidFill>
            <a:schemeClr val="accent2"/>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1750" tIns="31750" rIns="31750" bIns="31750" rtlCol="0" anchor="b" anchorCtr="0"/>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1235" b="1" i="0" u="none" strike="noStrike" kern="1200" cap="none" spc="0" normalizeH="0" baseline="0" noProof="0" dirty="0">
                <a:ln>
                  <a:noFill/>
                </a:ln>
                <a:solidFill>
                  <a:srgbClr val="000000"/>
                </a:solidFill>
                <a:effectLst/>
                <a:uLnTx/>
                <a:uFillTx/>
                <a:latin typeface="Politie Text"/>
                <a:ea typeface="+mn-ea"/>
                <a:cs typeface="+mn-cs"/>
              </a:rPr>
              <a:t>Algoritmeautoriteit</a:t>
            </a:r>
            <a:endParaRPr kumimoji="0" lang="nl-NL" sz="1058" b="1" i="0" u="none" strike="noStrike" kern="1200" cap="none" spc="0" normalizeH="0" baseline="0" noProof="0" dirty="0">
              <a:ln>
                <a:noFill/>
              </a:ln>
              <a:solidFill>
                <a:srgbClr val="000000"/>
              </a:solidFill>
              <a:effectLst/>
              <a:uLnTx/>
              <a:uFillTx/>
              <a:latin typeface="Politie Text"/>
              <a:ea typeface="+mn-ea"/>
              <a:cs typeface="+mn-cs"/>
            </a:endParaRPr>
          </a:p>
        </p:txBody>
      </p:sp>
      <p:pic>
        <p:nvPicPr>
          <p:cNvPr id="35" name="Afbeelding 34">
            <a:extLst>
              <a:ext uri="{FF2B5EF4-FFF2-40B4-BE49-F238E27FC236}">
                <a16:creationId xmlns:a16="http://schemas.microsoft.com/office/drawing/2014/main" id="{CC9EE7D5-262C-02D7-52A9-607FDC014BA9}"/>
              </a:ext>
            </a:extLst>
          </p:cNvPr>
          <p:cNvPicPr>
            <a:picLocks noChangeAspect="1"/>
          </p:cNvPicPr>
          <p:nvPr/>
        </p:nvPicPr>
        <p:blipFill>
          <a:blip r:embed="rId22"/>
          <a:stretch>
            <a:fillRect/>
          </a:stretch>
        </p:blipFill>
        <p:spPr>
          <a:xfrm>
            <a:off x="256689" y="4190550"/>
            <a:ext cx="995240" cy="958530"/>
          </a:xfrm>
          <a:prstGeom prst="rect">
            <a:avLst/>
          </a:prstGeom>
        </p:spPr>
      </p:pic>
      <p:sp>
        <p:nvSpPr>
          <p:cNvPr id="13" name="Tijdelijke aanduiding voor voettekst 1">
            <a:extLst>
              <a:ext uri="{FF2B5EF4-FFF2-40B4-BE49-F238E27FC236}">
                <a16:creationId xmlns:a16="http://schemas.microsoft.com/office/drawing/2014/main" id="{AEA485DE-C253-79BD-B8EA-7C0366F61444}"/>
              </a:ext>
            </a:extLst>
          </p:cNvPr>
          <p:cNvSpPr>
            <a:spLocks noGrp="1"/>
          </p:cNvSpPr>
          <p:nvPr>
            <p:ph type="ftr" sz="quarter" idx="10"/>
          </p:nvPr>
        </p:nvSpPr>
        <p:spPr>
          <a:xfrm>
            <a:off x="97040" y="6600327"/>
            <a:ext cx="4943273" cy="222365"/>
          </a:xfrm>
        </p:spPr>
        <p:txBody>
          <a:bodyPr/>
          <a:lstStyle/>
          <a:p>
            <a:pPr marL="0" marR="0" lvl="0" indent="0" algn="l" defTabSz="1036411" rtl="0" eaLnBrk="1" fontAlgn="auto" latinLnBrk="0" hangingPunct="1">
              <a:lnSpc>
                <a:spcPct val="100000"/>
              </a:lnSpc>
              <a:spcBef>
                <a:spcPts val="0"/>
              </a:spcBef>
              <a:spcAft>
                <a:spcPts val="0"/>
              </a:spcAft>
              <a:buClrTx/>
              <a:buSzTx/>
              <a:buFontTx/>
              <a:buNone/>
              <a:tabLst/>
              <a:defRPr/>
            </a:pPr>
            <a:r>
              <a:rPr kumimoji="0" lang="nl-NL" sz="970" b="0" i="0" u="none" strike="noStrike" kern="1200" cap="none" spc="0" normalizeH="0" baseline="0" noProof="0" dirty="0">
                <a:ln>
                  <a:noFill/>
                </a:ln>
                <a:solidFill>
                  <a:srgbClr val="182866"/>
                </a:solidFill>
                <a:effectLst/>
                <a:uLnTx/>
                <a:uFillTx/>
                <a:latin typeface="Politie Text" panose="020B0503040000020204" pitchFamily="34" charset="77"/>
                <a:ea typeface="+mn-ea"/>
                <a:cs typeface="Arial" panose="020B0604020202020204" pitchFamily="34" charset="0"/>
              </a:rPr>
              <a:t>Praatplaat PROCES KRAAI versie 1 april 2025 – concept – eenvoudige versie</a:t>
            </a:r>
          </a:p>
        </p:txBody>
      </p:sp>
    </p:spTree>
    <p:extLst>
      <p:ext uri="{BB962C8B-B14F-4D97-AF65-F5344CB8AC3E}">
        <p14:creationId xmlns:p14="http://schemas.microsoft.com/office/powerpoint/2010/main" val="3224434865"/>
      </p:ext>
    </p:extLst>
  </p:cSld>
  <p:clrMapOvr>
    <a:masterClrMapping/>
  </p:clrMapOvr>
  <p:transition spd="slow">
    <p:push dir="u"/>
  </p:transition>
</p:sld>
</file>

<file path=ppt/theme/theme1.xml><?xml version="1.0" encoding="utf-8"?>
<a:theme xmlns:a="http://schemas.openxmlformats.org/drawingml/2006/main" name="Financiën - 16x9 Donkerblauw">
  <a:themeElements>
    <a:clrScheme name="Rijks Donkerblauw">
      <a:dk1>
        <a:srgbClr val="000000"/>
      </a:dk1>
      <a:lt1>
        <a:srgbClr val="FFFFFF"/>
      </a:lt1>
      <a:dk2>
        <a:srgbClr val="00689A"/>
      </a:dk2>
      <a:lt2>
        <a:srgbClr val="E4EFF9"/>
      </a:lt2>
      <a:accent1>
        <a:srgbClr val="F092CD"/>
      </a:accent1>
      <a:accent2>
        <a:srgbClr val="F9E11E"/>
      </a:accent2>
      <a:accent3>
        <a:srgbClr val="FFB612"/>
      </a:accent3>
      <a:accent4>
        <a:srgbClr val="017BC6"/>
      </a:accent4>
      <a:accent5>
        <a:srgbClr val="75D1B5"/>
      </a:accent5>
      <a:accent6>
        <a:srgbClr val="E17000"/>
      </a:accent6>
      <a:hlink>
        <a:srgbClr val="00689A"/>
      </a:hlink>
      <a:folHlink>
        <a:srgbClr val="CCDFF0"/>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1F862852-E130-FD40-9A6A-A3AF458D6A75}" vid="{834BF983-AAF9-D848-A932-53ECF19A9806}"/>
    </a:ext>
  </a:extLst>
</a:theme>
</file>

<file path=ppt/theme/theme2.xml><?xml version="1.0" encoding="utf-8"?>
<a:theme xmlns:a="http://schemas.openxmlformats.org/drawingml/2006/main" name="Financiën Engelstalig - 16x9 Donkerblauw">
  <a:themeElements>
    <a:clrScheme name="Rijks Donkerblauw">
      <a:dk1>
        <a:srgbClr val="000000"/>
      </a:dk1>
      <a:lt1>
        <a:srgbClr val="FFFFFF"/>
      </a:lt1>
      <a:dk2>
        <a:srgbClr val="00689A"/>
      </a:dk2>
      <a:lt2>
        <a:srgbClr val="E4EFF9"/>
      </a:lt2>
      <a:accent1>
        <a:srgbClr val="F092CD"/>
      </a:accent1>
      <a:accent2>
        <a:srgbClr val="F9E11E"/>
      </a:accent2>
      <a:accent3>
        <a:srgbClr val="FFB612"/>
      </a:accent3>
      <a:accent4>
        <a:srgbClr val="017BC6"/>
      </a:accent4>
      <a:accent5>
        <a:srgbClr val="75D1B5"/>
      </a:accent5>
      <a:accent6>
        <a:srgbClr val="E17000"/>
      </a:accent6>
      <a:hlink>
        <a:srgbClr val="00689A"/>
      </a:hlink>
      <a:folHlink>
        <a:srgbClr val="CCDFF0"/>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1F862852-E130-FD40-9A6A-A3AF458D6A75}" vid="{834BF983-AAF9-D848-A932-53ECF19A9806}"/>
    </a:ext>
  </a:extLst>
</a:theme>
</file>

<file path=ppt/theme/theme3.xml><?xml version="1.0" encoding="utf-8"?>
<a:theme xmlns:a="http://schemas.openxmlformats.org/drawingml/2006/main" name="2_Politie">
  <a:themeElements>
    <a:clrScheme name="Politie 220318">
      <a:dk1>
        <a:srgbClr val="000000"/>
      </a:dk1>
      <a:lt1>
        <a:srgbClr val="FFFFFF"/>
      </a:lt1>
      <a:dk2>
        <a:srgbClr val="182866"/>
      </a:dk2>
      <a:lt2>
        <a:srgbClr val="EDEFEF"/>
      </a:lt2>
      <a:accent1>
        <a:srgbClr val="0051A1"/>
      </a:accent1>
      <a:accent2>
        <a:srgbClr val="ADD5F0"/>
      </a:accent2>
      <a:accent3>
        <a:srgbClr val="0093D9"/>
      </a:accent3>
      <a:accent4>
        <a:srgbClr val="D3D7D8"/>
      </a:accent4>
      <a:accent5>
        <a:srgbClr val="10133F"/>
      </a:accent5>
      <a:accent6>
        <a:srgbClr val="F2E500"/>
      </a:accent6>
      <a:hlink>
        <a:srgbClr val="0093D9"/>
      </a:hlink>
      <a:folHlink>
        <a:srgbClr val="2EB8C3"/>
      </a:folHlink>
    </a:clrScheme>
    <a:fontScheme name="Poltiie text">
      <a:majorFont>
        <a:latin typeface="Politie Text"/>
        <a:ea typeface=""/>
        <a:cs typeface=""/>
      </a:majorFont>
      <a:minorFont>
        <a:latin typeface="Politie Tex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chemeClr val="bg1"/>
        </a:solidFill>
        <a:ln w="12700">
          <a:noFill/>
          <a:miter lim="800000"/>
          <a:headEnd/>
          <a:tailEnd/>
        </a:ln>
        <a:effectLst/>
      </a:spPr>
      <a:bodyPr wrap="square" lIns="0" tIns="0" rIns="0" bIns="0" rtlCol="0" anchor="ctr">
        <a:spAutoFit/>
      </a:bodyPr>
      <a:lstStyle>
        <a:defPPr marL="0" indent="0" eaLnBrk="1" hangingPunct="1">
          <a:spcBef>
            <a:spcPct val="50000"/>
          </a:spcBef>
          <a:defRPr sz="1200" b="0" dirty="0" err="1" smtClean="0">
            <a:solidFill>
              <a:schemeClr val="tx2"/>
            </a:solidFill>
            <a:latin typeface="Politie Text" panose="020B0503050000000003" pitchFamily="34" charset="0"/>
          </a:defRPr>
        </a:defPPr>
      </a:lstStyle>
    </a:txDef>
  </a:objectDefaults>
  <a:extraClrSchemeLst/>
  <a:extLst>
    <a:ext uri="{05A4C25C-085E-4340-85A3-A5531E510DB2}">
      <thm15:themeFamily xmlns:thm15="http://schemas.microsoft.com/office/thememl/2012/main" name="presentatie_template" id="{FB8C57FC-8C00-2D4E-BE55-71961C7DD6CC}" vid="{5C2DE53E-81B0-D24A-8B19-54A1937F2896}"/>
    </a:ext>
  </a:extLst>
</a:theme>
</file>

<file path=ppt/theme/theme4.xml><?xml version="1.0" encoding="utf-8"?>
<a:theme xmlns:a="http://schemas.openxmlformats.org/drawingml/2006/main" name="Politie">
  <a:themeElements>
    <a:clrScheme name="Politie 220318">
      <a:dk1>
        <a:srgbClr val="000000"/>
      </a:dk1>
      <a:lt1>
        <a:srgbClr val="FFFFFF"/>
      </a:lt1>
      <a:dk2>
        <a:srgbClr val="182866"/>
      </a:dk2>
      <a:lt2>
        <a:srgbClr val="EDEFEF"/>
      </a:lt2>
      <a:accent1>
        <a:srgbClr val="0051A1"/>
      </a:accent1>
      <a:accent2>
        <a:srgbClr val="ADD5F0"/>
      </a:accent2>
      <a:accent3>
        <a:srgbClr val="0093D9"/>
      </a:accent3>
      <a:accent4>
        <a:srgbClr val="D3D7D8"/>
      </a:accent4>
      <a:accent5>
        <a:srgbClr val="10133F"/>
      </a:accent5>
      <a:accent6>
        <a:srgbClr val="F2E500"/>
      </a:accent6>
      <a:hlink>
        <a:srgbClr val="0093D9"/>
      </a:hlink>
      <a:folHlink>
        <a:srgbClr val="2EB8C3"/>
      </a:folHlink>
    </a:clrScheme>
    <a:fontScheme name="Poltiie text">
      <a:majorFont>
        <a:latin typeface="Politie Text"/>
        <a:ea typeface=""/>
        <a:cs typeface=""/>
      </a:majorFont>
      <a:minorFont>
        <a:latin typeface="Politie Tex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chemeClr val="bg1"/>
        </a:solidFill>
        <a:ln w="12700">
          <a:noFill/>
          <a:miter lim="800000"/>
          <a:headEnd/>
          <a:tailEnd/>
        </a:ln>
        <a:effectLst/>
      </a:spPr>
      <a:bodyPr wrap="square" lIns="0" tIns="0" rIns="0" bIns="0" rtlCol="0" anchor="ctr">
        <a:spAutoFit/>
      </a:bodyPr>
      <a:lstStyle>
        <a:defPPr marL="0" indent="0" eaLnBrk="1" hangingPunct="1">
          <a:spcBef>
            <a:spcPct val="50000"/>
          </a:spcBef>
          <a:defRPr sz="1200" b="0" dirty="0" err="1" smtClean="0">
            <a:solidFill>
              <a:schemeClr val="tx2"/>
            </a:solidFill>
            <a:latin typeface="Politie Text" panose="020B0503050000000003" pitchFamily="34" charset="0"/>
          </a:defRPr>
        </a:defPPr>
      </a:lstStyle>
    </a:txDef>
  </a:objectDefaults>
  <a:extraClrSchemeLst/>
  <a:extLst>
    <a:ext uri="{05A4C25C-085E-4340-85A3-A5531E510DB2}">
      <thm15:themeFamily xmlns:thm15="http://schemas.microsoft.com/office/thememl/2012/main" name="21100-06-01 220519v5 PB PowerPoint Sjabloon 1_2- Politie" id="{B92B4DE6-E707-8C44-8DE6-922D839035AD}" vid="{C685F969-3FBA-E644-A97E-BB7DAE968035}"/>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Words>1361</ap:Words>
  <ap:PresentationFormat>Breedbeeld</ap:PresentationFormat>
  <ap:Paragraphs>191</ap:Paragraphs>
  <ap:Slides>13</ap:Slides>
  <ap:HiddenSlides>0</ap:HiddenSlides>
  <ap:MMClips>0</ap:MMClips>
  <ap:ScaleCrop>false</ap:ScaleCrop>
  <ap:HeadingPairs>
    <vt:vector baseType="variant" size="6">
      <vt:variant>
        <vt:lpstr>Gebruikte lettertypen</vt:lpstr>
      </vt:variant>
      <vt:variant>
        <vt:i4>8</vt:i4>
      </vt:variant>
      <vt:variant>
        <vt:lpstr>Thema</vt:lpstr>
      </vt:variant>
      <vt:variant>
        <vt:i4>4</vt:i4>
      </vt:variant>
      <vt:variant>
        <vt:lpstr>Diatitels</vt:lpstr>
      </vt:variant>
      <vt:variant>
        <vt:i4>13</vt:i4>
      </vt:variant>
    </vt:vector>
  </ap:HeadingPairs>
  <ap:TitlesOfParts>
    <vt:vector baseType="lpstr" size="25">
      <vt:lpstr>Arial</vt:lpstr>
      <vt:lpstr>Calibri</vt:lpstr>
      <vt:lpstr>Politie Sans</vt:lpstr>
      <vt:lpstr>Politie Text</vt:lpstr>
      <vt:lpstr>Politie Text Medium</vt:lpstr>
      <vt:lpstr>Segoe UI</vt:lpstr>
      <vt:lpstr>Verdana</vt:lpstr>
      <vt:lpstr>Wingdings</vt:lpstr>
      <vt:lpstr>Financiën - 16x9 Donkerblauw</vt:lpstr>
      <vt:lpstr>Financiën Engelstalig - 16x9 Donkerblauw</vt:lpstr>
      <vt:lpstr>2_Politie</vt:lpstr>
      <vt:lpstr>Politie</vt:lpstr>
      <vt:lpstr>Technische briefing ‘Risicoprofilering bij handhaving’  21-05-2025 </vt:lpstr>
      <vt:lpstr>Kernboodschap:  “Discriminatie door risicoproflering mag niet en willen we ook niet. De samenleving moet er op kunnen vertrouwen dat risicoprofilering verantwoord wordt ingezet, zonder discriminatie. Risicoprofilering wordt ingezet bij handhaving, als een vorm van controle op het naleven van regels. Bij risicoprofilering wordt onderscheid gemaakt en waar onderscheid gemaakt wordt, kan dit leiden tot discriminatie. Om discriminatie tegen te gaan, denken wij goed na over ontwerpkeuzes en selectiecriteria. We onderbouwen of er sprake is van objectieve rechtvaardiging voor een gemaakt onderscheid. Risicoprofilering moet proportioneel, effectief en ethisch verantwoord zijn. </vt:lpstr>
      <vt:lpstr>PowerPoint-presentatie</vt:lpstr>
      <vt:lpstr>1. Begrippen risicoprofilering en handhaving </vt:lpstr>
      <vt:lpstr>2. Toetsingskaders en inzet risicoprofilering</vt:lpstr>
      <vt:lpstr>3. Complexiteit van regelgeving </vt:lpstr>
      <vt:lpstr>Kaders vergelijken - enkele voorbeelden</vt:lpstr>
      <vt:lpstr>Principes verwerkt in vraagstelling kader t.b.v. breder inzicht</vt:lpstr>
      <vt:lpstr>PowerPoint-presentatie</vt:lpstr>
      <vt:lpstr>4. Transparantie over gegevens </vt:lpstr>
      <vt:lpstr>5. Wettelijke grondslagen </vt:lpstr>
      <vt:lpstr>Wat helpt de uitvoering?</vt:lpstr>
      <vt:lpstr>Toelichting Organisaties </vt:lpstr>
    </vt:vector>
  </ap:TitlesOfParts>
  <ap:LinksUpToDate>false</ap:LinksUpToDate>
  <ap:SharedDoc>false</ap:SharedDoc>
</ap:Properties>
</file>

<file path=docProps/core.xml><?xml version="1.0" encoding="utf-8"?>
<coreProperties xmlns:dc="http://purl.org/dc/elements/1.1/" xmlns:dcterms="http://purl.org/dc/terms/" xmlns:xsi="http://www.w3.org/2001/XMLSchema-instance" xmlns="http://schemas.openxmlformats.org/package/2006/metadata/core-properties">
  <dc:title/>
  <dc:creator/>
  <lastModifiedBy/>
  <revision/>
  <dcterms:created xsi:type="dcterms:W3CDTF">2017-08-07T06:15:39.0000000Z</dcterms:created>
  <dcterms:modified xsi:type="dcterms:W3CDTF">2025-05-21T07:00:11.0000000Z</dcterms:modified>
  <dc:description/>
  <dc:subject/>
  <keywords/>
  <version/>
  <category>------------------------</category>
</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00462cb-1b47-485e-830d-87ca0cc9766d_Enabled">
    <vt:lpwstr>true</vt:lpwstr>
  </property>
  <property fmtid="{D5CDD505-2E9C-101B-9397-08002B2CF9AE}" pid="3" name="MSIP_Label_e00462cb-1b47-485e-830d-87ca0cc9766d_SetDate">
    <vt:lpwstr>2025-05-09T10:24:43Z</vt:lpwstr>
  </property>
  <property fmtid="{D5CDD505-2E9C-101B-9397-08002B2CF9AE}" pid="4" name="MSIP_Label_e00462cb-1b47-485e-830d-87ca0cc9766d_Method">
    <vt:lpwstr>Standard</vt:lpwstr>
  </property>
  <property fmtid="{D5CDD505-2E9C-101B-9397-08002B2CF9AE}" pid="5" name="MSIP_Label_e00462cb-1b47-485e-830d-87ca0cc9766d_Name">
    <vt:lpwstr>Rijksoverheid (DGBEL)</vt:lpwstr>
  </property>
  <property fmtid="{D5CDD505-2E9C-101B-9397-08002B2CF9AE}" pid="6" name="MSIP_Label_e00462cb-1b47-485e-830d-87ca0cc9766d_SiteId">
    <vt:lpwstr>84712536-f524-40a0-913b-5d25ba502732</vt:lpwstr>
  </property>
  <property fmtid="{D5CDD505-2E9C-101B-9397-08002B2CF9AE}" pid="7" name="MSIP_Label_e00462cb-1b47-485e-830d-87ca0cc9766d_ActionId">
    <vt:lpwstr>19d5b1bd-0a65-4431-885d-5222a81f2405</vt:lpwstr>
  </property>
  <property fmtid="{D5CDD505-2E9C-101B-9397-08002B2CF9AE}" pid="8" name="MSIP_Label_e00462cb-1b47-485e-830d-87ca0cc9766d_ContentBits">
    <vt:lpwstr>0</vt:lpwstr>
  </property>
</Properties>
</file>