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31" r:id="rId4"/>
    <p:sldMasterId id="2147483718" r:id="rId5"/>
  </p:sldMasterIdLst>
  <p:notesMasterIdLst>
    <p:notesMasterId r:id="rId13"/>
  </p:notesMasterIdLst>
  <p:handoutMasterIdLst>
    <p:handoutMasterId r:id="rId14"/>
  </p:handoutMasterIdLst>
  <p:sldIdLst>
    <p:sldId id="401" r:id="rId6"/>
    <p:sldId id="403" r:id="rId7"/>
    <p:sldId id="402" r:id="rId8"/>
    <p:sldId id="404" r:id="rId9"/>
    <p:sldId id="405" r:id="rId10"/>
    <p:sldId id="406" r:id="rId11"/>
    <p:sldId id="40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525252"/>
    <a:srgbClr val="B3B3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AF51275-9A97-4E3A-A6AA-25E666E88975}" v="3" dt="2025-05-20T14:48:06.01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dk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dk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1624" autoAdjust="0"/>
  </p:normalViewPr>
  <p:slideViewPr>
    <p:cSldViewPr snapToGrid="0">
      <p:cViewPr varScale="1">
        <p:scale>
          <a:sx n="78" d="100"/>
          <a:sy n="78" d="100"/>
        </p:scale>
        <p:origin x="87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906" y="108"/>
      </p:cViewPr>
      <p:guideLst/>
    </p:cSldViewPr>
  </p:notes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slides/slide3.xml" Id="rId8" /><Relationship Type="http://schemas.openxmlformats.org/officeDocument/2006/relationships/notesMaster" Target="notesMasters/notesMaster1.xml" Id="rId13" /><Relationship Type="http://schemas.openxmlformats.org/officeDocument/2006/relationships/tableStyles" Target="tableStyles.xml" Id="rId18" /><Relationship Type="http://schemas.openxmlformats.org/officeDocument/2006/relationships/slide" Target="slides/slide2.xml" Id="rId7" /><Relationship Type="http://schemas.openxmlformats.org/officeDocument/2006/relationships/slide" Target="slides/slide7.xml" Id="rId12" /><Relationship Type="http://schemas.openxmlformats.org/officeDocument/2006/relationships/theme" Target="theme/theme1.xml" Id="rId17" /><Relationship Type="http://schemas.openxmlformats.org/officeDocument/2006/relationships/viewProps" Target="viewProps.xml" Id="rId16" /><Relationship Type="http://schemas.openxmlformats.org/officeDocument/2006/relationships/slide" Target="slides/slide1.xml" Id="rId6" /><Relationship Type="http://schemas.openxmlformats.org/officeDocument/2006/relationships/slide" Target="slides/slide6.xml" Id="rId11" /><Relationship Type="http://schemas.openxmlformats.org/officeDocument/2006/relationships/slideMaster" Target="slideMasters/slideMaster2.xml" Id="rId5" /><Relationship Type="http://schemas.openxmlformats.org/officeDocument/2006/relationships/presProps" Target="presProps.xml" Id="rId15" /><Relationship Type="http://schemas.openxmlformats.org/officeDocument/2006/relationships/slide" Target="slides/slide5.xml" Id="rId10" /><Relationship Type="http://schemas.microsoft.com/office/2015/10/relationships/revisionInfo" Target="revisionInfo.xml" Id="rId19" /><Relationship Type="http://schemas.openxmlformats.org/officeDocument/2006/relationships/slideMaster" Target="slideMasters/slideMaster1.xml" Id="rId4" /><Relationship Type="http://schemas.openxmlformats.org/officeDocument/2006/relationships/slide" Target="slides/slide4.xml" Id="rId9" /><Relationship Type="http://schemas.openxmlformats.org/officeDocument/2006/relationships/handoutMaster" Target="handoutMasters/handoutMaster1.xml" Id="rId14" 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C65D1F6-B1DC-4BB7-B9A7-D26FBE271E5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A6586E-084D-4747-B0F9-2B082695F1A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EB4659-3A8C-42C2-B882-B02FE8B70393}" type="datetimeFigureOut">
              <a:rPr lang="en-GB" smtClean="0"/>
              <a:t>20/05/2025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18E692-3C98-4D72-851B-AB0473BF86C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76C544-2DDB-E532-F490-EF35201AFCC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3E6359-FFF7-48EB-9DC5-67AE19D80F98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44040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C34BAC-38A2-4452-BCAE-0DDD87609C62}" type="datetimeFigureOut">
              <a:rPr lang="en-GB" smtClean="0"/>
              <a:t>20/05/2025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C0F977-517B-43FD-9B68-1D98DE1768B2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3537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C0F977-517B-43FD-9B68-1D98DE1768B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78450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C0F977-517B-43FD-9B68-1D98DE1768B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63658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C0F977-517B-43FD-9B68-1D98DE1768B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6949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9AC508-1237-E136-5AD3-847D07B36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2841F719-6027-619C-E3C3-62913DF3AF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2A8F0E7C-6944-BBEA-2DEF-4C0A4CAF1E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nl-NL" dirty="0"/>
            </a:b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8466EB5-337D-FF42-B5FC-9FB6D8BA01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C0F977-517B-43FD-9B68-1D98DE1768B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24868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83339E-32A0-1551-4976-5FC4348430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C029BE7A-4F6C-B966-75AF-7A853E95A2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024F237C-2B28-95A5-623E-55CAE29BCA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nl-NL" dirty="0"/>
            </a:b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4F78C3E-E65D-656E-5796-EFEC16902A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C0F977-517B-43FD-9B68-1D98DE1768B2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0002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870120-8EC8-356E-CA36-9F08E79323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4702953E-6DCE-7064-1EF3-D71140B5BC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6359B127-BB9D-172C-9212-29D9D43E4F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0B00088-8B64-A272-7CD3-288A36AAD3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C0F977-517B-43FD-9B68-1D98DE1768B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96589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CA76D4-8631-D2F7-8FD1-5A06DF5117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065D4BEE-8DDF-A132-71F2-31188D565F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D455C9E1-AB60-BB43-5F3E-8B22BD6585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C869492-C3E2-9652-D45D-A3E35567D1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C0F977-517B-43FD-9B68-1D98DE1768B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4484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7629607-87D4-9A86-444B-B92C0F7361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9851" y="289143"/>
            <a:ext cx="7781924" cy="914400"/>
          </a:xfrm>
        </p:spPr>
        <p:txBody>
          <a:bodyPr>
            <a:normAutofit/>
          </a:bodyPr>
          <a:lstStyle>
            <a:lvl1pPr marL="0" indent="0">
              <a:buNone/>
              <a:defRPr sz="2050" b="1" i="0">
                <a:latin typeface="Amnesty Trade Gothic Cn" panose="020B0506040303020004" pitchFamily="34" charset="0"/>
              </a:defRPr>
            </a:lvl1pPr>
          </a:lstStyle>
          <a:p>
            <a:pPr lvl="0"/>
            <a:r>
              <a:rPr lang="en-US" dirty="0"/>
              <a:t>TITLE OF THE PRESENTATION OR DATE OR DEPARTMENT</a:t>
            </a:r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3519E53-847D-4F2A-8299-4F8CB286197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4371" y="1158917"/>
            <a:ext cx="11583257" cy="5324215"/>
          </a:xfrm>
        </p:spPr>
        <p:txBody>
          <a:bodyPr anchor="t"/>
          <a:lstStyle>
            <a:lvl1pPr algn="l">
              <a:lnSpc>
                <a:spcPct val="80000"/>
              </a:lnSpc>
              <a:defRPr sz="15000" kern="2200" baseline="0">
                <a:latin typeface="Amnesty Trade Gothic Cn" panose="020B0506040303020004" pitchFamily="34" charset="0"/>
              </a:defRPr>
            </a:lvl1pPr>
          </a:lstStyle>
          <a:p>
            <a:r>
              <a:rPr lang="en-GB" dirty="0"/>
              <a:t>TITLE OF THE PRESENTATION BIG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37B046D-A604-353C-7DBB-7768A8294E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91652" y="5651720"/>
            <a:ext cx="1649976" cy="701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913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AD561471-90EB-A6BA-B3FB-65FC24FBD65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38782" y="2509838"/>
            <a:ext cx="3610491" cy="76517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Amnesty Trade Gothic Light" panose="020B0403040303020004" pitchFamily="34" charset="0"/>
              </a:defRPr>
            </a:lvl1pPr>
          </a:lstStyle>
          <a:p>
            <a:pPr lvl="0"/>
            <a:r>
              <a:rPr lang="en-GB" dirty="0"/>
              <a:t>SUB TITLE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1D5732F0-94EC-6FA7-F49E-82741D0BA8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42219" y="2509838"/>
            <a:ext cx="3610491" cy="76517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Amnesty Trade Gothic Light" panose="020B0403040303020004" pitchFamily="34" charset="0"/>
              </a:defRPr>
            </a:lvl1pPr>
          </a:lstStyle>
          <a:p>
            <a:pPr lvl="0"/>
            <a:r>
              <a:rPr lang="en-GB" dirty="0"/>
              <a:t>SUB TITLE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CF320D99-20A6-C95F-65CE-A29F78DEAEF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3863" y="2509838"/>
            <a:ext cx="3610491" cy="76517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Amnesty Trade Gothic Light" panose="020B0403040303020004" pitchFamily="34" charset="0"/>
              </a:defRPr>
            </a:lvl1pPr>
          </a:lstStyle>
          <a:p>
            <a:pPr lvl="0"/>
            <a:r>
              <a:rPr lang="en-GB" dirty="0"/>
              <a:t>SUB TITLE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3519E53-847D-4F2A-8299-4F8CB286197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5701" y="1208673"/>
            <a:ext cx="11480598" cy="1354088"/>
          </a:xfrm>
        </p:spPr>
        <p:txBody>
          <a:bodyPr anchor="t"/>
          <a:lstStyle>
            <a:lvl1pPr algn="l">
              <a:lnSpc>
                <a:spcPct val="80000"/>
              </a:lnSpc>
              <a:defRPr sz="10500">
                <a:latin typeface="Amnesty Trade Gothic Cn" panose="020B0506040303020004" pitchFamily="34" charset="0"/>
              </a:defRPr>
            </a:lvl1pPr>
          </a:lstStyle>
          <a:p>
            <a:r>
              <a:rPr lang="en-GB" dirty="0"/>
              <a:t>TITLE OF THE SLIDE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7C491D-66B9-2AD6-D00F-FCC00CB573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02173" y="442153"/>
            <a:ext cx="1649976" cy="70124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FFBF5B7-A09D-1492-ED3E-EF2344470F67}"/>
              </a:ext>
            </a:extLst>
          </p:cNvPr>
          <p:cNvSpPr/>
          <p:nvPr userDrawn="1"/>
        </p:nvSpPr>
        <p:spPr>
          <a:xfrm>
            <a:off x="474663" y="3150487"/>
            <a:ext cx="3564105" cy="4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451E73B-5BF2-A5E8-62FF-ABE001DF1A4D}"/>
              </a:ext>
            </a:extLst>
          </p:cNvPr>
          <p:cNvSpPr/>
          <p:nvPr userDrawn="1"/>
        </p:nvSpPr>
        <p:spPr>
          <a:xfrm>
            <a:off x="8089582" y="3150487"/>
            <a:ext cx="3564105" cy="4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4D4EC87-2EFE-3662-8392-D909B74FF1B0}"/>
              </a:ext>
            </a:extLst>
          </p:cNvPr>
          <p:cNvSpPr/>
          <p:nvPr userDrawn="1"/>
        </p:nvSpPr>
        <p:spPr>
          <a:xfrm>
            <a:off x="4293019" y="3150487"/>
            <a:ext cx="3564105" cy="4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47C03D2F-2882-FA36-CC2B-2ADDE937E58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9851" y="289143"/>
            <a:ext cx="7781924" cy="914400"/>
          </a:xfrm>
        </p:spPr>
        <p:txBody>
          <a:bodyPr>
            <a:normAutofit/>
          </a:bodyPr>
          <a:lstStyle>
            <a:lvl1pPr marL="0" indent="0">
              <a:buNone/>
              <a:defRPr sz="2050" b="1" i="0">
                <a:latin typeface="Amnesty Trade Gothic Cn" panose="020B0506040303020004" pitchFamily="34" charset="0"/>
              </a:defRPr>
            </a:lvl1pPr>
          </a:lstStyle>
          <a:p>
            <a:pPr lvl="0"/>
            <a:r>
              <a:rPr lang="en-US" dirty="0"/>
              <a:t>TITLE OF THE PRESENTATION OR DATE OR DEPARTMENT</a:t>
            </a:r>
            <a:endParaRPr lang="en-GB" dirty="0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2E83D87F-294F-76E5-6768-A4BD5D8095F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3225" y="3275215"/>
            <a:ext cx="3589975" cy="2768782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latin typeface="Amnesty Trade Gothic Light" panose="020B04030403030200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Body text large. </a:t>
            </a:r>
            <a:r>
              <a:rPr lang="en-GB" dirty="0" err="1"/>
              <a:t>Ipiciandi</a:t>
            </a:r>
            <a:r>
              <a:rPr lang="en-GB" dirty="0"/>
              <a:t> </a:t>
            </a:r>
            <a:r>
              <a:rPr lang="en-GB" dirty="0" err="1"/>
              <a:t>berenet</a:t>
            </a:r>
            <a:r>
              <a:rPr lang="en-GB" dirty="0"/>
              <a:t> </a:t>
            </a:r>
            <a:r>
              <a:rPr lang="en-GB" dirty="0" err="1"/>
              <a:t>mo</a:t>
            </a:r>
            <a:r>
              <a:rPr lang="en-GB" dirty="0"/>
              <a:t> </a:t>
            </a:r>
            <a:r>
              <a:rPr lang="en-GB" dirty="0" err="1"/>
              <a:t>voluptatet</a:t>
            </a:r>
            <a:r>
              <a:rPr lang="en-GB" dirty="0"/>
              <a:t> </a:t>
            </a:r>
            <a:r>
              <a:rPr lang="en-GB" dirty="0" err="1"/>
              <a:t>earciis</a:t>
            </a:r>
            <a:r>
              <a:rPr lang="en-GB" dirty="0"/>
              <a:t> </a:t>
            </a:r>
            <a:r>
              <a:rPr lang="en-GB" dirty="0" err="1"/>
              <a:t>andit</a:t>
            </a:r>
            <a:r>
              <a:rPr lang="en-GB" dirty="0"/>
              <a:t> </a:t>
            </a:r>
            <a:r>
              <a:rPr lang="en-GB" dirty="0" err="1"/>
              <a:t>plabore</a:t>
            </a:r>
            <a:r>
              <a:rPr lang="en-GB" dirty="0"/>
              <a:t> </a:t>
            </a:r>
            <a:r>
              <a:rPr lang="en-GB" dirty="0" err="1"/>
              <a:t>illistrum</a:t>
            </a:r>
            <a:r>
              <a:rPr lang="en-GB" dirty="0"/>
              <a:t> </a:t>
            </a:r>
            <a:r>
              <a:rPr lang="en-GB" dirty="0" err="1"/>
              <a:t>expelest</a:t>
            </a:r>
            <a:r>
              <a:rPr lang="en-GB" dirty="0"/>
              <a:t>, </a:t>
            </a:r>
            <a:r>
              <a:rPr lang="en-GB" dirty="0" err="1"/>
              <a:t>temporem</a:t>
            </a:r>
            <a:r>
              <a:rPr lang="en-GB" dirty="0"/>
              <a:t> </a:t>
            </a:r>
            <a:r>
              <a:rPr lang="en-GB" dirty="0" err="1"/>
              <a:t>velignam</a:t>
            </a:r>
            <a:r>
              <a:rPr lang="en-GB" dirty="0"/>
              <a:t> </a:t>
            </a:r>
            <a:r>
              <a:rPr lang="en-GB" dirty="0" err="1"/>
              <a:t>fuga</a:t>
            </a:r>
            <a:r>
              <a:rPr lang="en-GB" dirty="0"/>
              <a:t>. Il </a:t>
            </a:r>
            <a:r>
              <a:rPr lang="en-GB" dirty="0" err="1"/>
              <a:t>molor</a:t>
            </a:r>
            <a:r>
              <a:rPr lang="en-GB" dirty="0"/>
              <a:t> ma </a:t>
            </a:r>
            <a:r>
              <a:rPr lang="en-GB" dirty="0" err="1"/>
              <a:t>nosapeditam</a:t>
            </a:r>
            <a:r>
              <a:rPr lang="en-GB" dirty="0"/>
              <a:t> </a:t>
            </a:r>
            <a:r>
              <a:rPr lang="en-GB" dirty="0" err="1"/>
              <a:t>fugia</a:t>
            </a:r>
            <a:r>
              <a:rPr lang="en-GB" dirty="0"/>
              <a:t> </a:t>
            </a:r>
            <a:r>
              <a:rPr lang="en-GB" dirty="0" err="1"/>
              <a:t>ius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accuscidunt</a:t>
            </a:r>
            <a:r>
              <a:rPr lang="en-GB" dirty="0"/>
              <a:t> </a:t>
            </a:r>
            <a:r>
              <a:rPr lang="en-GB" dirty="0" err="1"/>
              <a:t>exeri</a:t>
            </a:r>
            <a:r>
              <a:rPr lang="en-GB" dirty="0"/>
              <a:t> in </a:t>
            </a:r>
            <a:r>
              <a:rPr lang="en-GB" dirty="0" err="1"/>
              <a:t>eiciis</a:t>
            </a:r>
            <a:r>
              <a:rPr lang="en-GB" dirty="0"/>
              <a:t> </a:t>
            </a:r>
            <a:r>
              <a:rPr lang="en-GB" dirty="0" err="1"/>
              <a:t>dolut</a:t>
            </a:r>
            <a:r>
              <a:rPr lang="en-GB" dirty="0"/>
              <a:t> </a:t>
            </a:r>
            <a:r>
              <a:rPr lang="en-GB" dirty="0" err="1"/>
              <a:t>laut</a:t>
            </a:r>
            <a:r>
              <a:rPr lang="en-GB" dirty="0"/>
              <a:t> </a:t>
            </a:r>
            <a:r>
              <a:rPr lang="en-GB" dirty="0" err="1"/>
              <a:t>eos</a:t>
            </a:r>
            <a:r>
              <a:rPr lang="en-GB" dirty="0"/>
              <a:t> </a:t>
            </a:r>
            <a:r>
              <a:rPr lang="en-GB" dirty="0" err="1"/>
              <a:t>vendem</a:t>
            </a:r>
            <a:r>
              <a:rPr lang="en-GB" dirty="0"/>
              <a:t> </a:t>
            </a:r>
            <a:r>
              <a:rPr lang="en-GB" dirty="0" err="1"/>
              <a:t>inum</a:t>
            </a:r>
            <a:r>
              <a:rPr lang="en-GB" dirty="0"/>
              <a:t> </a:t>
            </a:r>
            <a:r>
              <a:rPr lang="en-GB" dirty="0" err="1"/>
              <a:t>aspe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harcimusa</a:t>
            </a:r>
            <a:r>
              <a:rPr lang="en-GB" dirty="0"/>
              <a:t> </a:t>
            </a:r>
            <a:r>
              <a:rPr lang="en-GB" dirty="0" err="1"/>
              <a:t>cuscium</a:t>
            </a:r>
            <a:r>
              <a:rPr lang="en-GB" dirty="0"/>
              <a:t> </a:t>
            </a:r>
            <a:r>
              <a:rPr lang="en-GB" dirty="0" err="1"/>
              <a:t>eiundebit</a:t>
            </a:r>
            <a:r>
              <a:rPr lang="en-GB" dirty="0"/>
              <a:t>, </a:t>
            </a:r>
            <a:r>
              <a:rPr lang="en-GB" dirty="0" err="1"/>
              <a:t>suntota</a:t>
            </a:r>
            <a:r>
              <a:rPr lang="en-GB" dirty="0"/>
              <a:t> </a:t>
            </a:r>
            <a:r>
              <a:rPr lang="en-GB" dirty="0" err="1"/>
              <a:t>sintinv</a:t>
            </a:r>
            <a:r>
              <a:rPr lang="en-GB" dirty="0"/>
              <a:t> </a:t>
            </a:r>
            <a:r>
              <a:rPr lang="en-GB" dirty="0" err="1"/>
              <a:t>ellabo</a:t>
            </a:r>
            <a:r>
              <a:rPr lang="en-GB" dirty="0"/>
              <a:t>. </a:t>
            </a:r>
            <a:r>
              <a:rPr lang="en-GB" dirty="0" err="1"/>
              <a:t>Itate</a:t>
            </a:r>
            <a:r>
              <a:rPr lang="en-GB" dirty="0"/>
              <a:t> </a:t>
            </a:r>
            <a:r>
              <a:rPr lang="en-GB" dirty="0" err="1"/>
              <a:t>cus</a:t>
            </a:r>
            <a:r>
              <a:rPr lang="en-GB" dirty="0"/>
              <a:t> </a:t>
            </a:r>
            <a:r>
              <a:rPr lang="en-GB" dirty="0" err="1"/>
              <a:t>doluptatus</a:t>
            </a:r>
            <a:r>
              <a:rPr lang="en-GB" dirty="0"/>
              <a:t> </a:t>
            </a:r>
            <a:r>
              <a:rPr lang="en-GB" dirty="0" err="1"/>
              <a:t>quame</a:t>
            </a:r>
            <a:r>
              <a:rPr lang="en-GB" dirty="0"/>
              <a:t> et </a:t>
            </a:r>
            <a:r>
              <a:rPr lang="en-GB" dirty="0" err="1"/>
              <a:t>pos</a:t>
            </a:r>
            <a:r>
              <a:rPr lang="en-GB" dirty="0"/>
              <a:t> </a:t>
            </a:r>
            <a:r>
              <a:rPr lang="en-GB" dirty="0" err="1"/>
              <a:t>eaquo</a:t>
            </a:r>
            <a:r>
              <a:rPr lang="en-GB" dirty="0"/>
              <a:t> </a:t>
            </a:r>
            <a:r>
              <a:rPr lang="en-GB" dirty="0" err="1"/>
              <a:t>mos</a:t>
            </a:r>
            <a:r>
              <a:rPr lang="en-GB" dirty="0"/>
              <a:t> sim </a:t>
            </a:r>
            <a:r>
              <a:rPr lang="en-GB" dirty="0" err="1"/>
              <a:t>facepudi</a:t>
            </a:r>
            <a:r>
              <a:rPr lang="en-GB" dirty="0"/>
              <a:t> </a:t>
            </a:r>
            <a:r>
              <a:rPr lang="en-GB" dirty="0" err="1"/>
              <a:t>dolorum</a:t>
            </a:r>
            <a:r>
              <a:rPr lang="en-GB" dirty="0"/>
              <a:t>, sunt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A28E4822-9D8B-FF73-E0BE-4BC8328402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59937" y="3275013"/>
            <a:ext cx="3564106" cy="276066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Amnesty Trade Gothic Light" panose="020B0403040303020004" pitchFamily="34" charset="0"/>
              </a:defRPr>
            </a:lvl1pPr>
          </a:lstStyle>
          <a:p>
            <a:r>
              <a:rPr lang="en-GB" dirty="0"/>
              <a:t>Body text large. </a:t>
            </a:r>
            <a:r>
              <a:rPr lang="en-GB" dirty="0" err="1"/>
              <a:t>Ipiciandi</a:t>
            </a:r>
            <a:r>
              <a:rPr lang="en-GB" dirty="0"/>
              <a:t> </a:t>
            </a:r>
            <a:r>
              <a:rPr lang="en-GB" dirty="0" err="1"/>
              <a:t>berenet</a:t>
            </a:r>
            <a:r>
              <a:rPr lang="en-GB" dirty="0"/>
              <a:t> </a:t>
            </a:r>
            <a:r>
              <a:rPr lang="en-GB" dirty="0" err="1"/>
              <a:t>mo</a:t>
            </a:r>
            <a:r>
              <a:rPr lang="en-GB" dirty="0"/>
              <a:t> </a:t>
            </a:r>
            <a:r>
              <a:rPr lang="en-GB" dirty="0" err="1"/>
              <a:t>voluptatet</a:t>
            </a:r>
            <a:r>
              <a:rPr lang="en-GB" dirty="0"/>
              <a:t> </a:t>
            </a:r>
            <a:r>
              <a:rPr lang="en-GB" dirty="0" err="1"/>
              <a:t>earciis</a:t>
            </a:r>
            <a:r>
              <a:rPr lang="en-GB" dirty="0"/>
              <a:t> </a:t>
            </a:r>
            <a:r>
              <a:rPr lang="en-GB" dirty="0" err="1"/>
              <a:t>andit</a:t>
            </a:r>
            <a:r>
              <a:rPr lang="en-GB" dirty="0"/>
              <a:t> </a:t>
            </a:r>
            <a:r>
              <a:rPr lang="en-GB" dirty="0" err="1"/>
              <a:t>plabore</a:t>
            </a:r>
            <a:r>
              <a:rPr lang="en-GB" dirty="0"/>
              <a:t> </a:t>
            </a:r>
            <a:r>
              <a:rPr lang="en-GB" dirty="0" err="1"/>
              <a:t>illistrum</a:t>
            </a:r>
            <a:r>
              <a:rPr lang="en-GB" dirty="0"/>
              <a:t> </a:t>
            </a:r>
            <a:r>
              <a:rPr lang="en-GB" dirty="0" err="1"/>
              <a:t>expelest</a:t>
            </a:r>
            <a:r>
              <a:rPr lang="en-GB" dirty="0"/>
              <a:t>, </a:t>
            </a:r>
            <a:r>
              <a:rPr lang="en-GB" dirty="0" err="1"/>
              <a:t>temporem</a:t>
            </a:r>
            <a:r>
              <a:rPr lang="en-GB" dirty="0"/>
              <a:t> </a:t>
            </a:r>
            <a:r>
              <a:rPr lang="en-GB" dirty="0" err="1"/>
              <a:t>velignam</a:t>
            </a:r>
            <a:r>
              <a:rPr lang="en-GB" dirty="0"/>
              <a:t> </a:t>
            </a:r>
            <a:r>
              <a:rPr lang="en-GB" dirty="0" err="1"/>
              <a:t>fuga</a:t>
            </a:r>
            <a:r>
              <a:rPr lang="en-GB" dirty="0"/>
              <a:t>. Il </a:t>
            </a:r>
            <a:r>
              <a:rPr lang="en-GB" dirty="0" err="1"/>
              <a:t>molor</a:t>
            </a:r>
            <a:r>
              <a:rPr lang="en-GB" dirty="0"/>
              <a:t> ma </a:t>
            </a:r>
            <a:r>
              <a:rPr lang="en-GB" dirty="0" err="1"/>
              <a:t>nosapeditam</a:t>
            </a:r>
            <a:r>
              <a:rPr lang="en-GB" dirty="0"/>
              <a:t> </a:t>
            </a:r>
            <a:r>
              <a:rPr lang="en-GB" dirty="0" err="1"/>
              <a:t>fugia</a:t>
            </a:r>
            <a:r>
              <a:rPr lang="en-GB" dirty="0"/>
              <a:t> </a:t>
            </a:r>
            <a:r>
              <a:rPr lang="en-GB" dirty="0" err="1"/>
              <a:t>ius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accuscidunt</a:t>
            </a:r>
            <a:r>
              <a:rPr lang="en-GB" dirty="0"/>
              <a:t> </a:t>
            </a:r>
            <a:r>
              <a:rPr lang="en-GB" dirty="0" err="1"/>
              <a:t>exeri</a:t>
            </a:r>
            <a:r>
              <a:rPr lang="en-GB" dirty="0"/>
              <a:t> in </a:t>
            </a:r>
            <a:r>
              <a:rPr lang="en-GB" dirty="0" err="1"/>
              <a:t>eiciis</a:t>
            </a:r>
            <a:r>
              <a:rPr lang="en-GB" dirty="0"/>
              <a:t> </a:t>
            </a:r>
            <a:r>
              <a:rPr lang="en-GB" dirty="0" err="1"/>
              <a:t>dolut</a:t>
            </a:r>
            <a:r>
              <a:rPr lang="en-GB" dirty="0"/>
              <a:t> </a:t>
            </a:r>
            <a:r>
              <a:rPr lang="en-GB" dirty="0" err="1"/>
              <a:t>laut</a:t>
            </a:r>
            <a:r>
              <a:rPr lang="en-GB" dirty="0"/>
              <a:t> </a:t>
            </a:r>
            <a:r>
              <a:rPr lang="en-GB" dirty="0" err="1"/>
              <a:t>eos</a:t>
            </a:r>
            <a:r>
              <a:rPr lang="en-GB" dirty="0"/>
              <a:t> </a:t>
            </a:r>
            <a:r>
              <a:rPr lang="en-GB" dirty="0" err="1"/>
              <a:t>vendem</a:t>
            </a:r>
            <a:r>
              <a:rPr lang="en-GB" dirty="0"/>
              <a:t> </a:t>
            </a:r>
            <a:r>
              <a:rPr lang="en-GB" dirty="0" err="1"/>
              <a:t>inum</a:t>
            </a:r>
            <a:r>
              <a:rPr lang="en-GB" dirty="0"/>
              <a:t> </a:t>
            </a:r>
            <a:r>
              <a:rPr lang="en-GB" dirty="0" err="1"/>
              <a:t>aspe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harcimusa</a:t>
            </a:r>
            <a:r>
              <a:rPr lang="en-GB" dirty="0"/>
              <a:t> </a:t>
            </a:r>
            <a:r>
              <a:rPr lang="en-GB" dirty="0" err="1"/>
              <a:t>cuscium</a:t>
            </a:r>
            <a:r>
              <a:rPr lang="en-GB" dirty="0"/>
              <a:t> </a:t>
            </a:r>
            <a:r>
              <a:rPr lang="en-GB" dirty="0" err="1"/>
              <a:t>eiundebit</a:t>
            </a:r>
            <a:r>
              <a:rPr lang="en-GB" dirty="0"/>
              <a:t>, </a:t>
            </a:r>
            <a:r>
              <a:rPr lang="en-GB" dirty="0" err="1"/>
              <a:t>suntota</a:t>
            </a:r>
            <a:r>
              <a:rPr lang="en-GB" dirty="0"/>
              <a:t> </a:t>
            </a:r>
            <a:r>
              <a:rPr lang="en-GB" dirty="0" err="1"/>
              <a:t>sintinv</a:t>
            </a:r>
            <a:r>
              <a:rPr lang="en-GB" dirty="0"/>
              <a:t> </a:t>
            </a:r>
            <a:r>
              <a:rPr lang="en-GB" dirty="0" err="1"/>
              <a:t>ellabo</a:t>
            </a:r>
            <a:r>
              <a:rPr lang="en-GB" dirty="0"/>
              <a:t>. </a:t>
            </a:r>
            <a:r>
              <a:rPr lang="en-GB" dirty="0" err="1"/>
              <a:t>Itate</a:t>
            </a:r>
            <a:r>
              <a:rPr lang="en-GB" dirty="0"/>
              <a:t> </a:t>
            </a:r>
            <a:r>
              <a:rPr lang="en-GB" dirty="0" err="1"/>
              <a:t>cus</a:t>
            </a:r>
            <a:r>
              <a:rPr lang="en-GB" dirty="0"/>
              <a:t> </a:t>
            </a:r>
            <a:r>
              <a:rPr lang="en-GB" dirty="0" err="1"/>
              <a:t>doluptatus</a:t>
            </a:r>
            <a:r>
              <a:rPr lang="en-GB" dirty="0"/>
              <a:t> </a:t>
            </a:r>
            <a:r>
              <a:rPr lang="en-GB" dirty="0" err="1"/>
              <a:t>quame</a:t>
            </a:r>
            <a:r>
              <a:rPr lang="en-GB" dirty="0"/>
              <a:t> et </a:t>
            </a:r>
            <a:r>
              <a:rPr lang="en-GB" dirty="0" err="1"/>
              <a:t>pos</a:t>
            </a:r>
            <a:r>
              <a:rPr lang="en-GB" dirty="0"/>
              <a:t> </a:t>
            </a:r>
            <a:r>
              <a:rPr lang="en-GB" dirty="0" err="1"/>
              <a:t>eaquo</a:t>
            </a:r>
            <a:r>
              <a:rPr lang="en-GB" dirty="0"/>
              <a:t> </a:t>
            </a:r>
            <a:r>
              <a:rPr lang="en-GB" dirty="0" err="1"/>
              <a:t>mos</a:t>
            </a:r>
            <a:r>
              <a:rPr lang="en-GB" dirty="0"/>
              <a:t> sim </a:t>
            </a:r>
            <a:r>
              <a:rPr lang="en-GB" dirty="0" err="1"/>
              <a:t>facepudi</a:t>
            </a:r>
            <a:r>
              <a:rPr lang="en-GB" dirty="0"/>
              <a:t> </a:t>
            </a:r>
            <a:r>
              <a:rPr lang="en-GB" dirty="0" err="1"/>
              <a:t>dolorum</a:t>
            </a:r>
            <a:r>
              <a:rPr lang="en-GB" dirty="0"/>
              <a:t>, sunt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1095528F-26C0-877D-3B65-C5AA2195935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41800" y="3275013"/>
            <a:ext cx="3609975" cy="276878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>
                <a:latin typeface="Amnesty Trade Gothic Light" panose="020B0403040303020004" pitchFamily="34" charset="0"/>
              </a:defRPr>
            </a:lvl1pPr>
            <a:lvl2pPr>
              <a:defRPr/>
            </a:lvl2pPr>
          </a:lstStyle>
          <a:p>
            <a:r>
              <a:rPr lang="en-GB" dirty="0"/>
              <a:t>Body text large. </a:t>
            </a:r>
            <a:r>
              <a:rPr lang="en-GB" dirty="0" err="1"/>
              <a:t>Ipiciandi</a:t>
            </a:r>
            <a:r>
              <a:rPr lang="en-GB" dirty="0"/>
              <a:t> </a:t>
            </a:r>
            <a:r>
              <a:rPr lang="en-GB" dirty="0" err="1"/>
              <a:t>berenet</a:t>
            </a:r>
            <a:r>
              <a:rPr lang="en-GB" dirty="0"/>
              <a:t> </a:t>
            </a:r>
            <a:r>
              <a:rPr lang="en-GB" dirty="0" err="1"/>
              <a:t>mo</a:t>
            </a:r>
            <a:r>
              <a:rPr lang="en-GB" dirty="0"/>
              <a:t> </a:t>
            </a:r>
            <a:r>
              <a:rPr lang="en-GB" dirty="0" err="1"/>
              <a:t>voluptatet</a:t>
            </a:r>
            <a:r>
              <a:rPr lang="en-GB" dirty="0"/>
              <a:t> </a:t>
            </a:r>
            <a:r>
              <a:rPr lang="en-GB" dirty="0" err="1"/>
              <a:t>earciis</a:t>
            </a:r>
            <a:r>
              <a:rPr lang="en-GB" dirty="0"/>
              <a:t> </a:t>
            </a:r>
            <a:r>
              <a:rPr lang="en-GB" dirty="0" err="1"/>
              <a:t>andit</a:t>
            </a:r>
            <a:r>
              <a:rPr lang="en-GB" dirty="0"/>
              <a:t> </a:t>
            </a:r>
            <a:r>
              <a:rPr lang="en-GB" dirty="0" err="1"/>
              <a:t>plabore</a:t>
            </a:r>
            <a:r>
              <a:rPr lang="en-GB" dirty="0"/>
              <a:t> </a:t>
            </a:r>
            <a:r>
              <a:rPr lang="en-GB" dirty="0" err="1"/>
              <a:t>illistrum</a:t>
            </a:r>
            <a:r>
              <a:rPr lang="en-GB" dirty="0"/>
              <a:t> </a:t>
            </a:r>
            <a:r>
              <a:rPr lang="en-GB" dirty="0" err="1"/>
              <a:t>expelest</a:t>
            </a:r>
            <a:r>
              <a:rPr lang="en-GB" dirty="0"/>
              <a:t>, </a:t>
            </a:r>
            <a:r>
              <a:rPr lang="en-GB" dirty="0" err="1"/>
              <a:t>temporem</a:t>
            </a:r>
            <a:r>
              <a:rPr lang="en-GB" dirty="0"/>
              <a:t> </a:t>
            </a:r>
            <a:r>
              <a:rPr lang="en-GB" dirty="0" err="1"/>
              <a:t>velignam</a:t>
            </a:r>
            <a:r>
              <a:rPr lang="en-GB" dirty="0"/>
              <a:t> </a:t>
            </a:r>
            <a:r>
              <a:rPr lang="en-GB" dirty="0" err="1"/>
              <a:t>fuga</a:t>
            </a:r>
            <a:r>
              <a:rPr lang="en-GB" dirty="0"/>
              <a:t>. Il </a:t>
            </a:r>
            <a:r>
              <a:rPr lang="en-GB" dirty="0" err="1"/>
              <a:t>molor</a:t>
            </a:r>
            <a:r>
              <a:rPr lang="en-GB" dirty="0"/>
              <a:t> ma </a:t>
            </a:r>
            <a:r>
              <a:rPr lang="en-GB" dirty="0" err="1"/>
              <a:t>nosapeditam</a:t>
            </a:r>
            <a:r>
              <a:rPr lang="en-GB" dirty="0"/>
              <a:t> </a:t>
            </a:r>
            <a:r>
              <a:rPr lang="en-GB" dirty="0" err="1"/>
              <a:t>fugia</a:t>
            </a:r>
            <a:r>
              <a:rPr lang="en-GB" dirty="0"/>
              <a:t> </a:t>
            </a:r>
            <a:r>
              <a:rPr lang="en-GB" dirty="0" err="1"/>
              <a:t>ius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accuscidunt</a:t>
            </a:r>
            <a:r>
              <a:rPr lang="en-GB" dirty="0"/>
              <a:t> </a:t>
            </a:r>
            <a:r>
              <a:rPr lang="en-GB" dirty="0" err="1"/>
              <a:t>exeri</a:t>
            </a:r>
            <a:r>
              <a:rPr lang="en-GB" dirty="0"/>
              <a:t> in </a:t>
            </a:r>
            <a:r>
              <a:rPr lang="en-GB" dirty="0" err="1"/>
              <a:t>eiciis</a:t>
            </a:r>
            <a:r>
              <a:rPr lang="en-GB" dirty="0"/>
              <a:t> </a:t>
            </a:r>
            <a:r>
              <a:rPr lang="en-GB" dirty="0" err="1"/>
              <a:t>dolut</a:t>
            </a:r>
            <a:r>
              <a:rPr lang="en-GB" dirty="0"/>
              <a:t> </a:t>
            </a:r>
            <a:r>
              <a:rPr lang="en-GB" dirty="0" err="1"/>
              <a:t>laut</a:t>
            </a:r>
            <a:r>
              <a:rPr lang="en-GB" dirty="0"/>
              <a:t> </a:t>
            </a:r>
            <a:r>
              <a:rPr lang="en-GB" dirty="0" err="1"/>
              <a:t>eos</a:t>
            </a:r>
            <a:r>
              <a:rPr lang="en-GB" dirty="0"/>
              <a:t> </a:t>
            </a:r>
            <a:r>
              <a:rPr lang="en-GB" dirty="0" err="1"/>
              <a:t>vendem</a:t>
            </a:r>
            <a:r>
              <a:rPr lang="en-GB" dirty="0"/>
              <a:t> </a:t>
            </a:r>
            <a:r>
              <a:rPr lang="en-GB" dirty="0" err="1"/>
              <a:t>inum</a:t>
            </a:r>
            <a:r>
              <a:rPr lang="en-GB" dirty="0"/>
              <a:t> </a:t>
            </a:r>
            <a:r>
              <a:rPr lang="en-GB" dirty="0" err="1"/>
              <a:t>aspe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harcimusa</a:t>
            </a:r>
            <a:r>
              <a:rPr lang="en-GB" dirty="0"/>
              <a:t> </a:t>
            </a:r>
            <a:r>
              <a:rPr lang="en-GB" dirty="0" err="1"/>
              <a:t>cuscium</a:t>
            </a:r>
            <a:r>
              <a:rPr lang="en-GB" dirty="0"/>
              <a:t> </a:t>
            </a:r>
            <a:r>
              <a:rPr lang="en-GB" dirty="0" err="1"/>
              <a:t>eiundebit</a:t>
            </a:r>
            <a:r>
              <a:rPr lang="en-GB" dirty="0"/>
              <a:t>, </a:t>
            </a:r>
            <a:r>
              <a:rPr lang="en-GB" dirty="0" err="1"/>
              <a:t>suntota</a:t>
            </a:r>
            <a:r>
              <a:rPr lang="en-GB" dirty="0"/>
              <a:t> </a:t>
            </a:r>
            <a:r>
              <a:rPr lang="en-GB" dirty="0" err="1"/>
              <a:t>sintinv</a:t>
            </a:r>
            <a:r>
              <a:rPr lang="en-GB" dirty="0"/>
              <a:t> </a:t>
            </a:r>
            <a:r>
              <a:rPr lang="en-GB" dirty="0" err="1"/>
              <a:t>ellabo</a:t>
            </a:r>
            <a:r>
              <a:rPr lang="en-GB" dirty="0"/>
              <a:t>. </a:t>
            </a:r>
            <a:r>
              <a:rPr lang="en-GB" dirty="0" err="1"/>
              <a:t>Itate</a:t>
            </a:r>
            <a:r>
              <a:rPr lang="en-GB" dirty="0"/>
              <a:t> </a:t>
            </a:r>
            <a:r>
              <a:rPr lang="en-GB" dirty="0" err="1"/>
              <a:t>cus</a:t>
            </a:r>
            <a:r>
              <a:rPr lang="en-GB" dirty="0"/>
              <a:t> </a:t>
            </a:r>
            <a:r>
              <a:rPr lang="en-GB" dirty="0" err="1"/>
              <a:t>doluptatus</a:t>
            </a:r>
            <a:r>
              <a:rPr lang="en-GB" dirty="0"/>
              <a:t> </a:t>
            </a:r>
            <a:r>
              <a:rPr lang="en-GB" dirty="0" err="1"/>
              <a:t>quame</a:t>
            </a:r>
            <a:r>
              <a:rPr lang="en-GB" dirty="0"/>
              <a:t> et </a:t>
            </a:r>
            <a:r>
              <a:rPr lang="en-GB" dirty="0" err="1"/>
              <a:t>pos</a:t>
            </a:r>
            <a:r>
              <a:rPr lang="en-GB" dirty="0"/>
              <a:t> </a:t>
            </a:r>
            <a:r>
              <a:rPr lang="en-GB" dirty="0" err="1"/>
              <a:t>eaquo</a:t>
            </a:r>
            <a:r>
              <a:rPr lang="en-GB" dirty="0"/>
              <a:t> </a:t>
            </a:r>
            <a:r>
              <a:rPr lang="en-GB" dirty="0" err="1"/>
              <a:t>mos</a:t>
            </a:r>
            <a:r>
              <a:rPr lang="en-GB" dirty="0"/>
              <a:t> sim </a:t>
            </a:r>
            <a:r>
              <a:rPr lang="en-GB" dirty="0" err="1"/>
              <a:t>facepudi</a:t>
            </a:r>
            <a:r>
              <a:rPr lang="en-GB" dirty="0"/>
              <a:t> </a:t>
            </a:r>
            <a:r>
              <a:rPr lang="en-GB" dirty="0" err="1"/>
              <a:t>dolorum</a:t>
            </a:r>
            <a:r>
              <a:rPr lang="en-GB" dirty="0"/>
              <a:t>, sunt</a:t>
            </a:r>
          </a:p>
        </p:txBody>
      </p:sp>
    </p:spTree>
    <p:extLst>
      <p:ext uri="{BB962C8B-B14F-4D97-AF65-F5344CB8AC3E}">
        <p14:creationId xmlns:p14="http://schemas.microsoft.com/office/powerpoint/2010/main" val="243372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9BDCAF47-F513-45B3-B52F-38F3C9AEF0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8782" y="2509838"/>
            <a:ext cx="3610491" cy="76517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Amnesty Trade Gothic Light" panose="020B0403040303020004" pitchFamily="34" charset="0"/>
              </a:defRPr>
            </a:lvl1pPr>
          </a:lstStyle>
          <a:p>
            <a:pPr lvl="0"/>
            <a:r>
              <a:rPr lang="en-GB" dirty="0"/>
              <a:t>SUB TITLE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608E40F3-F8B2-EE85-1111-BE9E275A5D0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42219" y="2509838"/>
            <a:ext cx="3610491" cy="76517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Amnesty Trade Gothic Light" panose="020B0403040303020004" pitchFamily="34" charset="0"/>
              </a:defRPr>
            </a:lvl1pPr>
          </a:lstStyle>
          <a:p>
            <a:pPr lvl="0"/>
            <a:r>
              <a:rPr lang="en-GB" dirty="0"/>
              <a:t>SUB TITLE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A03DFE26-A3FA-ACD9-CBDE-1ABC864DB90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3863" y="2509838"/>
            <a:ext cx="3610491" cy="76517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Amnesty Trade Gothic Light" panose="020B0403040303020004" pitchFamily="34" charset="0"/>
              </a:defRPr>
            </a:lvl1pPr>
          </a:lstStyle>
          <a:p>
            <a:pPr lvl="0"/>
            <a:r>
              <a:rPr lang="en-GB" dirty="0"/>
              <a:t>SUB TITLE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3519E53-847D-4F2A-8299-4F8CB286197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5701" y="1208673"/>
            <a:ext cx="11480598" cy="1239887"/>
          </a:xfrm>
        </p:spPr>
        <p:txBody>
          <a:bodyPr anchor="t"/>
          <a:lstStyle>
            <a:lvl1pPr algn="l">
              <a:lnSpc>
                <a:spcPct val="80000"/>
              </a:lnSpc>
              <a:defRPr sz="10500">
                <a:latin typeface="Amnesty Trade Gothic Cn" panose="020B0506040303020004" pitchFamily="34" charset="0"/>
              </a:defRPr>
            </a:lvl1pPr>
          </a:lstStyle>
          <a:p>
            <a:r>
              <a:rPr lang="en-GB" dirty="0"/>
              <a:t>TITLE OF THE SLIDE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7C491D-66B9-2AD6-D00F-FCC00CB573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02173" y="442153"/>
            <a:ext cx="1649976" cy="701240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5C7A70C-5387-7472-423D-40DBA117E7E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5455" y="3372753"/>
            <a:ext cx="3552825" cy="2982913"/>
          </a:xfrm>
        </p:spPr>
        <p:txBody>
          <a:bodyPr/>
          <a:lstStyle/>
          <a:p>
            <a:endParaRPr lang="en-GB"/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CD94BABE-BAEF-DE52-5CA4-24D25449AE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289047" y="3372753"/>
            <a:ext cx="3552825" cy="2982913"/>
          </a:xfrm>
        </p:spPr>
        <p:txBody>
          <a:bodyPr/>
          <a:lstStyle/>
          <a:p>
            <a:endParaRPr lang="en-GB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7E185DD9-D83F-0498-AE73-A4E7BF6B3B6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17959" y="3372753"/>
            <a:ext cx="3552825" cy="2982913"/>
          </a:xfrm>
        </p:spPr>
        <p:txBody>
          <a:bodyPr/>
          <a:lstStyle/>
          <a:p>
            <a:endParaRPr lang="en-GB"/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A36E68E1-1B53-D16D-5DAC-0B27D74AD4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9851" y="289143"/>
            <a:ext cx="7781924" cy="914400"/>
          </a:xfrm>
        </p:spPr>
        <p:txBody>
          <a:bodyPr>
            <a:normAutofit/>
          </a:bodyPr>
          <a:lstStyle>
            <a:lvl1pPr marL="0" indent="0">
              <a:buNone/>
              <a:defRPr sz="2050" b="1" i="0">
                <a:latin typeface="Amnesty Trade Gothic Cn" panose="020B0506040303020004" pitchFamily="34" charset="0"/>
              </a:defRPr>
            </a:lvl1pPr>
          </a:lstStyle>
          <a:p>
            <a:pPr lvl="0"/>
            <a:r>
              <a:rPr lang="en-US" dirty="0"/>
              <a:t>TITLE OF THE PRESENTATION OR DATE OR DEPARTMENT</a:t>
            </a:r>
            <a:endParaRPr lang="en-GB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D56828A-C2BA-364F-4046-CCE08958AB68}"/>
              </a:ext>
            </a:extLst>
          </p:cNvPr>
          <p:cNvSpPr/>
          <p:nvPr userDrawn="1"/>
        </p:nvSpPr>
        <p:spPr>
          <a:xfrm>
            <a:off x="474663" y="3150487"/>
            <a:ext cx="3564105" cy="4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53648E1-0C1A-D53F-0A8C-214FFB8A0278}"/>
              </a:ext>
            </a:extLst>
          </p:cNvPr>
          <p:cNvSpPr/>
          <p:nvPr userDrawn="1"/>
        </p:nvSpPr>
        <p:spPr>
          <a:xfrm>
            <a:off x="8089582" y="3150487"/>
            <a:ext cx="3564105" cy="4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4878500-8ADB-E141-28B9-C3453D04A201}"/>
              </a:ext>
            </a:extLst>
          </p:cNvPr>
          <p:cNvSpPr/>
          <p:nvPr userDrawn="1"/>
        </p:nvSpPr>
        <p:spPr>
          <a:xfrm>
            <a:off x="4293019" y="3150487"/>
            <a:ext cx="3564105" cy="4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21837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7629607-87D4-9A86-444B-B92C0F7361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9851" y="289143"/>
            <a:ext cx="7781924" cy="914400"/>
          </a:xfrm>
        </p:spPr>
        <p:txBody>
          <a:bodyPr>
            <a:normAutofit/>
          </a:bodyPr>
          <a:lstStyle>
            <a:lvl1pPr marL="0" indent="0">
              <a:buNone/>
              <a:defRPr sz="2050" b="1" i="0">
                <a:latin typeface="Amnesty Trade Gothic Cn" panose="020B0506040303020004" pitchFamily="34" charset="0"/>
              </a:defRPr>
            </a:lvl1pPr>
          </a:lstStyle>
          <a:p>
            <a:pPr lvl="0"/>
            <a:r>
              <a:rPr lang="en-US" dirty="0"/>
              <a:t>TITLE OF THE PRESENTATION OR DATE OR DEPARTMENT</a:t>
            </a:r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3519E53-847D-4F2A-8299-4F8CB286197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4371" y="1158917"/>
            <a:ext cx="11583257" cy="5324215"/>
          </a:xfrm>
        </p:spPr>
        <p:txBody>
          <a:bodyPr anchor="t"/>
          <a:lstStyle>
            <a:lvl1pPr algn="l">
              <a:lnSpc>
                <a:spcPct val="80000"/>
              </a:lnSpc>
              <a:defRPr sz="15000" kern="2200" baseline="0">
                <a:latin typeface="Amnesty Trade Gothic Cn" panose="020B0506040303020004" pitchFamily="34" charset="0"/>
              </a:defRPr>
            </a:lvl1pPr>
          </a:lstStyle>
          <a:p>
            <a:r>
              <a:rPr lang="en-GB" dirty="0"/>
              <a:t>TITLE OF THE PRESENTATION BIG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37B046D-A604-353C-7DBB-7768A8294E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91652" y="5651720"/>
            <a:ext cx="1649976" cy="701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1435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Medi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3519E53-847D-4F2A-8299-4F8CB286197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5701" y="1208673"/>
            <a:ext cx="11480598" cy="4208730"/>
          </a:xfrm>
        </p:spPr>
        <p:txBody>
          <a:bodyPr anchor="t"/>
          <a:lstStyle>
            <a:lvl1pPr algn="l">
              <a:lnSpc>
                <a:spcPct val="80000"/>
              </a:lnSpc>
              <a:defRPr sz="10500">
                <a:latin typeface="Amnesty Trade Gothic Cn" panose="020B0506040303020004" pitchFamily="34" charset="0"/>
              </a:defRPr>
            </a:lvl1pPr>
          </a:lstStyle>
          <a:p>
            <a:r>
              <a:rPr lang="en-GB" dirty="0"/>
              <a:t>TITLE OF THE PRESENTATION </a:t>
            </a:r>
            <a:br>
              <a:rPr lang="en-GB" dirty="0"/>
            </a:br>
            <a:r>
              <a:rPr lang="en-GB" dirty="0"/>
              <a:t>MEDIUM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66A3C5BE-140F-42C5-8A04-C6DC251C377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2676" y="5547963"/>
            <a:ext cx="11480598" cy="1020893"/>
          </a:xfrm>
        </p:spPr>
        <p:txBody>
          <a:bodyPr>
            <a:noAutofit/>
          </a:bodyPr>
          <a:lstStyle>
            <a:lvl1pPr marL="0" indent="0" algn="l">
              <a:lnSpc>
                <a:spcPct val="70000"/>
              </a:lnSpc>
              <a:buNone/>
              <a:defRPr sz="3200">
                <a:latin typeface="Amnesty Trade Gothic Light" panose="020B04030403030200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Subtitle of the presentation. </a:t>
            </a:r>
          </a:p>
          <a:p>
            <a:r>
              <a:rPr lang="en-GB" dirty="0"/>
              <a:t>Name of the department, date or </a:t>
            </a:r>
            <a:r>
              <a:rPr lang="en-GB" dirty="0" err="1"/>
              <a:t>smth</a:t>
            </a:r>
            <a:r>
              <a:rPr lang="en-GB" dirty="0"/>
              <a:t> else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0656B0-CC92-D67A-D6D1-DBDE537B6C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91652" y="5651720"/>
            <a:ext cx="1649976" cy="701240"/>
          </a:xfrm>
          <a:prstGeom prst="rect">
            <a:avLst/>
          </a:prstGeom>
        </p:spPr>
      </p:pic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05857C5C-F87E-E7FB-97BA-BD696CFC5B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9851" y="289143"/>
            <a:ext cx="7781924" cy="914400"/>
          </a:xfrm>
        </p:spPr>
        <p:txBody>
          <a:bodyPr>
            <a:normAutofit/>
          </a:bodyPr>
          <a:lstStyle>
            <a:lvl1pPr marL="0" indent="0">
              <a:buNone/>
              <a:defRPr sz="2050" b="1" i="0">
                <a:latin typeface="Amnesty Trade Gothic Cn" panose="020B0506040303020004" pitchFamily="34" charset="0"/>
              </a:defRPr>
            </a:lvl1pPr>
          </a:lstStyle>
          <a:p>
            <a:pPr lvl="0"/>
            <a:r>
              <a:rPr lang="en-US" dirty="0"/>
              <a:t>TITLE OF THE PRESENTATION OR DATE OR DEPARTMENT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92856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3519E53-847D-4F2A-8299-4F8CB286197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5701" y="1208673"/>
            <a:ext cx="11480598" cy="4208730"/>
          </a:xfrm>
        </p:spPr>
        <p:txBody>
          <a:bodyPr anchor="t"/>
          <a:lstStyle>
            <a:lvl1pPr algn="l">
              <a:lnSpc>
                <a:spcPct val="80000"/>
              </a:lnSpc>
              <a:defRPr sz="8000">
                <a:latin typeface="Amnesty Trade Gothic Cn" panose="020B0506040303020004" pitchFamily="34" charset="0"/>
              </a:defRPr>
            </a:lvl1pPr>
          </a:lstStyle>
          <a:p>
            <a:r>
              <a:rPr lang="en-GB" dirty="0"/>
              <a:t>TITLE OF THE </a:t>
            </a:r>
            <a:br>
              <a:rPr lang="en-GB" dirty="0"/>
            </a:br>
            <a:r>
              <a:rPr lang="en-GB" dirty="0"/>
              <a:t>PRESENTATION </a:t>
            </a:r>
            <a:br>
              <a:rPr lang="en-GB" dirty="0"/>
            </a:br>
            <a:r>
              <a:rPr lang="en-GB" dirty="0"/>
              <a:t>SMALL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66A3C5BE-140F-42C5-8A04-C6DC251C377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2676" y="5547964"/>
            <a:ext cx="11480598" cy="935168"/>
          </a:xfrm>
        </p:spPr>
        <p:txBody>
          <a:bodyPr>
            <a:noAutofit/>
          </a:bodyPr>
          <a:lstStyle>
            <a:lvl1pPr marL="0" indent="0" algn="l">
              <a:lnSpc>
                <a:spcPct val="70000"/>
              </a:lnSpc>
              <a:buNone/>
              <a:defRPr sz="3200">
                <a:latin typeface="Amnesty Trade Gothic Light" panose="020B04030403030200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Subtitle of the presentation. </a:t>
            </a:r>
          </a:p>
          <a:p>
            <a:r>
              <a:rPr lang="en-GB" dirty="0"/>
              <a:t>Name of the department, date or </a:t>
            </a:r>
            <a:r>
              <a:rPr lang="en-GB" dirty="0" err="1"/>
              <a:t>smth</a:t>
            </a:r>
            <a:r>
              <a:rPr lang="en-GB" dirty="0"/>
              <a:t> else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9DA1FE-169D-E65D-8BFD-E4655723FD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91652" y="5651720"/>
            <a:ext cx="1649976" cy="701240"/>
          </a:xfrm>
          <a:prstGeom prst="rect">
            <a:avLst/>
          </a:prstGeom>
        </p:spPr>
      </p:pic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1C14764D-C725-3621-525A-6E8C5C00AD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9851" y="289143"/>
            <a:ext cx="7781924" cy="914400"/>
          </a:xfrm>
        </p:spPr>
        <p:txBody>
          <a:bodyPr>
            <a:normAutofit/>
          </a:bodyPr>
          <a:lstStyle>
            <a:lvl1pPr marL="0" indent="0">
              <a:buNone/>
              <a:defRPr sz="2050" b="1" i="0">
                <a:latin typeface="Amnesty Trade Gothic Cn" panose="020B0506040303020004" pitchFamily="34" charset="0"/>
              </a:defRPr>
            </a:lvl1pPr>
          </a:lstStyle>
          <a:p>
            <a:pPr lvl="0"/>
            <a:r>
              <a:rPr lang="en-US" dirty="0"/>
              <a:t>TITLE OF THE PRESENTATION OR DATE OR DEPARTMENT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86069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Black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E97F217-294B-A7A2-1D50-6CDB528DE80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3519E53-847D-4F2A-8299-4F8CB286197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4371" y="1158918"/>
            <a:ext cx="11583257" cy="1993858"/>
          </a:xfrm>
        </p:spPr>
        <p:txBody>
          <a:bodyPr anchor="t"/>
          <a:lstStyle>
            <a:lvl1pPr algn="l">
              <a:lnSpc>
                <a:spcPct val="80000"/>
              </a:lnSpc>
              <a:defRPr sz="15000" kern="2200" baseline="0">
                <a:solidFill>
                  <a:schemeClr val="tx1"/>
                </a:solidFill>
                <a:latin typeface="Amnesty Trade Gothic Cn" panose="020B0506040303020004" pitchFamily="34" charset="0"/>
              </a:defRPr>
            </a:lvl1pPr>
          </a:lstStyle>
          <a:p>
            <a:r>
              <a:rPr lang="en-GB" dirty="0"/>
              <a:t>PHOTO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E25833-CD35-1137-21E8-782BB1FBCC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91652" y="5651720"/>
            <a:ext cx="1649976" cy="70124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78CEFD4-0709-38C2-9275-71209E28EBB0}"/>
              </a:ext>
            </a:extLst>
          </p:cNvPr>
          <p:cNvSpPr/>
          <p:nvPr userDrawn="1"/>
        </p:nvSpPr>
        <p:spPr>
          <a:xfrm>
            <a:off x="543185" y="851896"/>
            <a:ext cx="1618124" cy="22383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A6966FA4-EE67-69C1-B5CF-024AEE7050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9851" y="289143"/>
            <a:ext cx="7781924" cy="914400"/>
          </a:xfrm>
        </p:spPr>
        <p:txBody>
          <a:bodyPr>
            <a:normAutofit/>
          </a:bodyPr>
          <a:lstStyle>
            <a:lvl1pPr marL="0" indent="0">
              <a:buNone/>
              <a:defRPr sz="2050" b="1" i="0">
                <a:solidFill>
                  <a:schemeClr val="tx1"/>
                </a:solidFill>
                <a:latin typeface="Amnesty Trade Gothic Cn" panose="020B0506040303020004" pitchFamily="34" charset="0"/>
              </a:defRPr>
            </a:lvl1pPr>
          </a:lstStyle>
          <a:p>
            <a:pPr lvl="0"/>
            <a:r>
              <a:rPr lang="en-US" dirty="0"/>
              <a:t>TITLE OF THE PRESENTATION OR DATE OR DEPARTMENT</a:t>
            </a:r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B510183-72E6-55BE-2558-3C205B4D5496}"/>
              </a:ext>
            </a:extLst>
          </p:cNvPr>
          <p:cNvSpPr/>
          <p:nvPr userDrawn="1"/>
        </p:nvSpPr>
        <p:spPr>
          <a:xfrm>
            <a:off x="543185" y="851896"/>
            <a:ext cx="1618124" cy="22383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19459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3519E53-847D-4F2A-8299-4F8CB286197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5701" y="1208673"/>
            <a:ext cx="11480598" cy="1488503"/>
          </a:xfrm>
        </p:spPr>
        <p:txBody>
          <a:bodyPr anchor="t"/>
          <a:lstStyle>
            <a:lvl1pPr algn="l">
              <a:lnSpc>
                <a:spcPct val="80000"/>
              </a:lnSpc>
              <a:defRPr sz="10500">
                <a:latin typeface="Amnesty Trade Gothic Cn" panose="020B0506040303020004" pitchFamily="34" charset="0"/>
              </a:defRPr>
            </a:lvl1pPr>
          </a:lstStyle>
          <a:p>
            <a:r>
              <a:rPr lang="en-GB" dirty="0"/>
              <a:t>TITLE OF THE SLIDE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66A3C5BE-140F-42C5-8A04-C6DC251C377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3225" y="2757326"/>
            <a:ext cx="9335916" cy="3286671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400">
                <a:latin typeface="Amnesty Trade Gothic Light" panose="020B04030403030200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Body text large. </a:t>
            </a:r>
            <a:r>
              <a:rPr lang="en-GB" dirty="0" err="1"/>
              <a:t>Ipiciandi</a:t>
            </a:r>
            <a:r>
              <a:rPr lang="en-GB" dirty="0"/>
              <a:t> </a:t>
            </a:r>
            <a:r>
              <a:rPr lang="en-GB" dirty="0" err="1"/>
              <a:t>berenet</a:t>
            </a:r>
            <a:r>
              <a:rPr lang="en-GB" dirty="0"/>
              <a:t> </a:t>
            </a:r>
            <a:r>
              <a:rPr lang="en-GB" dirty="0" err="1"/>
              <a:t>mo</a:t>
            </a:r>
            <a:r>
              <a:rPr lang="en-GB" dirty="0"/>
              <a:t> </a:t>
            </a:r>
            <a:r>
              <a:rPr lang="en-GB" dirty="0" err="1"/>
              <a:t>voluptatet</a:t>
            </a:r>
            <a:r>
              <a:rPr lang="en-GB" dirty="0"/>
              <a:t> </a:t>
            </a:r>
            <a:r>
              <a:rPr lang="en-GB" dirty="0" err="1"/>
              <a:t>earciis</a:t>
            </a:r>
            <a:r>
              <a:rPr lang="en-GB" dirty="0"/>
              <a:t> </a:t>
            </a:r>
            <a:r>
              <a:rPr lang="en-GB" dirty="0" err="1"/>
              <a:t>andit</a:t>
            </a:r>
            <a:r>
              <a:rPr lang="en-GB" dirty="0"/>
              <a:t> </a:t>
            </a:r>
            <a:r>
              <a:rPr lang="en-GB" dirty="0" err="1"/>
              <a:t>plabore</a:t>
            </a:r>
            <a:r>
              <a:rPr lang="en-GB" dirty="0"/>
              <a:t> </a:t>
            </a:r>
            <a:r>
              <a:rPr lang="en-GB" dirty="0" err="1"/>
              <a:t>illistrum</a:t>
            </a:r>
            <a:r>
              <a:rPr lang="en-GB" dirty="0"/>
              <a:t> </a:t>
            </a:r>
            <a:r>
              <a:rPr lang="en-GB" dirty="0" err="1"/>
              <a:t>expelest</a:t>
            </a:r>
            <a:r>
              <a:rPr lang="en-GB" dirty="0"/>
              <a:t>, </a:t>
            </a:r>
            <a:r>
              <a:rPr lang="en-GB" dirty="0" err="1"/>
              <a:t>temporem</a:t>
            </a:r>
            <a:r>
              <a:rPr lang="en-GB" dirty="0"/>
              <a:t> </a:t>
            </a:r>
            <a:r>
              <a:rPr lang="en-GB" dirty="0" err="1"/>
              <a:t>velignam</a:t>
            </a:r>
            <a:r>
              <a:rPr lang="en-GB" dirty="0"/>
              <a:t> </a:t>
            </a:r>
            <a:r>
              <a:rPr lang="en-GB" dirty="0" err="1"/>
              <a:t>fuga</a:t>
            </a:r>
            <a:r>
              <a:rPr lang="en-GB" dirty="0"/>
              <a:t>. Il </a:t>
            </a:r>
            <a:r>
              <a:rPr lang="en-GB" dirty="0" err="1"/>
              <a:t>molor</a:t>
            </a:r>
            <a:r>
              <a:rPr lang="en-GB" dirty="0"/>
              <a:t> ma </a:t>
            </a:r>
            <a:r>
              <a:rPr lang="en-GB" dirty="0" err="1"/>
              <a:t>nosapeditam</a:t>
            </a:r>
            <a:r>
              <a:rPr lang="en-GB" dirty="0"/>
              <a:t> </a:t>
            </a:r>
            <a:r>
              <a:rPr lang="en-GB" dirty="0" err="1"/>
              <a:t>fugia</a:t>
            </a:r>
            <a:r>
              <a:rPr lang="en-GB" dirty="0"/>
              <a:t> </a:t>
            </a:r>
            <a:r>
              <a:rPr lang="en-GB" dirty="0" err="1"/>
              <a:t>ius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accuscidunt</a:t>
            </a:r>
            <a:r>
              <a:rPr lang="en-GB" dirty="0"/>
              <a:t> </a:t>
            </a:r>
            <a:r>
              <a:rPr lang="en-GB" dirty="0" err="1"/>
              <a:t>exeri</a:t>
            </a:r>
            <a:r>
              <a:rPr lang="en-GB" dirty="0"/>
              <a:t> in </a:t>
            </a:r>
            <a:r>
              <a:rPr lang="en-GB" dirty="0" err="1"/>
              <a:t>eiciis</a:t>
            </a:r>
            <a:r>
              <a:rPr lang="en-GB" dirty="0"/>
              <a:t> </a:t>
            </a:r>
            <a:r>
              <a:rPr lang="en-GB" dirty="0" err="1"/>
              <a:t>dolut</a:t>
            </a:r>
            <a:r>
              <a:rPr lang="en-GB" dirty="0"/>
              <a:t> </a:t>
            </a:r>
            <a:r>
              <a:rPr lang="en-GB" dirty="0" err="1"/>
              <a:t>laut</a:t>
            </a:r>
            <a:r>
              <a:rPr lang="en-GB" dirty="0"/>
              <a:t> </a:t>
            </a:r>
            <a:r>
              <a:rPr lang="en-GB" dirty="0" err="1"/>
              <a:t>eos</a:t>
            </a:r>
            <a:r>
              <a:rPr lang="en-GB" dirty="0"/>
              <a:t> </a:t>
            </a:r>
            <a:r>
              <a:rPr lang="en-GB" dirty="0" err="1"/>
              <a:t>vendem</a:t>
            </a:r>
            <a:r>
              <a:rPr lang="en-GB" dirty="0"/>
              <a:t> </a:t>
            </a:r>
            <a:r>
              <a:rPr lang="en-GB" dirty="0" err="1"/>
              <a:t>inum</a:t>
            </a:r>
            <a:r>
              <a:rPr lang="en-GB" dirty="0"/>
              <a:t> </a:t>
            </a:r>
            <a:r>
              <a:rPr lang="en-GB" dirty="0" err="1"/>
              <a:t>aspe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harcimusa</a:t>
            </a:r>
            <a:r>
              <a:rPr lang="en-GB" dirty="0"/>
              <a:t> </a:t>
            </a:r>
            <a:r>
              <a:rPr lang="en-GB" dirty="0" err="1"/>
              <a:t>cuscium</a:t>
            </a:r>
            <a:r>
              <a:rPr lang="en-GB" dirty="0"/>
              <a:t> </a:t>
            </a:r>
            <a:r>
              <a:rPr lang="en-GB" dirty="0" err="1"/>
              <a:t>eiundebit</a:t>
            </a:r>
            <a:r>
              <a:rPr lang="en-GB" dirty="0"/>
              <a:t>, </a:t>
            </a:r>
            <a:r>
              <a:rPr lang="en-GB" dirty="0" err="1"/>
              <a:t>suntota</a:t>
            </a:r>
            <a:r>
              <a:rPr lang="en-GB" dirty="0"/>
              <a:t> </a:t>
            </a:r>
            <a:r>
              <a:rPr lang="en-GB" dirty="0" err="1"/>
              <a:t>sintinv</a:t>
            </a:r>
            <a:r>
              <a:rPr lang="en-GB" dirty="0"/>
              <a:t> </a:t>
            </a:r>
            <a:r>
              <a:rPr lang="en-GB" dirty="0" err="1"/>
              <a:t>ellabo</a:t>
            </a:r>
            <a:r>
              <a:rPr lang="en-GB" dirty="0"/>
              <a:t>. </a:t>
            </a:r>
            <a:r>
              <a:rPr lang="en-GB" dirty="0" err="1"/>
              <a:t>Itate</a:t>
            </a:r>
            <a:r>
              <a:rPr lang="en-GB" dirty="0"/>
              <a:t> </a:t>
            </a:r>
            <a:r>
              <a:rPr lang="en-GB" dirty="0" err="1"/>
              <a:t>cus</a:t>
            </a:r>
            <a:r>
              <a:rPr lang="en-GB" dirty="0"/>
              <a:t> </a:t>
            </a:r>
            <a:r>
              <a:rPr lang="en-GB" dirty="0" err="1"/>
              <a:t>doluptatus</a:t>
            </a:r>
            <a:r>
              <a:rPr lang="en-GB" dirty="0"/>
              <a:t> </a:t>
            </a:r>
            <a:r>
              <a:rPr lang="en-GB" dirty="0" err="1"/>
              <a:t>quame</a:t>
            </a:r>
            <a:r>
              <a:rPr lang="en-GB" dirty="0"/>
              <a:t> et </a:t>
            </a:r>
            <a:r>
              <a:rPr lang="en-GB" dirty="0" err="1"/>
              <a:t>pos</a:t>
            </a:r>
            <a:r>
              <a:rPr lang="en-GB" dirty="0"/>
              <a:t> </a:t>
            </a:r>
            <a:r>
              <a:rPr lang="en-GB" dirty="0" err="1"/>
              <a:t>eaquo</a:t>
            </a:r>
            <a:r>
              <a:rPr lang="en-GB" dirty="0"/>
              <a:t> </a:t>
            </a:r>
            <a:r>
              <a:rPr lang="en-GB" dirty="0" err="1"/>
              <a:t>mos</a:t>
            </a:r>
            <a:r>
              <a:rPr lang="en-GB" dirty="0"/>
              <a:t> sim </a:t>
            </a:r>
            <a:r>
              <a:rPr lang="en-GB" dirty="0" err="1"/>
              <a:t>facepudi</a:t>
            </a:r>
            <a:r>
              <a:rPr lang="en-GB" dirty="0"/>
              <a:t> </a:t>
            </a:r>
            <a:r>
              <a:rPr lang="en-GB" dirty="0" err="1"/>
              <a:t>dolorum</a:t>
            </a:r>
            <a:r>
              <a:rPr lang="en-GB" dirty="0"/>
              <a:t>, sunt. </a:t>
            </a:r>
            <a:r>
              <a:rPr lang="en-GB" dirty="0" err="1"/>
              <a:t>Dolorerit</a:t>
            </a:r>
            <a:r>
              <a:rPr lang="en-GB" dirty="0"/>
              <a:t> es </a:t>
            </a:r>
            <a:r>
              <a:rPr lang="en-GB" dirty="0" err="1"/>
              <a:t>dolecus</a:t>
            </a:r>
            <a:r>
              <a:rPr lang="en-GB" dirty="0"/>
              <a:t> </a:t>
            </a:r>
            <a:r>
              <a:rPr lang="en-GB" dirty="0" err="1"/>
              <a:t>esequae</a:t>
            </a:r>
            <a:r>
              <a:rPr lang="en-GB" dirty="0"/>
              <a:t> </a:t>
            </a:r>
            <a:r>
              <a:rPr lang="en-GB" dirty="0" err="1"/>
              <a:t>quatquamet</a:t>
            </a:r>
            <a:r>
              <a:rPr lang="en-GB" dirty="0"/>
              <a:t> </a:t>
            </a:r>
            <a:r>
              <a:rPr lang="en-GB" dirty="0" err="1"/>
              <a:t>ommodit</a:t>
            </a:r>
            <a:r>
              <a:rPr lang="en-GB" dirty="0"/>
              <a:t> </a:t>
            </a:r>
            <a:r>
              <a:rPr lang="en-GB" dirty="0" err="1"/>
              <a:t>incienecto</a:t>
            </a:r>
            <a:r>
              <a:rPr lang="en-GB" dirty="0"/>
              <a:t> </a:t>
            </a:r>
            <a:r>
              <a:rPr lang="en-GB" dirty="0" err="1"/>
              <a:t>etur</a:t>
            </a:r>
            <a:r>
              <a:rPr lang="en-GB" dirty="0"/>
              <a:t>? </a:t>
            </a:r>
            <a:r>
              <a:rPr lang="en-GB" dirty="0" err="1"/>
              <a:t>Perrupt</a:t>
            </a:r>
            <a:r>
              <a:rPr lang="en-GB" dirty="0"/>
              <a:t> </a:t>
            </a:r>
            <a:r>
              <a:rPr lang="en-GB" dirty="0" err="1"/>
              <a:t>aturis</a:t>
            </a:r>
            <a:r>
              <a:rPr lang="en-GB" dirty="0"/>
              <a:t> </a:t>
            </a:r>
            <a:r>
              <a:rPr lang="en-GB" dirty="0" err="1"/>
              <a:t>volorit</a:t>
            </a:r>
            <a:r>
              <a:rPr lang="en-GB" dirty="0"/>
              <a:t>, </a:t>
            </a:r>
            <a:r>
              <a:rPr lang="en-GB" dirty="0" err="1"/>
              <a:t>inus</a:t>
            </a:r>
            <a:r>
              <a:rPr lang="en-GB" dirty="0"/>
              <a:t>, </a:t>
            </a:r>
            <a:r>
              <a:rPr lang="en-GB" dirty="0" err="1"/>
              <a:t>consequi</a:t>
            </a:r>
            <a:r>
              <a:rPr lang="en-GB" dirty="0"/>
              <a:t> </a:t>
            </a:r>
            <a:r>
              <a:rPr lang="en-GB" dirty="0" err="1"/>
              <a:t>illorem</a:t>
            </a:r>
            <a:r>
              <a:rPr lang="en-GB" dirty="0"/>
              <a:t> </a:t>
            </a:r>
            <a:r>
              <a:rPr lang="en-GB" dirty="0" err="1"/>
              <a:t>periaerem</a:t>
            </a:r>
            <a:r>
              <a:rPr lang="en-GB" dirty="0"/>
              <a:t> ad </a:t>
            </a:r>
            <a:r>
              <a:rPr lang="en-GB" dirty="0" err="1"/>
              <a:t>utem</a:t>
            </a:r>
            <a:r>
              <a:rPr lang="en-GB" dirty="0"/>
              <a:t>. Et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exerspis</a:t>
            </a:r>
            <a:r>
              <a:rPr lang="en-GB" dirty="0"/>
              <a:t> </a:t>
            </a:r>
            <a:r>
              <a:rPr lang="en-GB" dirty="0" err="1"/>
              <a:t>debis</a:t>
            </a:r>
            <a:r>
              <a:rPr lang="en-GB" dirty="0"/>
              <a:t> </a:t>
            </a:r>
            <a:r>
              <a:rPr lang="en-GB" dirty="0" err="1"/>
              <a:t>endundia</a:t>
            </a:r>
            <a:r>
              <a:rPr lang="en-GB" dirty="0"/>
              <a:t> </a:t>
            </a:r>
            <a:r>
              <a:rPr lang="en-GB" dirty="0" err="1"/>
              <a:t>sequosam</a:t>
            </a:r>
            <a:r>
              <a:rPr lang="en-GB" dirty="0"/>
              <a:t>, </a:t>
            </a:r>
            <a:r>
              <a:rPr lang="en-GB" dirty="0" err="1"/>
              <a:t>audaepra</a:t>
            </a:r>
            <a:r>
              <a:rPr lang="en-GB" dirty="0"/>
              <a:t>. </a:t>
            </a:r>
            <a:r>
              <a:rPr lang="en-GB" dirty="0" err="1"/>
              <a:t>Natem</a:t>
            </a:r>
            <a:r>
              <a:rPr lang="en-GB" dirty="0"/>
              <a:t> </a:t>
            </a:r>
            <a:r>
              <a:rPr lang="en-GB" dirty="0" err="1"/>
              <a:t>secae</a:t>
            </a:r>
            <a:r>
              <a:rPr lang="en-GB" dirty="0"/>
              <a:t> as </a:t>
            </a:r>
            <a:r>
              <a:rPr lang="en-GB" dirty="0" err="1"/>
              <a:t>si</a:t>
            </a:r>
            <a:r>
              <a:rPr lang="en-GB" dirty="0"/>
              <a:t> </a:t>
            </a:r>
            <a:r>
              <a:rPr lang="en-GB" dirty="0" err="1"/>
              <a:t>autes</a:t>
            </a:r>
            <a:r>
              <a:rPr lang="en-GB" dirty="0"/>
              <a:t> </a:t>
            </a:r>
            <a:r>
              <a:rPr lang="en-GB" dirty="0" err="1"/>
              <a:t>inciasped</a:t>
            </a:r>
            <a:r>
              <a:rPr lang="en-GB" dirty="0"/>
              <a:t> </a:t>
            </a:r>
            <a:r>
              <a:rPr lang="en-GB" dirty="0" err="1"/>
              <a:t>eumquisque</a:t>
            </a:r>
            <a:r>
              <a:rPr lang="en-GB" dirty="0"/>
              <a:t> nobis </a:t>
            </a:r>
            <a:r>
              <a:rPr lang="en-GB" dirty="0" err="1"/>
              <a:t>minvellatem</a:t>
            </a:r>
            <a:r>
              <a:rPr lang="en-GB" dirty="0"/>
              <a:t> </a:t>
            </a:r>
            <a:r>
              <a:rPr lang="en-GB" dirty="0" err="1"/>
              <a:t>consequibus</a:t>
            </a:r>
            <a:r>
              <a:rPr lang="en-GB" dirty="0"/>
              <a:t> dolore, </a:t>
            </a:r>
            <a:r>
              <a:rPr lang="en-GB" dirty="0" err="1"/>
              <a:t>ist</a:t>
            </a:r>
            <a:r>
              <a:rPr lang="en-GB" dirty="0"/>
              <a:t>, </a:t>
            </a:r>
            <a:r>
              <a:rPr lang="en-GB" dirty="0" err="1"/>
              <a:t>quaerup</a:t>
            </a:r>
            <a:r>
              <a:rPr lang="en-GB" dirty="0"/>
              <a:t> </a:t>
            </a:r>
            <a:r>
              <a:rPr lang="en-GB" dirty="0" err="1"/>
              <a:t>taerum</a:t>
            </a:r>
            <a:r>
              <a:rPr lang="en-GB" dirty="0"/>
              <a:t> </a:t>
            </a:r>
            <a:r>
              <a:rPr lang="en-GB" dirty="0" err="1"/>
              <a:t>voluptat</a:t>
            </a:r>
            <a:r>
              <a:rPr lang="en-GB" dirty="0"/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7C491D-66B9-2AD6-D00F-FCC00CB573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02173" y="442153"/>
            <a:ext cx="1649976" cy="701240"/>
          </a:xfrm>
          <a:prstGeom prst="rect">
            <a:avLst/>
          </a:prstGeom>
        </p:spPr>
      </p:pic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064E82FE-BE89-F9F5-3548-A0973626791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9851" y="289143"/>
            <a:ext cx="7781924" cy="914400"/>
          </a:xfrm>
        </p:spPr>
        <p:txBody>
          <a:bodyPr>
            <a:normAutofit/>
          </a:bodyPr>
          <a:lstStyle>
            <a:lvl1pPr marL="0" indent="0">
              <a:buNone/>
              <a:defRPr sz="2050" b="1" i="0">
                <a:latin typeface="Amnesty Trade Gothic Cn" panose="020B0506040303020004" pitchFamily="34" charset="0"/>
              </a:defRPr>
            </a:lvl1pPr>
          </a:lstStyle>
          <a:p>
            <a:pPr lvl="0"/>
            <a:r>
              <a:rPr lang="en-US" dirty="0"/>
              <a:t>TITLE OF THE PRESENTATION OR DATE OR DEPARTMENT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90463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3519E53-847D-4F2A-8299-4F8CB286197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5701" y="1208673"/>
            <a:ext cx="7549703" cy="4208730"/>
          </a:xfrm>
        </p:spPr>
        <p:txBody>
          <a:bodyPr anchor="t"/>
          <a:lstStyle>
            <a:lvl1pPr algn="l">
              <a:lnSpc>
                <a:spcPct val="80000"/>
              </a:lnSpc>
              <a:defRPr sz="10500">
                <a:latin typeface="Amnesty Trade Gothic Cn" panose="020B0506040303020004" pitchFamily="34" charset="0"/>
              </a:defRPr>
            </a:lvl1pPr>
          </a:lstStyle>
          <a:p>
            <a:r>
              <a:rPr lang="en-GB" dirty="0"/>
              <a:t>TITLE OF THE SLIDE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66A3C5BE-140F-42C5-8A04-C6DC251C377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3225" y="4123202"/>
            <a:ext cx="7482179" cy="2218862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400">
                <a:latin typeface="Amnesty Trade Gothic Light" panose="020B04030403030200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Body text large. </a:t>
            </a:r>
            <a:r>
              <a:rPr lang="en-GB" dirty="0" err="1"/>
              <a:t>Ipiciandi</a:t>
            </a:r>
            <a:r>
              <a:rPr lang="en-GB" dirty="0"/>
              <a:t> </a:t>
            </a:r>
            <a:r>
              <a:rPr lang="en-GB" dirty="0" err="1"/>
              <a:t>berenet</a:t>
            </a:r>
            <a:r>
              <a:rPr lang="en-GB" dirty="0"/>
              <a:t> </a:t>
            </a:r>
            <a:r>
              <a:rPr lang="en-GB" dirty="0" err="1"/>
              <a:t>mo</a:t>
            </a:r>
            <a:r>
              <a:rPr lang="en-GB" dirty="0"/>
              <a:t> </a:t>
            </a:r>
            <a:r>
              <a:rPr lang="en-GB" dirty="0" err="1"/>
              <a:t>voluptatet</a:t>
            </a:r>
            <a:r>
              <a:rPr lang="en-GB" dirty="0"/>
              <a:t> </a:t>
            </a:r>
            <a:r>
              <a:rPr lang="en-GB" dirty="0" err="1"/>
              <a:t>earciis</a:t>
            </a:r>
            <a:r>
              <a:rPr lang="en-GB" dirty="0"/>
              <a:t> </a:t>
            </a:r>
            <a:r>
              <a:rPr lang="en-GB" dirty="0" err="1"/>
              <a:t>andit</a:t>
            </a:r>
            <a:r>
              <a:rPr lang="en-GB" dirty="0"/>
              <a:t> </a:t>
            </a:r>
            <a:r>
              <a:rPr lang="en-GB" dirty="0" err="1"/>
              <a:t>plabore</a:t>
            </a:r>
            <a:r>
              <a:rPr lang="en-GB" dirty="0"/>
              <a:t> </a:t>
            </a:r>
            <a:r>
              <a:rPr lang="en-GB" dirty="0" err="1"/>
              <a:t>illistrum</a:t>
            </a:r>
            <a:r>
              <a:rPr lang="en-GB" dirty="0"/>
              <a:t> </a:t>
            </a:r>
            <a:r>
              <a:rPr lang="en-GB" dirty="0" err="1"/>
              <a:t>expelest</a:t>
            </a:r>
            <a:r>
              <a:rPr lang="en-GB" dirty="0"/>
              <a:t>, </a:t>
            </a:r>
            <a:r>
              <a:rPr lang="en-GB" dirty="0" err="1"/>
              <a:t>temporem</a:t>
            </a:r>
            <a:r>
              <a:rPr lang="en-GB" dirty="0"/>
              <a:t> </a:t>
            </a:r>
            <a:r>
              <a:rPr lang="en-GB" dirty="0" err="1"/>
              <a:t>velignam</a:t>
            </a:r>
            <a:r>
              <a:rPr lang="en-GB" dirty="0"/>
              <a:t> </a:t>
            </a:r>
            <a:r>
              <a:rPr lang="en-GB" dirty="0" err="1"/>
              <a:t>fuga</a:t>
            </a:r>
            <a:r>
              <a:rPr lang="en-GB" dirty="0"/>
              <a:t>. Il </a:t>
            </a:r>
            <a:r>
              <a:rPr lang="en-GB" dirty="0" err="1"/>
              <a:t>molor</a:t>
            </a:r>
            <a:r>
              <a:rPr lang="en-GB" dirty="0"/>
              <a:t> ma </a:t>
            </a:r>
            <a:r>
              <a:rPr lang="en-GB" dirty="0" err="1"/>
              <a:t>nosapeditam</a:t>
            </a:r>
            <a:r>
              <a:rPr lang="en-GB" dirty="0"/>
              <a:t> </a:t>
            </a:r>
            <a:r>
              <a:rPr lang="en-GB" dirty="0" err="1"/>
              <a:t>fugia</a:t>
            </a:r>
            <a:r>
              <a:rPr lang="en-GB" dirty="0"/>
              <a:t> </a:t>
            </a:r>
            <a:r>
              <a:rPr lang="en-GB" dirty="0" err="1"/>
              <a:t>ius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accuscidunt</a:t>
            </a:r>
            <a:r>
              <a:rPr lang="en-GB" dirty="0"/>
              <a:t> </a:t>
            </a:r>
            <a:r>
              <a:rPr lang="en-GB" dirty="0" err="1"/>
              <a:t>exeri</a:t>
            </a:r>
            <a:r>
              <a:rPr lang="en-GB" dirty="0"/>
              <a:t> in </a:t>
            </a:r>
            <a:r>
              <a:rPr lang="en-GB" dirty="0" err="1"/>
              <a:t>eiciis</a:t>
            </a:r>
            <a:r>
              <a:rPr lang="en-GB" dirty="0"/>
              <a:t> </a:t>
            </a:r>
            <a:r>
              <a:rPr lang="en-GB" dirty="0" err="1"/>
              <a:t>dolut</a:t>
            </a:r>
            <a:r>
              <a:rPr lang="en-GB" dirty="0"/>
              <a:t> </a:t>
            </a:r>
            <a:r>
              <a:rPr lang="en-GB" dirty="0" err="1"/>
              <a:t>laut</a:t>
            </a:r>
            <a:r>
              <a:rPr lang="en-GB" dirty="0"/>
              <a:t> </a:t>
            </a:r>
            <a:r>
              <a:rPr lang="en-GB" dirty="0" err="1"/>
              <a:t>eos</a:t>
            </a:r>
            <a:r>
              <a:rPr lang="en-GB" dirty="0"/>
              <a:t> </a:t>
            </a:r>
            <a:r>
              <a:rPr lang="en-GB" dirty="0" err="1"/>
              <a:t>vendem</a:t>
            </a:r>
            <a:r>
              <a:rPr lang="en-GB" dirty="0"/>
              <a:t> </a:t>
            </a:r>
            <a:r>
              <a:rPr lang="en-GB" dirty="0" err="1"/>
              <a:t>inum</a:t>
            </a:r>
            <a:r>
              <a:rPr lang="en-GB" dirty="0"/>
              <a:t> </a:t>
            </a:r>
            <a:r>
              <a:rPr lang="en-GB" dirty="0" err="1"/>
              <a:t>aspe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harcimusa</a:t>
            </a:r>
            <a:r>
              <a:rPr lang="en-GB" dirty="0"/>
              <a:t> </a:t>
            </a:r>
            <a:r>
              <a:rPr lang="en-GB" dirty="0" err="1"/>
              <a:t>cuscium</a:t>
            </a:r>
            <a:r>
              <a:rPr lang="en-GB" dirty="0"/>
              <a:t> </a:t>
            </a:r>
            <a:r>
              <a:rPr lang="en-GB" dirty="0" err="1"/>
              <a:t>eiundebit</a:t>
            </a:r>
            <a:r>
              <a:rPr lang="en-GB" dirty="0"/>
              <a:t>, </a:t>
            </a:r>
            <a:r>
              <a:rPr lang="en-GB" dirty="0" err="1"/>
              <a:t>suntota</a:t>
            </a:r>
            <a:r>
              <a:rPr lang="en-GB" dirty="0"/>
              <a:t> </a:t>
            </a:r>
            <a:r>
              <a:rPr lang="en-GB" dirty="0" err="1"/>
              <a:t>sintinv</a:t>
            </a:r>
            <a:r>
              <a:rPr lang="en-GB" dirty="0"/>
              <a:t> </a:t>
            </a:r>
            <a:r>
              <a:rPr lang="en-GB" dirty="0" err="1"/>
              <a:t>ellabo</a:t>
            </a:r>
            <a:r>
              <a:rPr lang="en-GB" dirty="0"/>
              <a:t>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7C491D-66B9-2AD6-D00F-FCC00CB573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02173" y="442153"/>
            <a:ext cx="1649976" cy="701240"/>
          </a:xfrm>
          <a:prstGeom prst="rect">
            <a:avLst/>
          </a:prstGeom>
        </p:spPr>
      </p:pic>
      <p:sp>
        <p:nvSpPr>
          <p:cNvPr id="4" name="Picture Placeholder 9">
            <a:extLst>
              <a:ext uri="{FF2B5EF4-FFF2-40B4-BE49-F238E27FC236}">
                <a16:creationId xmlns:a16="http://schemas.microsoft.com/office/drawing/2014/main" id="{4BB2D65F-EE79-5F5B-5425-CDBC7319ED2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70863" y="1363663"/>
            <a:ext cx="3559175" cy="497840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138D4E1E-5B65-95F1-C467-A3E9CCA0AB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9851" y="289143"/>
            <a:ext cx="7781924" cy="914400"/>
          </a:xfrm>
        </p:spPr>
        <p:txBody>
          <a:bodyPr>
            <a:normAutofit/>
          </a:bodyPr>
          <a:lstStyle>
            <a:lvl1pPr marL="0" indent="0">
              <a:buNone/>
              <a:defRPr sz="2050" b="1" i="0">
                <a:latin typeface="Amnesty Trade Gothic Cn" panose="020B0506040303020004" pitchFamily="34" charset="0"/>
              </a:defRPr>
            </a:lvl1pPr>
          </a:lstStyle>
          <a:p>
            <a:pPr lvl="0"/>
            <a:r>
              <a:rPr lang="en-US" dirty="0"/>
              <a:t>TITLE OF THE PRESENTATION OR DATE OR DEPARTMENT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52715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angl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9">
            <a:extLst>
              <a:ext uri="{FF2B5EF4-FFF2-40B4-BE49-F238E27FC236}">
                <a16:creationId xmlns:a16="http://schemas.microsoft.com/office/drawing/2014/main" id="{4BB2D65F-EE79-5F5B-5425-CDBC7319ED2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74362" y="-9234"/>
            <a:ext cx="5920827" cy="6867234"/>
          </a:xfrm>
          <a:custGeom>
            <a:avLst/>
            <a:gdLst>
              <a:gd name="connsiteX0" fmla="*/ 1000318 w 6001789"/>
              <a:gd name="connsiteY0" fmla="*/ 0 h 6857998"/>
              <a:gd name="connsiteX1" fmla="*/ 5001471 w 6001789"/>
              <a:gd name="connsiteY1" fmla="*/ 0 h 6857998"/>
              <a:gd name="connsiteX2" fmla="*/ 6001789 w 6001789"/>
              <a:gd name="connsiteY2" fmla="*/ 1000318 h 6857998"/>
              <a:gd name="connsiteX3" fmla="*/ 6001789 w 6001789"/>
              <a:gd name="connsiteY3" fmla="*/ 6857998 h 6857998"/>
              <a:gd name="connsiteX4" fmla="*/ 6001789 w 6001789"/>
              <a:gd name="connsiteY4" fmla="*/ 6857998 h 6857998"/>
              <a:gd name="connsiteX5" fmla="*/ 0 w 6001789"/>
              <a:gd name="connsiteY5" fmla="*/ 6857998 h 6857998"/>
              <a:gd name="connsiteX6" fmla="*/ 0 w 6001789"/>
              <a:gd name="connsiteY6" fmla="*/ 6857998 h 6857998"/>
              <a:gd name="connsiteX7" fmla="*/ 0 w 6001789"/>
              <a:gd name="connsiteY7" fmla="*/ 1000318 h 6857998"/>
              <a:gd name="connsiteX8" fmla="*/ 1000318 w 6001789"/>
              <a:gd name="connsiteY8" fmla="*/ 0 h 6857998"/>
              <a:gd name="connsiteX0" fmla="*/ 1000318 w 6001789"/>
              <a:gd name="connsiteY0" fmla="*/ 9236 h 6867234"/>
              <a:gd name="connsiteX1" fmla="*/ 5888162 w 6001789"/>
              <a:gd name="connsiteY1" fmla="*/ 0 h 6867234"/>
              <a:gd name="connsiteX2" fmla="*/ 6001789 w 6001789"/>
              <a:gd name="connsiteY2" fmla="*/ 1009554 h 6867234"/>
              <a:gd name="connsiteX3" fmla="*/ 6001789 w 6001789"/>
              <a:gd name="connsiteY3" fmla="*/ 6867234 h 6867234"/>
              <a:gd name="connsiteX4" fmla="*/ 6001789 w 6001789"/>
              <a:gd name="connsiteY4" fmla="*/ 6867234 h 6867234"/>
              <a:gd name="connsiteX5" fmla="*/ 0 w 6001789"/>
              <a:gd name="connsiteY5" fmla="*/ 6867234 h 6867234"/>
              <a:gd name="connsiteX6" fmla="*/ 0 w 6001789"/>
              <a:gd name="connsiteY6" fmla="*/ 6867234 h 6867234"/>
              <a:gd name="connsiteX7" fmla="*/ 0 w 6001789"/>
              <a:gd name="connsiteY7" fmla="*/ 1009554 h 6867234"/>
              <a:gd name="connsiteX8" fmla="*/ 1000318 w 6001789"/>
              <a:gd name="connsiteY8" fmla="*/ 9236 h 6867234"/>
              <a:gd name="connsiteX0" fmla="*/ 1000318 w 6001789"/>
              <a:gd name="connsiteY0" fmla="*/ 9236 h 6867234"/>
              <a:gd name="connsiteX1" fmla="*/ 5888162 w 6001789"/>
              <a:gd name="connsiteY1" fmla="*/ 0 h 6867234"/>
              <a:gd name="connsiteX2" fmla="*/ 5900189 w 6001789"/>
              <a:gd name="connsiteY2" fmla="*/ 6569845 h 6867234"/>
              <a:gd name="connsiteX3" fmla="*/ 6001789 w 6001789"/>
              <a:gd name="connsiteY3" fmla="*/ 6867234 h 6867234"/>
              <a:gd name="connsiteX4" fmla="*/ 6001789 w 6001789"/>
              <a:gd name="connsiteY4" fmla="*/ 6867234 h 6867234"/>
              <a:gd name="connsiteX5" fmla="*/ 0 w 6001789"/>
              <a:gd name="connsiteY5" fmla="*/ 6867234 h 6867234"/>
              <a:gd name="connsiteX6" fmla="*/ 0 w 6001789"/>
              <a:gd name="connsiteY6" fmla="*/ 6867234 h 6867234"/>
              <a:gd name="connsiteX7" fmla="*/ 0 w 6001789"/>
              <a:gd name="connsiteY7" fmla="*/ 1009554 h 6867234"/>
              <a:gd name="connsiteX8" fmla="*/ 1000318 w 6001789"/>
              <a:gd name="connsiteY8" fmla="*/ 9236 h 6867234"/>
              <a:gd name="connsiteX0" fmla="*/ 1000318 w 6001789"/>
              <a:gd name="connsiteY0" fmla="*/ 9236 h 6867234"/>
              <a:gd name="connsiteX1" fmla="*/ 5888162 w 6001789"/>
              <a:gd name="connsiteY1" fmla="*/ 0 h 6867234"/>
              <a:gd name="connsiteX2" fmla="*/ 5900189 w 6001789"/>
              <a:gd name="connsiteY2" fmla="*/ 6569845 h 6867234"/>
              <a:gd name="connsiteX3" fmla="*/ 6001789 w 6001789"/>
              <a:gd name="connsiteY3" fmla="*/ 6867234 h 6867234"/>
              <a:gd name="connsiteX4" fmla="*/ 5890953 w 6001789"/>
              <a:gd name="connsiteY4" fmla="*/ 6848761 h 6867234"/>
              <a:gd name="connsiteX5" fmla="*/ 0 w 6001789"/>
              <a:gd name="connsiteY5" fmla="*/ 6867234 h 6867234"/>
              <a:gd name="connsiteX6" fmla="*/ 0 w 6001789"/>
              <a:gd name="connsiteY6" fmla="*/ 6867234 h 6867234"/>
              <a:gd name="connsiteX7" fmla="*/ 0 w 6001789"/>
              <a:gd name="connsiteY7" fmla="*/ 1009554 h 6867234"/>
              <a:gd name="connsiteX8" fmla="*/ 1000318 w 6001789"/>
              <a:gd name="connsiteY8" fmla="*/ 9236 h 6867234"/>
              <a:gd name="connsiteX0" fmla="*/ 1000318 w 6001789"/>
              <a:gd name="connsiteY0" fmla="*/ 9236 h 6872574"/>
              <a:gd name="connsiteX1" fmla="*/ 5888162 w 6001789"/>
              <a:gd name="connsiteY1" fmla="*/ 0 h 6872574"/>
              <a:gd name="connsiteX2" fmla="*/ 5900189 w 6001789"/>
              <a:gd name="connsiteY2" fmla="*/ 6569845 h 6872574"/>
              <a:gd name="connsiteX3" fmla="*/ 6001789 w 6001789"/>
              <a:gd name="connsiteY3" fmla="*/ 6867234 h 6872574"/>
              <a:gd name="connsiteX4" fmla="*/ 5886191 w 6001789"/>
              <a:gd name="connsiteY4" fmla="*/ 6872574 h 6872574"/>
              <a:gd name="connsiteX5" fmla="*/ 0 w 6001789"/>
              <a:gd name="connsiteY5" fmla="*/ 6867234 h 6872574"/>
              <a:gd name="connsiteX6" fmla="*/ 0 w 6001789"/>
              <a:gd name="connsiteY6" fmla="*/ 6867234 h 6872574"/>
              <a:gd name="connsiteX7" fmla="*/ 0 w 6001789"/>
              <a:gd name="connsiteY7" fmla="*/ 1009554 h 6872574"/>
              <a:gd name="connsiteX8" fmla="*/ 1000318 w 6001789"/>
              <a:gd name="connsiteY8" fmla="*/ 9236 h 6872574"/>
              <a:gd name="connsiteX0" fmla="*/ 1000318 w 5920827"/>
              <a:gd name="connsiteY0" fmla="*/ 9236 h 6872574"/>
              <a:gd name="connsiteX1" fmla="*/ 5888162 w 5920827"/>
              <a:gd name="connsiteY1" fmla="*/ 0 h 6872574"/>
              <a:gd name="connsiteX2" fmla="*/ 5900189 w 5920827"/>
              <a:gd name="connsiteY2" fmla="*/ 6569845 h 6872574"/>
              <a:gd name="connsiteX3" fmla="*/ 5920827 w 5920827"/>
              <a:gd name="connsiteY3" fmla="*/ 6867234 h 6872574"/>
              <a:gd name="connsiteX4" fmla="*/ 5886191 w 5920827"/>
              <a:gd name="connsiteY4" fmla="*/ 6872574 h 6872574"/>
              <a:gd name="connsiteX5" fmla="*/ 0 w 5920827"/>
              <a:gd name="connsiteY5" fmla="*/ 6867234 h 6872574"/>
              <a:gd name="connsiteX6" fmla="*/ 0 w 5920827"/>
              <a:gd name="connsiteY6" fmla="*/ 6867234 h 6872574"/>
              <a:gd name="connsiteX7" fmla="*/ 0 w 5920827"/>
              <a:gd name="connsiteY7" fmla="*/ 1009554 h 6872574"/>
              <a:gd name="connsiteX8" fmla="*/ 1000318 w 5920827"/>
              <a:gd name="connsiteY8" fmla="*/ 9236 h 6872574"/>
              <a:gd name="connsiteX0" fmla="*/ 1000318 w 5920827"/>
              <a:gd name="connsiteY0" fmla="*/ 9236 h 6872574"/>
              <a:gd name="connsiteX1" fmla="*/ 5888162 w 5920827"/>
              <a:gd name="connsiteY1" fmla="*/ 0 h 6872574"/>
              <a:gd name="connsiteX2" fmla="*/ 5914476 w 5920827"/>
              <a:gd name="connsiteY2" fmla="*/ 6574607 h 6872574"/>
              <a:gd name="connsiteX3" fmla="*/ 5920827 w 5920827"/>
              <a:gd name="connsiteY3" fmla="*/ 6867234 h 6872574"/>
              <a:gd name="connsiteX4" fmla="*/ 5886191 w 5920827"/>
              <a:gd name="connsiteY4" fmla="*/ 6872574 h 6872574"/>
              <a:gd name="connsiteX5" fmla="*/ 0 w 5920827"/>
              <a:gd name="connsiteY5" fmla="*/ 6867234 h 6872574"/>
              <a:gd name="connsiteX6" fmla="*/ 0 w 5920827"/>
              <a:gd name="connsiteY6" fmla="*/ 6867234 h 6872574"/>
              <a:gd name="connsiteX7" fmla="*/ 0 w 5920827"/>
              <a:gd name="connsiteY7" fmla="*/ 1009554 h 6872574"/>
              <a:gd name="connsiteX8" fmla="*/ 1000318 w 5920827"/>
              <a:gd name="connsiteY8" fmla="*/ 9236 h 6872574"/>
              <a:gd name="connsiteX0" fmla="*/ 1000318 w 5920827"/>
              <a:gd name="connsiteY0" fmla="*/ 9236 h 6872574"/>
              <a:gd name="connsiteX1" fmla="*/ 5911974 w 5920827"/>
              <a:gd name="connsiteY1" fmla="*/ 0 h 6872574"/>
              <a:gd name="connsiteX2" fmla="*/ 5914476 w 5920827"/>
              <a:gd name="connsiteY2" fmla="*/ 6574607 h 6872574"/>
              <a:gd name="connsiteX3" fmla="*/ 5920827 w 5920827"/>
              <a:gd name="connsiteY3" fmla="*/ 6867234 h 6872574"/>
              <a:gd name="connsiteX4" fmla="*/ 5886191 w 5920827"/>
              <a:gd name="connsiteY4" fmla="*/ 6872574 h 6872574"/>
              <a:gd name="connsiteX5" fmla="*/ 0 w 5920827"/>
              <a:gd name="connsiteY5" fmla="*/ 6867234 h 6872574"/>
              <a:gd name="connsiteX6" fmla="*/ 0 w 5920827"/>
              <a:gd name="connsiteY6" fmla="*/ 6867234 h 6872574"/>
              <a:gd name="connsiteX7" fmla="*/ 0 w 5920827"/>
              <a:gd name="connsiteY7" fmla="*/ 1009554 h 6872574"/>
              <a:gd name="connsiteX8" fmla="*/ 1000318 w 5920827"/>
              <a:gd name="connsiteY8" fmla="*/ 9236 h 6872574"/>
              <a:gd name="connsiteX0" fmla="*/ 1286645 w 5920827"/>
              <a:gd name="connsiteY0" fmla="*/ 9236 h 6872574"/>
              <a:gd name="connsiteX1" fmla="*/ 5911974 w 5920827"/>
              <a:gd name="connsiteY1" fmla="*/ 0 h 6872574"/>
              <a:gd name="connsiteX2" fmla="*/ 5914476 w 5920827"/>
              <a:gd name="connsiteY2" fmla="*/ 6574607 h 6872574"/>
              <a:gd name="connsiteX3" fmla="*/ 5920827 w 5920827"/>
              <a:gd name="connsiteY3" fmla="*/ 6867234 h 6872574"/>
              <a:gd name="connsiteX4" fmla="*/ 5886191 w 5920827"/>
              <a:gd name="connsiteY4" fmla="*/ 6872574 h 6872574"/>
              <a:gd name="connsiteX5" fmla="*/ 0 w 5920827"/>
              <a:gd name="connsiteY5" fmla="*/ 6867234 h 6872574"/>
              <a:gd name="connsiteX6" fmla="*/ 0 w 5920827"/>
              <a:gd name="connsiteY6" fmla="*/ 6867234 h 6872574"/>
              <a:gd name="connsiteX7" fmla="*/ 0 w 5920827"/>
              <a:gd name="connsiteY7" fmla="*/ 1009554 h 6872574"/>
              <a:gd name="connsiteX8" fmla="*/ 1286645 w 5920827"/>
              <a:gd name="connsiteY8" fmla="*/ 9236 h 6872574"/>
              <a:gd name="connsiteX0" fmla="*/ 1286645 w 5920827"/>
              <a:gd name="connsiteY0" fmla="*/ 9236 h 6872574"/>
              <a:gd name="connsiteX1" fmla="*/ 5911974 w 5920827"/>
              <a:gd name="connsiteY1" fmla="*/ 0 h 6872574"/>
              <a:gd name="connsiteX2" fmla="*/ 5914476 w 5920827"/>
              <a:gd name="connsiteY2" fmla="*/ 6574607 h 6872574"/>
              <a:gd name="connsiteX3" fmla="*/ 5920827 w 5920827"/>
              <a:gd name="connsiteY3" fmla="*/ 6867234 h 6872574"/>
              <a:gd name="connsiteX4" fmla="*/ 5886191 w 5920827"/>
              <a:gd name="connsiteY4" fmla="*/ 6872574 h 6872574"/>
              <a:gd name="connsiteX5" fmla="*/ 0 w 5920827"/>
              <a:gd name="connsiteY5" fmla="*/ 6867234 h 6872574"/>
              <a:gd name="connsiteX6" fmla="*/ 0 w 5920827"/>
              <a:gd name="connsiteY6" fmla="*/ 6867234 h 6872574"/>
              <a:gd name="connsiteX7" fmla="*/ 0 w 5920827"/>
              <a:gd name="connsiteY7" fmla="*/ 6015663 h 6872574"/>
              <a:gd name="connsiteX8" fmla="*/ 1286645 w 5920827"/>
              <a:gd name="connsiteY8" fmla="*/ 9236 h 6872574"/>
              <a:gd name="connsiteX0" fmla="*/ 1286645 w 5920827"/>
              <a:gd name="connsiteY0" fmla="*/ 9236 h 6872574"/>
              <a:gd name="connsiteX1" fmla="*/ 5911974 w 5920827"/>
              <a:gd name="connsiteY1" fmla="*/ 0 h 6872574"/>
              <a:gd name="connsiteX2" fmla="*/ 5914476 w 5920827"/>
              <a:gd name="connsiteY2" fmla="*/ 6574607 h 6872574"/>
              <a:gd name="connsiteX3" fmla="*/ 5920827 w 5920827"/>
              <a:gd name="connsiteY3" fmla="*/ 6867234 h 6872574"/>
              <a:gd name="connsiteX4" fmla="*/ 5886191 w 5920827"/>
              <a:gd name="connsiteY4" fmla="*/ 6872574 h 6872574"/>
              <a:gd name="connsiteX5" fmla="*/ 0 w 5920827"/>
              <a:gd name="connsiteY5" fmla="*/ 6867234 h 6872574"/>
              <a:gd name="connsiteX6" fmla="*/ 0 w 5920827"/>
              <a:gd name="connsiteY6" fmla="*/ 6867234 h 6872574"/>
              <a:gd name="connsiteX7" fmla="*/ 1286645 w 5920827"/>
              <a:gd name="connsiteY7" fmla="*/ 9236 h 6872574"/>
              <a:gd name="connsiteX0" fmla="*/ 1286645 w 5920827"/>
              <a:gd name="connsiteY0" fmla="*/ 9236 h 6872574"/>
              <a:gd name="connsiteX1" fmla="*/ 5911974 w 5920827"/>
              <a:gd name="connsiteY1" fmla="*/ 0 h 6872574"/>
              <a:gd name="connsiteX2" fmla="*/ 5920827 w 5920827"/>
              <a:gd name="connsiteY2" fmla="*/ 6867234 h 6872574"/>
              <a:gd name="connsiteX3" fmla="*/ 5886191 w 5920827"/>
              <a:gd name="connsiteY3" fmla="*/ 6872574 h 6872574"/>
              <a:gd name="connsiteX4" fmla="*/ 0 w 5920827"/>
              <a:gd name="connsiteY4" fmla="*/ 6867234 h 6872574"/>
              <a:gd name="connsiteX5" fmla="*/ 0 w 5920827"/>
              <a:gd name="connsiteY5" fmla="*/ 6867234 h 6872574"/>
              <a:gd name="connsiteX6" fmla="*/ 1286645 w 5920827"/>
              <a:gd name="connsiteY6" fmla="*/ 9236 h 6872574"/>
              <a:gd name="connsiteX0" fmla="*/ 1286645 w 5920827"/>
              <a:gd name="connsiteY0" fmla="*/ 9236 h 6867234"/>
              <a:gd name="connsiteX1" fmla="*/ 5911974 w 5920827"/>
              <a:gd name="connsiteY1" fmla="*/ 0 h 6867234"/>
              <a:gd name="connsiteX2" fmla="*/ 5920827 w 5920827"/>
              <a:gd name="connsiteY2" fmla="*/ 6867234 h 6867234"/>
              <a:gd name="connsiteX3" fmla="*/ 0 w 5920827"/>
              <a:gd name="connsiteY3" fmla="*/ 6867234 h 6867234"/>
              <a:gd name="connsiteX4" fmla="*/ 0 w 5920827"/>
              <a:gd name="connsiteY4" fmla="*/ 6867234 h 6867234"/>
              <a:gd name="connsiteX5" fmla="*/ 1286645 w 5920827"/>
              <a:gd name="connsiteY5" fmla="*/ 9236 h 6867234"/>
              <a:gd name="connsiteX0" fmla="*/ 1323591 w 5920827"/>
              <a:gd name="connsiteY0" fmla="*/ 9236 h 6867234"/>
              <a:gd name="connsiteX1" fmla="*/ 5911974 w 5920827"/>
              <a:gd name="connsiteY1" fmla="*/ 0 h 6867234"/>
              <a:gd name="connsiteX2" fmla="*/ 5920827 w 5920827"/>
              <a:gd name="connsiteY2" fmla="*/ 6867234 h 6867234"/>
              <a:gd name="connsiteX3" fmla="*/ 0 w 5920827"/>
              <a:gd name="connsiteY3" fmla="*/ 6867234 h 6867234"/>
              <a:gd name="connsiteX4" fmla="*/ 0 w 5920827"/>
              <a:gd name="connsiteY4" fmla="*/ 6867234 h 6867234"/>
              <a:gd name="connsiteX5" fmla="*/ 1323591 w 5920827"/>
              <a:gd name="connsiteY5" fmla="*/ 9236 h 6867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20827" h="6867234">
                <a:moveTo>
                  <a:pt x="1323591" y="9236"/>
                </a:moveTo>
                <a:lnTo>
                  <a:pt x="5911974" y="0"/>
                </a:lnTo>
                <a:lnTo>
                  <a:pt x="5920827" y="6867234"/>
                </a:lnTo>
                <a:lnTo>
                  <a:pt x="0" y="6867234"/>
                </a:lnTo>
                <a:lnTo>
                  <a:pt x="0" y="6867234"/>
                </a:lnTo>
                <a:lnTo>
                  <a:pt x="1323591" y="9236"/>
                </a:lnTo>
                <a:close/>
              </a:path>
            </a:pathLst>
          </a:custGeom>
        </p:spPr>
        <p:txBody>
          <a:bodyPr/>
          <a:lstStyle/>
          <a:p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3519E53-847D-4F2A-8299-4F8CB286197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5701" y="1208673"/>
            <a:ext cx="5834511" cy="2914528"/>
          </a:xfrm>
        </p:spPr>
        <p:txBody>
          <a:bodyPr anchor="t"/>
          <a:lstStyle>
            <a:lvl1pPr algn="l">
              <a:lnSpc>
                <a:spcPct val="80000"/>
              </a:lnSpc>
              <a:defRPr sz="10500">
                <a:latin typeface="Amnesty Trade Gothic Cn" panose="020B0506040303020004" pitchFamily="34" charset="0"/>
              </a:defRPr>
            </a:lvl1pPr>
          </a:lstStyle>
          <a:p>
            <a:r>
              <a:rPr lang="en-GB" dirty="0"/>
              <a:t>TITLE OF </a:t>
            </a:r>
            <a:br>
              <a:rPr lang="en-GB" dirty="0"/>
            </a:br>
            <a:r>
              <a:rPr lang="en-GB" dirty="0"/>
              <a:t>THE SLIDE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66A3C5BE-140F-42C5-8A04-C6DC251C377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3226" y="4123201"/>
            <a:ext cx="5578564" cy="2358879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400">
                <a:latin typeface="Amnesty Trade Gothic Light" panose="020B04030403030200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Body text large. </a:t>
            </a:r>
            <a:r>
              <a:rPr lang="en-GB" dirty="0" err="1"/>
              <a:t>Ipiciandi</a:t>
            </a:r>
            <a:r>
              <a:rPr lang="en-GB" dirty="0"/>
              <a:t> </a:t>
            </a:r>
            <a:r>
              <a:rPr lang="en-GB" dirty="0" err="1"/>
              <a:t>berenet</a:t>
            </a:r>
            <a:r>
              <a:rPr lang="en-GB" dirty="0"/>
              <a:t> </a:t>
            </a:r>
            <a:r>
              <a:rPr lang="en-GB" dirty="0" err="1"/>
              <a:t>mo</a:t>
            </a:r>
            <a:r>
              <a:rPr lang="en-GB" dirty="0"/>
              <a:t> </a:t>
            </a:r>
            <a:r>
              <a:rPr lang="en-GB" dirty="0" err="1"/>
              <a:t>voluptatet</a:t>
            </a:r>
            <a:r>
              <a:rPr lang="en-GB" dirty="0"/>
              <a:t> </a:t>
            </a:r>
            <a:r>
              <a:rPr lang="en-GB" dirty="0" err="1"/>
              <a:t>earciis</a:t>
            </a:r>
            <a:r>
              <a:rPr lang="en-GB" dirty="0"/>
              <a:t> </a:t>
            </a:r>
            <a:r>
              <a:rPr lang="en-GB" dirty="0" err="1"/>
              <a:t>andit</a:t>
            </a:r>
            <a:r>
              <a:rPr lang="en-GB" dirty="0"/>
              <a:t> </a:t>
            </a:r>
            <a:r>
              <a:rPr lang="en-GB" dirty="0" err="1"/>
              <a:t>plabore</a:t>
            </a:r>
            <a:r>
              <a:rPr lang="en-GB" dirty="0"/>
              <a:t> </a:t>
            </a:r>
            <a:r>
              <a:rPr lang="en-GB" dirty="0" err="1"/>
              <a:t>illistrum</a:t>
            </a:r>
            <a:r>
              <a:rPr lang="en-GB" dirty="0"/>
              <a:t> </a:t>
            </a:r>
            <a:r>
              <a:rPr lang="en-GB" dirty="0" err="1"/>
              <a:t>expelest</a:t>
            </a:r>
            <a:r>
              <a:rPr lang="en-GB" dirty="0"/>
              <a:t>, </a:t>
            </a:r>
            <a:r>
              <a:rPr lang="en-GB" dirty="0" err="1"/>
              <a:t>temporem</a:t>
            </a:r>
            <a:r>
              <a:rPr lang="en-GB" dirty="0"/>
              <a:t> </a:t>
            </a:r>
            <a:r>
              <a:rPr lang="en-GB" dirty="0" err="1"/>
              <a:t>velignam</a:t>
            </a:r>
            <a:r>
              <a:rPr lang="en-GB" dirty="0"/>
              <a:t> </a:t>
            </a:r>
            <a:r>
              <a:rPr lang="en-GB" dirty="0" err="1"/>
              <a:t>fuga</a:t>
            </a:r>
            <a:r>
              <a:rPr lang="en-GB" dirty="0"/>
              <a:t>. Il </a:t>
            </a:r>
            <a:r>
              <a:rPr lang="en-GB" dirty="0" err="1"/>
              <a:t>molor</a:t>
            </a:r>
            <a:r>
              <a:rPr lang="en-GB" dirty="0"/>
              <a:t> ma </a:t>
            </a:r>
            <a:r>
              <a:rPr lang="en-GB" dirty="0" err="1"/>
              <a:t>nosapeditam</a:t>
            </a:r>
            <a:r>
              <a:rPr lang="en-GB" dirty="0"/>
              <a:t> </a:t>
            </a:r>
            <a:r>
              <a:rPr lang="en-GB" dirty="0" err="1"/>
              <a:t>fugia</a:t>
            </a:r>
            <a:r>
              <a:rPr lang="en-GB" dirty="0"/>
              <a:t> </a:t>
            </a:r>
            <a:r>
              <a:rPr lang="en-GB" dirty="0" err="1"/>
              <a:t>ius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accuscidunt</a:t>
            </a:r>
            <a:r>
              <a:rPr lang="en-GB" dirty="0"/>
              <a:t>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D40204A-8A92-9A73-21A1-373C14475D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91652" y="5651720"/>
            <a:ext cx="1649976" cy="701240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AE18CC43-790A-76B4-CBDD-AC4E91D4D6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9851" y="289143"/>
            <a:ext cx="7781924" cy="914400"/>
          </a:xfrm>
        </p:spPr>
        <p:txBody>
          <a:bodyPr>
            <a:normAutofit/>
          </a:bodyPr>
          <a:lstStyle>
            <a:lvl1pPr marL="0" indent="0">
              <a:buNone/>
              <a:defRPr sz="2050" b="1" i="0">
                <a:latin typeface="Amnesty Trade Gothic Cn" panose="020B0506040303020004" pitchFamily="34" charset="0"/>
              </a:defRPr>
            </a:lvl1pPr>
          </a:lstStyle>
          <a:p>
            <a:pPr lvl="0"/>
            <a:r>
              <a:rPr lang="en-US" dirty="0"/>
              <a:t>TITLE OF THE PRESENTATION OR DATE OR DEPARTMENT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29417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big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9">
            <a:extLst>
              <a:ext uri="{FF2B5EF4-FFF2-40B4-BE49-F238E27FC236}">
                <a16:creationId xmlns:a16="http://schemas.microsoft.com/office/drawing/2014/main" id="{4BB2D65F-EE79-5F5B-5425-CDBC7319ED2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89488" y="0"/>
            <a:ext cx="6002513" cy="6857998"/>
          </a:xfrm>
        </p:spPr>
        <p:txBody>
          <a:bodyPr/>
          <a:lstStyle/>
          <a:p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3519E53-847D-4F2A-8299-4F8CB286197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5701" y="1208673"/>
            <a:ext cx="5833787" cy="2753727"/>
          </a:xfrm>
        </p:spPr>
        <p:txBody>
          <a:bodyPr anchor="t"/>
          <a:lstStyle>
            <a:lvl1pPr algn="l">
              <a:lnSpc>
                <a:spcPct val="80000"/>
              </a:lnSpc>
              <a:defRPr sz="10500">
                <a:latin typeface="Amnesty Trade Gothic Cn" panose="020B0506040303020004" pitchFamily="34" charset="0"/>
              </a:defRPr>
            </a:lvl1pPr>
          </a:lstStyle>
          <a:p>
            <a:r>
              <a:rPr lang="en-GB" dirty="0"/>
              <a:t>TITLE OF </a:t>
            </a:r>
            <a:br>
              <a:rPr lang="en-GB" dirty="0"/>
            </a:br>
            <a:r>
              <a:rPr lang="en-GB" dirty="0"/>
              <a:t>THE SLIDE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66A3C5BE-140F-42C5-8A04-C6DC251C377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3226" y="4123202"/>
            <a:ext cx="5578564" cy="2445656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400">
                <a:latin typeface="Amnesty Trade Gothic Light" panose="020B04030403030200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Body text large. </a:t>
            </a:r>
            <a:r>
              <a:rPr lang="en-GB" dirty="0" err="1"/>
              <a:t>Ipiciandi</a:t>
            </a:r>
            <a:r>
              <a:rPr lang="en-GB" dirty="0"/>
              <a:t> </a:t>
            </a:r>
            <a:r>
              <a:rPr lang="en-GB" dirty="0" err="1"/>
              <a:t>berenet</a:t>
            </a:r>
            <a:r>
              <a:rPr lang="en-GB" dirty="0"/>
              <a:t> </a:t>
            </a:r>
            <a:r>
              <a:rPr lang="en-GB" dirty="0" err="1"/>
              <a:t>mo</a:t>
            </a:r>
            <a:r>
              <a:rPr lang="en-GB" dirty="0"/>
              <a:t> </a:t>
            </a:r>
            <a:r>
              <a:rPr lang="en-GB" dirty="0" err="1"/>
              <a:t>voluptatet</a:t>
            </a:r>
            <a:r>
              <a:rPr lang="en-GB" dirty="0"/>
              <a:t> </a:t>
            </a:r>
            <a:r>
              <a:rPr lang="en-GB" dirty="0" err="1"/>
              <a:t>earciis</a:t>
            </a:r>
            <a:r>
              <a:rPr lang="en-GB" dirty="0"/>
              <a:t> </a:t>
            </a:r>
            <a:r>
              <a:rPr lang="en-GB" dirty="0" err="1"/>
              <a:t>andit</a:t>
            </a:r>
            <a:r>
              <a:rPr lang="en-GB" dirty="0"/>
              <a:t> </a:t>
            </a:r>
            <a:r>
              <a:rPr lang="en-GB" dirty="0" err="1"/>
              <a:t>plabore</a:t>
            </a:r>
            <a:r>
              <a:rPr lang="en-GB" dirty="0"/>
              <a:t> </a:t>
            </a:r>
            <a:r>
              <a:rPr lang="en-GB" dirty="0" err="1"/>
              <a:t>illistrum</a:t>
            </a:r>
            <a:r>
              <a:rPr lang="en-GB" dirty="0"/>
              <a:t> </a:t>
            </a:r>
            <a:r>
              <a:rPr lang="en-GB" dirty="0" err="1"/>
              <a:t>expelest</a:t>
            </a:r>
            <a:r>
              <a:rPr lang="en-GB" dirty="0"/>
              <a:t>, </a:t>
            </a:r>
            <a:r>
              <a:rPr lang="en-GB" dirty="0" err="1"/>
              <a:t>temporem</a:t>
            </a:r>
            <a:r>
              <a:rPr lang="en-GB" dirty="0"/>
              <a:t> </a:t>
            </a:r>
            <a:r>
              <a:rPr lang="en-GB" dirty="0" err="1"/>
              <a:t>velignam</a:t>
            </a:r>
            <a:r>
              <a:rPr lang="en-GB" dirty="0"/>
              <a:t> </a:t>
            </a:r>
            <a:r>
              <a:rPr lang="en-GB" dirty="0" err="1"/>
              <a:t>fuga</a:t>
            </a:r>
            <a:r>
              <a:rPr lang="en-GB" dirty="0"/>
              <a:t>. Il </a:t>
            </a:r>
            <a:r>
              <a:rPr lang="en-GB" dirty="0" err="1"/>
              <a:t>molor</a:t>
            </a:r>
            <a:r>
              <a:rPr lang="en-GB" dirty="0"/>
              <a:t> ma </a:t>
            </a:r>
            <a:r>
              <a:rPr lang="en-GB" dirty="0" err="1"/>
              <a:t>nosapeditam</a:t>
            </a:r>
            <a:r>
              <a:rPr lang="en-GB" dirty="0"/>
              <a:t> </a:t>
            </a:r>
            <a:r>
              <a:rPr lang="en-GB" dirty="0" err="1"/>
              <a:t>fugia</a:t>
            </a:r>
            <a:r>
              <a:rPr lang="en-GB" dirty="0"/>
              <a:t> </a:t>
            </a:r>
            <a:r>
              <a:rPr lang="en-GB" dirty="0" err="1"/>
              <a:t>ius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accuscidunt</a:t>
            </a:r>
            <a:r>
              <a:rPr lang="en-GB" dirty="0"/>
              <a:t>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BDFF041-2132-CDB5-6A38-F7AF7D43CC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91652" y="5651720"/>
            <a:ext cx="1649976" cy="701240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2E6B5562-27AD-F2A1-EE09-38444A228EE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9851" y="289143"/>
            <a:ext cx="7781924" cy="914400"/>
          </a:xfrm>
        </p:spPr>
        <p:txBody>
          <a:bodyPr>
            <a:normAutofit/>
          </a:bodyPr>
          <a:lstStyle>
            <a:lvl1pPr marL="0" indent="0">
              <a:buNone/>
              <a:defRPr sz="2050" b="1" i="0">
                <a:latin typeface="Amnesty Trade Gothic Cn" panose="020B0506040303020004" pitchFamily="34" charset="0"/>
              </a:defRPr>
            </a:lvl1pPr>
          </a:lstStyle>
          <a:p>
            <a:pPr lvl="0"/>
            <a:r>
              <a:rPr lang="en-US" dirty="0"/>
              <a:t>TITLE OF THE PRESENTATION OR DATE OR DEPARTMENT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7683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Medi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3519E53-847D-4F2A-8299-4F8CB286197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5701" y="1208673"/>
            <a:ext cx="11480598" cy="4208730"/>
          </a:xfrm>
        </p:spPr>
        <p:txBody>
          <a:bodyPr anchor="t"/>
          <a:lstStyle>
            <a:lvl1pPr algn="l">
              <a:lnSpc>
                <a:spcPct val="80000"/>
              </a:lnSpc>
              <a:defRPr sz="10500">
                <a:latin typeface="Amnesty Trade Gothic Cn" panose="020B0506040303020004" pitchFamily="34" charset="0"/>
              </a:defRPr>
            </a:lvl1pPr>
          </a:lstStyle>
          <a:p>
            <a:r>
              <a:rPr lang="en-GB" dirty="0"/>
              <a:t>TITLE OF THE PRESENTATION </a:t>
            </a:r>
            <a:br>
              <a:rPr lang="en-GB" dirty="0"/>
            </a:br>
            <a:r>
              <a:rPr lang="en-GB" dirty="0"/>
              <a:t>MEDIUM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66A3C5BE-140F-42C5-8A04-C6DC251C377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2676" y="5547963"/>
            <a:ext cx="11480598" cy="1020893"/>
          </a:xfrm>
        </p:spPr>
        <p:txBody>
          <a:bodyPr>
            <a:noAutofit/>
          </a:bodyPr>
          <a:lstStyle>
            <a:lvl1pPr marL="0" indent="0" algn="l">
              <a:lnSpc>
                <a:spcPct val="70000"/>
              </a:lnSpc>
              <a:buNone/>
              <a:defRPr sz="3200">
                <a:latin typeface="Amnesty Trade Gothic Light" panose="020B04030403030200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Subtitle of the presentation. </a:t>
            </a:r>
          </a:p>
          <a:p>
            <a:r>
              <a:rPr lang="en-GB" dirty="0"/>
              <a:t>Name of the department, date or </a:t>
            </a:r>
            <a:r>
              <a:rPr lang="en-GB" dirty="0" err="1"/>
              <a:t>smth</a:t>
            </a:r>
            <a:r>
              <a:rPr lang="en-GB" dirty="0"/>
              <a:t> else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0656B0-CC92-D67A-D6D1-DBDE537B6C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91652" y="5651720"/>
            <a:ext cx="1649976" cy="701240"/>
          </a:xfrm>
          <a:prstGeom prst="rect">
            <a:avLst/>
          </a:prstGeom>
        </p:spPr>
      </p:pic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05857C5C-F87E-E7FB-97BA-BD696CFC5B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9851" y="289143"/>
            <a:ext cx="7781924" cy="914400"/>
          </a:xfrm>
        </p:spPr>
        <p:txBody>
          <a:bodyPr>
            <a:normAutofit/>
          </a:bodyPr>
          <a:lstStyle>
            <a:lvl1pPr marL="0" indent="0">
              <a:buNone/>
              <a:defRPr sz="2050" b="1" i="0">
                <a:latin typeface="Amnesty Trade Gothic Cn" panose="020B0506040303020004" pitchFamily="34" charset="0"/>
              </a:defRPr>
            </a:lvl1pPr>
          </a:lstStyle>
          <a:p>
            <a:pPr lvl="0"/>
            <a:r>
              <a:rPr lang="en-US" dirty="0"/>
              <a:t>TITLE OF THE PRESENTATION OR DATE OR DEPARTMENT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04402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3519E53-847D-4F2A-8299-4F8CB286197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5701" y="1208673"/>
            <a:ext cx="11480598" cy="1300847"/>
          </a:xfrm>
        </p:spPr>
        <p:txBody>
          <a:bodyPr anchor="t"/>
          <a:lstStyle>
            <a:lvl1pPr algn="l">
              <a:lnSpc>
                <a:spcPct val="80000"/>
              </a:lnSpc>
              <a:defRPr sz="10500">
                <a:latin typeface="Amnesty Trade Gothic Cn" panose="020B0506040303020004" pitchFamily="34" charset="0"/>
              </a:defRPr>
            </a:lvl1pPr>
          </a:lstStyle>
          <a:p>
            <a:r>
              <a:rPr lang="en-GB" dirty="0"/>
              <a:t>TITLE OF THE SLIDE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66A3C5BE-140F-42C5-8A04-C6DC251C377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3225" y="3275215"/>
            <a:ext cx="5578564" cy="2768782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latin typeface="Amnesty Trade Gothic Light" panose="020B04030403030200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Body text large. </a:t>
            </a:r>
            <a:r>
              <a:rPr lang="en-GB" dirty="0" err="1"/>
              <a:t>Ipiciandi</a:t>
            </a:r>
            <a:r>
              <a:rPr lang="en-GB" dirty="0"/>
              <a:t> </a:t>
            </a:r>
            <a:r>
              <a:rPr lang="en-GB" dirty="0" err="1"/>
              <a:t>berenet</a:t>
            </a:r>
            <a:r>
              <a:rPr lang="en-GB" dirty="0"/>
              <a:t> </a:t>
            </a:r>
            <a:r>
              <a:rPr lang="en-GB" dirty="0" err="1"/>
              <a:t>mo</a:t>
            </a:r>
            <a:r>
              <a:rPr lang="en-GB" dirty="0"/>
              <a:t> </a:t>
            </a:r>
            <a:r>
              <a:rPr lang="en-GB" dirty="0" err="1"/>
              <a:t>voluptatet</a:t>
            </a:r>
            <a:r>
              <a:rPr lang="en-GB" dirty="0"/>
              <a:t> </a:t>
            </a:r>
            <a:r>
              <a:rPr lang="en-GB" dirty="0" err="1"/>
              <a:t>earciis</a:t>
            </a:r>
            <a:r>
              <a:rPr lang="en-GB" dirty="0"/>
              <a:t> </a:t>
            </a:r>
            <a:r>
              <a:rPr lang="en-GB" dirty="0" err="1"/>
              <a:t>andit</a:t>
            </a:r>
            <a:r>
              <a:rPr lang="en-GB" dirty="0"/>
              <a:t> </a:t>
            </a:r>
            <a:r>
              <a:rPr lang="en-GB" dirty="0" err="1"/>
              <a:t>plabore</a:t>
            </a:r>
            <a:r>
              <a:rPr lang="en-GB" dirty="0"/>
              <a:t> </a:t>
            </a:r>
            <a:r>
              <a:rPr lang="en-GB" dirty="0" err="1"/>
              <a:t>illistrum</a:t>
            </a:r>
            <a:r>
              <a:rPr lang="en-GB" dirty="0"/>
              <a:t> </a:t>
            </a:r>
            <a:r>
              <a:rPr lang="en-GB" dirty="0" err="1"/>
              <a:t>expelest</a:t>
            </a:r>
            <a:r>
              <a:rPr lang="en-GB" dirty="0"/>
              <a:t>, </a:t>
            </a:r>
            <a:r>
              <a:rPr lang="en-GB" dirty="0" err="1"/>
              <a:t>temporem</a:t>
            </a:r>
            <a:r>
              <a:rPr lang="en-GB" dirty="0"/>
              <a:t> </a:t>
            </a:r>
            <a:r>
              <a:rPr lang="en-GB" dirty="0" err="1"/>
              <a:t>velignam</a:t>
            </a:r>
            <a:r>
              <a:rPr lang="en-GB" dirty="0"/>
              <a:t> </a:t>
            </a:r>
            <a:r>
              <a:rPr lang="en-GB" dirty="0" err="1"/>
              <a:t>fuga</a:t>
            </a:r>
            <a:r>
              <a:rPr lang="en-GB" dirty="0"/>
              <a:t>. Il </a:t>
            </a:r>
            <a:r>
              <a:rPr lang="en-GB" dirty="0" err="1"/>
              <a:t>molor</a:t>
            </a:r>
            <a:r>
              <a:rPr lang="en-GB" dirty="0"/>
              <a:t> ma </a:t>
            </a:r>
            <a:r>
              <a:rPr lang="en-GB" dirty="0" err="1"/>
              <a:t>nosapeditam</a:t>
            </a:r>
            <a:r>
              <a:rPr lang="en-GB" dirty="0"/>
              <a:t> </a:t>
            </a:r>
            <a:r>
              <a:rPr lang="en-GB" dirty="0" err="1"/>
              <a:t>fugia</a:t>
            </a:r>
            <a:r>
              <a:rPr lang="en-GB" dirty="0"/>
              <a:t> </a:t>
            </a:r>
            <a:r>
              <a:rPr lang="en-GB" dirty="0" err="1"/>
              <a:t>ius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accuscidunt</a:t>
            </a:r>
            <a:r>
              <a:rPr lang="en-GB" dirty="0"/>
              <a:t> </a:t>
            </a:r>
            <a:r>
              <a:rPr lang="en-GB" dirty="0" err="1"/>
              <a:t>exeri</a:t>
            </a:r>
            <a:r>
              <a:rPr lang="en-GB" dirty="0"/>
              <a:t> in </a:t>
            </a:r>
            <a:r>
              <a:rPr lang="en-GB" dirty="0" err="1"/>
              <a:t>eiciis</a:t>
            </a:r>
            <a:r>
              <a:rPr lang="en-GB" dirty="0"/>
              <a:t> </a:t>
            </a:r>
            <a:r>
              <a:rPr lang="en-GB" dirty="0" err="1"/>
              <a:t>dolut</a:t>
            </a:r>
            <a:r>
              <a:rPr lang="en-GB" dirty="0"/>
              <a:t> </a:t>
            </a:r>
            <a:r>
              <a:rPr lang="en-GB" dirty="0" err="1"/>
              <a:t>laut</a:t>
            </a:r>
            <a:r>
              <a:rPr lang="en-GB" dirty="0"/>
              <a:t> </a:t>
            </a:r>
            <a:r>
              <a:rPr lang="en-GB" dirty="0" err="1"/>
              <a:t>eos</a:t>
            </a:r>
            <a:r>
              <a:rPr lang="en-GB" dirty="0"/>
              <a:t> </a:t>
            </a:r>
            <a:r>
              <a:rPr lang="en-GB" dirty="0" err="1"/>
              <a:t>vendem</a:t>
            </a:r>
            <a:r>
              <a:rPr lang="en-GB" dirty="0"/>
              <a:t> </a:t>
            </a:r>
            <a:r>
              <a:rPr lang="en-GB" dirty="0" err="1"/>
              <a:t>inum</a:t>
            </a:r>
            <a:r>
              <a:rPr lang="en-GB" dirty="0"/>
              <a:t> </a:t>
            </a:r>
            <a:r>
              <a:rPr lang="en-GB" dirty="0" err="1"/>
              <a:t>aspe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harcimusa</a:t>
            </a:r>
            <a:r>
              <a:rPr lang="en-GB" dirty="0"/>
              <a:t> </a:t>
            </a:r>
            <a:r>
              <a:rPr lang="en-GB" dirty="0" err="1"/>
              <a:t>cuscium</a:t>
            </a:r>
            <a:r>
              <a:rPr lang="en-GB" dirty="0"/>
              <a:t> </a:t>
            </a:r>
            <a:r>
              <a:rPr lang="en-GB" dirty="0" err="1"/>
              <a:t>eiundebit</a:t>
            </a:r>
            <a:r>
              <a:rPr lang="en-GB" dirty="0"/>
              <a:t>, </a:t>
            </a:r>
            <a:r>
              <a:rPr lang="en-GB" dirty="0" err="1"/>
              <a:t>suntota</a:t>
            </a:r>
            <a:r>
              <a:rPr lang="en-GB" dirty="0"/>
              <a:t> </a:t>
            </a:r>
            <a:r>
              <a:rPr lang="en-GB" dirty="0" err="1"/>
              <a:t>sintinv</a:t>
            </a:r>
            <a:r>
              <a:rPr lang="en-GB" dirty="0"/>
              <a:t> </a:t>
            </a:r>
            <a:r>
              <a:rPr lang="en-GB" dirty="0" err="1"/>
              <a:t>ellabo</a:t>
            </a:r>
            <a:r>
              <a:rPr lang="en-GB" dirty="0"/>
              <a:t>. </a:t>
            </a:r>
            <a:r>
              <a:rPr lang="en-GB" dirty="0" err="1"/>
              <a:t>Itate</a:t>
            </a:r>
            <a:r>
              <a:rPr lang="en-GB" dirty="0"/>
              <a:t> </a:t>
            </a:r>
            <a:r>
              <a:rPr lang="en-GB" dirty="0" err="1"/>
              <a:t>cus</a:t>
            </a:r>
            <a:r>
              <a:rPr lang="en-GB" dirty="0"/>
              <a:t> </a:t>
            </a:r>
            <a:r>
              <a:rPr lang="en-GB" dirty="0" err="1"/>
              <a:t>doluptatus</a:t>
            </a:r>
            <a:r>
              <a:rPr lang="en-GB" dirty="0"/>
              <a:t> </a:t>
            </a:r>
            <a:r>
              <a:rPr lang="en-GB" dirty="0" err="1"/>
              <a:t>quame</a:t>
            </a:r>
            <a:r>
              <a:rPr lang="en-GB" dirty="0"/>
              <a:t> et </a:t>
            </a:r>
            <a:r>
              <a:rPr lang="en-GB" dirty="0" err="1"/>
              <a:t>pos</a:t>
            </a:r>
            <a:r>
              <a:rPr lang="en-GB" dirty="0"/>
              <a:t> </a:t>
            </a:r>
            <a:r>
              <a:rPr lang="en-GB" dirty="0" err="1"/>
              <a:t>eaquo</a:t>
            </a:r>
            <a:r>
              <a:rPr lang="en-GB" dirty="0"/>
              <a:t> </a:t>
            </a:r>
            <a:r>
              <a:rPr lang="en-GB" dirty="0" err="1"/>
              <a:t>mos</a:t>
            </a:r>
            <a:r>
              <a:rPr lang="en-GB" dirty="0"/>
              <a:t> sim </a:t>
            </a:r>
            <a:r>
              <a:rPr lang="en-GB" dirty="0" err="1"/>
              <a:t>facepudi</a:t>
            </a:r>
            <a:r>
              <a:rPr lang="en-GB" dirty="0"/>
              <a:t> </a:t>
            </a:r>
            <a:r>
              <a:rPr lang="en-GB" dirty="0" err="1"/>
              <a:t>dolorum</a:t>
            </a:r>
            <a:r>
              <a:rPr lang="en-GB" dirty="0"/>
              <a:t>, sunt. </a:t>
            </a:r>
            <a:r>
              <a:rPr lang="en-GB" dirty="0" err="1"/>
              <a:t>Dolorerit</a:t>
            </a:r>
            <a:r>
              <a:rPr lang="en-GB" dirty="0"/>
              <a:t> es </a:t>
            </a:r>
            <a:r>
              <a:rPr lang="en-GB" dirty="0" err="1"/>
              <a:t>dolecus</a:t>
            </a:r>
            <a:r>
              <a:rPr lang="en-GB" dirty="0"/>
              <a:t> </a:t>
            </a:r>
            <a:r>
              <a:rPr lang="en-GB" dirty="0" err="1"/>
              <a:t>esequae</a:t>
            </a:r>
            <a:r>
              <a:rPr lang="en-GB" dirty="0"/>
              <a:t> </a:t>
            </a:r>
            <a:r>
              <a:rPr lang="en-GB" dirty="0" err="1"/>
              <a:t>quatquamet</a:t>
            </a:r>
            <a:r>
              <a:rPr lang="en-GB" dirty="0"/>
              <a:t> </a:t>
            </a:r>
            <a:r>
              <a:rPr lang="en-GB" dirty="0" err="1"/>
              <a:t>ommodit</a:t>
            </a:r>
            <a:r>
              <a:rPr lang="en-GB" dirty="0"/>
              <a:t> </a:t>
            </a:r>
            <a:r>
              <a:rPr lang="en-GB" dirty="0" err="1"/>
              <a:t>incienecto</a:t>
            </a:r>
            <a:r>
              <a:rPr lang="en-GB" dirty="0"/>
              <a:t> </a:t>
            </a:r>
            <a:r>
              <a:rPr lang="en-GB" dirty="0" err="1"/>
              <a:t>etur</a:t>
            </a:r>
            <a:r>
              <a:rPr lang="en-GB" dirty="0"/>
              <a:t>? </a:t>
            </a:r>
            <a:r>
              <a:rPr lang="en-GB" dirty="0" err="1"/>
              <a:t>Perrupt</a:t>
            </a:r>
            <a:r>
              <a:rPr lang="en-GB" dirty="0"/>
              <a:t> </a:t>
            </a:r>
            <a:r>
              <a:rPr lang="en-GB" dirty="0" err="1"/>
              <a:t>aturis</a:t>
            </a:r>
            <a:r>
              <a:rPr lang="en-GB" dirty="0"/>
              <a:t> </a:t>
            </a:r>
            <a:r>
              <a:rPr lang="en-GB" dirty="0" err="1"/>
              <a:t>volorit</a:t>
            </a:r>
            <a:r>
              <a:rPr lang="en-GB" dirty="0"/>
              <a:t>, </a:t>
            </a:r>
            <a:r>
              <a:rPr lang="en-GB" dirty="0" err="1"/>
              <a:t>inus</a:t>
            </a:r>
            <a:r>
              <a:rPr lang="en-GB" dirty="0"/>
              <a:t>, </a:t>
            </a:r>
            <a:r>
              <a:rPr lang="en-GB" dirty="0" err="1"/>
              <a:t>consequi</a:t>
            </a:r>
            <a:r>
              <a:rPr lang="en-GB" dirty="0"/>
              <a:t> </a:t>
            </a:r>
            <a:r>
              <a:rPr lang="en-GB" dirty="0" err="1"/>
              <a:t>illorem</a:t>
            </a:r>
            <a:r>
              <a:rPr lang="en-GB" dirty="0"/>
              <a:t> </a:t>
            </a:r>
            <a:r>
              <a:rPr lang="en-GB" dirty="0" err="1"/>
              <a:t>periaerem</a:t>
            </a:r>
            <a:r>
              <a:rPr lang="en-GB" dirty="0"/>
              <a:t> ad </a:t>
            </a:r>
            <a:r>
              <a:rPr lang="en-GB" dirty="0" err="1"/>
              <a:t>utem</a:t>
            </a:r>
            <a:r>
              <a:rPr lang="en-GB" dirty="0"/>
              <a:t>. Et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exerspis</a:t>
            </a:r>
            <a:r>
              <a:rPr lang="en-GB" dirty="0"/>
              <a:t> </a:t>
            </a:r>
            <a:r>
              <a:rPr lang="en-GB" dirty="0" err="1"/>
              <a:t>debis</a:t>
            </a:r>
            <a:r>
              <a:rPr lang="en-GB" dirty="0"/>
              <a:t> </a:t>
            </a:r>
            <a:r>
              <a:rPr lang="en-GB" dirty="0" err="1"/>
              <a:t>endundia</a:t>
            </a:r>
            <a:r>
              <a:rPr lang="en-GB" dirty="0"/>
              <a:t> </a:t>
            </a:r>
            <a:r>
              <a:rPr lang="en-GB" dirty="0" err="1"/>
              <a:t>sequosam</a:t>
            </a:r>
            <a:r>
              <a:rPr lang="en-GB" dirty="0"/>
              <a:t>, </a:t>
            </a:r>
            <a:r>
              <a:rPr lang="en-GB" dirty="0" err="1"/>
              <a:t>audaepra</a:t>
            </a:r>
            <a:r>
              <a:rPr lang="en-GB" dirty="0"/>
              <a:t>. </a:t>
            </a:r>
            <a:r>
              <a:rPr lang="en-GB" dirty="0" err="1"/>
              <a:t>Natem</a:t>
            </a:r>
            <a:r>
              <a:rPr lang="en-GB" dirty="0"/>
              <a:t> </a:t>
            </a:r>
            <a:r>
              <a:rPr lang="en-GB" dirty="0" err="1"/>
              <a:t>secae</a:t>
            </a:r>
            <a:r>
              <a:rPr lang="en-GB" dirty="0"/>
              <a:t> as </a:t>
            </a:r>
            <a:r>
              <a:rPr lang="en-GB" dirty="0" err="1"/>
              <a:t>si</a:t>
            </a:r>
            <a:r>
              <a:rPr lang="en-GB" dirty="0"/>
              <a:t> </a:t>
            </a:r>
            <a:r>
              <a:rPr lang="en-GB" dirty="0" err="1"/>
              <a:t>autes</a:t>
            </a:r>
            <a:r>
              <a:rPr lang="en-GB" dirty="0"/>
              <a:t> </a:t>
            </a:r>
            <a:r>
              <a:rPr lang="en-GB" dirty="0" err="1"/>
              <a:t>inciasped</a:t>
            </a:r>
            <a:r>
              <a:rPr lang="en-GB" dirty="0"/>
              <a:t> </a:t>
            </a:r>
            <a:r>
              <a:rPr lang="en-GB" dirty="0" err="1"/>
              <a:t>eumquisque</a:t>
            </a:r>
            <a:r>
              <a:rPr lang="en-GB" dirty="0"/>
              <a:t> nobis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7C491D-66B9-2AD6-D00F-FCC00CB573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02173" y="442153"/>
            <a:ext cx="1649976" cy="701240"/>
          </a:xfrm>
          <a:prstGeom prst="rect">
            <a:avLst/>
          </a:prstGeom>
        </p:spPr>
      </p:pic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97CF9F49-9BCB-1EBF-2082-44F526D3DC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9851" y="289143"/>
            <a:ext cx="7781924" cy="914400"/>
          </a:xfrm>
        </p:spPr>
        <p:txBody>
          <a:bodyPr>
            <a:normAutofit/>
          </a:bodyPr>
          <a:lstStyle>
            <a:lvl1pPr marL="0" indent="0">
              <a:buNone/>
              <a:defRPr sz="2050" b="1" i="0">
                <a:latin typeface="Amnesty Trade Gothic Cn" panose="020B0506040303020004" pitchFamily="34" charset="0"/>
              </a:defRPr>
            </a:lvl1pPr>
          </a:lstStyle>
          <a:p>
            <a:pPr lvl="0"/>
            <a:r>
              <a:rPr lang="en-US" dirty="0"/>
              <a:t>TITLE OF THE PRESENTATION OR DATE OR DEPARTMENT</a:t>
            </a: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031AE71-A6D6-B436-5080-090AFB210D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3863" y="2509838"/>
            <a:ext cx="5578475" cy="76517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Amnesty Trade Gothic Light" panose="020B0403040303020004" pitchFamily="34" charset="0"/>
              </a:defRPr>
            </a:lvl1pPr>
          </a:lstStyle>
          <a:p>
            <a:pPr lvl="0"/>
            <a:r>
              <a:rPr lang="en-GB" dirty="0"/>
              <a:t>SUB TITLE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6A53273B-C7F0-6457-0181-0766FAB48DC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59182" y="2509838"/>
            <a:ext cx="5578475" cy="76517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Amnesty Trade Gothic Light" panose="020B0403040303020004" pitchFamily="34" charset="0"/>
              </a:defRPr>
            </a:lvl1pPr>
          </a:lstStyle>
          <a:p>
            <a:pPr lvl="0"/>
            <a:r>
              <a:rPr lang="en-GB" dirty="0"/>
              <a:t>SUB TITLE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3667B7C-623D-5A3C-90D4-6ADC5BB731D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80336" y="3275013"/>
            <a:ext cx="5579113" cy="276066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Amnesty Trade Gothic Light" panose="020B0403040303020004" pitchFamily="34" charset="0"/>
              </a:defRPr>
            </a:lvl1pPr>
          </a:lstStyle>
          <a:p>
            <a:r>
              <a:rPr lang="en-GB" dirty="0"/>
              <a:t>Body text large. </a:t>
            </a:r>
            <a:r>
              <a:rPr lang="en-GB" dirty="0" err="1"/>
              <a:t>Ipiciandi</a:t>
            </a:r>
            <a:r>
              <a:rPr lang="en-GB" dirty="0"/>
              <a:t> </a:t>
            </a:r>
            <a:r>
              <a:rPr lang="en-GB" dirty="0" err="1"/>
              <a:t>berenet</a:t>
            </a:r>
            <a:r>
              <a:rPr lang="en-GB" dirty="0"/>
              <a:t> </a:t>
            </a:r>
            <a:r>
              <a:rPr lang="en-GB" dirty="0" err="1"/>
              <a:t>mo</a:t>
            </a:r>
            <a:r>
              <a:rPr lang="en-GB" dirty="0"/>
              <a:t> </a:t>
            </a:r>
            <a:r>
              <a:rPr lang="en-GB" dirty="0" err="1"/>
              <a:t>voluptatet</a:t>
            </a:r>
            <a:r>
              <a:rPr lang="en-GB" dirty="0"/>
              <a:t> </a:t>
            </a:r>
            <a:r>
              <a:rPr lang="en-GB" dirty="0" err="1"/>
              <a:t>earciis</a:t>
            </a:r>
            <a:r>
              <a:rPr lang="en-GB" dirty="0"/>
              <a:t> </a:t>
            </a:r>
            <a:r>
              <a:rPr lang="en-GB" dirty="0" err="1"/>
              <a:t>andit</a:t>
            </a:r>
            <a:r>
              <a:rPr lang="en-GB" dirty="0"/>
              <a:t> </a:t>
            </a:r>
            <a:r>
              <a:rPr lang="en-GB" dirty="0" err="1"/>
              <a:t>plabore</a:t>
            </a:r>
            <a:r>
              <a:rPr lang="en-GB" dirty="0"/>
              <a:t> </a:t>
            </a:r>
            <a:r>
              <a:rPr lang="en-GB" dirty="0" err="1"/>
              <a:t>illistrum</a:t>
            </a:r>
            <a:r>
              <a:rPr lang="en-GB" dirty="0"/>
              <a:t> </a:t>
            </a:r>
            <a:r>
              <a:rPr lang="en-GB" dirty="0" err="1"/>
              <a:t>expelest</a:t>
            </a:r>
            <a:r>
              <a:rPr lang="en-GB" dirty="0"/>
              <a:t>, </a:t>
            </a:r>
            <a:r>
              <a:rPr lang="en-GB" dirty="0" err="1"/>
              <a:t>temporem</a:t>
            </a:r>
            <a:r>
              <a:rPr lang="en-GB" dirty="0"/>
              <a:t> </a:t>
            </a:r>
            <a:r>
              <a:rPr lang="en-GB" dirty="0" err="1"/>
              <a:t>velignam</a:t>
            </a:r>
            <a:r>
              <a:rPr lang="en-GB" dirty="0"/>
              <a:t> </a:t>
            </a:r>
            <a:r>
              <a:rPr lang="en-GB" dirty="0" err="1"/>
              <a:t>fuga</a:t>
            </a:r>
            <a:r>
              <a:rPr lang="en-GB" dirty="0"/>
              <a:t>. Il </a:t>
            </a:r>
            <a:r>
              <a:rPr lang="en-GB" dirty="0" err="1"/>
              <a:t>molor</a:t>
            </a:r>
            <a:r>
              <a:rPr lang="en-GB" dirty="0"/>
              <a:t> ma </a:t>
            </a:r>
            <a:r>
              <a:rPr lang="en-GB" dirty="0" err="1"/>
              <a:t>nosapeditam</a:t>
            </a:r>
            <a:r>
              <a:rPr lang="en-GB" dirty="0"/>
              <a:t> </a:t>
            </a:r>
            <a:r>
              <a:rPr lang="en-GB" dirty="0" err="1"/>
              <a:t>fugia</a:t>
            </a:r>
            <a:r>
              <a:rPr lang="en-GB" dirty="0"/>
              <a:t> </a:t>
            </a:r>
            <a:r>
              <a:rPr lang="en-GB" dirty="0" err="1"/>
              <a:t>ius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accuscidunt</a:t>
            </a:r>
            <a:r>
              <a:rPr lang="en-GB" dirty="0"/>
              <a:t> </a:t>
            </a:r>
            <a:r>
              <a:rPr lang="en-GB" dirty="0" err="1"/>
              <a:t>exeri</a:t>
            </a:r>
            <a:r>
              <a:rPr lang="en-GB" dirty="0"/>
              <a:t> in </a:t>
            </a:r>
            <a:r>
              <a:rPr lang="en-GB" dirty="0" err="1"/>
              <a:t>eiciis</a:t>
            </a:r>
            <a:r>
              <a:rPr lang="en-GB" dirty="0"/>
              <a:t> </a:t>
            </a:r>
            <a:r>
              <a:rPr lang="en-GB" dirty="0" err="1"/>
              <a:t>dolut</a:t>
            </a:r>
            <a:r>
              <a:rPr lang="en-GB" dirty="0"/>
              <a:t> </a:t>
            </a:r>
            <a:r>
              <a:rPr lang="en-GB" dirty="0" err="1"/>
              <a:t>laut</a:t>
            </a:r>
            <a:r>
              <a:rPr lang="en-GB" dirty="0"/>
              <a:t> </a:t>
            </a:r>
            <a:r>
              <a:rPr lang="en-GB" dirty="0" err="1"/>
              <a:t>eos</a:t>
            </a:r>
            <a:r>
              <a:rPr lang="en-GB" dirty="0"/>
              <a:t> </a:t>
            </a:r>
            <a:r>
              <a:rPr lang="en-GB" dirty="0" err="1"/>
              <a:t>vendem</a:t>
            </a:r>
            <a:r>
              <a:rPr lang="en-GB" dirty="0"/>
              <a:t> </a:t>
            </a:r>
            <a:r>
              <a:rPr lang="en-GB" dirty="0" err="1"/>
              <a:t>inum</a:t>
            </a:r>
            <a:r>
              <a:rPr lang="en-GB" dirty="0"/>
              <a:t> </a:t>
            </a:r>
            <a:r>
              <a:rPr lang="en-GB" dirty="0" err="1"/>
              <a:t>aspe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harcimusa</a:t>
            </a:r>
            <a:r>
              <a:rPr lang="en-GB" dirty="0"/>
              <a:t> </a:t>
            </a:r>
            <a:r>
              <a:rPr lang="en-GB" dirty="0" err="1"/>
              <a:t>cuscium</a:t>
            </a:r>
            <a:r>
              <a:rPr lang="en-GB" dirty="0"/>
              <a:t> </a:t>
            </a:r>
            <a:r>
              <a:rPr lang="en-GB" dirty="0" err="1"/>
              <a:t>eiundebit</a:t>
            </a:r>
            <a:r>
              <a:rPr lang="en-GB" dirty="0"/>
              <a:t>, </a:t>
            </a:r>
            <a:r>
              <a:rPr lang="en-GB" dirty="0" err="1"/>
              <a:t>suntota</a:t>
            </a:r>
            <a:r>
              <a:rPr lang="en-GB" dirty="0"/>
              <a:t> </a:t>
            </a:r>
            <a:r>
              <a:rPr lang="en-GB" dirty="0" err="1"/>
              <a:t>sintinv</a:t>
            </a:r>
            <a:r>
              <a:rPr lang="en-GB" dirty="0"/>
              <a:t> </a:t>
            </a:r>
            <a:r>
              <a:rPr lang="en-GB" dirty="0" err="1"/>
              <a:t>ellabo</a:t>
            </a:r>
            <a:r>
              <a:rPr lang="en-GB" dirty="0"/>
              <a:t>. </a:t>
            </a:r>
            <a:r>
              <a:rPr lang="en-GB" dirty="0" err="1"/>
              <a:t>Itate</a:t>
            </a:r>
            <a:r>
              <a:rPr lang="en-GB" dirty="0"/>
              <a:t> </a:t>
            </a:r>
            <a:r>
              <a:rPr lang="en-GB" dirty="0" err="1"/>
              <a:t>cus</a:t>
            </a:r>
            <a:r>
              <a:rPr lang="en-GB" dirty="0"/>
              <a:t> </a:t>
            </a:r>
            <a:r>
              <a:rPr lang="en-GB" dirty="0" err="1"/>
              <a:t>doluptatus</a:t>
            </a:r>
            <a:r>
              <a:rPr lang="en-GB" dirty="0"/>
              <a:t> </a:t>
            </a:r>
            <a:r>
              <a:rPr lang="en-GB" dirty="0" err="1"/>
              <a:t>quame</a:t>
            </a:r>
            <a:r>
              <a:rPr lang="en-GB" dirty="0"/>
              <a:t> et </a:t>
            </a:r>
            <a:r>
              <a:rPr lang="en-GB" dirty="0" err="1"/>
              <a:t>pos</a:t>
            </a:r>
            <a:r>
              <a:rPr lang="en-GB" dirty="0"/>
              <a:t> </a:t>
            </a:r>
            <a:r>
              <a:rPr lang="en-GB" dirty="0" err="1"/>
              <a:t>eaquo</a:t>
            </a:r>
            <a:r>
              <a:rPr lang="en-GB" dirty="0"/>
              <a:t> </a:t>
            </a:r>
            <a:r>
              <a:rPr lang="en-GB" dirty="0" err="1"/>
              <a:t>mos</a:t>
            </a:r>
            <a:r>
              <a:rPr lang="en-GB" dirty="0"/>
              <a:t> sim </a:t>
            </a:r>
            <a:r>
              <a:rPr lang="en-GB" dirty="0" err="1"/>
              <a:t>facepudi</a:t>
            </a:r>
            <a:r>
              <a:rPr lang="en-GB" dirty="0"/>
              <a:t> </a:t>
            </a:r>
            <a:r>
              <a:rPr lang="en-GB" dirty="0" err="1"/>
              <a:t>dolorum</a:t>
            </a:r>
            <a:r>
              <a:rPr lang="en-GB" dirty="0"/>
              <a:t>, sunt. </a:t>
            </a:r>
            <a:r>
              <a:rPr lang="en-GB" dirty="0" err="1"/>
              <a:t>Dolorerit</a:t>
            </a:r>
            <a:r>
              <a:rPr lang="en-GB" dirty="0"/>
              <a:t> es </a:t>
            </a:r>
            <a:r>
              <a:rPr lang="en-GB" dirty="0" err="1"/>
              <a:t>dolecus</a:t>
            </a:r>
            <a:r>
              <a:rPr lang="en-GB" dirty="0"/>
              <a:t> </a:t>
            </a:r>
            <a:r>
              <a:rPr lang="en-GB" dirty="0" err="1"/>
              <a:t>esequae</a:t>
            </a:r>
            <a:r>
              <a:rPr lang="en-GB" dirty="0"/>
              <a:t> </a:t>
            </a:r>
            <a:r>
              <a:rPr lang="en-GB" dirty="0" err="1"/>
              <a:t>quatquamet</a:t>
            </a:r>
            <a:r>
              <a:rPr lang="en-GB" dirty="0"/>
              <a:t> </a:t>
            </a:r>
            <a:r>
              <a:rPr lang="en-GB" dirty="0" err="1"/>
              <a:t>ommodit</a:t>
            </a:r>
            <a:r>
              <a:rPr lang="en-GB" dirty="0"/>
              <a:t> </a:t>
            </a:r>
            <a:r>
              <a:rPr lang="en-GB" dirty="0" err="1"/>
              <a:t>incienecto</a:t>
            </a:r>
            <a:r>
              <a:rPr lang="en-GB" dirty="0"/>
              <a:t> </a:t>
            </a:r>
            <a:r>
              <a:rPr lang="en-GB" dirty="0" err="1"/>
              <a:t>etur</a:t>
            </a:r>
            <a:r>
              <a:rPr lang="en-GB" dirty="0"/>
              <a:t>? </a:t>
            </a:r>
            <a:r>
              <a:rPr lang="en-GB" dirty="0" err="1"/>
              <a:t>Perrupt</a:t>
            </a:r>
            <a:r>
              <a:rPr lang="en-GB" dirty="0"/>
              <a:t> </a:t>
            </a:r>
            <a:r>
              <a:rPr lang="en-GB" dirty="0" err="1"/>
              <a:t>aturis</a:t>
            </a:r>
            <a:r>
              <a:rPr lang="en-GB" dirty="0"/>
              <a:t> </a:t>
            </a:r>
            <a:r>
              <a:rPr lang="en-GB" dirty="0" err="1"/>
              <a:t>volorit</a:t>
            </a:r>
            <a:r>
              <a:rPr lang="en-GB" dirty="0"/>
              <a:t>, </a:t>
            </a:r>
            <a:r>
              <a:rPr lang="en-GB" dirty="0" err="1"/>
              <a:t>inus</a:t>
            </a:r>
            <a:r>
              <a:rPr lang="en-GB" dirty="0"/>
              <a:t>, </a:t>
            </a:r>
            <a:r>
              <a:rPr lang="en-GB" dirty="0" err="1"/>
              <a:t>consequi</a:t>
            </a:r>
            <a:r>
              <a:rPr lang="en-GB" dirty="0"/>
              <a:t> </a:t>
            </a:r>
            <a:r>
              <a:rPr lang="en-GB" dirty="0" err="1"/>
              <a:t>illorem</a:t>
            </a:r>
            <a:r>
              <a:rPr lang="en-GB" dirty="0"/>
              <a:t> </a:t>
            </a:r>
            <a:r>
              <a:rPr lang="en-GB" dirty="0" err="1"/>
              <a:t>periaerem</a:t>
            </a:r>
            <a:r>
              <a:rPr lang="en-GB" dirty="0"/>
              <a:t> ad </a:t>
            </a:r>
            <a:r>
              <a:rPr lang="en-GB" dirty="0" err="1"/>
              <a:t>utem</a:t>
            </a:r>
            <a:r>
              <a:rPr lang="en-GB" dirty="0"/>
              <a:t>. Et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exerspis</a:t>
            </a:r>
            <a:r>
              <a:rPr lang="en-GB" dirty="0"/>
              <a:t> </a:t>
            </a:r>
            <a:r>
              <a:rPr lang="en-GB" dirty="0" err="1"/>
              <a:t>debis</a:t>
            </a:r>
            <a:r>
              <a:rPr lang="en-GB" dirty="0"/>
              <a:t> </a:t>
            </a:r>
            <a:r>
              <a:rPr lang="en-GB" dirty="0" err="1"/>
              <a:t>endundia</a:t>
            </a:r>
            <a:r>
              <a:rPr lang="en-GB" dirty="0"/>
              <a:t> </a:t>
            </a:r>
            <a:r>
              <a:rPr lang="en-GB" dirty="0" err="1"/>
              <a:t>sequosam</a:t>
            </a:r>
            <a:r>
              <a:rPr lang="en-GB" dirty="0"/>
              <a:t>, </a:t>
            </a:r>
            <a:r>
              <a:rPr lang="en-GB" dirty="0" err="1"/>
              <a:t>audaepra</a:t>
            </a:r>
            <a:r>
              <a:rPr lang="en-GB" dirty="0"/>
              <a:t>. </a:t>
            </a:r>
            <a:r>
              <a:rPr lang="en-GB" dirty="0" err="1"/>
              <a:t>Natem</a:t>
            </a:r>
            <a:r>
              <a:rPr lang="en-GB" dirty="0"/>
              <a:t> </a:t>
            </a:r>
            <a:r>
              <a:rPr lang="en-GB" dirty="0" err="1"/>
              <a:t>secae</a:t>
            </a:r>
            <a:r>
              <a:rPr lang="en-GB" dirty="0"/>
              <a:t> as </a:t>
            </a:r>
            <a:r>
              <a:rPr lang="en-GB" dirty="0" err="1"/>
              <a:t>si</a:t>
            </a:r>
            <a:r>
              <a:rPr lang="en-GB" dirty="0"/>
              <a:t> </a:t>
            </a:r>
            <a:r>
              <a:rPr lang="en-GB" dirty="0" err="1"/>
              <a:t>autes</a:t>
            </a:r>
            <a:r>
              <a:rPr lang="en-GB" dirty="0"/>
              <a:t> </a:t>
            </a:r>
            <a:r>
              <a:rPr lang="en-GB" dirty="0" err="1"/>
              <a:t>inciasped</a:t>
            </a:r>
            <a:r>
              <a:rPr lang="en-GB" dirty="0"/>
              <a:t> </a:t>
            </a:r>
            <a:r>
              <a:rPr lang="en-GB" dirty="0" err="1"/>
              <a:t>eumquisque</a:t>
            </a:r>
            <a:r>
              <a:rPr lang="en-GB" dirty="0"/>
              <a:t> nobis</a:t>
            </a:r>
          </a:p>
        </p:txBody>
      </p:sp>
    </p:spTree>
    <p:extLst>
      <p:ext uri="{BB962C8B-B14F-4D97-AF65-F5344CB8AC3E}">
        <p14:creationId xmlns:p14="http://schemas.microsoft.com/office/powerpoint/2010/main" val="10554023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AD561471-90EB-A6BA-B3FB-65FC24FBD65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38782" y="2509838"/>
            <a:ext cx="3610491" cy="76517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Amnesty Trade Gothic Light" panose="020B0403040303020004" pitchFamily="34" charset="0"/>
              </a:defRPr>
            </a:lvl1pPr>
          </a:lstStyle>
          <a:p>
            <a:pPr lvl="0"/>
            <a:r>
              <a:rPr lang="en-GB" dirty="0"/>
              <a:t>SUB TITLE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1D5732F0-94EC-6FA7-F49E-82741D0BA8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42219" y="2509838"/>
            <a:ext cx="3610491" cy="76517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Amnesty Trade Gothic Light" panose="020B0403040303020004" pitchFamily="34" charset="0"/>
              </a:defRPr>
            </a:lvl1pPr>
          </a:lstStyle>
          <a:p>
            <a:pPr lvl="0"/>
            <a:r>
              <a:rPr lang="en-GB" dirty="0"/>
              <a:t>SUB TITLE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CF320D99-20A6-C95F-65CE-A29F78DEAEF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3863" y="2509838"/>
            <a:ext cx="3610491" cy="76517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Amnesty Trade Gothic Light" panose="020B0403040303020004" pitchFamily="34" charset="0"/>
              </a:defRPr>
            </a:lvl1pPr>
          </a:lstStyle>
          <a:p>
            <a:pPr lvl="0"/>
            <a:r>
              <a:rPr lang="en-GB" dirty="0"/>
              <a:t>SUB TITLE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3519E53-847D-4F2A-8299-4F8CB286197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5701" y="1208673"/>
            <a:ext cx="11480598" cy="1354088"/>
          </a:xfrm>
        </p:spPr>
        <p:txBody>
          <a:bodyPr anchor="t"/>
          <a:lstStyle>
            <a:lvl1pPr algn="l">
              <a:lnSpc>
                <a:spcPct val="80000"/>
              </a:lnSpc>
              <a:defRPr sz="10500">
                <a:latin typeface="Amnesty Trade Gothic Cn" panose="020B0506040303020004" pitchFamily="34" charset="0"/>
              </a:defRPr>
            </a:lvl1pPr>
          </a:lstStyle>
          <a:p>
            <a:r>
              <a:rPr lang="en-GB" dirty="0"/>
              <a:t>TITLE OF THE SLIDE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7C491D-66B9-2AD6-D00F-FCC00CB573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02173" y="442153"/>
            <a:ext cx="1649976" cy="70124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FFBF5B7-A09D-1492-ED3E-EF2344470F67}"/>
              </a:ext>
            </a:extLst>
          </p:cNvPr>
          <p:cNvSpPr/>
          <p:nvPr userDrawn="1"/>
        </p:nvSpPr>
        <p:spPr>
          <a:xfrm>
            <a:off x="474663" y="3150487"/>
            <a:ext cx="3564105" cy="4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451E73B-5BF2-A5E8-62FF-ABE001DF1A4D}"/>
              </a:ext>
            </a:extLst>
          </p:cNvPr>
          <p:cNvSpPr/>
          <p:nvPr userDrawn="1"/>
        </p:nvSpPr>
        <p:spPr>
          <a:xfrm>
            <a:off x="8089582" y="3150487"/>
            <a:ext cx="3564105" cy="4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4D4EC87-2EFE-3662-8392-D909B74FF1B0}"/>
              </a:ext>
            </a:extLst>
          </p:cNvPr>
          <p:cNvSpPr/>
          <p:nvPr userDrawn="1"/>
        </p:nvSpPr>
        <p:spPr>
          <a:xfrm>
            <a:off x="4293019" y="3150487"/>
            <a:ext cx="3564105" cy="4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47C03D2F-2882-FA36-CC2B-2ADDE937E58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9851" y="289143"/>
            <a:ext cx="7781924" cy="914400"/>
          </a:xfrm>
        </p:spPr>
        <p:txBody>
          <a:bodyPr>
            <a:normAutofit/>
          </a:bodyPr>
          <a:lstStyle>
            <a:lvl1pPr marL="0" indent="0">
              <a:buNone/>
              <a:defRPr sz="2050" b="1" i="0">
                <a:latin typeface="Amnesty Trade Gothic Cn" panose="020B0506040303020004" pitchFamily="34" charset="0"/>
              </a:defRPr>
            </a:lvl1pPr>
          </a:lstStyle>
          <a:p>
            <a:pPr lvl="0"/>
            <a:r>
              <a:rPr lang="en-US" dirty="0"/>
              <a:t>TITLE OF THE PRESENTATION OR DATE OR DEPARTMENT</a:t>
            </a:r>
            <a:endParaRPr lang="en-GB" dirty="0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2E83D87F-294F-76E5-6768-A4BD5D8095F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3225" y="3275215"/>
            <a:ext cx="3589975" cy="2768782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latin typeface="Amnesty Trade Gothic Light" panose="020B04030403030200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Body text large. </a:t>
            </a:r>
            <a:r>
              <a:rPr lang="en-GB" dirty="0" err="1"/>
              <a:t>Ipiciandi</a:t>
            </a:r>
            <a:r>
              <a:rPr lang="en-GB" dirty="0"/>
              <a:t> </a:t>
            </a:r>
            <a:r>
              <a:rPr lang="en-GB" dirty="0" err="1"/>
              <a:t>berenet</a:t>
            </a:r>
            <a:r>
              <a:rPr lang="en-GB" dirty="0"/>
              <a:t> </a:t>
            </a:r>
            <a:r>
              <a:rPr lang="en-GB" dirty="0" err="1"/>
              <a:t>mo</a:t>
            </a:r>
            <a:r>
              <a:rPr lang="en-GB" dirty="0"/>
              <a:t> </a:t>
            </a:r>
            <a:r>
              <a:rPr lang="en-GB" dirty="0" err="1"/>
              <a:t>voluptatet</a:t>
            </a:r>
            <a:r>
              <a:rPr lang="en-GB" dirty="0"/>
              <a:t> </a:t>
            </a:r>
            <a:r>
              <a:rPr lang="en-GB" dirty="0" err="1"/>
              <a:t>earciis</a:t>
            </a:r>
            <a:r>
              <a:rPr lang="en-GB" dirty="0"/>
              <a:t> </a:t>
            </a:r>
            <a:r>
              <a:rPr lang="en-GB" dirty="0" err="1"/>
              <a:t>andit</a:t>
            </a:r>
            <a:r>
              <a:rPr lang="en-GB" dirty="0"/>
              <a:t> </a:t>
            </a:r>
            <a:r>
              <a:rPr lang="en-GB" dirty="0" err="1"/>
              <a:t>plabore</a:t>
            </a:r>
            <a:r>
              <a:rPr lang="en-GB" dirty="0"/>
              <a:t> </a:t>
            </a:r>
            <a:r>
              <a:rPr lang="en-GB" dirty="0" err="1"/>
              <a:t>illistrum</a:t>
            </a:r>
            <a:r>
              <a:rPr lang="en-GB" dirty="0"/>
              <a:t> </a:t>
            </a:r>
            <a:r>
              <a:rPr lang="en-GB" dirty="0" err="1"/>
              <a:t>expelest</a:t>
            </a:r>
            <a:r>
              <a:rPr lang="en-GB" dirty="0"/>
              <a:t>, </a:t>
            </a:r>
            <a:r>
              <a:rPr lang="en-GB" dirty="0" err="1"/>
              <a:t>temporem</a:t>
            </a:r>
            <a:r>
              <a:rPr lang="en-GB" dirty="0"/>
              <a:t> </a:t>
            </a:r>
            <a:r>
              <a:rPr lang="en-GB" dirty="0" err="1"/>
              <a:t>velignam</a:t>
            </a:r>
            <a:r>
              <a:rPr lang="en-GB" dirty="0"/>
              <a:t> </a:t>
            </a:r>
            <a:r>
              <a:rPr lang="en-GB" dirty="0" err="1"/>
              <a:t>fuga</a:t>
            </a:r>
            <a:r>
              <a:rPr lang="en-GB" dirty="0"/>
              <a:t>. Il </a:t>
            </a:r>
            <a:r>
              <a:rPr lang="en-GB" dirty="0" err="1"/>
              <a:t>molor</a:t>
            </a:r>
            <a:r>
              <a:rPr lang="en-GB" dirty="0"/>
              <a:t> ma </a:t>
            </a:r>
            <a:r>
              <a:rPr lang="en-GB" dirty="0" err="1"/>
              <a:t>nosapeditam</a:t>
            </a:r>
            <a:r>
              <a:rPr lang="en-GB" dirty="0"/>
              <a:t> </a:t>
            </a:r>
            <a:r>
              <a:rPr lang="en-GB" dirty="0" err="1"/>
              <a:t>fugia</a:t>
            </a:r>
            <a:r>
              <a:rPr lang="en-GB" dirty="0"/>
              <a:t> </a:t>
            </a:r>
            <a:r>
              <a:rPr lang="en-GB" dirty="0" err="1"/>
              <a:t>ius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accuscidunt</a:t>
            </a:r>
            <a:r>
              <a:rPr lang="en-GB" dirty="0"/>
              <a:t> </a:t>
            </a:r>
            <a:r>
              <a:rPr lang="en-GB" dirty="0" err="1"/>
              <a:t>exeri</a:t>
            </a:r>
            <a:r>
              <a:rPr lang="en-GB" dirty="0"/>
              <a:t> in </a:t>
            </a:r>
            <a:r>
              <a:rPr lang="en-GB" dirty="0" err="1"/>
              <a:t>eiciis</a:t>
            </a:r>
            <a:r>
              <a:rPr lang="en-GB" dirty="0"/>
              <a:t> </a:t>
            </a:r>
            <a:r>
              <a:rPr lang="en-GB" dirty="0" err="1"/>
              <a:t>dolut</a:t>
            </a:r>
            <a:r>
              <a:rPr lang="en-GB" dirty="0"/>
              <a:t> </a:t>
            </a:r>
            <a:r>
              <a:rPr lang="en-GB" dirty="0" err="1"/>
              <a:t>laut</a:t>
            </a:r>
            <a:r>
              <a:rPr lang="en-GB" dirty="0"/>
              <a:t> </a:t>
            </a:r>
            <a:r>
              <a:rPr lang="en-GB" dirty="0" err="1"/>
              <a:t>eos</a:t>
            </a:r>
            <a:r>
              <a:rPr lang="en-GB" dirty="0"/>
              <a:t> </a:t>
            </a:r>
            <a:r>
              <a:rPr lang="en-GB" dirty="0" err="1"/>
              <a:t>vendem</a:t>
            </a:r>
            <a:r>
              <a:rPr lang="en-GB" dirty="0"/>
              <a:t> </a:t>
            </a:r>
            <a:r>
              <a:rPr lang="en-GB" dirty="0" err="1"/>
              <a:t>inum</a:t>
            </a:r>
            <a:r>
              <a:rPr lang="en-GB" dirty="0"/>
              <a:t> </a:t>
            </a:r>
            <a:r>
              <a:rPr lang="en-GB" dirty="0" err="1"/>
              <a:t>aspe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harcimusa</a:t>
            </a:r>
            <a:r>
              <a:rPr lang="en-GB" dirty="0"/>
              <a:t> </a:t>
            </a:r>
            <a:r>
              <a:rPr lang="en-GB" dirty="0" err="1"/>
              <a:t>cuscium</a:t>
            </a:r>
            <a:r>
              <a:rPr lang="en-GB" dirty="0"/>
              <a:t> </a:t>
            </a:r>
            <a:r>
              <a:rPr lang="en-GB" dirty="0" err="1"/>
              <a:t>eiundebit</a:t>
            </a:r>
            <a:r>
              <a:rPr lang="en-GB" dirty="0"/>
              <a:t>, </a:t>
            </a:r>
            <a:r>
              <a:rPr lang="en-GB" dirty="0" err="1"/>
              <a:t>suntota</a:t>
            </a:r>
            <a:r>
              <a:rPr lang="en-GB" dirty="0"/>
              <a:t> </a:t>
            </a:r>
            <a:r>
              <a:rPr lang="en-GB" dirty="0" err="1"/>
              <a:t>sintinv</a:t>
            </a:r>
            <a:r>
              <a:rPr lang="en-GB" dirty="0"/>
              <a:t> </a:t>
            </a:r>
            <a:r>
              <a:rPr lang="en-GB" dirty="0" err="1"/>
              <a:t>ellabo</a:t>
            </a:r>
            <a:r>
              <a:rPr lang="en-GB" dirty="0"/>
              <a:t>. </a:t>
            </a:r>
            <a:r>
              <a:rPr lang="en-GB" dirty="0" err="1"/>
              <a:t>Itate</a:t>
            </a:r>
            <a:r>
              <a:rPr lang="en-GB" dirty="0"/>
              <a:t> </a:t>
            </a:r>
            <a:r>
              <a:rPr lang="en-GB" dirty="0" err="1"/>
              <a:t>cus</a:t>
            </a:r>
            <a:r>
              <a:rPr lang="en-GB" dirty="0"/>
              <a:t> </a:t>
            </a:r>
            <a:r>
              <a:rPr lang="en-GB" dirty="0" err="1"/>
              <a:t>doluptatus</a:t>
            </a:r>
            <a:r>
              <a:rPr lang="en-GB" dirty="0"/>
              <a:t> </a:t>
            </a:r>
            <a:r>
              <a:rPr lang="en-GB" dirty="0" err="1"/>
              <a:t>quame</a:t>
            </a:r>
            <a:r>
              <a:rPr lang="en-GB" dirty="0"/>
              <a:t> et </a:t>
            </a:r>
            <a:r>
              <a:rPr lang="en-GB" dirty="0" err="1"/>
              <a:t>pos</a:t>
            </a:r>
            <a:r>
              <a:rPr lang="en-GB" dirty="0"/>
              <a:t> </a:t>
            </a:r>
            <a:r>
              <a:rPr lang="en-GB" dirty="0" err="1"/>
              <a:t>eaquo</a:t>
            </a:r>
            <a:r>
              <a:rPr lang="en-GB" dirty="0"/>
              <a:t> </a:t>
            </a:r>
            <a:r>
              <a:rPr lang="en-GB" dirty="0" err="1"/>
              <a:t>mos</a:t>
            </a:r>
            <a:r>
              <a:rPr lang="en-GB" dirty="0"/>
              <a:t> sim </a:t>
            </a:r>
            <a:r>
              <a:rPr lang="en-GB" dirty="0" err="1"/>
              <a:t>facepudi</a:t>
            </a:r>
            <a:r>
              <a:rPr lang="en-GB" dirty="0"/>
              <a:t> </a:t>
            </a:r>
            <a:r>
              <a:rPr lang="en-GB" dirty="0" err="1"/>
              <a:t>dolorum</a:t>
            </a:r>
            <a:r>
              <a:rPr lang="en-GB" dirty="0"/>
              <a:t>, sunt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A28E4822-9D8B-FF73-E0BE-4BC8328402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59937" y="3275013"/>
            <a:ext cx="3564106" cy="276066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Amnesty Trade Gothic Light" panose="020B0403040303020004" pitchFamily="34" charset="0"/>
              </a:defRPr>
            </a:lvl1pPr>
          </a:lstStyle>
          <a:p>
            <a:r>
              <a:rPr lang="en-GB" dirty="0"/>
              <a:t>Body text large. </a:t>
            </a:r>
            <a:r>
              <a:rPr lang="en-GB" dirty="0" err="1"/>
              <a:t>Ipiciandi</a:t>
            </a:r>
            <a:r>
              <a:rPr lang="en-GB" dirty="0"/>
              <a:t> </a:t>
            </a:r>
            <a:r>
              <a:rPr lang="en-GB" dirty="0" err="1"/>
              <a:t>berenet</a:t>
            </a:r>
            <a:r>
              <a:rPr lang="en-GB" dirty="0"/>
              <a:t> </a:t>
            </a:r>
            <a:r>
              <a:rPr lang="en-GB" dirty="0" err="1"/>
              <a:t>mo</a:t>
            </a:r>
            <a:r>
              <a:rPr lang="en-GB" dirty="0"/>
              <a:t> </a:t>
            </a:r>
            <a:r>
              <a:rPr lang="en-GB" dirty="0" err="1"/>
              <a:t>voluptatet</a:t>
            </a:r>
            <a:r>
              <a:rPr lang="en-GB" dirty="0"/>
              <a:t> </a:t>
            </a:r>
            <a:r>
              <a:rPr lang="en-GB" dirty="0" err="1"/>
              <a:t>earciis</a:t>
            </a:r>
            <a:r>
              <a:rPr lang="en-GB" dirty="0"/>
              <a:t> </a:t>
            </a:r>
            <a:r>
              <a:rPr lang="en-GB" dirty="0" err="1"/>
              <a:t>andit</a:t>
            </a:r>
            <a:r>
              <a:rPr lang="en-GB" dirty="0"/>
              <a:t> </a:t>
            </a:r>
            <a:r>
              <a:rPr lang="en-GB" dirty="0" err="1"/>
              <a:t>plabore</a:t>
            </a:r>
            <a:r>
              <a:rPr lang="en-GB" dirty="0"/>
              <a:t> </a:t>
            </a:r>
            <a:r>
              <a:rPr lang="en-GB" dirty="0" err="1"/>
              <a:t>illistrum</a:t>
            </a:r>
            <a:r>
              <a:rPr lang="en-GB" dirty="0"/>
              <a:t> </a:t>
            </a:r>
            <a:r>
              <a:rPr lang="en-GB" dirty="0" err="1"/>
              <a:t>expelest</a:t>
            </a:r>
            <a:r>
              <a:rPr lang="en-GB" dirty="0"/>
              <a:t>, </a:t>
            </a:r>
            <a:r>
              <a:rPr lang="en-GB" dirty="0" err="1"/>
              <a:t>temporem</a:t>
            </a:r>
            <a:r>
              <a:rPr lang="en-GB" dirty="0"/>
              <a:t> </a:t>
            </a:r>
            <a:r>
              <a:rPr lang="en-GB" dirty="0" err="1"/>
              <a:t>velignam</a:t>
            </a:r>
            <a:r>
              <a:rPr lang="en-GB" dirty="0"/>
              <a:t> </a:t>
            </a:r>
            <a:r>
              <a:rPr lang="en-GB" dirty="0" err="1"/>
              <a:t>fuga</a:t>
            </a:r>
            <a:r>
              <a:rPr lang="en-GB" dirty="0"/>
              <a:t>. Il </a:t>
            </a:r>
            <a:r>
              <a:rPr lang="en-GB" dirty="0" err="1"/>
              <a:t>molor</a:t>
            </a:r>
            <a:r>
              <a:rPr lang="en-GB" dirty="0"/>
              <a:t> ma </a:t>
            </a:r>
            <a:r>
              <a:rPr lang="en-GB" dirty="0" err="1"/>
              <a:t>nosapeditam</a:t>
            </a:r>
            <a:r>
              <a:rPr lang="en-GB" dirty="0"/>
              <a:t> </a:t>
            </a:r>
            <a:r>
              <a:rPr lang="en-GB" dirty="0" err="1"/>
              <a:t>fugia</a:t>
            </a:r>
            <a:r>
              <a:rPr lang="en-GB" dirty="0"/>
              <a:t> </a:t>
            </a:r>
            <a:r>
              <a:rPr lang="en-GB" dirty="0" err="1"/>
              <a:t>ius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accuscidunt</a:t>
            </a:r>
            <a:r>
              <a:rPr lang="en-GB" dirty="0"/>
              <a:t> </a:t>
            </a:r>
            <a:r>
              <a:rPr lang="en-GB" dirty="0" err="1"/>
              <a:t>exeri</a:t>
            </a:r>
            <a:r>
              <a:rPr lang="en-GB" dirty="0"/>
              <a:t> in </a:t>
            </a:r>
            <a:r>
              <a:rPr lang="en-GB" dirty="0" err="1"/>
              <a:t>eiciis</a:t>
            </a:r>
            <a:r>
              <a:rPr lang="en-GB" dirty="0"/>
              <a:t> </a:t>
            </a:r>
            <a:r>
              <a:rPr lang="en-GB" dirty="0" err="1"/>
              <a:t>dolut</a:t>
            </a:r>
            <a:r>
              <a:rPr lang="en-GB" dirty="0"/>
              <a:t> </a:t>
            </a:r>
            <a:r>
              <a:rPr lang="en-GB" dirty="0" err="1"/>
              <a:t>laut</a:t>
            </a:r>
            <a:r>
              <a:rPr lang="en-GB" dirty="0"/>
              <a:t> </a:t>
            </a:r>
            <a:r>
              <a:rPr lang="en-GB" dirty="0" err="1"/>
              <a:t>eos</a:t>
            </a:r>
            <a:r>
              <a:rPr lang="en-GB" dirty="0"/>
              <a:t> </a:t>
            </a:r>
            <a:r>
              <a:rPr lang="en-GB" dirty="0" err="1"/>
              <a:t>vendem</a:t>
            </a:r>
            <a:r>
              <a:rPr lang="en-GB" dirty="0"/>
              <a:t> </a:t>
            </a:r>
            <a:r>
              <a:rPr lang="en-GB" dirty="0" err="1"/>
              <a:t>inum</a:t>
            </a:r>
            <a:r>
              <a:rPr lang="en-GB" dirty="0"/>
              <a:t> </a:t>
            </a:r>
            <a:r>
              <a:rPr lang="en-GB" dirty="0" err="1"/>
              <a:t>aspe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harcimusa</a:t>
            </a:r>
            <a:r>
              <a:rPr lang="en-GB" dirty="0"/>
              <a:t> </a:t>
            </a:r>
            <a:r>
              <a:rPr lang="en-GB" dirty="0" err="1"/>
              <a:t>cuscium</a:t>
            </a:r>
            <a:r>
              <a:rPr lang="en-GB" dirty="0"/>
              <a:t> </a:t>
            </a:r>
            <a:r>
              <a:rPr lang="en-GB" dirty="0" err="1"/>
              <a:t>eiundebit</a:t>
            </a:r>
            <a:r>
              <a:rPr lang="en-GB" dirty="0"/>
              <a:t>, </a:t>
            </a:r>
            <a:r>
              <a:rPr lang="en-GB" dirty="0" err="1"/>
              <a:t>suntota</a:t>
            </a:r>
            <a:r>
              <a:rPr lang="en-GB" dirty="0"/>
              <a:t> </a:t>
            </a:r>
            <a:r>
              <a:rPr lang="en-GB" dirty="0" err="1"/>
              <a:t>sintinv</a:t>
            </a:r>
            <a:r>
              <a:rPr lang="en-GB" dirty="0"/>
              <a:t> </a:t>
            </a:r>
            <a:r>
              <a:rPr lang="en-GB" dirty="0" err="1"/>
              <a:t>ellabo</a:t>
            </a:r>
            <a:r>
              <a:rPr lang="en-GB" dirty="0"/>
              <a:t>. </a:t>
            </a:r>
            <a:r>
              <a:rPr lang="en-GB" dirty="0" err="1"/>
              <a:t>Itate</a:t>
            </a:r>
            <a:r>
              <a:rPr lang="en-GB" dirty="0"/>
              <a:t> </a:t>
            </a:r>
            <a:r>
              <a:rPr lang="en-GB" dirty="0" err="1"/>
              <a:t>cus</a:t>
            </a:r>
            <a:r>
              <a:rPr lang="en-GB" dirty="0"/>
              <a:t> </a:t>
            </a:r>
            <a:r>
              <a:rPr lang="en-GB" dirty="0" err="1"/>
              <a:t>doluptatus</a:t>
            </a:r>
            <a:r>
              <a:rPr lang="en-GB" dirty="0"/>
              <a:t> </a:t>
            </a:r>
            <a:r>
              <a:rPr lang="en-GB" dirty="0" err="1"/>
              <a:t>quame</a:t>
            </a:r>
            <a:r>
              <a:rPr lang="en-GB" dirty="0"/>
              <a:t> et </a:t>
            </a:r>
            <a:r>
              <a:rPr lang="en-GB" dirty="0" err="1"/>
              <a:t>pos</a:t>
            </a:r>
            <a:r>
              <a:rPr lang="en-GB" dirty="0"/>
              <a:t> </a:t>
            </a:r>
            <a:r>
              <a:rPr lang="en-GB" dirty="0" err="1"/>
              <a:t>eaquo</a:t>
            </a:r>
            <a:r>
              <a:rPr lang="en-GB" dirty="0"/>
              <a:t> </a:t>
            </a:r>
            <a:r>
              <a:rPr lang="en-GB" dirty="0" err="1"/>
              <a:t>mos</a:t>
            </a:r>
            <a:r>
              <a:rPr lang="en-GB" dirty="0"/>
              <a:t> sim </a:t>
            </a:r>
            <a:r>
              <a:rPr lang="en-GB" dirty="0" err="1"/>
              <a:t>facepudi</a:t>
            </a:r>
            <a:r>
              <a:rPr lang="en-GB" dirty="0"/>
              <a:t> </a:t>
            </a:r>
            <a:r>
              <a:rPr lang="en-GB" dirty="0" err="1"/>
              <a:t>dolorum</a:t>
            </a:r>
            <a:r>
              <a:rPr lang="en-GB" dirty="0"/>
              <a:t>, sunt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1095528F-26C0-877D-3B65-C5AA2195935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41800" y="3275013"/>
            <a:ext cx="3609975" cy="276878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>
                <a:latin typeface="Amnesty Trade Gothic Light" panose="020B0403040303020004" pitchFamily="34" charset="0"/>
              </a:defRPr>
            </a:lvl1pPr>
            <a:lvl2pPr>
              <a:defRPr/>
            </a:lvl2pPr>
          </a:lstStyle>
          <a:p>
            <a:r>
              <a:rPr lang="en-GB" dirty="0"/>
              <a:t>Body text large. </a:t>
            </a:r>
            <a:r>
              <a:rPr lang="en-GB" dirty="0" err="1"/>
              <a:t>Ipiciandi</a:t>
            </a:r>
            <a:r>
              <a:rPr lang="en-GB" dirty="0"/>
              <a:t> </a:t>
            </a:r>
            <a:r>
              <a:rPr lang="en-GB" dirty="0" err="1"/>
              <a:t>berenet</a:t>
            </a:r>
            <a:r>
              <a:rPr lang="en-GB" dirty="0"/>
              <a:t> </a:t>
            </a:r>
            <a:r>
              <a:rPr lang="en-GB" dirty="0" err="1"/>
              <a:t>mo</a:t>
            </a:r>
            <a:r>
              <a:rPr lang="en-GB" dirty="0"/>
              <a:t> </a:t>
            </a:r>
            <a:r>
              <a:rPr lang="en-GB" dirty="0" err="1"/>
              <a:t>voluptatet</a:t>
            </a:r>
            <a:r>
              <a:rPr lang="en-GB" dirty="0"/>
              <a:t> </a:t>
            </a:r>
            <a:r>
              <a:rPr lang="en-GB" dirty="0" err="1"/>
              <a:t>earciis</a:t>
            </a:r>
            <a:r>
              <a:rPr lang="en-GB" dirty="0"/>
              <a:t> </a:t>
            </a:r>
            <a:r>
              <a:rPr lang="en-GB" dirty="0" err="1"/>
              <a:t>andit</a:t>
            </a:r>
            <a:r>
              <a:rPr lang="en-GB" dirty="0"/>
              <a:t> </a:t>
            </a:r>
            <a:r>
              <a:rPr lang="en-GB" dirty="0" err="1"/>
              <a:t>plabore</a:t>
            </a:r>
            <a:r>
              <a:rPr lang="en-GB" dirty="0"/>
              <a:t> </a:t>
            </a:r>
            <a:r>
              <a:rPr lang="en-GB" dirty="0" err="1"/>
              <a:t>illistrum</a:t>
            </a:r>
            <a:r>
              <a:rPr lang="en-GB" dirty="0"/>
              <a:t> </a:t>
            </a:r>
            <a:r>
              <a:rPr lang="en-GB" dirty="0" err="1"/>
              <a:t>expelest</a:t>
            </a:r>
            <a:r>
              <a:rPr lang="en-GB" dirty="0"/>
              <a:t>, </a:t>
            </a:r>
            <a:r>
              <a:rPr lang="en-GB" dirty="0" err="1"/>
              <a:t>temporem</a:t>
            </a:r>
            <a:r>
              <a:rPr lang="en-GB" dirty="0"/>
              <a:t> </a:t>
            </a:r>
            <a:r>
              <a:rPr lang="en-GB" dirty="0" err="1"/>
              <a:t>velignam</a:t>
            </a:r>
            <a:r>
              <a:rPr lang="en-GB" dirty="0"/>
              <a:t> </a:t>
            </a:r>
            <a:r>
              <a:rPr lang="en-GB" dirty="0" err="1"/>
              <a:t>fuga</a:t>
            </a:r>
            <a:r>
              <a:rPr lang="en-GB" dirty="0"/>
              <a:t>. Il </a:t>
            </a:r>
            <a:r>
              <a:rPr lang="en-GB" dirty="0" err="1"/>
              <a:t>molor</a:t>
            </a:r>
            <a:r>
              <a:rPr lang="en-GB" dirty="0"/>
              <a:t> ma </a:t>
            </a:r>
            <a:r>
              <a:rPr lang="en-GB" dirty="0" err="1"/>
              <a:t>nosapeditam</a:t>
            </a:r>
            <a:r>
              <a:rPr lang="en-GB" dirty="0"/>
              <a:t> </a:t>
            </a:r>
            <a:r>
              <a:rPr lang="en-GB" dirty="0" err="1"/>
              <a:t>fugia</a:t>
            </a:r>
            <a:r>
              <a:rPr lang="en-GB" dirty="0"/>
              <a:t> </a:t>
            </a:r>
            <a:r>
              <a:rPr lang="en-GB" dirty="0" err="1"/>
              <a:t>ius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accuscidunt</a:t>
            </a:r>
            <a:r>
              <a:rPr lang="en-GB" dirty="0"/>
              <a:t> </a:t>
            </a:r>
            <a:r>
              <a:rPr lang="en-GB" dirty="0" err="1"/>
              <a:t>exeri</a:t>
            </a:r>
            <a:r>
              <a:rPr lang="en-GB" dirty="0"/>
              <a:t> in </a:t>
            </a:r>
            <a:r>
              <a:rPr lang="en-GB" dirty="0" err="1"/>
              <a:t>eiciis</a:t>
            </a:r>
            <a:r>
              <a:rPr lang="en-GB" dirty="0"/>
              <a:t> </a:t>
            </a:r>
            <a:r>
              <a:rPr lang="en-GB" dirty="0" err="1"/>
              <a:t>dolut</a:t>
            </a:r>
            <a:r>
              <a:rPr lang="en-GB" dirty="0"/>
              <a:t> </a:t>
            </a:r>
            <a:r>
              <a:rPr lang="en-GB" dirty="0" err="1"/>
              <a:t>laut</a:t>
            </a:r>
            <a:r>
              <a:rPr lang="en-GB" dirty="0"/>
              <a:t> </a:t>
            </a:r>
            <a:r>
              <a:rPr lang="en-GB" dirty="0" err="1"/>
              <a:t>eos</a:t>
            </a:r>
            <a:r>
              <a:rPr lang="en-GB" dirty="0"/>
              <a:t> </a:t>
            </a:r>
            <a:r>
              <a:rPr lang="en-GB" dirty="0" err="1"/>
              <a:t>vendem</a:t>
            </a:r>
            <a:r>
              <a:rPr lang="en-GB" dirty="0"/>
              <a:t> </a:t>
            </a:r>
            <a:r>
              <a:rPr lang="en-GB" dirty="0" err="1"/>
              <a:t>inum</a:t>
            </a:r>
            <a:r>
              <a:rPr lang="en-GB" dirty="0"/>
              <a:t> </a:t>
            </a:r>
            <a:r>
              <a:rPr lang="en-GB" dirty="0" err="1"/>
              <a:t>aspe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harcimusa</a:t>
            </a:r>
            <a:r>
              <a:rPr lang="en-GB" dirty="0"/>
              <a:t> </a:t>
            </a:r>
            <a:r>
              <a:rPr lang="en-GB" dirty="0" err="1"/>
              <a:t>cuscium</a:t>
            </a:r>
            <a:r>
              <a:rPr lang="en-GB" dirty="0"/>
              <a:t> </a:t>
            </a:r>
            <a:r>
              <a:rPr lang="en-GB" dirty="0" err="1"/>
              <a:t>eiundebit</a:t>
            </a:r>
            <a:r>
              <a:rPr lang="en-GB" dirty="0"/>
              <a:t>, </a:t>
            </a:r>
            <a:r>
              <a:rPr lang="en-GB" dirty="0" err="1"/>
              <a:t>suntota</a:t>
            </a:r>
            <a:r>
              <a:rPr lang="en-GB" dirty="0"/>
              <a:t> </a:t>
            </a:r>
            <a:r>
              <a:rPr lang="en-GB" dirty="0" err="1"/>
              <a:t>sintinv</a:t>
            </a:r>
            <a:r>
              <a:rPr lang="en-GB" dirty="0"/>
              <a:t> </a:t>
            </a:r>
            <a:r>
              <a:rPr lang="en-GB" dirty="0" err="1"/>
              <a:t>ellabo</a:t>
            </a:r>
            <a:r>
              <a:rPr lang="en-GB" dirty="0"/>
              <a:t>. </a:t>
            </a:r>
            <a:r>
              <a:rPr lang="en-GB" dirty="0" err="1"/>
              <a:t>Itate</a:t>
            </a:r>
            <a:r>
              <a:rPr lang="en-GB" dirty="0"/>
              <a:t> </a:t>
            </a:r>
            <a:r>
              <a:rPr lang="en-GB" dirty="0" err="1"/>
              <a:t>cus</a:t>
            </a:r>
            <a:r>
              <a:rPr lang="en-GB" dirty="0"/>
              <a:t> </a:t>
            </a:r>
            <a:r>
              <a:rPr lang="en-GB" dirty="0" err="1"/>
              <a:t>doluptatus</a:t>
            </a:r>
            <a:r>
              <a:rPr lang="en-GB" dirty="0"/>
              <a:t> </a:t>
            </a:r>
            <a:r>
              <a:rPr lang="en-GB" dirty="0" err="1"/>
              <a:t>quame</a:t>
            </a:r>
            <a:r>
              <a:rPr lang="en-GB" dirty="0"/>
              <a:t> et </a:t>
            </a:r>
            <a:r>
              <a:rPr lang="en-GB" dirty="0" err="1"/>
              <a:t>pos</a:t>
            </a:r>
            <a:r>
              <a:rPr lang="en-GB" dirty="0"/>
              <a:t> </a:t>
            </a:r>
            <a:r>
              <a:rPr lang="en-GB" dirty="0" err="1"/>
              <a:t>eaquo</a:t>
            </a:r>
            <a:r>
              <a:rPr lang="en-GB" dirty="0"/>
              <a:t> </a:t>
            </a:r>
            <a:r>
              <a:rPr lang="en-GB" dirty="0" err="1"/>
              <a:t>mos</a:t>
            </a:r>
            <a:r>
              <a:rPr lang="en-GB" dirty="0"/>
              <a:t> sim </a:t>
            </a:r>
            <a:r>
              <a:rPr lang="en-GB" dirty="0" err="1"/>
              <a:t>facepudi</a:t>
            </a:r>
            <a:r>
              <a:rPr lang="en-GB" dirty="0"/>
              <a:t> </a:t>
            </a:r>
            <a:r>
              <a:rPr lang="en-GB" dirty="0" err="1"/>
              <a:t>dolorum</a:t>
            </a:r>
            <a:r>
              <a:rPr lang="en-GB" dirty="0"/>
              <a:t>, sunt</a:t>
            </a:r>
          </a:p>
        </p:txBody>
      </p:sp>
    </p:spTree>
    <p:extLst>
      <p:ext uri="{BB962C8B-B14F-4D97-AF65-F5344CB8AC3E}">
        <p14:creationId xmlns:p14="http://schemas.microsoft.com/office/powerpoint/2010/main" val="25890292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9BDCAF47-F513-45B3-B52F-38F3C9AEF0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8782" y="2509838"/>
            <a:ext cx="3610491" cy="76517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Amnesty Trade Gothic Light" panose="020B0403040303020004" pitchFamily="34" charset="0"/>
              </a:defRPr>
            </a:lvl1pPr>
          </a:lstStyle>
          <a:p>
            <a:pPr lvl="0"/>
            <a:r>
              <a:rPr lang="en-GB" dirty="0"/>
              <a:t>SUB TITLE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608E40F3-F8B2-EE85-1111-BE9E275A5D0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42219" y="2509838"/>
            <a:ext cx="3610491" cy="76517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Amnesty Trade Gothic Light" panose="020B0403040303020004" pitchFamily="34" charset="0"/>
              </a:defRPr>
            </a:lvl1pPr>
          </a:lstStyle>
          <a:p>
            <a:pPr lvl="0"/>
            <a:r>
              <a:rPr lang="en-GB" dirty="0"/>
              <a:t>SUB TITLE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A03DFE26-A3FA-ACD9-CBDE-1ABC864DB90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3863" y="2509838"/>
            <a:ext cx="3610491" cy="76517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Amnesty Trade Gothic Light" panose="020B0403040303020004" pitchFamily="34" charset="0"/>
              </a:defRPr>
            </a:lvl1pPr>
          </a:lstStyle>
          <a:p>
            <a:pPr lvl="0"/>
            <a:r>
              <a:rPr lang="en-GB" dirty="0"/>
              <a:t>SUB TITLE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3519E53-847D-4F2A-8299-4F8CB286197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5701" y="1208673"/>
            <a:ext cx="11480598" cy="1239887"/>
          </a:xfrm>
        </p:spPr>
        <p:txBody>
          <a:bodyPr anchor="t"/>
          <a:lstStyle>
            <a:lvl1pPr algn="l">
              <a:lnSpc>
                <a:spcPct val="80000"/>
              </a:lnSpc>
              <a:defRPr sz="10500">
                <a:latin typeface="Amnesty Trade Gothic Cn" panose="020B0506040303020004" pitchFamily="34" charset="0"/>
              </a:defRPr>
            </a:lvl1pPr>
          </a:lstStyle>
          <a:p>
            <a:r>
              <a:rPr lang="en-GB" dirty="0"/>
              <a:t>TITLE OF THE SLIDE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7C491D-66B9-2AD6-D00F-FCC00CB573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02173" y="442153"/>
            <a:ext cx="1649976" cy="701240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5C7A70C-5387-7472-423D-40DBA117E7E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5455" y="3372753"/>
            <a:ext cx="3552825" cy="2982913"/>
          </a:xfrm>
        </p:spPr>
        <p:txBody>
          <a:bodyPr/>
          <a:lstStyle/>
          <a:p>
            <a:endParaRPr lang="en-GB"/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CD94BABE-BAEF-DE52-5CA4-24D25449AE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289047" y="3372753"/>
            <a:ext cx="3552825" cy="2982913"/>
          </a:xfrm>
        </p:spPr>
        <p:txBody>
          <a:bodyPr/>
          <a:lstStyle/>
          <a:p>
            <a:endParaRPr lang="en-GB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7E185DD9-D83F-0498-AE73-A4E7BF6B3B6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17959" y="3372753"/>
            <a:ext cx="3552825" cy="2982913"/>
          </a:xfrm>
        </p:spPr>
        <p:txBody>
          <a:bodyPr/>
          <a:lstStyle/>
          <a:p>
            <a:endParaRPr lang="en-GB"/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A36E68E1-1B53-D16D-5DAC-0B27D74AD4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9851" y="289143"/>
            <a:ext cx="7781924" cy="914400"/>
          </a:xfrm>
        </p:spPr>
        <p:txBody>
          <a:bodyPr>
            <a:normAutofit/>
          </a:bodyPr>
          <a:lstStyle>
            <a:lvl1pPr marL="0" indent="0">
              <a:buNone/>
              <a:defRPr sz="2050" b="1" i="0">
                <a:latin typeface="Amnesty Trade Gothic Cn" panose="020B0506040303020004" pitchFamily="34" charset="0"/>
              </a:defRPr>
            </a:lvl1pPr>
          </a:lstStyle>
          <a:p>
            <a:pPr lvl="0"/>
            <a:r>
              <a:rPr lang="en-US" dirty="0"/>
              <a:t>TITLE OF THE PRESENTATION OR DATE OR DEPARTMENT</a:t>
            </a:r>
            <a:endParaRPr lang="en-GB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D56828A-C2BA-364F-4046-CCE08958AB68}"/>
              </a:ext>
            </a:extLst>
          </p:cNvPr>
          <p:cNvSpPr/>
          <p:nvPr userDrawn="1"/>
        </p:nvSpPr>
        <p:spPr>
          <a:xfrm>
            <a:off x="474663" y="3150487"/>
            <a:ext cx="3564105" cy="4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53648E1-0C1A-D53F-0A8C-214FFB8A0278}"/>
              </a:ext>
            </a:extLst>
          </p:cNvPr>
          <p:cNvSpPr/>
          <p:nvPr userDrawn="1"/>
        </p:nvSpPr>
        <p:spPr>
          <a:xfrm>
            <a:off x="8089582" y="3150487"/>
            <a:ext cx="3564105" cy="4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4878500-8ADB-E141-28B9-C3453D04A201}"/>
              </a:ext>
            </a:extLst>
          </p:cNvPr>
          <p:cNvSpPr/>
          <p:nvPr userDrawn="1"/>
        </p:nvSpPr>
        <p:spPr>
          <a:xfrm>
            <a:off x="4293019" y="3150487"/>
            <a:ext cx="3564105" cy="4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591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3519E53-847D-4F2A-8299-4F8CB286197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5701" y="1208673"/>
            <a:ext cx="11480598" cy="4208730"/>
          </a:xfrm>
        </p:spPr>
        <p:txBody>
          <a:bodyPr anchor="t"/>
          <a:lstStyle>
            <a:lvl1pPr algn="l">
              <a:lnSpc>
                <a:spcPct val="80000"/>
              </a:lnSpc>
              <a:defRPr sz="8000">
                <a:latin typeface="Amnesty Trade Gothic Cn" panose="020B0506040303020004" pitchFamily="34" charset="0"/>
              </a:defRPr>
            </a:lvl1pPr>
          </a:lstStyle>
          <a:p>
            <a:r>
              <a:rPr lang="en-GB" dirty="0"/>
              <a:t>TITLE OF THE </a:t>
            </a:r>
            <a:br>
              <a:rPr lang="en-GB" dirty="0"/>
            </a:br>
            <a:r>
              <a:rPr lang="en-GB" dirty="0"/>
              <a:t>PRESENTATION </a:t>
            </a:r>
            <a:br>
              <a:rPr lang="en-GB" dirty="0"/>
            </a:br>
            <a:r>
              <a:rPr lang="en-GB" dirty="0"/>
              <a:t>SMALL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66A3C5BE-140F-42C5-8A04-C6DC251C377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2676" y="5547964"/>
            <a:ext cx="11480598" cy="935168"/>
          </a:xfrm>
        </p:spPr>
        <p:txBody>
          <a:bodyPr>
            <a:noAutofit/>
          </a:bodyPr>
          <a:lstStyle>
            <a:lvl1pPr marL="0" indent="0" algn="l">
              <a:lnSpc>
                <a:spcPct val="70000"/>
              </a:lnSpc>
              <a:buNone/>
              <a:defRPr sz="3200">
                <a:latin typeface="Amnesty Trade Gothic Light" panose="020B04030403030200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Subtitle of the presentation. </a:t>
            </a:r>
          </a:p>
          <a:p>
            <a:r>
              <a:rPr lang="en-GB" dirty="0"/>
              <a:t>Name of the department, date or </a:t>
            </a:r>
            <a:r>
              <a:rPr lang="en-GB" dirty="0" err="1"/>
              <a:t>smth</a:t>
            </a:r>
            <a:r>
              <a:rPr lang="en-GB" dirty="0"/>
              <a:t> else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9DA1FE-169D-E65D-8BFD-E4655723FD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91652" y="5651720"/>
            <a:ext cx="1649976" cy="701240"/>
          </a:xfrm>
          <a:prstGeom prst="rect">
            <a:avLst/>
          </a:prstGeom>
        </p:spPr>
      </p:pic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1C14764D-C725-3621-525A-6E8C5C00AD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9851" y="289143"/>
            <a:ext cx="7781924" cy="914400"/>
          </a:xfrm>
        </p:spPr>
        <p:txBody>
          <a:bodyPr>
            <a:normAutofit/>
          </a:bodyPr>
          <a:lstStyle>
            <a:lvl1pPr marL="0" indent="0">
              <a:buNone/>
              <a:defRPr sz="2050" b="1" i="0">
                <a:latin typeface="Amnesty Trade Gothic Cn" panose="020B0506040303020004" pitchFamily="34" charset="0"/>
              </a:defRPr>
            </a:lvl1pPr>
          </a:lstStyle>
          <a:p>
            <a:pPr lvl="0"/>
            <a:r>
              <a:rPr lang="en-US" dirty="0"/>
              <a:t>TITLE OF THE PRESENTATION OR DATE OR DEPARTMENT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0616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Black Text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E97F217-294B-A7A2-1D50-6CDB528DE80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3519E53-847D-4F2A-8299-4F8CB286197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4371" y="1158918"/>
            <a:ext cx="11583257" cy="1993858"/>
          </a:xfrm>
        </p:spPr>
        <p:txBody>
          <a:bodyPr anchor="t"/>
          <a:lstStyle>
            <a:lvl1pPr algn="l">
              <a:lnSpc>
                <a:spcPct val="80000"/>
              </a:lnSpc>
              <a:defRPr sz="15000" kern="2200" baseline="0">
                <a:solidFill>
                  <a:schemeClr val="tx1"/>
                </a:solidFill>
                <a:latin typeface="Amnesty Trade Gothic Cn" panose="020B0506040303020004" pitchFamily="34" charset="0"/>
              </a:defRPr>
            </a:lvl1pPr>
          </a:lstStyle>
          <a:p>
            <a:r>
              <a:rPr lang="en-GB" dirty="0"/>
              <a:t>PHOTO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E25833-CD35-1137-21E8-782BB1FBCC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91652" y="5651720"/>
            <a:ext cx="1649976" cy="70124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78CEFD4-0709-38C2-9275-71209E28EBB0}"/>
              </a:ext>
            </a:extLst>
          </p:cNvPr>
          <p:cNvSpPr/>
          <p:nvPr userDrawn="1"/>
        </p:nvSpPr>
        <p:spPr>
          <a:xfrm>
            <a:off x="543185" y="851896"/>
            <a:ext cx="1618124" cy="22383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A6966FA4-EE67-69C1-B5CF-024AEE7050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9851" y="289143"/>
            <a:ext cx="7781924" cy="914400"/>
          </a:xfrm>
        </p:spPr>
        <p:txBody>
          <a:bodyPr>
            <a:normAutofit/>
          </a:bodyPr>
          <a:lstStyle>
            <a:lvl1pPr marL="0" indent="0">
              <a:buNone/>
              <a:defRPr sz="2050" b="1" i="0">
                <a:solidFill>
                  <a:schemeClr val="tx1"/>
                </a:solidFill>
                <a:latin typeface="Amnesty Trade Gothic Cn" panose="020B0506040303020004" pitchFamily="34" charset="0"/>
              </a:defRPr>
            </a:lvl1pPr>
          </a:lstStyle>
          <a:p>
            <a:pPr lvl="0"/>
            <a:r>
              <a:rPr lang="en-US" dirty="0"/>
              <a:t>TITLE OF THE PRESENTATION OR DATE OR DEPARTMENT</a:t>
            </a:r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B510183-72E6-55BE-2558-3C205B4D5496}"/>
              </a:ext>
            </a:extLst>
          </p:cNvPr>
          <p:cNvSpPr/>
          <p:nvPr userDrawn="1"/>
        </p:nvSpPr>
        <p:spPr>
          <a:xfrm>
            <a:off x="543185" y="851896"/>
            <a:ext cx="1618124" cy="22383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8434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3519E53-847D-4F2A-8299-4F8CB286197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5701" y="1208673"/>
            <a:ext cx="11480598" cy="1488503"/>
          </a:xfrm>
        </p:spPr>
        <p:txBody>
          <a:bodyPr anchor="t"/>
          <a:lstStyle>
            <a:lvl1pPr algn="l">
              <a:lnSpc>
                <a:spcPct val="80000"/>
              </a:lnSpc>
              <a:defRPr sz="10500">
                <a:latin typeface="Amnesty Trade Gothic Cn" panose="020B0506040303020004" pitchFamily="34" charset="0"/>
              </a:defRPr>
            </a:lvl1pPr>
          </a:lstStyle>
          <a:p>
            <a:r>
              <a:rPr lang="en-GB" dirty="0"/>
              <a:t>TITLE OF THE SLIDE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66A3C5BE-140F-42C5-8A04-C6DC251C377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3225" y="2757326"/>
            <a:ext cx="9335916" cy="3286671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400">
                <a:latin typeface="Amnesty Trade Gothic Light" panose="020B04030403030200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Body text large. </a:t>
            </a:r>
            <a:r>
              <a:rPr lang="en-GB" dirty="0" err="1"/>
              <a:t>Ipiciandi</a:t>
            </a:r>
            <a:r>
              <a:rPr lang="en-GB" dirty="0"/>
              <a:t> </a:t>
            </a:r>
            <a:r>
              <a:rPr lang="en-GB" dirty="0" err="1"/>
              <a:t>berenet</a:t>
            </a:r>
            <a:r>
              <a:rPr lang="en-GB" dirty="0"/>
              <a:t> </a:t>
            </a:r>
            <a:r>
              <a:rPr lang="en-GB" dirty="0" err="1"/>
              <a:t>mo</a:t>
            </a:r>
            <a:r>
              <a:rPr lang="en-GB" dirty="0"/>
              <a:t> </a:t>
            </a:r>
            <a:r>
              <a:rPr lang="en-GB" dirty="0" err="1"/>
              <a:t>voluptatet</a:t>
            </a:r>
            <a:r>
              <a:rPr lang="en-GB" dirty="0"/>
              <a:t> </a:t>
            </a:r>
            <a:r>
              <a:rPr lang="en-GB" dirty="0" err="1"/>
              <a:t>earciis</a:t>
            </a:r>
            <a:r>
              <a:rPr lang="en-GB" dirty="0"/>
              <a:t> </a:t>
            </a:r>
            <a:r>
              <a:rPr lang="en-GB" dirty="0" err="1"/>
              <a:t>andit</a:t>
            </a:r>
            <a:r>
              <a:rPr lang="en-GB" dirty="0"/>
              <a:t> </a:t>
            </a:r>
            <a:r>
              <a:rPr lang="en-GB" dirty="0" err="1"/>
              <a:t>plabore</a:t>
            </a:r>
            <a:r>
              <a:rPr lang="en-GB" dirty="0"/>
              <a:t> </a:t>
            </a:r>
            <a:r>
              <a:rPr lang="en-GB" dirty="0" err="1"/>
              <a:t>illistrum</a:t>
            </a:r>
            <a:r>
              <a:rPr lang="en-GB" dirty="0"/>
              <a:t> </a:t>
            </a:r>
            <a:r>
              <a:rPr lang="en-GB" dirty="0" err="1"/>
              <a:t>expelest</a:t>
            </a:r>
            <a:r>
              <a:rPr lang="en-GB" dirty="0"/>
              <a:t>, </a:t>
            </a:r>
            <a:r>
              <a:rPr lang="en-GB" dirty="0" err="1"/>
              <a:t>temporem</a:t>
            </a:r>
            <a:r>
              <a:rPr lang="en-GB" dirty="0"/>
              <a:t> </a:t>
            </a:r>
            <a:r>
              <a:rPr lang="en-GB" dirty="0" err="1"/>
              <a:t>velignam</a:t>
            </a:r>
            <a:r>
              <a:rPr lang="en-GB" dirty="0"/>
              <a:t> </a:t>
            </a:r>
            <a:r>
              <a:rPr lang="en-GB" dirty="0" err="1"/>
              <a:t>fuga</a:t>
            </a:r>
            <a:r>
              <a:rPr lang="en-GB" dirty="0"/>
              <a:t>. Il </a:t>
            </a:r>
            <a:r>
              <a:rPr lang="en-GB" dirty="0" err="1"/>
              <a:t>molor</a:t>
            </a:r>
            <a:r>
              <a:rPr lang="en-GB" dirty="0"/>
              <a:t> ma </a:t>
            </a:r>
            <a:r>
              <a:rPr lang="en-GB" dirty="0" err="1"/>
              <a:t>nosapeditam</a:t>
            </a:r>
            <a:r>
              <a:rPr lang="en-GB" dirty="0"/>
              <a:t> </a:t>
            </a:r>
            <a:r>
              <a:rPr lang="en-GB" dirty="0" err="1"/>
              <a:t>fugia</a:t>
            </a:r>
            <a:r>
              <a:rPr lang="en-GB" dirty="0"/>
              <a:t> </a:t>
            </a:r>
            <a:r>
              <a:rPr lang="en-GB" dirty="0" err="1"/>
              <a:t>ius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accuscidunt</a:t>
            </a:r>
            <a:r>
              <a:rPr lang="en-GB" dirty="0"/>
              <a:t> </a:t>
            </a:r>
            <a:r>
              <a:rPr lang="en-GB" dirty="0" err="1"/>
              <a:t>exeri</a:t>
            </a:r>
            <a:r>
              <a:rPr lang="en-GB" dirty="0"/>
              <a:t> in </a:t>
            </a:r>
            <a:r>
              <a:rPr lang="en-GB" dirty="0" err="1"/>
              <a:t>eiciis</a:t>
            </a:r>
            <a:r>
              <a:rPr lang="en-GB" dirty="0"/>
              <a:t> </a:t>
            </a:r>
            <a:r>
              <a:rPr lang="en-GB" dirty="0" err="1"/>
              <a:t>dolut</a:t>
            </a:r>
            <a:r>
              <a:rPr lang="en-GB" dirty="0"/>
              <a:t> </a:t>
            </a:r>
            <a:r>
              <a:rPr lang="en-GB" dirty="0" err="1"/>
              <a:t>laut</a:t>
            </a:r>
            <a:r>
              <a:rPr lang="en-GB" dirty="0"/>
              <a:t> </a:t>
            </a:r>
            <a:r>
              <a:rPr lang="en-GB" dirty="0" err="1"/>
              <a:t>eos</a:t>
            </a:r>
            <a:r>
              <a:rPr lang="en-GB" dirty="0"/>
              <a:t> </a:t>
            </a:r>
            <a:r>
              <a:rPr lang="en-GB" dirty="0" err="1"/>
              <a:t>vendem</a:t>
            </a:r>
            <a:r>
              <a:rPr lang="en-GB" dirty="0"/>
              <a:t> </a:t>
            </a:r>
            <a:r>
              <a:rPr lang="en-GB" dirty="0" err="1"/>
              <a:t>inum</a:t>
            </a:r>
            <a:r>
              <a:rPr lang="en-GB" dirty="0"/>
              <a:t> </a:t>
            </a:r>
            <a:r>
              <a:rPr lang="en-GB" dirty="0" err="1"/>
              <a:t>aspe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harcimusa</a:t>
            </a:r>
            <a:r>
              <a:rPr lang="en-GB" dirty="0"/>
              <a:t> </a:t>
            </a:r>
            <a:r>
              <a:rPr lang="en-GB" dirty="0" err="1"/>
              <a:t>cuscium</a:t>
            </a:r>
            <a:r>
              <a:rPr lang="en-GB" dirty="0"/>
              <a:t> </a:t>
            </a:r>
            <a:r>
              <a:rPr lang="en-GB" dirty="0" err="1"/>
              <a:t>eiundebit</a:t>
            </a:r>
            <a:r>
              <a:rPr lang="en-GB" dirty="0"/>
              <a:t>, </a:t>
            </a:r>
            <a:r>
              <a:rPr lang="en-GB" dirty="0" err="1"/>
              <a:t>suntota</a:t>
            </a:r>
            <a:r>
              <a:rPr lang="en-GB" dirty="0"/>
              <a:t> </a:t>
            </a:r>
            <a:r>
              <a:rPr lang="en-GB" dirty="0" err="1"/>
              <a:t>sintinv</a:t>
            </a:r>
            <a:r>
              <a:rPr lang="en-GB" dirty="0"/>
              <a:t> </a:t>
            </a:r>
            <a:r>
              <a:rPr lang="en-GB" dirty="0" err="1"/>
              <a:t>ellabo</a:t>
            </a:r>
            <a:r>
              <a:rPr lang="en-GB" dirty="0"/>
              <a:t>. </a:t>
            </a:r>
            <a:r>
              <a:rPr lang="en-GB" dirty="0" err="1"/>
              <a:t>Itate</a:t>
            </a:r>
            <a:r>
              <a:rPr lang="en-GB" dirty="0"/>
              <a:t> </a:t>
            </a:r>
            <a:r>
              <a:rPr lang="en-GB" dirty="0" err="1"/>
              <a:t>cus</a:t>
            </a:r>
            <a:r>
              <a:rPr lang="en-GB" dirty="0"/>
              <a:t> </a:t>
            </a:r>
            <a:r>
              <a:rPr lang="en-GB" dirty="0" err="1"/>
              <a:t>doluptatus</a:t>
            </a:r>
            <a:r>
              <a:rPr lang="en-GB" dirty="0"/>
              <a:t> </a:t>
            </a:r>
            <a:r>
              <a:rPr lang="en-GB" dirty="0" err="1"/>
              <a:t>quame</a:t>
            </a:r>
            <a:r>
              <a:rPr lang="en-GB" dirty="0"/>
              <a:t> et </a:t>
            </a:r>
            <a:r>
              <a:rPr lang="en-GB" dirty="0" err="1"/>
              <a:t>pos</a:t>
            </a:r>
            <a:r>
              <a:rPr lang="en-GB" dirty="0"/>
              <a:t> </a:t>
            </a:r>
            <a:r>
              <a:rPr lang="en-GB" dirty="0" err="1"/>
              <a:t>eaquo</a:t>
            </a:r>
            <a:r>
              <a:rPr lang="en-GB" dirty="0"/>
              <a:t> </a:t>
            </a:r>
            <a:r>
              <a:rPr lang="en-GB" dirty="0" err="1"/>
              <a:t>mos</a:t>
            </a:r>
            <a:r>
              <a:rPr lang="en-GB" dirty="0"/>
              <a:t> sim </a:t>
            </a:r>
            <a:r>
              <a:rPr lang="en-GB" dirty="0" err="1"/>
              <a:t>facepudi</a:t>
            </a:r>
            <a:r>
              <a:rPr lang="en-GB" dirty="0"/>
              <a:t> </a:t>
            </a:r>
            <a:r>
              <a:rPr lang="en-GB" dirty="0" err="1"/>
              <a:t>dolorum</a:t>
            </a:r>
            <a:r>
              <a:rPr lang="en-GB" dirty="0"/>
              <a:t>, sunt. </a:t>
            </a:r>
            <a:r>
              <a:rPr lang="en-GB" dirty="0" err="1"/>
              <a:t>Dolorerit</a:t>
            </a:r>
            <a:r>
              <a:rPr lang="en-GB" dirty="0"/>
              <a:t> es </a:t>
            </a:r>
            <a:r>
              <a:rPr lang="en-GB" dirty="0" err="1"/>
              <a:t>dolecus</a:t>
            </a:r>
            <a:r>
              <a:rPr lang="en-GB" dirty="0"/>
              <a:t> </a:t>
            </a:r>
            <a:r>
              <a:rPr lang="en-GB" dirty="0" err="1"/>
              <a:t>esequae</a:t>
            </a:r>
            <a:r>
              <a:rPr lang="en-GB" dirty="0"/>
              <a:t> </a:t>
            </a:r>
            <a:r>
              <a:rPr lang="en-GB" dirty="0" err="1"/>
              <a:t>quatquamet</a:t>
            </a:r>
            <a:r>
              <a:rPr lang="en-GB" dirty="0"/>
              <a:t> </a:t>
            </a:r>
            <a:r>
              <a:rPr lang="en-GB" dirty="0" err="1"/>
              <a:t>ommodit</a:t>
            </a:r>
            <a:r>
              <a:rPr lang="en-GB" dirty="0"/>
              <a:t> </a:t>
            </a:r>
            <a:r>
              <a:rPr lang="en-GB" dirty="0" err="1"/>
              <a:t>incienecto</a:t>
            </a:r>
            <a:r>
              <a:rPr lang="en-GB" dirty="0"/>
              <a:t> </a:t>
            </a:r>
            <a:r>
              <a:rPr lang="en-GB" dirty="0" err="1"/>
              <a:t>etur</a:t>
            </a:r>
            <a:r>
              <a:rPr lang="en-GB" dirty="0"/>
              <a:t>? </a:t>
            </a:r>
            <a:r>
              <a:rPr lang="en-GB" dirty="0" err="1"/>
              <a:t>Perrupt</a:t>
            </a:r>
            <a:r>
              <a:rPr lang="en-GB" dirty="0"/>
              <a:t> </a:t>
            </a:r>
            <a:r>
              <a:rPr lang="en-GB" dirty="0" err="1"/>
              <a:t>aturis</a:t>
            </a:r>
            <a:r>
              <a:rPr lang="en-GB" dirty="0"/>
              <a:t> </a:t>
            </a:r>
            <a:r>
              <a:rPr lang="en-GB" dirty="0" err="1"/>
              <a:t>volorit</a:t>
            </a:r>
            <a:r>
              <a:rPr lang="en-GB" dirty="0"/>
              <a:t>, </a:t>
            </a:r>
            <a:r>
              <a:rPr lang="en-GB" dirty="0" err="1"/>
              <a:t>inus</a:t>
            </a:r>
            <a:r>
              <a:rPr lang="en-GB" dirty="0"/>
              <a:t>, </a:t>
            </a:r>
            <a:r>
              <a:rPr lang="en-GB" dirty="0" err="1"/>
              <a:t>consequi</a:t>
            </a:r>
            <a:r>
              <a:rPr lang="en-GB" dirty="0"/>
              <a:t> </a:t>
            </a:r>
            <a:r>
              <a:rPr lang="en-GB" dirty="0" err="1"/>
              <a:t>illorem</a:t>
            </a:r>
            <a:r>
              <a:rPr lang="en-GB" dirty="0"/>
              <a:t> </a:t>
            </a:r>
            <a:r>
              <a:rPr lang="en-GB" dirty="0" err="1"/>
              <a:t>periaerem</a:t>
            </a:r>
            <a:r>
              <a:rPr lang="en-GB" dirty="0"/>
              <a:t> ad </a:t>
            </a:r>
            <a:r>
              <a:rPr lang="en-GB" dirty="0" err="1"/>
              <a:t>utem</a:t>
            </a:r>
            <a:r>
              <a:rPr lang="en-GB" dirty="0"/>
              <a:t>. Et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exerspis</a:t>
            </a:r>
            <a:r>
              <a:rPr lang="en-GB" dirty="0"/>
              <a:t> </a:t>
            </a:r>
            <a:r>
              <a:rPr lang="en-GB" dirty="0" err="1"/>
              <a:t>debis</a:t>
            </a:r>
            <a:r>
              <a:rPr lang="en-GB" dirty="0"/>
              <a:t> </a:t>
            </a:r>
            <a:r>
              <a:rPr lang="en-GB" dirty="0" err="1"/>
              <a:t>endundia</a:t>
            </a:r>
            <a:r>
              <a:rPr lang="en-GB" dirty="0"/>
              <a:t> </a:t>
            </a:r>
            <a:r>
              <a:rPr lang="en-GB" dirty="0" err="1"/>
              <a:t>sequosam</a:t>
            </a:r>
            <a:r>
              <a:rPr lang="en-GB" dirty="0"/>
              <a:t>, </a:t>
            </a:r>
            <a:r>
              <a:rPr lang="en-GB" dirty="0" err="1"/>
              <a:t>audaepra</a:t>
            </a:r>
            <a:r>
              <a:rPr lang="en-GB" dirty="0"/>
              <a:t>. </a:t>
            </a:r>
            <a:r>
              <a:rPr lang="en-GB" dirty="0" err="1"/>
              <a:t>Natem</a:t>
            </a:r>
            <a:r>
              <a:rPr lang="en-GB" dirty="0"/>
              <a:t> </a:t>
            </a:r>
            <a:r>
              <a:rPr lang="en-GB" dirty="0" err="1"/>
              <a:t>secae</a:t>
            </a:r>
            <a:r>
              <a:rPr lang="en-GB" dirty="0"/>
              <a:t> as </a:t>
            </a:r>
            <a:r>
              <a:rPr lang="en-GB" dirty="0" err="1"/>
              <a:t>si</a:t>
            </a:r>
            <a:r>
              <a:rPr lang="en-GB" dirty="0"/>
              <a:t> </a:t>
            </a:r>
            <a:r>
              <a:rPr lang="en-GB" dirty="0" err="1"/>
              <a:t>autes</a:t>
            </a:r>
            <a:r>
              <a:rPr lang="en-GB" dirty="0"/>
              <a:t> </a:t>
            </a:r>
            <a:r>
              <a:rPr lang="en-GB" dirty="0" err="1"/>
              <a:t>inciasped</a:t>
            </a:r>
            <a:r>
              <a:rPr lang="en-GB" dirty="0"/>
              <a:t> </a:t>
            </a:r>
            <a:r>
              <a:rPr lang="en-GB" dirty="0" err="1"/>
              <a:t>eumquisque</a:t>
            </a:r>
            <a:r>
              <a:rPr lang="en-GB" dirty="0"/>
              <a:t> nobis </a:t>
            </a:r>
            <a:r>
              <a:rPr lang="en-GB" dirty="0" err="1"/>
              <a:t>minvellatem</a:t>
            </a:r>
            <a:r>
              <a:rPr lang="en-GB" dirty="0"/>
              <a:t> </a:t>
            </a:r>
            <a:r>
              <a:rPr lang="en-GB" dirty="0" err="1"/>
              <a:t>consequibus</a:t>
            </a:r>
            <a:r>
              <a:rPr lang="en-GB" dirty="0"/>
              <a:t> dolore, </a:t>
            </a:r>
            <a:r>
              <a:rPr lang="en-GB" dirty="0" err="1"/>
              <a:t>ist</a:t>
            </a:r>
            <a:r>
              <a:rPr lang="en-GB" dirty="0"/>
              <a:t>, </a:t>
            </a:r>
            <a:r>
              <a:rPr lang="en-GB" dirty="0" err="1"/>
              <a:t>quaerup</a:t>
            </a:r>
            <a:r>
              <a:rPr lang="en-GB" dirty="0"/>
              <a:t> </a:t>
            </a:r>
            <a:r>
              <a:rPr lang="en-GB" dirty="0" err="1"/>
              <a:t>taerum</a:t>
            </a:r>
            <a:r>
              <a:rPr lang="en-GB" dirty="0"/>
              <a:t> </a:t>
            </a:r>
            <a:r>
              <a:rPr lang="en-GB" dirty="0" err="1"/>
              <a:t>voluptat</a:t>
            </a:r>
            <a:r>
              <a:rPr lang="en-GB" dirty="0"/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7C491D-66B9-2AD6-D00F-FCC00CB573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02173" y="442153"/>
            <a:ext cx="1649976" cy="701240"/>
          </a:xfrm>
          <a:prstGeom prst="rect">
            <a:avLst/>
          </a:prstGeom>
        </p:spPr>
      </p:pic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064E82FE-BE89-F9F5-3548-A0973626791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9851" y="289143"/>
            <a:ext cx="7781924" cy="914400"/>
          </a:xfrm>
        </p:spPr>
        <p:txBody>
          <a:bodyPr>
            <a:normAutofit/>
          </a:bodyPr>
          <a:lstStyle>
            <a:lvl1pPr marL="0" indent="0">
              <a:buNone/>
              <a:defRPr sz="2050" b="1" i="0">
                <a:latin typeface="Amnesty Trade Gothic Cn" panose="020B0506040303020004" pitchFamily="34" charset="0"/>
              </a:defRPr>
            </a:lvl1pPr>
          </a:lstStyle>
          <a:p>
            <a:pPr lvl="0"/>
            <a:r>
              <a:rPr lang="en-US" dirty="0"/>
              <a:t>TITLE OF THE PRESENTATION OR DATE OR DEPARTMENT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7295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3519E53-847D-4F2A-8299-4F8CB286197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5701" y="1208673"/>
            <a:ext cx="7549703" cy="4208730"/>
          </a:xfrm>
        </p:spPr>
        <p:txBody>
          <a:bodyPr anchor="t"/>
          <a:lstStyle>
            <a:lvl1pPr algn="l">
              <a:lnSpc>
                <a:spcPct val="80000"/>
              </a:lnSpc>
              <a:defRPr sz="10500">
                <a:latin typeface="Amnesty Trade Gothic Cn" panose="020B0506040303020004" pitchFamily="34" charset="0"/>
              </a:defRPr>
            </a:lvl1pPr>
          </a:lstStyle>
          <a:p>
            <a:r>
              <a:rPr lang="en-GB" dirty="0"/>
              <a:t>TITLE OF THE SLIDE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66A3C5BE-140F-42C5-8A04-C6DC251C377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3225" y="4123202"/>
            <a:ext cx="7482179" cy="2218862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400">
                <a:latin typeface="Amnesty Trade Gothic Light" panose="020B04030403030200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Body text large. </a:t>
            </a:r>
            <a:r>
              <a:rPr lang="en-GB" dirty="0" err="1"/>
              <a:t>Ipiciandi</a:t>
            </a:r>
            <a:r>
              <a:rPr lang="en-GB" dirty="0"/>
              <a:t> </a:t>
            </a:r>
            <a:r>
              <a:rPr lang="en-GB" dirty="0" err="1"/>
              <a:t>berenet</a:t>
            </a:r>
            <a:r>
              <a:rPr lang="en-GB" dirty="0"/>
              <a:t> </a:t>
            </a:r>
            <a:r>
              <a:rPr lang="en-GB" dirty="0" err="1"/>
              <a:t>mo</a:t>
            </a:r>
            <a:r>
              <a:rPr lang="en-GB" dirty="0"/>
              <a:t> </a:t>
            </a:r>
            <a:r>
              <a:rPr lang="en-GB" dirty="0" err="1"/>
              <a:t>voluptatet</a:t>
            </a:r>
            <a:r>
              <a:rPr lang="en-GB" dirty="0"/>
              <a:t> </a:t>
            </a:r>
            <a:r>
              <a:rPr lang="en-GB" dirty="0" err="1"/>
              <a:t>earciis</a:t>
            </a:r>
            <a:r>
              <a:rPr lang="en-GB" dirty="0"/>
              <a:t> </a:t>
            </a:r>
            <a:r>
              <a:rPr lang="en-GB" dirty="0" err="1"/>
              <a:t>andit</a:t>
            </a:r>
            <a:r>
              <a:rPr lang="en-GB" dirty="0"/>
              <a:t> </a:t>
            </a:r>
            <a:r>
              <a:rPr lang="en-GB" dirty="0" err="1"/>
              <a:t>plabore</a:t>
            </a:r>
            <a:r>
              <a:rPr lang="en-GB" dirty="0"/>
              <a:t> </a:t>
            </a:r>
            <a:r>
              <a:rPr lang="en-GB" dirty="0" err="1"/>
              <a:t>illistrum</a:t>
            </a:r>
            <a:r>
              <a:rPr lang="en-GB" dirty="0"/>
              <a:t> </a:t>
            </a:r>
            <a:r>
              <a:rPr lang="en-GB" dirty="0" err="1"/>
              <a:t>expelest</a:t>
            </a:r>
            <a:r>
              <a:rPr lang="en-GB" dirty="0"/>
              <a:t>, </a:t>
            </a:r>
            <a:r>
              <a:rPr lang="en-GB" dirty="0" err="1"/>
              <a:t>temporem</a:t>
            </a:r>
            <a:r>
              <a:rPr lang="en-GB" dirty="0"/>
              <a:t> </a:t>
            </a:r>
            <a:r>
              <a:rPr lang="en-GB" dirty="0" err="1"/>
              <a:t>velignam</a:t>
            </a:r>
            <a:r>
              <a:rPr lang="en-GB" dirty="0"/>
              <a:t> </a:t>
            </a:r>
            <a:r>
              <a:rPr lang="en-GB" dirty="0" err="1"/>
              <a:t>fuga</a:t>
            </a:r>
            <a:r>
              <a:rPr lang="en-GB" dirty="0"/>
              <a:t>. Il </a:t>
            </a:r>
            <a:r>
              <a:rPr lang="en-GB" dirty="0" err="1"/>
              <a:t>molor</a:t>
            </a:r>
            <a:r>
              <a:rPr lang="en-GB" dirty="0"/>
              <a:t> ma </a:t>
            </a:r>
            <a:r>
              <a:rPr lang="en-GB" dirty="0" err="1"/>
              <a:t>nosapeditam</a:t>
            </a:r>
            <a:r>
              <a:rPr lang="en-GB" dirty="0"/>
              <a:t> </a:t>
            </a:r>
            <a:r>
              <a:rPr lang="en-GB" dirty="0" err="1"/>
              <a:t>fugia</a:t>
            </a:r>
            <a:r>
              <a:rPr lang="en-GB" dirty="0"/>
              <a:t> </a:t>
            </a:r>
            <a:r>
              <a:rPr lang="en-GB" dirty="0" err="1"/>
              <a:t>ius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accuscidunt</a:t>
            </a:r>
            <a:r>
              <a:rPr lang="en-GB" dirty="0"/>
              <a:t> </a:t>
            </a:r>
            <a:r>
              <a:rPr lang="en-GB" dirty="0" err="1"/>
              <a:t>exeri</a:t>
            </a:r>
            <a:r>
              <a:rPr lang="en-GB" dirty="0"/>
              <a:t> in </a:t>
            </a:r>
            <a:r>
              <a:rPr lang="en-GB" dirty="0" err="1"/>
              <a:t>eiciis</a:t>
            </a:r>
            <a:r>
              <a:rPr lang="en-GB" dirty="0"/>
              <a:t> </a:t>
            </a:r>
            <a:r>
              <a:rPr lang="en-GB" dirty="0" err="1"/>
              <a:t>dolut</a:t>
            </a:r>
            <a:r>
              <a:rPr lang="en-GB" dirty="0"/>
              <a:t> </a:t>
            </a:r>
            <a:r>
              <a:rPr lang="en-GB" dirty="0" err="1"/>
              <a:t>laut</a:t>
            </a:r>
            <a:r>
              <a:rPr lang="en-GB" dirty="0"/>
              <a:t> </a:t>
            </a:r>
            <a:r>
              <a:rPr lang="en-GB" dirty="0" err="1"/>
              <a:t>eos</a:t>
            </a:r>
            <a:r>
              <a:rPr lang="en-GB" dirty="0"/>
              <a:t> </a:t>
            </a:r>
            <a:r>
              <a:rPr lang="en-GB" dirty="0" err="1"/>
              <a:t>vendem</a:t>
            </a:r>
            <a:r>
              <a:rPr lang="en-GB" dirty="0"/>
              <a:t> </a:t>
            </a:r>
            <a:r>
              <a:rPr lang="en-GB" dirty="0" err="1"/>
              <a:t>inum</a:t>
            </a:r>
            <a:r>
              <a:rPr lang="en-GB" dirty="0"/>
              <a:t> </a:t>
            </a:r>
            <a:r>
              <a:rPr lang="en-GB" dirty="0" err="1"/>
              <a:t>aspe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harcimusa</a:t>
            </a:r>
            <a:r>
              <a:rPr lang="en-GB" dirty="0"/>
              <a:t> </a:t>
            </a:r>
            <a:r>
              <a:rPr lang="en-GB" dirty="0" err="1"/>
              <a:t>cuscium</a:t>
            </a:r>
            <a:r>
              <a:rPr lang="en-GB" dirty="0"/>
              <a:t> </a:t>
            </a:r>
            <a:r>
              <a:rPr lang="en-GB" dirty="0" err="1"/>
              <a:t>eiundebit</a:t>
            </a:r>
            <a:r>
              <a:rPr lang="en-GB" dirty="0"/>
              <a:t>, </a:t>
            </a:r>
            <a:r>
              <a:rPr lang="en-GB" dirty="0" err="1"/>
              <a:t>suntota</a:t>
            </a:r>
            <a:r>
              <a:rPr lang="en-GB" dirty="0"/>
              <a:t> </a:t>
            </a:r>
            <a:r>
              <a:rPr lang="en-GB" dirty="0" err="1"/>
              <a:t>sintinv</a:t>
            </a:r>
            <a:r>
              <a:rPr lang="en-GB" dirty="0"/>
              <a:t> </a:t>
            </a:r>
            <a:r>
              <a:rPr lang="en-GB" dirty="0" err="1"/>
              <a:t>ellabo</a:t>
            </a:r>
            <a:r>
              <a:rPr lang="en-GB" dirty="0"/>
              <a:t>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7C491D-66B9-2AD6-D00F-FCC00CB573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02173" y="442153"/>
            <a:ext cx="1649976" cy="701240"/>
          </a:xfrm>
          <a:prstGeom prst="rect">
            <a:avLst/>
          </a:prstGeom>
        </p:spPr>
      </p:pic>
      <p:sp>
        <p:nvSpPr>
          <p:cNvPr id="4" name="Picture Placeholder 9">
            <a:extLst>
              <a:ext uri="{FF2B5EF4-FFF2-40B4-BE49-F238E27FC236}">
                <a16:creationId xmlns:a16="http://schemas.microsoft.com/office/drawing/2014/main" id="{4BB2D65F-EE79-5F5B-5425-CDBC7319ED2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70863" y="1363663"/>
            <a:ext cx="3559175" cy="497840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138D4E1E-5B65-95F1-C467-A3E9CCA0AB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9851" y="289143"/>
            <a:ext cx="7781924" cy="914400"/>
          </a:xfrm>
        </p:spPr>
        <p:txBody>
          <a:bodyPr>
            <a:normAutofit/>
          </a:bodyPr>
          <a:lstStyle>
            <a:lvl1pPr marL="0" indent="0">
              <a:buNone/>
              <a:defRPr sz="2050" b="1" i="0">
                <a:latin typeface="Amnesty Trade Gothic Cn" panose="020B0506040303020004" pitchFamily="34" charset="0"/>
              </a:defRPr>
            </a:lvl1pPr>
          </a:lstStyle>
          <a:p>
            <a:pPr lvl="0"/>
            <a:r>
              <a:rPr lang="en-US" dirty="0"/>
              <a:t>TITLE OF THE PRESENTATION OR DATE OR DEPARTMENT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4049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angl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9">
            <a:extLst>
              <a:ext uri="{FF2B5EF4-FFF2-40B4-BE49-F238E27FC236}">
                <a16:creationId xmlns:a16="http://schemas.microsoft.com/office/drawing/2014/main" id="{4BB2D65F-EE79-5F5B-5425-CDBC7319ED2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74362" y="-9234"/>
            <a:ext cx="5920827" cy="6867234"/>
          </a:xfrm>
          <a:custGeom>
            <a:avLst/>
            <a:gdLst>
              <a:gd name="connsiteX0" fmla="*/ 1000318 w 6001789"/>
              <a:gd name="connsiteY0" fmla="*/ 0 h 6857998"/>
              <a:gd name="connsiteX1" fmla="*/ 5001471 w 6001789"/>
              <a:gd name="connsiteY1" fmla="*/ 0 h 6857998"/>
              <a:gd name="connsiteX2" fmla="*/ 6001789 w 6001789"/>
              <a:gd name="connsiteY2" fmla="*/ 1000318 h 6857998"/>
              <a:gd name="connsiteX3" fmla="*/ 6001789 w 6001789"/>
              <a:gd name="connsiteY3" fmla="*/ 6857998 h 6857998"/>
              <a:gd name="connsiteX4" fmla="*/ 6001789 w 6001789"/>
              <a:gd name="connsiteY4" fmla="*/ 6857998 h 6857998"/>
              <a:gd name="connsiteX5" fmla="*/ 0 w 6001789"/>
              <a:gd name="connsiteY5" fmla="*/ 6857998 h 6857998"/>
              <a:gd name="connsiteX6" fmla="*/ 0 w 6001789"/>
              <a:gd name="connsiteY6" fmla="*/ 6857998 h 6857998"/>
              <a:gd name="connsiteX7" fmla="*/ 0 w 6001789"/>
              <a:gd name="connsiteY7" fmla="*/ 1000318 h 6857998"/>
              <a:gd name="connsiteX8" fmla="*/ 1000318 w 6001789"/>
              <a:gd name="connsiteY8" fmla="*/ 0 h 6857998"/>
              <a:gd name="connsiteX0" fmla="*/ 1000318 w 6001789"/>
              <a:gd name="connsiteY0" fmla="*/ 9236 h 6867234"/>
              <a:gd name="connsiteX1" fmla="*/ 5888162 w 6001789"/>
              <a:gd name="connsiteY1" fmla="*/ 0 h 6867234"/>
              <a:gd name="connsiteX2" fmla="*/ 6001789 w 6001789"/>
              <a:gd name="connsiteY2" fmla="*/ 1009554 h 6867234"/>
              <a:gd name="connsiteX3" fmla="*/ 6001789 w 6001789"/>
              <a:gd name="connsiteY3" fmla="*/ 6867234 h 6867234"/>
              <a:gd name="connsiteX4" fmla="*/ 6001789 w 6001789"/>
              <a:gd name="connsiteY4" fmla="*/ 6867234 h 6867234"/>
              <a:gd name="connsiteX5" fmla="*/ 0 w 6001789"/>
              <a:gd name="connsiteY5" fmla="*/ 6867234 h 6867234"/>
              <a:gd name="connsiteX6" fmla="*/ 0 w 6001789"/>
              <a:gd name="connsiteY6" fmla="*/ 6867234 h 6867234"/>
              <a:gd name="connsiteX7" fmla="*/ 0 w 6001789"/>
              <a:gd name="connsiteY7" fmla="*/ 1009554 h 6867234"/>
              <a:gd name="connsiteX8" fmla="*/ 1000318 w 6001789"/>
              <a:gd name="connsiteY8" fmla="*/ 9236 h 6867234"/>
              <a:gd name="connsiteX0" fmla="*/ 1000318 w 6001789"/>
              <a:gd name="connsiteY0" fmla="*/ 9236 h 6867234"/>
              <a:gd name="connsiteX1" fmla="*/ 5888162 w 6001789"/>
              <a:gd name="connsiteY1" fmla="*/ 0 h 6867234"/>
              <a:gd name="connsiteX2" fmla="*/ 5900189 w 6001789"/>
              <a:gd name="connsiteY2" fmla="*/ 6569845 h 6867234"/>
              <a:gd name="connsiteX3" fmla="*/ 6001789 w 6001789"/>
              <a:gd name="connsiteY3" fmla="*/ 6867234 h 6867234"/>
              <a:gd name="connsiteX4" fmla="*/ 6001789 w 6001789"/>
              <a:gd name="connsiteY4" fmla="*/ 6867234 h 6867234"/>
              <a:gd name="connsiteX5" fmla="*/ 0 w 6001789"/>
              <a:gd name="connsiteY5" fmla="*/ 6867234 h 6867234"/>
              <a:gd name="connsiteX6" fmla="*/ 0 w 6001789"/>
              <a:gd name="connsiteY6" fmla="*/ 6867234 h 6867234"/>
              <a:gd name="connsiteX7" fmla="*/ 0 w 6001789"/>
              <a:gd name="connsiteY7" fmla="*/ 1009554 h 6867234"/>
              <a:gd name="connsiteX8" fmla="*/ 1000318 w 6001789"/>
              <a:gd name="connsiteY8" fmla="*/ 9236 h 6867234"/>
              <a:gd name="connsiteX0" fmla="*/ 1000318 w 6001789"/>
              <a:gd name="connsiteY0" fmla="*/ 9236 h 6867234"/>
              <a:gd name="connsiteX1" fmla="*/ 5888162 w 6001789"/>
              <a:gd name="connsiteY1" fmla="*/ 0 h 6867234"/>
              <a:gd name="connsiteX2" fmla="*/ 5900189 w 6001789"/>
              <a:gd name="connsiteY2" fmla="*/ 6569845 h 6867234"/>
              <a:gd name="connsiteX3" fmla="*/ 6001789 w 6001789"/>
              <a:gd name="connsiteY3" fmla="*/ 6867234 h 6867234"/>
              <a:gd name="connsiteX4" fmla="*/ 5890953 w 6001789"/>
              <a:gd name="connsiteY4" fmla="*/ 6848761 h 6867234"/>
              <a:gd name="connsiteX5" fmla="*/ 0 w 6001789"/>
              <a:gd name="connsiteY5" fmla="*/ 6867234 h 6867234"/>
              <a:gd name="connsiteX6" fmla="*/ 0 w 6001789"/>
              <a:gd name="connsiteY6" fmla="*/ 6867234 h 6867234"/>
              <a:gd name="connsiteX7" fmla="*/ 0 w 6001789"/>
              <a:gd name="connsiteY7" fmla="*/ 1009554 h 6867234"/>
              <a:gd name="connsiteX8" fmla="*/ 1000318 w 6001789"/>
              <a:gd name="connsiteY8" fmla="*/ 9236 h 6867234"/>
              <a:gd name="connsiteX0" fmla="*/ 1000318 w 6001789"/>
              <a:gd name="connsiteY0" fmla="*/ 9236 h 6872574"/>
              <a:gd name="connsiteX1" fmla="*/ 5888162 w 6001789"/>
              <a:gd name="connsiteY1" fmla="*/ 0 h 6872574"/>
              <a:gd name="connsiteX2" fmla="*/ 5900189 w 6001789"/>
              <a:gd name="connsiteY2" fmla="*/ 6569845 h 6872574"/>
              <a:gd name="connsiteX3" fmla="*/ 6001789 w 6001789"/>
              <a:gd name="connsiteY3" fmla="*/ 6867234 h 6872574"/>
              <a:gd name="connsiteX4" fmla="*/ 5886191 w 6001789"/>
              <a:gd name="connsiteY4" fmla="*/ 6872574 h 6872574"/>
              <a:gd name="connsiteX5" fmla="*/ 0 w 6001789"/>
              <a:gd name="connsiteY5" fmla="*/ 6867234 h 6872574"/>
              <a:gd name="connsiteX6" fmla="*/ 0 w 6001789"/>
              <a:gd name="connsiteY6" fmla="*/ 6867234 h 6872574"/>
              <a:gd name="connsiteX7" fmla="*/ 0 w 6001789"/>
              <a:gd name="connsiteY7" fmla="*/ 1009554 h 6872574"/>
              <a:gd name="connsiteX8" fmla="*/ 1000318 w 6001789"/>
              <a:gd name="connsiteY8" fmla="*/ 9236 h 6872574"/>
              <a:gd name="connsiteX0" fmla="*/ 1000318 w 5920827"/>
              <a:gd name="connsiteY0" fmla="*/ 9236 h 6872574"/>
              <a:gd name="connsiteX1" fmla="*/ 5888162 w 5920827"/>
              <a:gd name="connsiteY1" fmla="*/ 0 h 6872574"/>
              <a:gd name="connsiteX2" fmla="*/ 5900189 w 5920827"/>
              <a:gd name="connsiteY2" fmla="*/ 6569845 h 6872574"/>
              <a:gd name="connsiteX3" fmla="*/ 5920827 w 5920827"/>
              <a:gd name="connsiteY3" fmla="*/ 6867234 h 6872574"/>
              <a:gd name="connsiteX4" fmla="*/ 5886191 w 5920827"/>
              <a:gd name="connsiteY4" fmla="*/ 6872574 h 6872574"/>
              <a:gd name="connsiteX5" fmla="*/ 0 w 5920827"/>
              <a:gd name="connsiteY5" fmla="*/ 6867234 h 6872574"/>
              <a:gd name="connsiteX6" fmla="*/ 0 w 5920827"/>
              <a:gd name="connsiteY6" fmla="*/ 6867234 h 6872574"/>
              <a:gd name="connsiteX7" fmla="*/ 0 w 5920827"/>
              <a:gd name="connsiteY7" fmla="*/ 1009554 h 6872574"/>
              <a:gd name="connsiteX8" fmla="*/ 1000318 w 5920827"/>
              <a:gd name="connsiteY8" fmla="*/ 9236 h 6872574"/>
              <a:gd name="connsiteX0" fmla="*/ 1000318 w 5920827"/>
              <a:gd name="connsiteY0" fmla="*/ 9236 h 6872574"/>
              <a:gd name="connsiteX1" fmla="*/ 5888162 w 5920827"/>
              <a:gd name="connsiteY1" fmla="*/ 0 h 6872574"/>
              <a:gd name="connsiteX2" fmla="*/ 5914476 w 5920827"/>
              <a:gd name="connsiteY2" fmla="*/ 6574607 h 6872574"/>
              <a:gd name="connsiteX3" fmla="*/ 5920827 w 5920827"/>
              <a:gd name="connsiteY3" fmla="*/ 6867234 h 6872574"/>
              <a:gd name="connsiteX4" fmla="*/ 5886191 w 5920827"/>
              <a:gd name="connsiteY4" fmla="*/ 6872574 h 6872574"/>
              <a:gd name="connsiteX5" fmla="*/ 0 w 5920827"/>
              <a:gd name="connsiteY5" fmla="*/ 6867234 h 6872574"/>
              <a:gd name="connsiteX6" fmla="*/ 0 w 5920827"/>
              <a:gd name="connsiteY6" fmla="*/ 6867234 h 6872574"/>
              <a:gd name="connsiteX7" fmla="*/ 0 w 5920827"/>
              <a:gd name="connsiteY7" fmla="*/ 1009554 h 6872574"/>
              <a:gd name="connsiteX8" fmla="*/ 1000318 w 5920827"/>
              <a:gd name="connsiteY8" fmla="*/ 9236 h 6872574"/>
              <a:gd name="connsiteX0" fmla="*/ 1000318 w 5920827"/>
              <a:gd name="connsiteY0" fmla="*/ 9236 h 6872574"/>
              <a:gd name="connsiteX1" fmla="*/ 5911974 w 5920827"/>
              <a:gd name="connsiteY1" fmla="*/ 0 h 6872574"/>
              <a:gd name="connsiteX2" fmla="*/ 5914476 w 5920827"/>
              <a:gd name="connsiteY2" fmla="*/ 6574607 h 6872574"/>
              <a:gd name="connsiteX3" fmla="*/ 5920827 w 5920827"/>
              <a:gd name="connsiteY3" fmla="*/ 6867234 h 6872574"/>
              <a:gd name="connsiteX4" fmla="*/ 5886191 w 5920827"/>
              <a:gd name="connsiteY4" fmla="*/ 6872574 h 6872574"/>
              <a:gd name="connsiteX5" fmla="*/ 0 w 5920827"/>
              <a:gd name="connsiteY5" fmla="*/ 6867234 h 6872574"/>
              <a:gd name="connsiteX6" fmla="*/ 0 w 5920827"/>
              <a:gd name="connsiteY6" fmla="*/ 6867234 h 6872574"/>
              <a:gd name="connsiteX7" fmla="*/ 0 w 5920827"/>
              <a:gd name="connsiteY7" fmla="*/ 1009554 h 6872574"/>
              <a:gd name="connsiteX8" fmla="*/ 1000318 w 5920827"/>
              <a:gd name="connsiteY8" fmla="*/ 9236 h 6872574"/>
              <a:gd name="connsiteX0" fmla="*/ 1286645 w 5920827"/>
              <a:gd name="connsiteY0" fmla="*/ 9236 h 6872574"/>
              <a:gd name="connsiteX1" fmla="*/ 5911974 w 5920827"/>
              <a:gd name="connsiteY1" fmla="*/ 0 h 6872574"/>
              <a:gd name="connsiteX2" fmla="*/ 5914476 w 5920827"/>
              <a:gd name="connsiteY2" fmla="*/ 6574607 h 6872574"/>
              <a:gd name="connsiteX3" fmla="*/ 5920827 w 5920827"/>
              <a:gd name="connsiteY3" fmla="*/ 6867234 h 6872574"/>
              <a:gd name="connsiteX4" fmla="*/ 5886191 w 5920827"/>
              <a:gd name="connsiteY4" fmla="*/ 6872574 h 6872574"/>
              <a:gd name="connsiteX5" fmla="*/ 0 w 5920827"/>
              <a:gd name="connsiteY5" fmla="*/ 6867234 h 6872574"/>
              <a:gd name="connsiteX6" fmla="*/ 0 w 5920827"/>
              <a:gd name="connsiteY6" fmla="*/ 6867234 h 6872574"/>
              <a:gd name="connsiteX7" fmla="*/ 0 w 5920827"/>
              <a:gd name="connsiteY7" fmla="*/ 1009554 h 6872574"/>
              <a:gd name="connsiteX8" fmla="*/ 1286645 w 5920827"/>
              <a:gd name="connsiteY8" fmla="*/ 9236 h 6872574"/>
              <a:gd name="connsiteX0" fmla="*/ 1286645 w 5920827"/>
              <a:gd name="connsiteY0" fmla="*/ 9236 h 6872574"/>
              <a:gd name="connsiteX1" fmla="*/ 5911974 w 5920827"/>
              <a:gd name="connsiteY1" fmla="*/ 0 h 6872574"/>
              <a:gd name="connsiteX2" fmla="*/ 5914476 w 5920827"/>
              <a:gd name="connsiteY2" fmla="*/ 6574607 h 6872574"/>
              <a:gd name="connsiteX3" fmla="*/ 5920827 w 5920827"/>
              <a:gd name="connsiteY3" fmla="*/ 6867234 h 6872574"/>
              <a:gd name="connsiteX4" fmla="*/ 5886191 w 5920827"/>
              <a:gd name="connsiteY4" fmla="*/ 6872574 h 6872574"/>
              <a:gd name="connsiteX5" fmla="*/ 0 w 5920827"/>
              <a:gd name="connsiteY5" fmla="*/ 6867234 h 6872574"/>
              <a:gd name="connsiteX6" fmla="*/ 0 w 5920827"/>
              <a:gd name="connsiteY6" fmla="*/ 6867234 h 6872574"/>
              <a:gd name="connsiteX7" fmla="*/ 0 w 5920827"/>
              <a:gd name="connsiteY7" fmla="*/ 6015663 h 6872574"/>
              <a:gd name="connsiteX8" fmla="*/ 1286645 w 5920827"/>
              <a:gd name="connsiteY8" fmla="*/ 9236 h 6872574"/>
              <a:gd name="connsiteX0" fmla="*/ 1286645 w 5920827"/>
              <a:gd name="connsiteY0" fmla="*/ 9236 h 6872574"/>
              <a:gd name="connsiteX1" fmla="*/ 5911974 w 5920827"/>
              <a:gd name="connsiteY1" fmla="*/ 0 h 6872574"/>
              <a:gd name="connsiteX2" fmla="*/ 5914476 w 5920827"/>
              <a:gd name="connsiteY2" fmla="*/ 6574607 h 6872574"/>
              <a:gd name="connsiteX3" fmla="*/ 5920827 w 5920827"/>
              <a:gd name="connsiteY3" fmla="*/ 6867234 h 6872574"/>
              <a:gd name="connsiteX4" fmla="*/ 5886191 w 5920827"/>
              <a:gd name="connsiteY4" fmla="*/ 6872574 h 6872574"/>
              <a:gd name="connsiteX5" fmla="*/ 0 w 5920827"/>
              <a:gd name="connsiteY5" fmla="*/ 6867234 h 6872574"/>
              <a:gd name="connsiteX6" fmla="*/ 0 w 5920827"/>
              <a:gd name="connsiteY6" fmla="*/ 6867234 h 6872574"/>
              <a:gd name="connsiteX7" fmla="*/ 1286645 w 5920827"/>
              <a:gd name="connsiteY7" fmla="*/ 9236 h 6872574"/>
              <a:gd name="connsiteX0" fmla="*/ 1286645 w 5920827"/>
              <a:gd name="connsiteY0" fmla="*/ 9236 h 6872574"/>
              <a:gd name="connsiteX1" fmla="*/ 5911974 w 5920827"/>
              <a:gd name="connsiteY1" fmla="*/ 0 h 6872574"/>
              <a:gd name="connsiteX2" fmla="*/ 5920827 w 5920827"/>
              <a:gd name="connsiteY2" fmla="*/ 6867234 h 6872574"/>
              <a:gd name="connsiteX3" fmla="*/ 5886191 w 5920827"/>
              <a:gd name="connsiteY3" fmla="*/ 6872574 h 6872574"/>
              <a:gd name="connsiteX4" fmla="*/ 0 w 5920827"/>
              <a:gd name="connsiteY4" fmla="*/ 6867234 h 6872574"/>
              <a:gd name="connsiteX5" fmla="*/ 0 w 5920827"/>
              <a:gd name="connsiteY5" fmla="*/ 6867234 h 6872574"/>
              <a:gd name="connsiteX6" fmla="*/ 1286645 w 5920827"/>
              <a:gd name="connsiteY6" fmla="*/ 9236 h 6872574"/>
              <a:gd name="connsiteX0" fmla="*/ 1286645 w 5920827"/>
              <a:gd name="connsiteY0" fmla="*/ 9236 h 6867234"/>
              <a:gd name="connsiteX1" fmla="*/ 5911974 w 5920827"/>
              <a:gd name="connsiteY1" fmla="*/ 0 h 6867234"/>
              <a:gd name="connsiteX2" fmla="*/ 5920827 w 5920827"/>
              <a:gd name="connsiteY2" fmla="*/ 6867234 h 6867234"/>
              <a:gd name="connsiteX3" fmla="*/ 0 w 5920827"/>
              <a:gd name="connsiteY3" fmla="*/ 6867234 h 6867234"/>
              <a:gd name="connsiteX4" fmla="*/ 0 w 5920827"/>
              <a:gd name="connsiteY4" fmla="*/ 6867234 h 6867234"/>
              <a:gd name="connsiteX5" fmla="*/ 1286645 w 5920827"/>
              <a:gd name="connsiteY5" fmla="*/ 9236 h 6867234"/>
              <a:gd name="connsiteX0" fmla="*/ 1323591 w 5920827"/>
              <a:gd name="connsiteY0" fmla="*/ 9236 h 6867234"/>
              <a:gd name="connsiteX1" fmla="*/ 5911974 w 5920827"/>
              <a:gd name="connsiteY1" fmla="*/ 0 h 6867234"/>
              <a:gd name="connsiteX2" fmla="*/ 5920827 w 5920827"/>
              <a:gd name="connsiteY2" fmla="*/ 6867234 h 6867234"/>
              <a:gd name="connsiteX3" fmla="*/ 0 w 5920827"/>
              <a:gd name="connsiteY3" fmla="*/ 6867234 h 6867234"/>
              <a:gd name="connsiteX4" fmla="*/ 0 w 5920827"/>
              <a:gd name="connsiteY4" fmla="*/ 6867234 h 6867234"/>
              <a:gd name="connsiteX5" fmla="*/ 1323591 w 5920827"/>
              <a:gd name="connsiteY5" fmla="*/ 9236 h 6867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20827" h="6867234">
                <a:moveTo>
                  <a:pt x="1323591" y="9236"/>
                </a:moveTo>
                <a:lnTo>
                  <a:pt x="5911974" y="0"/>
                </a:lnTo>
                <a:lnTo>
                  <a:pt x="5920827" y="6867234"/>
                </a:lnTo>
                <a:lnTo>
                  <a:pt x="0" y="6867234"/>
                </a:lnTo>
                <a:lnTo>
                  <a:pt x="0" y="6867234"/>
                </a:lnTo>
                <a:lnTo>
                  <a:pt x="1323591" y="9236"/>
                </a:lnTo>
                <a:close/>
              </a:path>
            </a:pathLst>
          </a:custGeom>
        </p:spPr>
        <p:txBody>
          <a:bodyPr/>
          <a:lstStyle/>
          <a:p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3519E53-847D-4F2A-8299-4F8CB286197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5701" y="1208673"/>
            <a:ext cx="5834511" cy="2914528"/>
          </a:xfrm>
        </p:spPr>
        <p:txBody>
          <a:bodyPr anchor="t"/>
          <a:lstStyle>
            <a:lvl1pPr algn="l">
              <a:lnSpc>
                <a:spcPct val="80000"/>
              </a:lnSpc>
              <a:defRPr sz="10500">
                <a:latin typeface="Amnesty Trade Gothic Cn" panose="020B0506040303020004" pitchFamily="34" charset="0"/>
              </a:defRPr>
            </a:lvl1pPr>
          </a:lstStyle>
          <a:p>
            <a:r>
              <a:rPr lang="en-GB" dirty="0"/>
              <a:t>TITLE OF </a:t>
            </a:r>
            <a:br>
              <a:rPr lang="en-GB" dirty="0"/>
            </a:br>
            <a:r>
              <a:rPr lang="en-GB" dirty="0"/>
              <a:t>THE SLIDE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66A3C5BE-140F-42C5-8A04-C6DC251C377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3226" y="4123201"/>
            <a:ext cx="5578564" cy="2358879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400">
                <a:latin typeface="Amnesty Trade Gothic Light" panose="020B04030403030200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Body text large. </a:t>
            </a:r>
            <a:r>
              <a:rPr lang="en-GB" dirty="0" err="1"/>
              <a:t>Ipiciandi</a:t>
            </a:r>
            <a:r>
              <a:rPr lang="en-GB" dirty="0"/>
              <a:t> </a:t>
            </a:r>
            <a:r>
              <a:rPr lang="en-GB" dirty="0" err="1"/>
              <a:t>berenet</a:t>
            </a:r>
            <a:r>
              <a:rPr lang="en-GB" dirty="0"/>
              <a:t> </a:t>
            </a:r>
            <a:r>
              <a:rPr lang="en-GB" dirty="0" err="1"/>
              <a:t>mo</a:t>
            </a:r>
            <a:r>
              <a:rPr lang="en-GB" dirty="0"/>
              <a:t> </a:t>
            </a:r>
            <a:r>
              <a:rPr lang="en-GB" dirty="0" err="1"/>
              <a:t>voluptatet</a:t>
            </a:r>
            <a:r>
              <a:rPr lang="en-GB" dirty="0"/>
              <a:t> </a:t>
            </a:r>
            <a:r>
              <a:rPr lang="en-GB" dirty="0" err="1"/>
              <a:t>earciis</a:t>
            </a:r>
            <a:r>
              <a:rPr lang="en-GB" dirty="0"/>
              <a:t> </a:t>
            </a:r>
            <a:r>
              <a:rPr lang="en-GB" dirty="0" err="1"/>
              <a:t>andit</a:t>
            </a:r>
            <a:r>
              <a:rPr lang="en-GB" dirty="0"/>
              <a:t> </a:t>
            </a:r>
            <a:r>
              <a:rPr lang="en-GB" dirty="0" err="1"/>
              <a:t>plabore</a:t>
            </a:r>
            <a:r>
              <a:rPr lang="en-GB" dirty="0"/>
              <a:t> </a:t>
            </a:r>
            <a:r>
              <a:rPr lang="en-GB" dirty="0" err="1"/>
              <a:t>illistrum</a:t>
            </a:r>
            <a:r>
              <a:rPr lang="en-GB" dirty="0"/>
              <a:t> </a:t>
            </a:r>
            <a:r>
              <a:rPr lang="en-GB" dirty="0" err="1"/>
              <a:t>expelest</a:t>
            </a:r>
            <a:r>
              <a:rPr lang="en-GB" dirty="0"/>
              <a:t>, </a:t>
            </a:r>
            <a:r>
              <a:rPr lang="en-GB" dirty="0" err="1"/>
              <a:t>temporem</a:t>
            </a:r>
            <a:r>
              <a:rPr lang="en-GB" dirty="0"/>
              <a:t> </a:t>
            </a:r>
            <a:r>
              <a:rPr lang="en-GB" dirty="0" err="1"/>
              <a:t>velignam</a:t>
            </a:r>
            <a:r>
              <a:rPr lang="en-GB" dirty="0"/>
              <a:t> </a:t>
            </a:r>
            <a:r>
              <a:rPr lang="en-GB" dirty="0" err="1"/>
              <a:t>fuga</a:t>
            </a:r>
            <a:r>
              <a:rPr lang="en-GB" dirty="0"/>
              <a:t>. Il </a:t>
            </a:r>
            <a:r>
              <a:rPr lang="en-GB" dirty="0" err="1"/>
              <a:t>molor</a:t>
            </a:r>
            <a:r>
              <a:rPr lang="en-GB" dirty="0"/>
              <a:t> ma </a:t>
            </a:r>
            <a:r>
              <a:rPr lang="en-GB" dirty="0" err="1"/>
              <a:t>nosapeditam</a:t>
            </a:r>
            <a:r>
              <a:rPr lang="en-GB" dirty="0"/>
              <a:t> </a:t>
            </a:r>
            <a:r>
              <a:rPr lang="en-GB" dirty="0" err="1"/>
              <a:t>fugia</a:t>
            </a:r>
            <a:r>
              <a:rPr lang="en-GB" dirty="0"/>
              <a:t> </a:t>
            </a:r>
            <a:r>
              <a:rPr lang="en-GB" dirty="0" err="1"/>
              <a:t>ius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accuscidunt</a:t>
            </a:r>
            <a:r>
              <a:rPr lang="en-GB" dirty="0"/>
              <a:t>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D40204A-8A92-9A73-21A1-373C14475D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91652" y="5651720"/>
            <a:ext cx="1649976" cy="701240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AE18CC43-790A-76B4-CBDD-AC4E91D4D6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9851" y="289143"/>
            <a:ext cx="7781924" cy="914400"/>
          </a:xfrm>
        </p:spPr>
        <p:txBody>
          <a:bodyPr>
            <a:normAutofit/>
          </a:bodyPr>
          <a:lstStyle>
            <a:lvl1pPr marL="0" indent="0">
              <a:buNone/>
              <a:defRPr sz="2050" b="1" i="0">
                <a:latin typeface="Amnesty Trade Gothic Cn" panose="020B0506040303020004" pitchFamily="34" charset="0"/>
              </a:defRPr>
            </a:lvl1pPr>
          </a:lstStyle>
          <a:p>
            <a:pPr lvl="0"/>
            <a:r>
              <a:rPr lang="en-US" dirty="0"/>
              <a:t>TITLE OF THE PRESENTATION OR DATE OR DEPARTMENT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1703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big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9">
            <a:extLst>
              <a:ext uri="{FF2B5EF4-FFF2-40B4-BE49-F238E27FC236}">
                <a16:creationId xmlns:a16="http://schemas.microsoft.com/office/drawing/2014/main" id="{4BB2D65F-EE79-5F5B-5425-CDBC7319ED2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89488" y="0"/>
            <a:ext cx="6002513" cy="6857998"/>
          </a:xfrm>
        </p:spPr>
        <p:txBody>
          <a:bodyPr/>
          <a:lstStyle/>
          <a:p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3519E53-847D-4F2A-8299-4F8CB286197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5701" y="1208673"/>
            <a:ext cx="5833787" cy="2753727"/>
          </a:xfrm>
        </p:spPr>
        <p:txBody>
          <a:bodyPr anchor="t"/>
          <a:lstStyle>
            <a:lvl1pPr algn="l">
              <a:lnSpc>
                <a:spcPct val="80000"/>
              </a:lnSpc>
              <a:defRPr sz="10500">
                <a:latin typeface="Amnesty Trade Gothic Cn" panose="020B0506040303020004" pitchFamily="34" charset="0"/>
              </a:defRPr>
            </a:lvl1pPr>
          </a:lstStyle>
          <a:p>
            <a:r>
              <a:rPr lang="en-GB" dirty="0"/>
              <a:t>TITLE OF </a:t>
            </a:r>
            <a:br>
              <a:rPr lang="en-GB" dirty="0"/>
            </a:br>
            <a:r>
              <a:rPr lang="en-GB" dirty="0"/>
              <a:t>THE SLIDE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66A3C5BE-140F-42C5-8A04-C6DC251C377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3226" y="4123202"/>
            <a:ext cx="5578564" cy="2445656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400">
                <a:latin typeface="Amnesty Trade Gothic Light" panose="020B04030403030200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Body text large. </a:t>
            </a:r>
            <a:r>
              <a:rPr lang="en-GB" dirty="0" err="1"/>
              <a:t>Ipiciandi</a:t>
            </a:r>
            <a:r>
              <a:rPr lang="en-GB" dirty="0"/>
              <a:t> </a:t>
            </a:r>
            <a:r>
              <a:rPr lang="en-GB" dirty="0" err="1"/>
              <a:t>berenet</a:t>
            </a:r>
            <a:r>
              <a:rPr lang="en-GB" dirty="0"/>
              <a:t> </a:t>
            </a:r>
            <a:r>
              <a:rPr lang="en-GB" dirty="0" err="1"/>
              <a:t>mo</a:t>
            </a:r>
            <a:r>
              <a:rPr lang="en-GB" dirty="0"/>
              <a:t> </a:t>
            </a:r>
            <a:r>
              <a:rPr lang="en-GB" dirty="0" err="1"/>
              <a:t>voluptatet</a:t>
            </a:r>
            <a:r>
              <a:rPr lang="en-GB" dirty="0"/>
              <a:t> </a:t>
            </a:r>
            <a:r>
              <a:rPr lang="en-GB" dirty="0" err="1"/>
              <a:t>earciis</a:t>
            </a:r>
            <a:r>
              <a:rPr lang="en-GB" dirty="0"/>
              <a:t> </a:t>
            </a:r>
            <a:r>
              <a:rPr lang="en-GB" dirty="0" err="1"/>
              <a:t>andit</a:t>
            </a:r>
            <a:r>
              <a:rPr lang="en-GB" dirty="0"/>
              <a:t> </a:t>
            </a:r>
            <a:r>
              <a:rPr lang="en-GB" dirty="0" err="1"/>
              <a:t>plabore</a:t>
            </a:r>
            <a:r>
              <a:rPr lang="en-GB" dirty="0"/>
              <a:t> </a:t>
            </a:r>
            <a:r>
              <a:rPr lang="en-GB" dirty="0" err="1"/>
              <a:t>illistrum</a:t>
            </a:r>
            <a:r>
              <a:rPr lang="en-GB" dirty="0"/>
              <a:t> </a:t>
            </a:r>
            <a:r>
              <a:rPr lang="en-GB" dirty="0" err="1"/>
              <a:t>expelest</a:t>
            </a:r>
            <a:r>
              <a:rPr lang="en-GB" dirty="0"/>
              <a:t>, </a:t>
            </a:r>
            <a:r>
              <a:rPr lang="en-GB" dirty="0" err="1"/>
              <a:t>temporem</a:t>
            </a:r>
            <a:r>
              <a:rPr lang="en-GB" dirty="0"/>
              <a:t> </a:t>
            </a:r>
            <a:r>
              <a:rPr lang="en-GB" dirty="0" err="1"/>
              <a:t>velignam</a:t>
            </a:r>
            <a:r>
              <a:rPr lang="en-GB" dirty="0"/>
              <a:t> </a:t>
            </a:r>
            <a:r>
              <a:rPr lang="en-GB" dirty="0" err="1"/>
              <a:t>fuga</a:t>
            </a:r>
            <a:r>
              <a:rPr lang="en-GB" dirty="0"/>
              <a:t>. Il </a:t>
            </a:r>
            <a:r>
              <a:rPr lang="en-GB" dirty="0" err="1"/>
              <a:t>molor</a:t>
            </a:r>
            <a:r>
              <a:rPr lang="en-GB" dirty="0"/>
              <a:t> ma </a:t>
            </a:r>
            <a:r>
              <a:rPr lang="en-GB" dirty="0" err="1"/>
              <a:t>nosapeditam</a:t>
            </a:r>
            <a:r>
              <a:rPr lang="en-GB" dirty="0"/>
              <a:t> </a:t>
            </a:r>
            <a:r>
              <a:rPr lang="en-GB" dirty="0" err="1"/>
              <a:t>fugia</a:t>
            </a:r>
            <a:r>
              <a:rPr lang="en-GB" dirty="0"/>
              <a:t> </a:t>
            </a:r>
            <a:r>
              <a:rPr lang="en-GB" dirty="0" err="1"/>
              <a:t>ius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accuscidunt</a:t>
            </a:r>
            <a:r>
              <a:rPr lang="en-GB" dirty="0"/>
              <a:t>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BDFF041-2132-CDB5-6A38-F7AF7D43CC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91652" y="5651720"/>
            <a:ext cx="1649976" cy="701240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2E6B5562-27AD-F2A1-EE09-38444A228EE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9851" y="289143"/>
            <a:ext cx="7781924" cy="914400"/>
          </a:xfrm>
        </p:spPr>
        <p:txBody>
          <a:bodyPr>
            <a:normAutofit/>
          </a:bodyPr>
          <a:lstStyle>
            <a:lvl1pPr marL="0" indent="0">
              <a:buNone/>
              <a:defRPr sz="2050" b="1" i="0">
                <a:latin typeface="Amnesty Trade Gothic Cn" panose="020B0506040303020004" pitchFamily="34" charset="0"/>
              </a:defRPr>
            </a:lvl1pPr>
          </a:lstStyle>
          <a:p>
            <a:pPr lvl="0"/>
            <a:r>
              <a:rPr lang="en-US" dirty="0"/>
              <a:t>TITLE OF THE PRESENTATION OR DATE OR DEPARTMENT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1776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3519E53-847D-4F2A-8299-4F8CB286197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5701" y="1208673"/>
            <a:ext cx="11480598" cy="1300847"/>
          </a:xfrm>
        </p:spPr>
        <p:txBody>
          <a:bodyPr anchor="t"/>
          <a:lstStyle>
            <a:lvl1pPr algn="l">
              <a:lnSpc>
                <a:spcPct val="80000"/>
              </a:lnSpc>
              <a:defRPr sz="10500">
                <a:latin typeface="Amnesty Trade Gothic Cn" panose="020B0506040303020004" pitchFamily="34" charset="0"/>
              </a:defRPr>
            </a:lvl1pPr>
          </a:lstStyle>
          <a:p>
            <a:r>
              <a:rPr lang="en-GB" dirty="0"/>
              <a:t>TITLE OF THE SLIDE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66A3C5BE-140F-42C5-8A04-C6DC251C377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3225" y="3275215"/>
            <a:ext cx="5578564" cy="2768782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latin typeface="Amnesty Trade Gothic Light" panose="020B04030403030200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Body text large. </a:t>
            </a:r>
            <a:r>
              <a:rPr lang="en-GB" dirty="0" err="1"/>
              <a:t>Ipiciandi</a:t>
            </a:r>
            <a:r>
              <a:rPr lang="en-GB" dirty="0"/>
              <a:t> </a:t>
            </a:r>
            <a:r>
              <a:rPr lang="en-GB" dirty="0" err="1"/>
              <a:t>berenet</a:t>
            </a:r>
            <a:r>
              <a:rPr lang="en-GB" dirty="0"/>
              <a:t> </a:t>
            </a:r>
            <a:r>
              <a:rPr lang="en-GB" dirty="0" err="1"/>
              <a:t>mo</a:t>
            </a:r>
            <a:r>
              <a:rPr lang="en-GB" dirty="0"/>
              <a:t> </a:t>
            </a:r>
            <a:r>
              <a:rPr lang="en-GB" dirty="0" err="1"/>
              <a:t>voluptatet</a:t>
            </a:r>
            <a:r>
              <a:rPr lang="en-GB" dirty="0"/>
              <a:t> </a:t>
            </a:r>
            <a:r>
              <a:rPr lang="en-GB" dirty="0" err="1"/>
              <a:t>earciis</a:t>
            </a:r>
            <a:r>
              <a:rPr lang="en-GB" dirty="0"/>
              <a:t> </a:t>
            </a:r>
            <a:r>
              <a:rPr lang="en-GB" dirty="0" err="1"/>
              <a:t>andit</a:t>
            </a:r>
            <a:r>
              <a:rPr lang="en-GB" dirty="0"/>
              <a:t> </a:t>
            </a:r>
            <a:r>
              <a:rPr lang="en-GB" dirty="0" err="1"/>
              <a:t>plabore</a:t>
            </a:r>
            <a:r>
              <a:rPr lang="en-GB" dirty="0"/>
              <a:t> </a:t>
            </a:r>
            <a:r>
              <a:rPr lang="en-GB" dirty="0" err="1"/>
              <a:t>illistrum</a:t>
            </a:r>
            <a:r>
              <a:rPr lang="en-GB" dirty="0"/>
              <a:t> </a:t>
            </a:r>
            <a:r>
              <a:rPr lang="en-GB" dirty="0" err="1"/>
              <a:t>expelest</a:t>
            </a:r>
            <a:r>
              <a:rPr lang="en-GB" dirty="0"/>
              <a:t>, </a:t>
            </a:r>
            <a:r>
              <a:rPr lang="en-GB" dirty="0" err="1"/>
              <a:t>temporem</a:t>
            </a:r>
            <a:r>
              <a:rPr lang="en-GB" dirty="0"/>
              <a:t> </a:t>
            </a:r>
            <a:r>
              <a:rPr lang="en-GB" dirty="0" err="1"/>
              <a:t>velignam</a:t>
            </a:r>
            <a:r>
              <a:rPr lang="en-GB" dirty="0"/>
              <a:t> </a:t>
            </a:r>
            <a:r>
              <a:rPr lang="en-GB" dirty="0" err="1"/>
              <a:t>fuga</a:t>
            </a:r>
            <a:r>
              <a:rPr lang="en-GB" dirty="0"/>
              <a:t>. Il </a:t>
            </a:r>
            <a:r>
              <a:rPr lang="en-GB" dirty="0" err="1"/>
              <a:t>molor</a:t>
            </a:r>
            <a:r>
              <a:rPr lang="en-GB" dirty="0"/>
              <a:t> ma </a:t>
            </a:r>
            <a:r>
              <a:rPr lang="en-GB" dirty="0" err="1"/>
              <a:t>nosapeditam</a:t>
            </a:r>
            <a:r>
              <a:rPr lang="en-GB" dirty="0"/>
              <a:t> </a:t>
            </a:r>
            <a:r>
              <a:rPr lang="en-GB" dirty="0" err="1"/>
              <a:t>fugia</a:t>
            </a:r>
            <a:r>
              <a:rPr lang="en-GB" dirty="0"/>
              <a:t> </a:t>
            </a:r>
            <a:r>
              <a:rPr lang="en-GB" dirty="0" err="1"/>
              <a:t>ius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accuscidunt</a:t>
            </a:r>
            <a:r>
              <a:rPr lang="en-GB" dirty="0"/>
              <a:t> </a:t>
            </a:r>
            <a:r>
              <a:rPr lang="en-GB" dirty="0" err="1"/>
              <a:t>exeri</a:t>
            </a:r>
            <a:r>
              <a:rPr lang="en-GB" dirty="0"/>
              <a:t> in </a:t>
            </a:r>
            <a:r>
              <a:rPr lang="en-GB" dirty="0" err="1"/>
              <a:t>eiciis</a:t>
            </a:r>
            <a:r>
              <a:rPr lang="en-GB" dirty="0"/>
              <a:t> </a:t>
            </a:r>
            <a:r>
              <a:rPr lang="en-GB" dirty="0" err="1"/>
              <a:t>dolut</a:t>
            </a:r>
            <a:r>
              <a:rPr lang="en-GB" dirty="0"/>
              <a:t> </a:t>
            </a:r>
            <a:r>
              <a:rPr lang="en-GB" dirty="0" err="1"/>
              <a:t>laut</a:t>
            </a:r>
            <a:r>
              <a:rPr lang="en-GB" dirty="0"/>
              <a:t> </a:t>
            </a:r>
            <a:r>
              <a:rPr lang="en-GB" dirty="0" err="1"/>
              <a:t>eos</a:t>
            </a:r>
            <a:r>
              <a:rPr lang="en-GB" dirty="0"/>
              <a:t> </a:t>
            </a:r>
            <a:r>
              <a:rPr lang="en-GB" dirty="0" err="1"/>
              <a:t>vendem</a:t>
            </a:r>
            <a:r>
              <a:rPr lang="en-GB" dirty="0"/>
              <a:t> </a:t>
            </a:r>
            <a:r>
              <a:rPr lang="en-GB" dirty="0" err="1"/>
              <a:t>inum</a:t>
            </a:r>
            <a:r>
              <a:rPr lang="en-GB" dirty="0"/>
              <a:t> </a:t>
            </a:r>
            <a:r>
              <a:rPr lang="en-GB" dirty="0" err="1"/>
              <a:t>aspe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harcimusa</a:t>
            </a:r>
            <a:r>
              <a:rPr lang="en-GB" dirty="0"/>
              <a:t> </a:t>
            </a:r>
            <a:r>
              <a:rPr lang="en-GB" dirty="0" err="1"/>
              <a:t>cuscium</a:t>
            </a:r>
            <a:r>
              <a:rPr lang="en-GB" dirty="0"/>
              <a:t> </a:t>
            </a:r>
            <a:r>
              <a:rPr lang="en-GB" dirty="0" err="1"/>
              <a:t>eiundebit</a:t>
            </a:r>
            <a:r>
              <a:rPr lang="en-GB" dirty="0"/>
              <a:t>, </a:t>
            </a:r>
            <a:r>
              <a:rPr lang="en-GB" dirty="0" err="1"/>
              <a:t>suntota</a:t>
            </a:r>
            <a:r>
              <a:rPr lang="en-GB" dirty="0"/>
              <a:t> </a:t>
            </a:r>
            <a:r>
              <a:rPr lang="en-GB" dirty="0" err="1"/>
              <a:t>sintinv</a:t>
            </a:r>
            <a:r>
              <a:rPr lang="en-GB" dirty="0"/>
              <a:t> </a:t>
            </a:r>
            <a:r>
              <a:rPr lang="en-GB" dirty="0" err="1"/>
              <a:t>ellabo</a:t>
            </a:r>
            <a:r>
              <a:rPr lang="en-GB" dirty="0"/>
              <a:t>. </a:t>
            </a:r>
            <a:r>
              <a:rPr lang="en-GB" dirty="0" err="1"/>
              <a:t>Itate</a:t>
            </a:r>
            <a:r>
              <a:rPr lang="en-GB" dirty="0"/>
              <a:t> </a:t>
            </a:r>
            <a:r>
              <a:rPr lang="en-GB" dirty="0" err="1"/>
              <a:t>cus</a:t>
            </a:r>
            <a:r>
              <a:rPr lang="en-GB" dirty="0"/>
              <a:t> </a:t>
            </a:r>
            <a:r>
              <a:rPr lang="en-GB" dirty="0" err="1"/>
              <a:t>doluptatus</a:t>
            </a:r>
            <a:r>
              <a:rPr lang="en-GB" dirty="0"/>
              <a:t> </a:t>
            </a:r>
            <a:r>
              <a:rPr lang="en-GB" dirty="0" err="1"/>
              <a:t>quame</a:t>
            </a:r>
            <a:r>
              <a:rPr lang="en-GB" dirty="0"/>
              <a:t> et </a:t>
            </a:r>
            <a:r>
              <a:rPr lang="en-GB" dirty="0" err="1"/>
              <a:t>pos</a:t>
            </a:r>
            <a:r>
              <a:rPr lang="en-GB" dirty="0"/>
              <a:t> </a:t>
            </a:r>
            <a:r>
              <a:rPr lang="en-GB" dirty="0" err="1"/>
              <a:t>eaquo</a:t>
            </a:r>
            <a:r>
              <a:rPr lang="en-GB" dirty="0"/>
              <a:t> </a:t>
            </a:r>
            <a:r>
              <a:rPr lang="en-GB" dirty="0" err="1"/>
              <a:t>mos</a:t>
            </a:r>
            <a:r>
              <a:rPr lang="en-GB" dirty="0"/>
              <a:t> sim </a:t>
            </a:r>
            <a:r>
              <a:rPr lang="en-GB" dirty="0" err="1"/>
              <a:t>facepudi</a:t>
            </a:r>
            <a:r>
              <a:rPr lang="en-GB" dirty="0"/>
              <a:t> </a:t>
            </a:r>
            <a:r>
              <a:rPr lang="en-GB" dirty="0" err="1"/>
              <a:t>dolorum</a:t>
            </a:r>
            <a:r>
              <a:rPr lang="en-GB" dirty="0"/>
              <a:t>, sunt. </a:t>
            </a:r>
            <a:r>
              <a:rPr lang="en-GB" dirty="0" err="1"/>
              <a:t>Dolorerit</a:t>
            </a:r>
            <a:r>
              <a:rPr lang="en-GB" dirty="0"/>
              <a:t> es </a:t>
            </a:r>
            <a:r>
              <a:rPr lang="en-GB" dirty="0" err="1"/>
              <a:t>dolecus</a:t>
            </a:r>
            <a:r>
              <a:rPr lang="en-GB" dirty="0"/>
              <a:t> </a:t>
            </a:r>
            <a:r>
              <a:rPr lang="en-GB" dirty="0" err="1"/>
              <a:t>esequae</a:t>
            </a:r>
            <a:r>
              <a:rPr lang="en-GB" dirty="0"/>
              <a:t> </a:t>
            </a:r>
            <a:r>
              <a:rPr lang="en-GB" dirty="0" err="1"/>
              <a:t>quatquamet</a:t>
            </a:r>
            <a:r>
              <a:rPr lang="en-GB" dirty="0"/>
              <a:t> </a:t>
            </a:r>
            <a:r>
              <a:rPr lang="en-GB" dirty="0" err="1"/>
              <a:t>ommodit</a:t>
            </a:r>
            <a:r>
              <a:rPr lang="en-GB" dirty="0"/>
              <a:t> </a:t>
            </a:r>
            <a:r>
              <a:rPr lang="en-GB" dirty="0" err="1"/>
              <a:t>incienecto</a:t>
            </a:r>
            <a:r>
              <a:rPr lang="en-GB" dirty="0"/>
              <a:t> </a:t>
            </a:r>
            <a:r>
              <a:rPr lang="en-GB" dirty="0" err="1"/>
              <a:t>etur</a:t>
            </a:r>
            <a:r>
              <a:rPr lang="en-GB" dirty="0"/>
              <a:t>? </a:t>
            </a:r>
            <a:r>
              <a:rPr lang="en-GB" dirty="0" err="1"/>
              <a:t>Perrupt</a:t>
            </a:r>
            <a:r>
              <a:rPr lang="en-GB" dirty="0"/>
              <a:t> </a:t>
            </a:r>
            <a:r>
              <a:rPr lang="en-GB" dirty="0" err="1"/>
              <a:t>aturis</a:t>
            </a:r>
            <a:r>
              <a:rPr lang="en-GB" dirty="0"/>
              <a:t> </a:t>
            </a:r>
            <a:r>
              <a:rPr lang="en-GB" dirty="0" err="1"/>
              <a:t>volorit</a:t>
            </a:r>
            <a:r>
              <a:rPr lang="en-GB" dirty="0"/>
              <a:t>, </a:t>
            </a:r>
            <a:r>
              <a:rPr lang="en-GB" dirty="0" err="1"/>
              <a:t>inus</a:t>
            </a:r>
            <a:r>
              <a:rPr lang="en-GB" dirty="0"/>
              <a:t>, </a:t>
            </a:r>
            <a:r>
              <a:rPr lang="en-GB" dirty="0" err="1"/>
              <a:t>consequi</a:t>
            </a:r>
            <a:r>
              <a:rPr lang="en-GB" dirty="0"/>
              <a:t> </a:t>
            </a:r>
            <a:r>
              <a:rPr lang="en-GB" dirty="0" err="1"/>
              <a:t>illorem</a:t>
            </a:r>
            <a:r>
              <a:rPr lang="en-GB" dirty="0"/>
              <a:t> </a:t>
            </a:r>
            <a:r>
              <a:rPr lang="en-GB" dirty="0" err="1"/>
              <a:t>periaerem</a:t>
            </a:r>
            <a:r>
              <a:rPr lang="en-GB" dirty="0"/>
              <a:t> ad </a:t>
            </a:r>
            <a:r>
              <a:rPr lang="en-GB" dirty="0" err="1"/>
              <a:t>utem</a:t>
            </a:r>
            <a:r>
              <a:rPr lang="en-GB" dirty="0"/>
              <a:t>. Et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exerspis</a:t>
            </a:r>
            <a:r>
              <a:rPr lang="en-GB" dirty="0"/>
              <a:t> </a:t>
            </a:r>
            <a:r>
              <a:rPr lang="en-GB" dirty="0" err="1"/>
              <a:t>debis</a:t>
            </a:r>
            <a:r>
              <a:rPr lang="en-GB" dirty="0"/>
              <a:t> </a:t>
            </a:r>
            <a:r>
              <a:rPr lang="en-GB" dirty="0" err="1"/>
              <a:t>endundia</a:t>
            </a:r>
            <a:r>
              <a:rPr lang="en-GB" dirty="0"/>
              <a:t> </a:t>
            </a:r>
            <a:r>
              <a:rPr lang="en-GB" dirty="0" err="1"/>
              <a:t>sequosam</a:t>
            </a:r>
            <a:r>
              <a:rPr lang="en-GB" dirty="0"/>
              <a:t>, </a:t>
            </a:r>
            <a:r>
              <a:rPr lang="en-GB" dirty="0" err="1"/>
              <a:t>audaepra</a:t>
            </a:r>
            <a:r>
              <a:rPr lang="en-GB" dirty="0"/>
              <a:t>. </a:t>
            </a:r>
            <a:r>
              <a:rPr lang="en-GB" dirty="0" err="1"/>
              <a:t>Natem</a:t>
            </a:r>
            <a:r>
              <a:rPr lang="en-GB" dirty="0"/>
              <a:t> </a:t>
            </a:r>
            <a:r>
              <a:rPr lang="en-GB" dirty="0" err="1"/>
              <a:t>secae</a:t>
            </a:r>
            <a:r>
              <a:rPr lang="en-GB" dirty="0"/>
              <a:t> as </a:t>
            </a:r>
            <a:r>
              <a:rPr lang="en-GB" dirty="0" err="1"/>
              <a:t>si</a:t>
            </a:r>
            <a:r>
              <a:rPr lang="en-GB" dirty="0"/>
              <a:t> </a:t>
            </a:r>
            <a:r>
              <a:rPr lang="en-GB" dirty="0" err="1"/>
              <a:t>autes</a:t>
            </a:r>
            <a:r>
              <a:rPr lang="en-GB" dirty="0"/>
              <a:t> </a:t>
            </a:r>
            <a:r>
              <a:rPr lang="en-GB" dirty="0" err="1"/>
              <a:t>inciasped</a:t>
            </a:r>
            <a:r>
              <a:rPr lang="en-GB" dirty="0"/>
              <a:t> </a:t>
            </a:r>
            <a:r>
              <a:rPr lang="en-GB" dirty="0" err="1"/>
              <a:t>eumquisque</a:t>
            </a:r>
            <a:r>
              <a:rPr lang="en-GB" dirty="0"/>
              <a:t> nobis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7C491D-66B9-2AD6-D00F-FCC00CB573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02173" y="442153"/>
            <a:ext cx="1649976" cy="701240"/>
          </a:xfrm>
          <a:prstGeom prst="rect">
            <a:avLst/>
          </a:prstGeom>
        </p:spPr>
      </p:pic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97CF9F49-9BCB-1EBF-2082-44F526D3DC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9851" y="289143"/>
            <a:ext cx="7781924" cy="914400"/>
          </a:xfrm>
        </p:spPr>
        <p:txBody>
          <a:bodyPr>
            <a:normAutofit/>
          </a:bodyPr>
          <a:lstStyle>
            <a:lvl1pPr marL="0" indent="0">
              <a:buNone/>
              <a:defRPr sz="2050" b="1" i="0">
                <a:latin typeface="Amnesty Trade Gothic Cn" panose="020B0506040303020004" pitchFamily="34" charset="0"/>
              </a:defRPr>
            </a:lvl1pPr>
          </a:lstStyle>
          <a:p>
            <a:pPr lvl="0"/>
            <a:r>
              <a:rPr lang="en-US" dirty="0"/>
              <a:t>TITLE OF THE PRESENTATION OR DATE OR DEPARTMENT</a:t>
            </a: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031AE71-A6D6-B436-5080-090AFB210D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3863" y="2509838"/>
            <a:ext cx="5578475" cy="76517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Amnesty Trade Gothic Light" panose="020B0403040303020004" pitchFamily="34" charset="0"/>
              </a:defRPr>
            </a:lvl1pPr>
          </a:lstStyle>
          <a:p>
            <a:pPr lvl="0"/>
            <a:r>
              <a:rPr lang="en-GB" dirty="0"/>
              <a:t>SUB TITLE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6A53273B-C7F0-6457-0181-0766FAB48DC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59182" y="2509838"/>
            <a:ext cx="5578475" cy="76517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Amnesty Trade Gothic Light" panose="020B0403040303020004" pitchFamily="34" charset="0"/>
              </a:defRPr>
            </a:lvl1pPr>
          </a:lstStyle>
          <a:p>
            <a:pPr lvl="0"/>
            <a:r>
              <a:rPr lang="en-GB" dirty="0"/>
              <a:t>SUB TITLE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3667B7C-623D-5A3C-90D4-6ADC5BB731D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80336" y="3275013"/>
            <a:ext cx="5579113" cy="276066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Amnesty Trade Gothic Light" panose="020B0403040303020004" pitchFamily="34" charset="0"/>
              </a:defRPr>
            </a:lvl1pPr>
          </a:lstStyle>
          <a:p>
            <a:r>
              <a:rPr lang="en-GB" dirty="0"/>
              <a:t>Body text large. </a:t>
            </a:r>
            <a:r>
              <a:rPr lang="en-GB" dirty="0" err="1"/>
              <a:t>Ipiciandi</a:t>
            </a:r>
            <a:r>
              <a:rPr lang="en-GB" dirty="0"/>
              <a:t> </a:t>
            </a:r>
            <a:r>
              <a:rPr lang="en-GB" dirty="0" err="1"/>
              <a:t>berenet</a:t>
            </a:r>
            <a:r>
              <a:rPr lang="en-GB" dirty="0"/>
              <a:t> </a:t>
            </a:r>
            <a:r>
              <a:rPr lang="en-GB" dirty="0" err="1"/>
              <a:t>mo</a:t>
            </a:r>
            <a:r>
              <a:rPr lang="en-GB" dirty="0"/>
              <a:t> </a:t>
            </a:r>
            <a:r>
              <a:rPr lang="en-GB" dirty="0" err="1"/>
              <a:t>voluptatet</a:t>
            </a:r>
            <a:r>
              <a:rPr lang="en-GB" dirty="0"/>
              <a:t> </a:t>
            </a:r>
            <a:r>
              <a:rPr lang="en-GB" dirty="0" err="1"/>
              <a:t>earciis</a:t>
            </a:r>
            <a:r>
              <a:rPr lang="en-GB" dirty="0"/>
              <a:t> </a:t>
            </a:r>
            <a:r>
              <a:rPr lang="en-GB" dirty="0" err="1"/>
              <a:t>andit</a:t>
            </a:r>
            <a:r>
              <a:rPr lang="en-GB" dirty="0"/>
              <a:t> </a:t>
            </a:r>
            <a:r>
              <a:rPr lang="en-GB" dirty="0" err="1"/>
              <a:t>plabore</a:t>
            </a:r>
            <a:r>
              <a:rPr lang="en-GB" dirty="0"/>
              <a:t> </a:t>
            </a:r>
            <a:r>
              <a:rPr lang="en-GB" dirty="0" err="1"/>
              <a:t>illistrum</a:t>
            </a:r>
            <a:r>
              <a:rPr lang="en-GB" dirty="0"/>
              <a:t> </a:t>
            </a:r>
            <a:r>
              <a:rPr lang="en-GB" dirty="0" err="1"/>
              <a:t>expelest</a:t>
            </a:r>
            <a:r>
              <a:rPr lang="en-GB" dirty="0"/>
              <a:t>, </a:t>
            </a:r>
            <a:r>
              <a:rPr lang="en-GB" dirty="0" err="1"/>
              <a:t>temporem</a:t>
            </a:r>
            <a:r>
              <a:rPr lang="en-GB" dirty="0"/>
              <a:t> </a:t>
            </a:r>
            <a:r>
              <a:rPr lang="en-GB" dirty="0" err="1"/>
              <a:t>velignam</a:t>
            </a:r>
            <a:r>
              <a:rPr lang="en-GB" dirty="0"/>
              <a:t> </a:t>
            </a:r>
            <a:r>
              <a:rPr lang="en-GB" dirty="0" err="1"/>
              <a:t>fuga</a:t>
            </a:r>
            <a:r>
              <a:rPr lang="en-GB" dirty="0"/>
              <a:t>. Il </a:t>
            </a:r>
            <a:r>
              <a:rPr lang="en-GB" dirty="0" err="1"/>
              <a:t>molor</a:t>
            </a:r>
            <a:r>
              <a:rPr lang="en-GB" dirty="0"/>
              <a:t> ma </a:t>
            </a:r>
            <a:r>
              <a:rPr lang="en-GB" dirty="0" err="1"/>
              <a:t>nosapeditam</a:t>
            </a:r>
            <a:r>
              <a:rPr lang="en-GB" dirty="0"/>
              <a:t> </a:t>
            </a:r>
            <a:r>
              <a:rPr lang="en-GB" dirty="0" err="1"/>
              <a:t>fugia</a:t>
            </a:r>
            <a:r>
              <a:rPr lang="en-GB" dirty="0"/>
              <a:t> </a:t>
            </a:r>
            <a:r>
              <a:rPr lang="en-GB" dirty="0" err="1"/>
              <a:t>ius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accuscidunt</a:t>
            </a:r>
            <a:r>
              <a:rPr lang="en-GB" dirty="0"/>
              <a:t> </a:t>
            </a:r>
            <a:r>
              <a:rPr lang="en-GB" dirty="0" err="1"/>
              <a:t>exeri</a:t>
            </a:r>
            <a:r>
              <a:rPr lang="en-GB" dirty="0"/>
              <a:t> in </a:t>
            </a:r>
            <a:r>
              <a:rPr lang="en-GB" dirty="0" err="1"/>
              <a:t>eiciis</a:t>
            </a:r>
            <a:r>
              <a:rPr lang="en-GB" dirty="0"/>
              <a:t> </a:t>
            </a:r>
            <a:r>
              <a:rPr lang="en-GB" dirty="0" err="1"/>
              <a:t>dolut</a:t>
            </a:r>
            <a:r>
              <a:rPr lang="en-GB" dirty="0"/>
              <a:t> </a:t>
            </a:r>
            <a:r>
              <a:rPr lang="en-GB" dirty="0" err="1"/>
              <a:t>laut</a:t>
            </a:r>
            <a:r>
              <a:rPr lang="en-GB" dirty="0"/>
              <a:t> </a:t>
            </a:r>
            <a:r>
              <a:rPr lang="en-GB" dirty="0" err="1"/>
              <a:t>eos</a:t>
            </a:r>
            <a:r>
              <a:rPr lang="en-GB" dirty="0"/>
              <a:t> </a:t>
            </a:r>
            <a:r>
              <a:rPr lang="en-GB" dirty="0" err="1"/>
              <a:t>vendem</a:t>
            </a:r>
            <a:r>
              <a:rPr lang="en-GB" dirty="0"/>
              <a:t> </a:t>
            </a:r>
            <a:r>
              <a:rPr lang="en-GB" dirty="0" err="1"/>
              <a:t>inum</a:t>
            </a:r>
            <a:r>
              <a:rPr lang="en-GB" dirty="0"/>
              <a:t> </a:t>
            </a:r>
            <a:r>
              <a:rPr lang="en-GB" dirty="0" err="1"/>
              <a:t>aspe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harcimusa</a:t>
            </a:r>
            <a:r>
              <a:rPr lang="en-GB" dirty="0"/>
              <a:t> </a:t>
            </a:r>
            <a:r>
              <a:rPr lang="en-GB" dirty="0" err="1"/>
              <a:t>cuscium</a:t>
            </a:r>
            <a:r>
              <a:rPr lang="en-GB" dirty="0"/>
              <a:t> </a:t>
            </a:r>
            <a:r>
              <a:rPr lang="en-GB" dirty="0" err="1"/>
              <a:t>eiundebit</a:t>
            </a:r>
            <a:r>
              <a:rPr lang="en-GB" dirty="0"/>
              <a:t>, </a:t>
            </a:r>
            <a:r>
              <a:rPr lang="en-GB" dirty="0" err="1"/>
              <a:t>suntota</a:t>
            </a:r>
            <a:r>
              <a:rPr lang="en-GB" dirty="0"/>
              <a:t> </a:t>
            </a:r>
            <a:r>
              <a:rPr lang="en-GB" dirty="0" err="1"/>
              <a:t>sintinv</a:t>
            </a:r>
            <a:r>
              <a:rPr lang="en-GB" dirty="0"/>
              <a:t> </a:t>
            </a:r>
            <a:r>
              <a:rPr lang="en-GB" dirty="0" err="1"/>
              <a:t>ellabo</a:t>
            </a:r>
            <a:r>
              <a:rPr lang="en-GB" dirty="0"/>
              <a:t>. </a:t>
            </a:r>
            <a:r>
              <a:rPr lang="en-GB" dirty="0" err="1"/>
              <a:t>Itate</a:t>
            </a:r>
            <a:r>
              <a:rPr lang="en-GB" dirty="0"/>
              <a:t> </a:t>
            </a:r>
            <a:r>
              <a:rPr lang="en-GB" dirty="0" err="1"/>
              <a:t>cus</a:t>
            </a:r>
            <a:r>
              <a:rPr lang="en-GB" dirty="0"/>
              <a:t> </a:t>
            </a:r>
            <a:r>
              <a:rPr lang="en-GB" dirty="0" err="1"/>
              <a:t>doluptatus</a:t>
            </a:r>
            <a:r>
              <a:rPr lang="en-GB" dirty="0"/>
              <a:t> </a:t>
            </a:r>
            <a:r>
              <a:rPr lang="en-GB" dirty="0" err="1"/>
              <a:t>quame</a:t>
            </a:r>
            <a:r>
              <a:rPr lang="en-GB" dirty="0"/>
              <a:t> et </a:t>
            </a:r>
            <a:r>
              <a:rPr lang="en-GB" dirty="0" err="1"/>
              <a:t>pos</a:t>
            </a:r>
            <a:r>
              <a:rPr lang="en-GB" dirty="0"/>
              <a:t> </a:t>
            </a:r>
            <a:r>
              <a:rPr lang="en-GB" dirty="0" err="1"/>
              <a:t>eaquo</a:t>
            </a:r>
            <a:r>
              <a:rPr lang="en-GB" dirty="0"/>
              <a:t> </a:t>
            </a:r>
            <a:r>
              <a:rPr lang="en-GB" dirty="0" err="1"/>
              <a:t>mos</a:t>
            </a:r>
            <a:r>
              <a:rPr lang="en-GB" dirty="0"/>
              <a:t> sim </a:t>
            </a:r>
            <a:r>
              <a:rPr lang="en-GB" dirty="0" err="1"/>
              <a:t>facepudi</a:t>
            </a:r>
            <a:r>
              <a:rPr lang="en-GB" dirty="0"/>
              <a:t> </a:t>
            </a:r>
            <a:r>
              <a:rPr lang="en-GB" dirty="0" err="1"/>
              <a:t>dolorum</a:t>
            </a:r>
            <a:r>
              <a:rPr lang="en-GB" dirty="0"/>
              <a:t>, sunt. </a:t>
            </a:r>
            <a:r>
              <a:rPr lang="en-GB" dirty="0" err="1"/>
              <a:t>Dolorerit</a:t>
            </a:r>
            <a:r>
              <a:rPr lang="en-GB" dirty="0"/>
              <a:t> es </a:t>
            </a:r>
            <a:r>
              <a:rPr lang="en-GB" dirty="0" err="1"/>
              <a:t>dolecus</a:t>
            </a:r>
            <a:r>
              <a:rPr lang="en-GB" dirty="0"/>
              <a:t> </a:t>
            </a:r>
            <a:r>
              <a:rPr lang="en-GB" dirty="0" err="1"/>
              <a:t>esequae</a:t>
            </a:r>
            <a:r>
              <a:rPr lang="en-GB" dirty="0"/>
              <a:t> </a:t>
            </a:r>
            <a:r>
              <a:rPr lang="en-GB" dirty="0" err="1"/>
              <a:t>quatquamet</a:t>
            </a:r>
            <a:r>
              <a:rPr lang="en-GB" dirty="0"/>
              <a:t> </a:t>
            </a:r>
            <a:r>
              <a:rPr lang="en-GB" dirty="0" err="1"/>
              <a:t>ommodit</a:t>
            </a:r>
            <a:r>
              <a:rPr lang="en-GB" dirty="0"/>
              <a:t> </a:t>
            </a:r>
            <a:r>
              <a:rPr lang="en-GB" dirty="0" err="1"/>
              <a:t>incienecto</a:t>
            </a:r>
            <a:r>
              <a:rPr lang="en-GB" dirty="0"/>
              <a:t> </a:t>
            </a:r>
            <a:r>
              <a:rPr lang="en-GB" dirty="0" err="1"/>
              <a:t>etur</a:t>
            </a:r>
            <a:r>
              <a:rPr lang="en-GB" dirty="0"/>
              <a:t>? </a:t>
            </a:r>
            <a:r>
              <a:rPr lang="en-GB" dirty="0" err="1"/>
              <a:t>Perrupt</a:t>
            </a:r>
            <a:r>
              <a:rPr lang="en-GB" dirty="0"/>
              <a:t> </a:t>
            </a:r>
            <a:r>
              <a:rPr lang="en-GB" dirty="0" err="1"/>
              <a:t>aturis</a:t>
            </a:r>
            <a:r>
              <a:rPr lang="en-GB" dirty="0"/>
              <a:t> </a:t>
            </a:r>
            <a:r>
              <a:rPr lang="en-GB" dirty="0" err="1"/>
              <a:t>volorit</a:t>
            </a:r>
            <a:r>
              <a:rPr lang="en-GB" dirty="0"/>
              <a:t>, </a:t>
            </a:r>
            <a:r>
              <a:rPr lang="en-GB" dirty="0" err="1"/>
              <a:t>inus</a:t>
            </a:r>
            <a:r>
              <a:rPr lang="en-GB" dirty="0"/>
              <a:t>, </a:t>
            </a:r>
            <a:r>
              <a:rPr lang="en-GB" dirty="0" err="1"/>
              <a:t>consequi</a:t>
            </a:r>
            <a:r>
              <a:rPr lang="en-GB" dirty="0"/>
              <a:t> </a:t>
            </a:r>
            <a:r>
              <a:rPr lang="en-GB" dirty="0" err="1"/>
              <a:t>illorem</a:t>
            </a:r>
            <a:r>
              <a:rPr lang="en-GB" dirty="0"/>
              <a:t> </a:t>
            </a:r>
            <a:r>
              <a:rPr lang="en-GB" dirty="0" err="1"/>
              <a:t>periaerem</a:t>
            </a:r>
            <a:r>
              <a:rPr lang="en-GB" dirty="0"/>
              <a:t> ad </a:t>
            </a:r>
            <a:r>
              <a:rPr lang="en-GB" dirty="0" err="1"/>
              <a:t>utem</a:t>
            </a:r>
            <a:r>
              <a:rPr lang="en-GB" dirty="0"/>
              <a:t>. Et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exerspis</a:t>
            </a:r>
            <a:r>
              <a:rPr lang="en-GB" dirty="0"/>
              <a:t> </a:t>
            </a:r>
            <a:r>
              <a:rPr lang="en-GB" dirty="0" err="1"/>
              <a:t>debis</a:t>
            </a:r>
            <a:r>
              <a:rPr lang="en-GB" dirty="0"/>
              <a:t> </a:t>
            </a:r>
            <a:r>
              <a:rPr lang="en-GB" dirty="0" err="1"/>
              <a:t>endundia</a:t>
            </a:r>
            <a:r>
              <a:rPr lang="en-GB" dirty="0"/>
              <a:t> </a:t>
            </a:r>
            <a:r>
              <a:rPr lang="en-GB" dirty="0" err="1"/>
              <a:t>sequosam</a:t>
            </a:r>
            <a:r>
              <a:rPr lang="en-GB" dirty="0"/>
              <a:t>, </a:t>
            </a:r>
            <a:r>
              <a:rPr lang="en-GB" dirty="0" err="1"/>
              <a:t>audaepra</a:t>
            </a:r>
            <a:r>
              <a:rPr lang="en-GB" dirty="0"/>
              <a:t>. </a:t>
            </a:r>
            <a:r>
              <a:rPr lang="en-GB" dirty="0" err="1"/>
              <a:t>Natem</a:t>
            </a:r>
            <a:r>
              <a:rPr lang="en-GB" dirty="0"/>
              <a:t> </a:t>
            </a:r>
            <a:r>
              <a:rPr lang="en-GB" dirty="0" err="1"/>
              <a:t>secae</a:t>
            </a:r>
            <a:r>
              <a:rPr lang="en-GB" dirty="0"/>
              <a:t> as </a:t>
            </a:r>
            <a:r>
              <a:rPr lang="en-GB" dirty="0" err="1"/>
              <a:t>si</a:t>
            </a:r>
            <a:r>
              <a:rPr lang="en-GB" dirty="0"/>
              <a:t> </a:t>
            </a:r>
            <a:r>
              <a:rPr lang="en-GB" dirty="0" err="1"/>
              <a:t>autes</a:t>
            </a:r>
            <a:r>
              <a:rPr lang="en-GB" dirty="0"/>
              <a:t> </a:t>
            </a:r>
            <a:r>
              <a:rPr lang="en-GB" dirty="0" err="1"/>
              <a:t>inciasped</a:t>
            </a:r>
            <a:r>
              <a:rPr lang="en-GB" dirty="0"/>
              <a:t> </a:t>
            </a:r>
            <a:r>
              <a:rPr lang="en-GB" dirty="0" err="1"/>
              <a:t>eumquisque</a:t>
            </a:r>
            <a:r>
              <a:rPr lang="en-GB" dirty="0"/>
              <a:t> nobis</a:t>
            </a:r>
          </a:p>
        </p:txBody>
      </p:sp>
    </p:spTree>
    <p:extLst>
      <p:ext uri="{BB962C8B-B14F-4D97-AF65-F5344CB8AC3E}">
        <p14:creationId xmlns:p14="http://schemas.microsoft.com/office/powerpoint/2010/main" val="148637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0150CD-ABD1-4969-BBF3-88CB8512A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103" y="1238766"/>
            <a:ext cx="11527278" cy="8381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HERE TO EDIT TITLE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DD2BFD-CF6E-4DB6-A0A1-9E8B661712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2360" y="1881727"/>
            <a:ext cx="11527277" cy="4112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4682514-BAD8-4E62-B468-0E62E762B15F}"/>
              </a:ext>
            </a:extLst>
          </p:cNvPr>
          <p:cNvSpPr/>
          <p:nvPr userDrawn="1"/>
        </p:nvSpPr>
        <p:spPr>
          <a:xfrm>
            <a:off x="543185" y="851896"/>
            <a:ext cx="1618124" cy="22383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8859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b="1" kern="1200">
          <a:solidFill>
            <a:schemeClr val="tx1"/>
          </a:solidFill>
          <a:latin typeface="Amnesty Trade Gothic Cn" panose="020B05060403030200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mnesty Trade Gothic" panose="020B05030403030200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mnesty Trade Gothic" panose="020B05030403030200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mnesty Trade Gothic" panose="020B05030403030200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Amnesty Trade Gothic" panose="020B05030403030200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Amnesty Trade Gothic" panose="020B05030403030200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0150CD-ABD1-4969-BBF3-88CB8512A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103" y="1238766"/>
            <a:ext cx="11527278" cy="8381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HERE TO EDIT TITLE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DD2BFD-CF6E-4DB6-A0A1-9E8B661712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2360" y="1881727"/>
            <a:ext cx="11527277" cy="4112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4682514-BAD8-4E62-B468-0E62E762B15F}"/>
              </a:ext>
            </a:extLst>
          </p:cNvPr>
          <p:cNvSpPr/>
          <p:nvPr userDrawn="1"/>
        </p:nvSpPr>
        <p:spPr>
          <a:xfrm>
            <a:off x="543185" y="851896"/>
            <a:ext cx="1618124" cy="22383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025376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b="1" kern="1200">
          <a:solidFill>
            <a:schemeClr val="tx1"/>
          </a:solidFill>
          <a:latin typeface="Amnesty Trade Gothic Cn" panose="020B05060403030200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mnesty Trade Gothic" panose="020B05030403030200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mnesty Trade Gothic" panose="020B05030403030200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mnesty Trade Gothic" panose="020B05030403030200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Amnesty Trade Gothic" panose="020B05030403030200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Amnesty Trade Gothic" panose="020B05030403030200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C14B59-2356-A603-064F-EF3BAF5A73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EF8FB48-FB06-3685-CF7C-BC6F3612C1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8078" y="244517"/>
            <a:ext cx="10066207" cy="1045664"/>
          </a:xfrm>
        </p:spPr>
        <p:txBody>
          <a:bodyPr>
            <a:normAutofit/>
          </a:bodyPr>
          <a:lstStyle/>
          <a:p>
            <a:r>
              <a:rPr lang="nl-NL" b="1" i="0" noProof="0" dirty="0">
                <a:effectLst/>
              </a:rPr>
              <a:t>Tweede Kamer, Technische briefing Risicoprofilering bij handhaving 22 mei 2025</a:t>
            </a:r>
          </a:p>
          <a:p>
            <a:endParaRPr lang="nl-NL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BA6401C-6C01-F9D5-4C8E-54522BA5E0A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br>
              <a:rPr lang="nl-NL" sz="9600" noProof="0" dirty="0"/>
            </a:br>
            <a:r>
              <a:rPr lang="nl-NL" sz="6000" noProof="0" dirty="0"/>
              <a:t>Risicoprofilering is risicovol: enkele prangende kwesties</a:t>
            </a:r>
          </a:p>
        </p:txBody>
      </p:sp>
    </p:spTree>
    <p:extLst>
      <p:ext uri="{BB962C8B-B14F-4D97-AF65-F5344CB8AC3E}">
        <p14:creationId xmlns:p14="http://schemas.microsoft.com/office/powerpoint/2010/main" val="3969434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55428B-E22C-BBDE-2FF4-B3478F766E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D82811B-3364-CC8F-8222-4A7CDD9E99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5701" y="1208673"/>
            <a:ext cx="6395937" cy="5133390"/>
          </a:xfrm>
        </p:spPr>
        <p:txBody>
          <a:bodyPr/>
          <a:lstStyle/>
          <a:p>
            <a:r>
              <a:rPr lang="nl-NL" sz="6000" noProof="0" dirty="0"/>
              <a:t>RISICOPROFILERING</a:t>
            </a:r>
            <a:br>
              <a:rPr lang="nl-NL" sz="4000" noProof="0" dirty="0"/>
            </a:br>
            <a:br>
              <a:rPr lang="nl-NL" sz="4000" noProof="0" dirty="0"/>
            </a:br>
            <a:r>
              <a:rPr lang="nl-NL" sz="3200" b="0" noProof="0" dirty="0"/>
              <a:t>fraude- en criminaliteitsbestrijding</a:t>
            </a:r>
            <a:br>
              <a:rPr lang="nl-NL" sz="3200" b="0" noProof="0" dirty="0"/>
            </a:br>
            <a:r>
              <a:rPr lang="nl-NL" sz="2400" b="0" noProof="0" dirty="0"/>
              <a:t>(</a:t>
            </a:r>
            <a:r>
              <a:rPr lang="nl-NL" sz="2400" b="0" dirty="0"/>
              <a:t>niet </a:t>
            </a:r>
            <a:r>
              <a:rPr lang="nl-NL" sz="2400" b="0" noProof="0" dirty="0"/>
              <a:t>hulpverlening of ondersteuning)</a:t>
            </a:r>
            <a:br>
              <a:rPr lang="nl-NL" sz="3200" b="0" noProof="0" dirty="0"/>
            </a:br>
            <a:br>
              <a:rPr lang="nl-NL" sz="3200" b="0" noProof="0" dirty="0"/>
            </a:br>
            <a:r>
              <a:rPr lang="nl-NL" sz="3200" b="0" noProof="0" dirty="0"/>
              <a:t>potentiële normovertreders</a:t>
            </a:r>
            <a:br>
              <a:rPr lang="nl-NL" sz="3200" b="0" noProof="0" dirty="0"/>
            </a:br>
            <a:br>
              <a:rPr lang="nl-NL" sz="3200" b="0" noProof="0" dirty="0"/>
            </a:br>
            <a:r>
              <a:rPr lang="nl-NL" sz="3200" b="0" noProof="0" dirty="0"/>
              <a:t>vaak (deels) geautomatiseerd</a:t>
            </a:r>
            <a:br>
              <a:rPr lang="nl-NL" sz="3200" b="0" noProof="0" dirty="0"/>
            </a:br>
            <a:br>
              <a:rPr lang="nl-NL" sz="3200" b="0" noProof="0" dirty="0"/>
            </a:br>
            <a:r>
              <a:rPr lang="nl-NL" sz="3200" b="0" noProof="0" dirty="0"/>
              <a:t>t.b.v. beslissing door mens</a:t>
            </a:r>
            <a:br>
              <a:rPr lang="nl-NL" sz="4000" noProof="0" dirty="0"/>
            </a:br>
            <a:br>
              <a:rPr lang="nl-NL" sz="4000" noProof="0" dirty="0"/>
            </a:br>
            <a:br>
              <a:rPr lang="nl-NL" sz="4000" noProof="0" dirty="0"/>
            </a:br>
            <a:br>
              <a:rPr lang="nl-NL" sz="4000" noProof="0" dirty="0"/>
            </a:br>
            <a:br>
              <a:rPr lang="nl-NL" sz="4000" noProof="0" dirty="0"/>
            </a:br>
            <a:br>
              <a:rPr lang="nl-NL" sz="4000" noProof="0" dirty="0"/>
            </a:br>
            <a:br>
              <a:rPr lang="nl-NL" sz="4000" noProof="0" dirty="0"/>
            </a:br>
            <a:br>
              <a:rPr lang="nl-NL" sz="4000" noProof="0" dirty="0"/>
            </a:br>
            <a:br>
              <a:rPr lang="nl-NL" sz="4000" noProof="0" dirty="0"/>
            </a:br>
            <a:br>
              <a:rPr lang="nl-NL" sz="4000" noProof="0" dirty="0"/>
            </a:br>
            <a:br>
              <a:rPr lang="nl-NL" sz="4000" noProof="0" dirty="0"/>
            </a:br>
            <a:br>
              <a:rPr lang="nl-NL" sz="4000" noProof="0" dirty="0"/>
            </a:br>
            <a:br>
              <a:rPr lang="nl-NL" sz="4000" noProof="0" dirty="0"/>
            </a:br>
            <a:br>
              <a:rPr lang="nl-NL" sz="4000" noProof="0" dirty="0"/>
            </a:br>
            <a:endParaRPr lang="nl-NL" sz="4000" noProof="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423180-46D0-14E2-891E-C7A812C761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noProof="0" dirty="0"/>
              <a:t>Risicoprofilering is risicovol: Enkele prangende kwesties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5AF7328-F637-1FEF-5C5B-2326F0B6FB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4471" y="1682616"/>
            <a:ext cx="4871828" cy="4886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0608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43448D-59A8-20F7-5C73-89A97611F2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C1FFAB5-94A1-0B16-6A26-897AE26497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5701" y="1208673"/>
            <a:ext cx="7549703" cy="4208730"/>
          </a:xfrm>
        </p:spPr>
        <p:txBody>
          <a:bodyPr anchor="t">
            <a:normAutofit/>
          </a:bodyPr>
          <a:lstStyle/>
          <a:p>
            <a:r>
              <a:rPr lang="nl-NL" sz="6000" noProof="0" dirty="0"/>
              <a:t>“EFFECTIVITEIT”</a:t>
            </a:r>
            <a:br>
              <a:rPr lang="nl-NL" sz="2600" noProof="0" dirty="0"/>
            </a:br>
            <a:br>
              <a:rPr lang="nl-NL" sz="2600" noProof="0" dirty="0"/>
            </a:br>
            <a:br>
              <a:rPr lang="nl-NL" sz="2600" noProof="0" dirty="0"/>
            </a:br>
            <a:br>
              <a:rPr lang="nl-NL" sz="2600" noProof="0" dirty="0"/>
            </a:br>
            <a:endParaRPr lang="nl-NL" sz="2600" noProof="0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3AD1650C-064D-587C-DC39-98B2968FB3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3225" y="2004164"/>
            <a:ext cx="7482179" cy="4564693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nl-NL" sz="3200" noProof="0" dirty="0"/>
          </a:p>
          <a:p>
            <a:r>
              <a:rPr lang="nl-NL" sz="3200" noProof="0" dirty="0">
                <a:latin typeface="Amnesty Trade Gothic Cn" panose="020B0506040303020004" pitchFamily="34" charset="0"/>
              </a:rPr>
              <a:t>onbewezen claims</a:t>
            </a:r>
          </a:p>
          <a:p>
            <a:r>
              <a:rPr lang="nl-NL" sz="3200" noProof="0" dirty="0">
                <a:latin typeface="Amnesty Trade Gothic Cn" panose="020B0506040303020004" pitchFamily="34" charset="0"/>
              </a:rPr>
              <a:t>hogere kans ≠ effectiviteit</a:t>
            </a:r>
          </a:p>
          <a:p>
            <a:r>
              <a:rPr lang="nl-NL" sz="3200" noProof="0" dirty="0">
                <a:latin typeface="Amnesty Trade Gothic Cn" panose="020B0506040303020004" pitchFamily="34" charset="0"/>
              </a:rPr>
              <a:t>correlatie is geen rechtvaardiging,</a:t>
            </a:r>
          </a:p>
          <a:p>
            <a:r>
              <a:rPr lang="nl-NL" sz="3200" noProof="0" dirty="0">
                <a:latin typeface="Amnesty Trade Gothic Cn" panose="020B0506040303020004" pitchFamily="34" charset="0"/>
              </a:rPr>
              <a:t>maar vergroot structurele discriminatie</a:t>
            </a:r>
            <a:br>
              <a:rPr lang="nl-NL" sz="3200" noProof="0" dirty="0">
                <a:latin typeface="Amnesty Trade Gothic Cn" panose="020B0506040303020004" pitchFamily="34" charset="0"/>
              </a:rPr>
            </a:br>
            <a:endParaRPr lang="nl-NL" sz="3200" noProof="0" dirty="0">
              <a:latin typeface="Amnesty Trade Gothic Cn" panose="020B0506040303020004" pitchFamily="34" charset="0"/>
            </a:endParaRPr>
          </a:p>
          <a:p>
            <a:br>
              <a:rPr lang="nl-NL" sz="3200" noProof="0" dirty="0">
                <a:latin typeface="Amnesty Trade Gothic Cn" panose="020B0506040303020004" pitchFamily="34" charset="0"/>
              </a:rPr>
            </a:br>
            <a:br>
              <a:rPr lang="nl-NL" sz="3200" noProof="0" dirty="0"/>
            </a:br>
            <a:endParaRPr lang="nl-NL" sz="3200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B2E90A-6D47-26F4-1B7F-40162FB8EC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9851" y="289143"/>
            <a:ext cx="7781924" cy="914400"/>
          </a:xfrm>
        </p:spPr>
        <p:txBody>
          <a:bodyPr>
            <a:normAutofit/>
          </a:bodyPr>
          <a:lstStyle/>
          <a:p>
            <a:r>
              <a:rPr lang="nl-NL" noProof="0" dirty="0"/>
              <a:t>Risicoprofilering is risicovol: enkele prangende kwesties</a:t>
            </a:r>
          </a:p>
        </p:txBody>
      </p:sp>
      <p:pic>
        <p:nvPicPr>
          <p:cNvPr id="7" name="Tijdelijke aanduiding voor afbeelding 6" descr="Afbeelding met Menselijk gezicht, persoon, kleding, schermopname&#10;&#10;Door AI gegenereerde inhoud is mogelijk onjuist.">
            <a:extLst>
              <a:ext uri="{FF2B5EF4-FFF2-40B4-BE49-F238E27FC236}">
                <a16:creationId xmlns:a16="http://schemas.microsoft.com/office/drawing/2014/main" id="{AB890FF7-F407-38B2-93ED-BFB62D10BAC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2675" y="1436838"/>
            <a:ext cx="3086100" cy="4972050"/>
          </a:xfrm>
        </p:spPr>
      </p:pic>
    </p:spTree>
    <p:extLst>
      <p:ext uri="{BB962C8B-B14F-4D97-AF65-F5344CB8AC3E}">
        <p14:creationId xmlns:p14="http://schemas.microsoft.com/office/powerpoint/2010/main" val="30789973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5F8933-DA54-7764-1338-7B79F442F6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DC477C5-1D4F-A1B1-5848-BA79E9B4F7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5701" y="1208673"/>
            <a:ext cx="7549703" cy="4208730"/>
          </a:xfrm>
        </p:spPr>
        <p:txBody>
          <a:bodyPr anchor="t">
            <a:normAutofit/>
          </a:bodyPr>
          <a:lstStyle/>
          <a:p>
            <a:r>
              <a:rPr lang="nl-NL" sz="6000" noProof="0" dirty="0"/>
              <a:t>INDIRECTE DISCRIMINATIE</a:t>
            </a:r>
            <a:br>
              <a:rPr lang="nl-NL" sz="2600" noProof="0" dirty="0"/>
            </a:br>
            <a:br>
              <a:rPr lang="nl-NL" sz="2600" noProof="0" dirty="0"/>
            </a:br>
            <a:br>
              <a:rPr lang="nl-NL" sz="2600" noProof="0" dirty="0"/>
            </a:br>
            <a:br>
              <a:rPr lang="nl-NL" sz="2600" noProof="0" dirty="0"/>
            </a:br>
            <a:endParaRPr lang="nl-NL" sz="2600" noProof="0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0DCCB763-48BB-4BBC-36EA-619AC8BEE6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3226" y="2004164"/>
            <a:ext cx="6378408" cy="4564693"/>
          </a:xfrm>
        </p:spPr>
        <p:txBody>
          <a:bodyPr/>
          <a:lstStyle/>
          <a:p>
            <a:r>
              <a:rPr lang="nl-NL" sz="3200" noProof="0" dirty="0">
                <a:latin typeface="Amnesty Trade Gothic Cn" panose="020B0506040303020004" pitchFamily="34" charset="0"/>
              </a:rPr>
              <a:t>groot ‘ongezien’ probleem, </a:t>
            </a:r>
          </a:p>
          <a:p>
            <a:r>
              <a:rPr lang="nl-NL" sz="3200" noProof="0" dirty="0">
                <a:latin typeface="Amnesty Trade Gothic Cn" panose="020B0506040303020004" pitchFamily="34" charset="0"/>
              </a:rPr>
              <a:t>met reële schade </a:t>
            </a:r>
            <a:br>
              <a:rPr lang="nl-NL" sz="3200" noProof="0" dirty="0"/>
            </a:br>
            <a:endParaRPr lang="nl-NL" sz="3200" noProof="0" dirty="0">
              <a:latin typeface="Amnesty Trade Gothic Cn" panose="020B0506040303020004" pitchFamily="34" charset="0"/>
            </a:endParaRPr>
          </a:p>
          <a:p>
            <a:r>
              <a:rPr lang="nl-NL" sz="3200" noProof="0" dirty="0">
                <a:latin typeface="Amnesty Trade Gothic Cn" panose="020B0506040303020004" pitchFamily="34" charset="0"/>
              </a:rPr>
              <a:t>nee, tenzij</a:t>
            </a:r>
            <a:br>
              <a:rPr lang="nl-NL" sz="3200" noProof="0" dirty="0">
                <a:latin typeface="Amnesty Trade Gothic Cn" panose="020B0506040303020004" pitchFamily="34" charset="0"/>
              </a:rPr>
            </a:br>
            <a:endParaRPr lang="nl-NL" sz="3200" noProof="0" dirty="0">
              <a:latin typeface="Amnesty Trade Gothic Cn" panose="020B0506040303020004" pitchFamily="34" charset="0"/>
            </a:endParaRPr>
          </a:p>
          <a:p>
            <a:r>
              <a:rPr lang="nl-NL" sz="3200" dirty="0">
                <a:latin typeface="Amnesty Trade Gothic Cn" panose="020B0506040303020004" pitchFamily="34" charset="0"/>
              </a:rPr>
              <a:t>voer G</a:t>
            </a:r>
            <a:r>
              <a:rPr lang="nl-NL" sz="3200" noProof="0" dirty="0" err="1">
                <a:latin typeface="Amnesty Trade Gothic Cn" panose="020B0506040303020004" pitchFamily="34" charset="0"/>
              </a:rPr>
              <a:t>elijkheidsplicht</a:t>
            </a:r>
            <a:r>
              <a:rPr lang="nl-NL" sz="3200" noProof="0" dirty="0">
                <a:latin typeface="Amnesty Trade Gothic Cn" panose="020B0506040303020004" pitchFamily="34" charset="0"/>
              </a:rPr>
              <a:t> Publieke Sector in</a:t>
            </a:r>
            <a:br>
              <a:rPr lang="nl-NL" sz="3200" noProof="0" dirty="0">
                <a:latin typeface="Amnesty Trade Gothic Cn" panose="020B0506040303020004" pitchFamily="34" charset="0"/>
              </a:rPr>
            </a:br>
            <a:r>
              <a:rPr lang="nl-NL" sz="3200" noProof="0" dirty="0">
                <a:latin typeface="Amnesty Trade Gothic Cn" panose="020B0506040303020004" pitchFamily="34" charset="0"/>
              </a:rPr>
              <a:t>(GPS)</a:t>
            </a:r>
          </a:p>
          <a:p>
            <a:br>
              <a:rPr lang="nl-NL" sz="3200" noProof="0" dirty="0"/>
            </a:br>
            <a:br>
              <a:rPr lang="nl-NL" sz="3200" noProof="0" dirty="0"/>
            </a:br>
            <a:endParaRPr lang="nl-NL" sz="3200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CB3FCC-E6BB-7D84-3FA5-47AF183B9F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9851" y="289143"/>
            <a:ext cx="7781924" cy="914400"/>
          </a:xfrm>
        </p:spPr>
        <p:txBody>
          <a:bodyPr>
            <a:normAutofit/>
          </a:bodyPr>
          <a:lstStyle/>
          <a:p>
            <a:r>
              <a:rPr lang="nl-NL" noProof="0" dirty="0"/>
              <a:t>Risicoprofilering is risicovol: enkele prangende kwesties</a:t>
            </a:r>
          </a:p>
        </p:txBody>
      </p:sp>
      <p:pic>
        <p:nvPicPr>
          <p:cNvPr id="35" name="Afbeelding 34" descr="Afbeelding met tekst, kleding, Menselijk gezicht, persoon&#10;&#10;Door AI gegenereerde inhoud is mogelijk onjuist.">
            <a:extLst>
              <a:ext uri="{FF2B5EF4-FFF2-40B4-BE49-F238E27FC236}">
                <a16:creationId xmlns:a16="http://schemas.microsoft.com/office/drawing/2014/main" id="{B0BAA905-871E-8545-AE10-A0D6C27BE9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557" y="2004164"/>
            <a:ext cx="4577217" cy="4577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7319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F32D48-50AE-1B47-7095-04C7DA51E4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8C982A2-93EF-E559-DC71-6373D1928E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5701" y="1208673"/>
            <a:ext cx="7549703" cy="4208730"/>
          </a:xfrm>
        </p:spPr>
        <p:txBody>
          <a:bodyPr anchor="t">
            <a:normAutofit/>
          </a:bodyPr>
          <a:lstStyle/>
          <a:p>
            <a:r>
              <a:rPr lang="nl-NL" sz="6000" noProof="0" dirty="0"/>
              <a:t>SOCIALE STATUS</a:t>
            </a:r>
            <a:br>
              <a:rPr lang="nl-NL" sz="2600" noProof="0" dirty="0"/>
            </a:br>
            <a:br>
              <a:rPr lang="nl-NL" sz="2600" noProof="0" dirty="0"/>
            </a:br>
            <a:br>
              <a:rPr lang="nl-NL" sz="2600" noProof="0" dirty="0"/>
            </a:br>
            <a:br>
              <a:rPr lang="nl-NL" sz="2600" noProof="0" dirty="0"/>
            </a:br>
            <a:endParaRPr lang="nl-NL" sz="2600" noProof="0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54AB0BE7-8620-2457-A479-0EC3DF168E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3226" y="2004164"/>
            <a:ext cx="5990100" cy="4564693"/>
          </a:xfrm>
        </p:spPr>
        <p:txBody>
          <a:bodyPr/>
          <a:lstStyle/>
          <a:p>
            <a:br>
              <a:rPr lang="nl-NL" sz="3200" noProof="0" dirty="0">
                <a:latin typeface="Amnesty Trade Gothic Cn" panose="020B0506040303020004" pitchFamily="34" charset="0"/>
              </a:rPr>
            </a:br>
            <a:r>
              <a:rPr lang="nl-NL" sz="3200" noProof="0" dirty="0">
                <a:latin typeface="Amnesty Trade Gothic Cn" panose="020B0506040303020004" pitchFamily="34" charset="0"/>
              </a:rPr>
              <a:t>hogere risicoscore MBO-studenten</a:t>
            </a:r>
          </a:p>
          <a:p>
            <a:r>
              <a:rPr lang="nl-NL" sz="3200" noProof="0" dirty="0">
                <a:latin typeface="Amnesty Trade Gothic Cn" panose="020B0506040303020004" pitchFamily="34" charset="0"/>
              </a:rPr>
              <a:t>+ bias in bureauselectie</a:t>
            </a:r>
          </a:p>
          <a:p>
            <a:r>
              <a:rPr lang="nl-NL" sz="3200" noProof="0" dirty="0">
                <a:latin typeface="Amnesty Trade Gothic Cn" panose="020B0506040303020004" pitchFamily="34" charset="0"/>
              </a:rPr>
              <a:t>+ (vermoedelijke) bias huisbezoek</a:t>
            </a:r>
          </a:p>
          <a:p>
            <a:endParaRPr lang="nl-NL" sz="3200" noProof="0" dirty="0">
              <a:latin typeface="Amnesty Trade Gothic Cn" panose="020B0506040303020004" pitchFamily="34" charset="0"/>
            </a:endParaRPr>
          </a:p>
          <a:p>
            <a:r>
              <a:rPr lang="nl-NL" sz="3200" noProof="0">
                <a:latin typeface="Amnesty Trade Gothic Cn" panose="020B0506040303020004" pitchFamily="34" charset="0"/>
              </a:rPr>
              <a:t>sociaaleconomische status </a:t>
            </a:r>
            <a:r>
              <a:rPr lang="nl-NL" sz="3200" noProof="0" dirty="0">
                <a:latin typeface="Amnesty Trade Gothic Cn" panose="020B0506040303020004" pitchFamily="34" charset="0"/>
              </a:rPr>
              <a:t>opnemen in nationale antidiscriminatie wetgeving</a:t>
            </a:r>
          </a:p>
          <a:p>
            <a:endParaRPr lang="nl-NL" sz="3200" noProof="0" dirty="0">
              <a:latin typeface="Amnesty Trade Gothic Cn" panose="020B0506040303020004" pitchFamily="34" charset="0"/>
            </a:endParaRPr>
          </a:p>
          <a:p>
            <a:br>
              <a:rPr lang="nl-NL" sz="3200" noProof="0" dirty="0">
                <a:latin typeface="Amnesty Trade Gothic Cn" panose="020B0506040303020004" pitchFamily="34" charset="0"/>
              </a:rPr>
            </a:br>
            <a:br>
              <a:rPr lang="nl-NL" sz="3200" noProof="0" dirty="0">
                <a:latin typeface="Amnesty Trade Gothic Cn" panose="020B0506040303020004" pitchFamily="34" charset="0"/>
              </a:rPr>
            </a:br>
            <a:br>
              <a:rPr lang="nl-NL" sz="3200" noProof="0" dirty="0"/>
            </a:br>
            <a:endParaRPr lang="nl-NL" sz="3200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32608D-2649-88C2-D6EF-F4241991AC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9851" y="289143"/>
            <a:ext cx="7781924" cy="914400"/>
          </a:xfrm>
        </p:spPr>
        <p:txBody>
          <a:bodyPr>
            <a:normAutofit/>
          </a:bodyPr>
          <a:lstStyle/>
          <a:p>
            <a:r>
              <a:rPr lang="nl-NL" noProof="0" dirty="0"/>
              <a:t>Risicoprofilering is risicovol: enkele prangende kwesties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2CBD238C-B511-52C5-DE50-FF61C60B2E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2147" y="1428437"/>
            <a:ext cx="4576627" cy="4364746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AB99A38-BADF-278F-5D15-E28F8616693B}"/>
              </a:ext>
            </a:extLst>
          </p:cNvPr>
          <p:cNvSpPr txBox="1"/>
          <p:nvPr/>
        </p:nvSpPr>
        <p:spPr>
          <a:xfrm>
            <a:off x="8442543" y="6012947"/>
            <a:ext cx="3419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i="1" noProof="0" dirty="0" err="1"/>
              <a:t>Kailey</a:t>
            </a:r>
            <a:r>
              <a:rPr lang="nl-NL" i="1" noProof="0" dirty="0"/>
              <a:t> El </a:t>
            </a:r>
            <a:r>
              <a:rPr lang="nl-NL" i="1" noProof="0" dirty="0" err="1"/>
              <a:t>Chab</a:t>
            </a:r>
            <a:r>
              <a:rPr lang="nl-NL" i="1" noProof="0" dirty="0"/>
              <a:t> voorzitter JOBMBO</a:t>
            </a:r>
          </a:p>
        </p:txBody>
      </p:sp>
    </p:spTree>
    <p:extLst>
      <p:ext uri="{BB962C8B-B14F-4D97-AF65-F5344CB8AC3E}">
        <p14:creationId xmlns:p14="http://schemas.microsoft.com/office/powerpoint/2010/main" val="4465727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75E40E-9368-671B-B674-7AC8B02AE1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2C83DC4-472F-FBF8-775A-CC93A6C151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5701" y="1208673"/>
            <a:ext cx="7549703" cy="4208730"/>
          </a:xfrm>
        </p:spPr>
        <p:txBody>
          <a:bodyPr anchor="t">
            <a:normAutofit/>
          </a:bodyPr>
          <a:lstStyle/>
          <a:p>
            <a:r>
              <a:rPr lang="nl-NL" sz="6000" noProof="0" dirty="0"/>
              <a:t>NATIONALITEIT</a:t>
            </a:r>
            <a:br>
              <a:rPr lang="nl-NL" sz="2600" noProof="0" dirty="0"/>
            </a:br>
            <a:br>
              <a:rPr lang="nl-NL" sz="2600" noProof="0" dirty="0"/>
            </a:br>
            <a:br>
              <a:rPr lang="nl-NL" sz="2600" noProof="0" dirty="0"/>
            </a:br>
            <a:br>
              <a:rPr lang="nl-NL" sz="2600" noProof="0" dirty="0"/>
            </a:br>
            <a:endParaRPr lang="nl-NL" sz="2600" noProof="0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78B26A60-0BC0-A167-3715-BF4E3437F7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3226" y="2004164"/>
            <a:ext cx="6378408" cy="4564693"/>
          </a:xfrm>
        </p:spPr>
        <p:txBody>
          <a:bodyPr/>
          <a:lstStyle/>
          <a:p>
            <a:br>
              <a:rPr lang="nl-NL" sz="3200" noProof="0" dirty="0"/>
            </a:br>
            <a:r>
              <a:rPr lang="nl-NL" sz="3200" noProof="0" dirty="0">
                <a:latin typeface="Amnesty Trade Gothic Cn" panose="020B0506040303020004" pitchFamily="34" charset="0"/>
              </a:rPr>
              <a:t>alom onjuiste uitleg</a:t>
            </a:r>
            <a:br>
              <a:rPr lang="nl-NL" sz="3200" noProof="0" dirty="0">
                <a:latin typeface="Amnesty Trade Gothic Cn" panose="020B0506040303020004" pitchFamily="34" charset="0"/>
              </a:rPr>
            </a:br>
            <a:endParaRPr lang="nl-NL" sz="3200" noProof="0" dirty="0">
              <a:latin typeface="Amnesty Trade Gothic Cn" panose="020B0506040303020004" pitchFamily="34" charset="0"/>
            </a:endParaRPr>
          </a:p>
          <a:p>
            <a:r>
              <a:rPr lang="nl-NL" sz="3200" noProof="0" dirty="0">
                <a:latin typeface="Amnesty Trade Gothic Cn" panose="020B0506040303020004" pitchFamily="34" charset="0"/>
              </a:rPr>
              <a:t>niets meer dan staatsburgerschap</a:t>
            </a:r>
            <a:br>
              <a:rPr lang="nl-NL" sz="3200" noProof="0" dirty="0">
                <a:latin typeface="Amnesty Trade Gothic Cn" panose="020B0506040303020004" pitchFamily="34" charset="0"/>
              </a:rPr>
            </a:br>
            <a:br>
              <a:rPr lang="nl-NL" sz="3200" noProof="0" dirty="0">
                <a:latin typeface="Amnesty Trade Gothic Cn" panose="020B0506040303020004" pitchFamily="34" charset="0"/>
              </a:rPr>
            </a:br>
            <a:r>
              <a:rPr lang="nl-NL" sz="3200" noProof="0" dirty="0">
                <a:latin typeface="Amnesty Trade Gothic Cn" panose="020B0506040303020004" pitchFamily="34" charset="0"/>
              </a:rPr>
              <a:t>gebruik in risicoprofilering = </a:t>
            </a:r>
          </a:p>
          <a:p>
            <a:r>
              <a:rPr lang="nl-NL" sz="3200" noProof="0" dirty="0">
                <a:latin typeface="Amnesty Trade Gothic Cn" panose="020B0506040303020004" pitchFamily="34" charset="0"/>
              </a:rPr>
              <a:t>discriminatie op grond van ras</a:t>
            </a:r>
          </a:p>
          <a:p>
            <a:br>
              <a:rPr lang="nl-NL" sz="3200" noProof="0" dirty="0"/>
            </a:br>
            <a:endParaRPr lang="nl-NL" sz="3200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1DA998-73DC-3293-D1F3-8C4A490D75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9851" y="289143"/>
            <a:ext cx="7781924" cy="914400"/>
          </a:xfrm>
        </p:spPr>
        <p:txBody>
          <a:bodyPr>
            <a:normAutofit/>
          </a:bodyPr>
          <a:lstStyle/>
          <a:p>
            <a:r>
              <a:rPr lang="nl-NL" noProof="0" dirty="0"/>
              <a:t>Risicoprofilering is risicovol: enkele prangende kwesties</a:t>
            </a:r>
          </a:p>
        </p:txBody>
      </p:sp>
      <p:pic>
        <p:nvPicPr>
          <p:cNvPr id="4" name="Afbeelding 3" descr="Afbeelding met tekst, boek, etiket, Algemene voorraad&#10;&#10;Door AI gegenereerde inhoud is mogelijk onjuist.">
            <a:extLst>
              <a:ext uri="{FF2B5EF4-FFF2-40B4-BE49-F238E27FC236}">
                <a16:creationId xmlns:a16="http://schemas.microsoft.com/office/drawing/2014/main" id="{4636E6C4-DD45-8D6C-7EEB-280A8FBBC2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695" y="1440597"/>
            <a:ext cx="6130079" cy="502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4713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197B44-DC4E-9C2F-A911-CA9F91A407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453A2E7-AE67-4A78-D08A-1DB670D85B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5701" y="1208673"/>
            <a:ext cx="7549703" cy="4208730"/>
          </a:xfrm>
        </p:spPr>
        <p:txBody>
          <a:bodyPr anchor="t">
            <a:normAutofit/>
          </a:bodyPr>
          <a:lstStyle/>
          <a:p>
            <a:r>
              <a:rPr lang="nl-NL" sz="6000" noProof="0" dirty="0"/>
              <a:t>EINDE</a:t>
            </a:r>
            <a:br>
              <a:rPr lang="nl-NL" sz="2600" noProof="0" dirty="0"/>
            </a:br>
            <a:br>
              <a:rPr lang="nl-NL" sz="2600" noProof="0" dirty="0"/>
            </a:br>
            <a:br>
              <a:rPr lang="nl-NL" sz="2600" noProof="0" dirty="0"/>
            </a:br>
            <a:br>
              <a:rPr lang="nl-NL" sz="2600" noProof="0" dirty="0"/>
            </a:br>
            <a:endParaRPr lang="nl-NL" sz="2600" noProof="0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4A2D51E7-0F34-0E28-4C71-0A2E8CCC50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3227" y="2004164"/>
            <a:ext cx="10562099" cy="1424835"/>
          </a:xfrm>
        </p:spPr>
        <p:txBody>
          <a:bodyPr/>
          <a:lstStyle/>
          <a:p>
            <a:br>
              <a:rPr lang="nl-NL" sz="2400" noProof="0" dirty="0"/>
            </a:br>
            <a:endParaRPr lang="nl-NL" sz="2400" noProof="0" dirty="0"/>
          </a:p>
          <a:p>
            <a:br>
              <a:rPr lang="nl-NL" sz="3200" noProof="0" dirty="0"/>
            </a:br>
            <a:endParaRPr lang="nl-NL" sz="3200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6E6ED6-2876-9795-0DBA-B3642D950DA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9851" y="289143"/>
            <a:ext cx="7781924" cy="914400"/>
          </a:xfrm>
        </p:spPr>
        <p:txBody>
          <a:bodyPr>
            <a:normAutofit/>
          </a:bodyPr>
          <a:lstStyle/>
          <a:p>
            <a:r>
              <a:rPr lang="nl-NL" noProof="0" dirty="0"/>
              <a:t>Risicoprofilering is risicovol: enkele prangende kwesties</a:t>
            </a:r>
          </a:p>
        </p:txBody>
      </p:sp>
      <p:pic>
        <p:nvPicPr>
          <p:cNvPr id="7" name="Picture 4" descr="Buitenlandse Zaken gaat door met etnisch profileren | Alexander Laufer">
            <a:extLst>
              <a:ext uri="{FF2B5EF4-FFF2-40B4-BE49-F238E27FC236}">
                <a16:creationId xmlns:a16="http://schemas.microsoft.com/office/drawing/2014/main" id="{412E91EF-9960-3515-EB34-F9A2CBF25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552" y="2425762"/>
            <a:ext cx="5709781" cy="3804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5804587"/>
      </p:ext>
    </p:extLst>
  </p:cSld>
  <p:clrMapOvr>
    <a:masterClrMapping/>
  </p:clrMapOvr>
</p:sld>
</file>

<file path=ppt/theme/theme1.xml><?xml version="1.0" encoding="utf-8"?>
<a:theme xmlns:a="http://schemas.openxmlformats.org/drawingml/2006/main" name="Amnesty Grey">
  <a:themeElements>
    <a:clrScheme name="Amnesty DE 2">
      <a:dk1>
        <a:sysClr val="windowText" lastClr="000000"/>
      </a:dk1>
      <a:lt1>
        <a:srgbClr val="FFFFFF"/>
      </a:lt1>
      <a:dk2>
        <a:srgbClr val="252525"/>
      </a:dk2>
      <a:lt2>
        <a:srgbClr val="E4E4E4"/>
      </a:lt2>
      <a:accent1>
        <a:srgbClr val="D8D8D8"/>
      </a:accent1>
      <a:accent2>
        <a:srgbClr val="BFBFBF"/>
      </a:accent2>
      <a:accent3>
        <a:srgbClr val="A5A5A5"/>
      </a:accent3>
      <a:accent4>
        <a:srgbClr val="7F7F7F"/>
      </a:accent4>
      <a:accent5>
        <a:srgbClr val="727272"/>
      </a:accent5>
      <a:accent6>
        <a:srgbClr val="393939"/>
      </a:accent6>
      <a:hlink>
        <a:srgbClr val="FFFF00"/>
      </a:hlink>
      <a:folHlink>
        <a:srgbClr val="CDC8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mnestyBrandedTemplate-Beta-V.05  -  Read-Only" id="{ACFB8398-B502-424B-824B-914AA9A31D36}" vid="{B888A1DC-9E5E-4F77-813E-457F482F0949}"/>
    </a:ext>
  </a:extLst>
</a:theme>
</file>

<file path=ppt/theme/theme2.xml><?xml version="1.0" encoding="utf-8"?>
<a:theme xmlns:a="http://schemas.openxmlformats.org/drawingml/2006/main" name="Amnesty Black">
  <a:themeElements>
    <a:clrScheme name="Amnesty DE 3">
      <a:dk1>
        <a:sysClr val="windowText" lastClr="000000"/>
      </a:dk1>
      <a:lt1>
        <a:srgbClr val="FFFFFF"/>
      </a:lt1>
      <a:dk2>
        <a:srgbClr val="252525"/>
      </a:dk2>
      <a:lt2>
        <a:srgbClr val="E4E4E4"/>
      </a:lt2>
      <a:accent1>
        <a:srgbClr val="D8D8D8"/>
      </a:accent1>
      <a:accent2>
        <a:srgbClr val="BFBFBF"/>
      </a:accent2>
      <a:accent3>
        <a:srgbClr val="A5A5A5"/>
      </a:accent3>
      <a:accent4>
        <a:srgbClr val="7F7F7F"/>
      </a:accent4>
      <a:accent5>
        <a:srgbClr val="727272"/>
      </a:accent5>
      <a:accent6>
        <a:srgbClr val="393939"/>
      </a:accent6>
      <a:hlink>
        <a:srgbClr val="0070C0"/>
      </a:hlink>
      <a:folHlink>
        <a:srgbClr val="0070C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mnestyBrandedTemplate-Beta-V.05  -  Read-Only" id="{ACFB8398-B502-424B-824B-914AA9A31D36}" vid="{B12128CF-AB67-43E4-A415-EC61EE5347A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ab085100-56a4-4662-94ad-723e9994b959}" enabled="1" method="Standard" siteId="{c2dbf829-378d-44c1-b47a-1c043924ddf3}" removed="0"/>
</clbl:labelList>
</file>

<file path=docProps/app.xml><?xml version="1.0" encoding="utf-8"?>
<ap:Properties xmlns:vt="http://schemas.openxmlformats.org/officeDocument/2006/docPropsVTypes" xmlns:ap="http://schemas.openxmlformats.org/officeDocument/2006/extended-properties">
  <ap:Words>243</ap:Words>
  <ap:PresentationFormat>Breedbeeld</ap:PresentationFormat>
  <ap:Paragraphs>48</ap:Paragraphs>
  <ap:Slides>7</ap:Slides>
  <ap:HiddenSlides>0</ap:HiddenSlides>
  <ap:MMClips>0</ap:MMClips>
  <ap:ScaleCrop>false</ap:ScaleCrop>
  <ap:HeadingPairs>
    <vt:vector baseType="variant" size="6">
      <vt:variant>
        <vt:lpstr>Gebruikte lettertypen</vt:lpstr>
      </vt:variant>
      <vt:variant>
        <vt:i4>5</vt:i4>
      </vt:variant>
      <vt:variant>
        <vt:lpstr>Thema</vt:lpstr>
      </vt:variant>
      <vt:variant>
        <vt:i4>2</vt:i4>
      </vt:variant>
      <vt:variant>
        <vt:lpstr>Diatitels</vt:lpstr>
      </vt:variant>
      <vt:variant>
        <vt:i4>7</vt:i4>
      </vt:variant>
    </vt:vector>
  </ap:HeadingPairs>
  <ap:TitlesOfParts>
    <vt:vector baseType="lpstr" size="14">
      <vt:lpstr>Amnesty Trade Gothic Light</vt:lpstr>
      <vt:lpstr>Arial</vt:lpstr>
      <vt:lpstr>Amnesty Trade Gothic Cn</vt:lpstr>
      <vt:lpstr>Amnesty Trade Gothic</vt:lpstr>
      <vt:lpstr>Calibri</vt:lpstr>
      <vt:lpstr>Amnesty Grey</vt:lpstr>
      <vt:lpstr>Amnesty Black</vt:lpstr>
      <vt:lpstr> Risicoprofilering is risicovol: enkele prangende kwesties</vt:lpstr>
      <vt:lpstr>RISICOPROFILERING  fraude- en criminaliteitsbestrijding (niet hulpverlening of ondersteuning)  potentiële normovertreders  vaak (deels) geautomatiseerd  t.b.v. beslissing door mens              </vt:lpstr>
      <vt:lpstr>“EFFECTIVITEIT”    </vt:lpstr>
      <vt:lpstr>INDIRECTE DISCRIMINATIE    </vt:lpstr>
      <vt:lpstr>SOCIALE STATUS    </vt:lpstr>
      <vt:lpstr>NATIONALITEIT    </vt:lpstr>
      <vt:lpstr>EINDE    </vt:lpstr>
    </vt:vector>
  </ap:TitlesOfParts>
  <ap:LinksUpToDate>false</ap:LinksUpToDate>
  <ap:SharedDoc>false</ap:SharedDoc>
</ap:Properties>
</file>

<file path=docProps/core.xml><?xml version="1.0" encoding="utf-8"?>
<coreProperties xmlns:dc="http://purl.org/dc/elements/1.1/" xmlns:dcterms="http://purl.org/dc/terms/" xmlns:xsi="http://www.w3.org/2001/XMLSchema-instance" xmlns="http://schemas.openxmlformats.org/package/2006/metadata/core-properties">
  <dc:title/>
  <dc:creator/>
  <lastModifiedBy/>
  <revision/>
  <dcterms:created xsi:type="dcterms:W3CDTF">2025-05-19T08:42:24.0000000Z</dcterms:created>
  <dcterms:modified xsi:type="dcterms:W3CDTF">2025-05-20T15:45:32.0000000Z</dcterms:modified>
  <dc:description/>
  <dc:subject/>
  <keywords/>
  <version/>
  <category>------------------------</category>
</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0x0101006979006A2F96F74992D095C17F23D020</vt:lpwstr>
  </property>
  <property fmtid="{D5CDD505-2E9C-101B-9397-08002B2CF9AE}" pid="3" name="AI_Campaign">
    <vt:lpwstr/>
  </property>
  <property fmtid="{D5CDD505-2E9C-101B-9397-08002B2CF9AE}" pid="4" name="AI_Subject">
    <vt:lpwstr/>
  </property>
  <property fmtid="{D5CDD505-2E9C-101B-9397-08002B2CF9AE}" pid="5" name="MediaServiceImageTags">
    <vt:lpwstr/>
  </property>
  <property fmtid="{D5CDD505-2E9C-101B-9397-08002B2CF9AE}" pid="6" name="AI_ProjectName">
    <vt:lpwstr/>
  </property>
  <property fmtid="{D5CDD505-2E9C-101B-9397-08002B2CF9AE}" pid="7" name="AI_Country">
    <vt:lpwstr/>
  </property>
  <property fmtid="{D5CDD505-2E9C-101B-9397-08002B2CF9AE}" pid="8" name="AI_Region">
    <vt:lpwstr/>
  </property>
  <property fmtid="{D5CDD505-2E9C-101B-9397-08002B2CF9AE}" pid="9" name="AI_BudgetCode">
    <vt:lpwstr/>
  </property>
  <property fmtid="{D5CDD505-2E9C-101B-9397-08002B2CF9AE}" pid="10" name="AI_InternalKeywords">
    <vt:lpwstr/>
  </property>
  <property fmtid="{D5CDD505-2E9C-101B-9397-08002B2CF9AE}" pid="11" name="AI_EnterpriseKeywords">
    <vt:lpwstr/>
  </property>
  <property fmtid="{D5CDD505-2E9C-101B-9397-08002B2CF9AE}" pid="12" name="AI_Collection">
    <vt:lpwstr/>
  </property>
  <property fmtid="{D5CDD505-2E9C-101B-9397-08002B2CF9AE}" pid="13" name="AI_InternalSecurityClassification">
    <vt:lpwstr>Limited Circulation</vt:lpwstr>
  </property>
  <property fmtid="{D5CDD505-2E9C-101B-9397-08002B2CF9AE}" pid="14" name="Order">
    <vt:r8>21500</vt:r8>
  </property>
  <property fmtid="{D5CDD505-2E9C-101B-9397-08002B2CF9AE}" pid="15" name="xd_Signature">
    <vt:bool>false</vt:bool>
  </property>
  <property fmtid="{D5CDD505-2E9C-101B-9397-08002B2CF9AE}" pid="16" name="xd_ProgID">
    <vt:lpwstr/>
  </property>
  <property fmtid="{D5CDD505-2E9C-101B-9397-08002B2CF9AE}" pid="17" name="ComplianceAssetId">
    <vt:lpwstr/>
  </property>
  <property fmtid="{D5CDD505-2E9C-101B-9397-08002B2CF9AE}" pid="18" name="TemplateUrl">
    <vt:lpwstr/>
  </property>
  <property fmtid="{D5CDD505-2E9C-101B-9397-08002B2CF9AE}" pid="19" name="_ExtendedDescription">
    <vt:lpwstr/>
  </property>
  <property fmtid="{D5CDD505-2E9C-101B-9397-08002B2CF9AE}" pid="20" name="TriggerFlowInfo">
    <vt:lpwstr/>
  </property>
</Properties>
</file>