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9" r:id="rId4"/>
    <p:sldId id="263" r:id="rId5"/>
    <p:sldId id="266" r:id="rId6"/>
    <p:sldId id="264" r:id="rId7"/>
    <p:sldId id="265" r:id="rId8"/>
    <p:sldId id="267" r:id="rId9"/>
    <p:sldId id="270" r:id="rId10"/>
  </p:sldIdLst>
  <p:sldSz cx="9144000" cy="6858000" type="screen4x3"/>
  <p:notesSz cx="6858000" cy="9144000"/>
  <p:defaultTextStyle>
    <a:defPPr lvl="0">
      <a:defRPr lang="nl-NL"/>
    </a:defPPr>
    <a:lvl1pPr marL="0" lvl="1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1pPr>
    <a:lvl2pPr marL="457112" lvl="2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2pPr>
    <a:lvl3pPr marL="914226" lvl="3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3pPr>
    <a:lvl4pPr marL="1371337" lvl="4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4pPr>
    <a:lvl5pPr marL="1828449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5pPr>
    <a:lvl6pPr marL="2285559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6pPr>
    <a:lvl7pPr marL="2742673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7pPr>
    <a:lvl8pPr marL="3199785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8pPr>
    <a:lvl9pPr marL="3656898" algn="l" defTabSz="914226" rtl="0" eaLnBrk="1" latinLnBrk="0" hangingPunct="1">
      <a:defRPr sz="17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 Schouten" initials="HS" lastIdx="1" clrIdx="0">
    <p:extLst>
      <p:ext uri="{19B8F6BF-5375-455C-9EA6-DF929625EA0E}">
        <p15:presenceInfo xmlns:p15="http://schemas.microsoft.com/office/powerpoint/2012/main" userId="Han Schout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7" d="100"/>
          <a:sy n="107" d="100"/>
        </p:scale>
        <p:origin x="102" y="12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082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commentAuthors" Target="commentAuthor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handoutMaster" Target="handoutMasters/handoutMaster1.xml" Id="rId12" /><Relationship Type="http://schemas.openxmlformats.org/officeDocument/2006/relationships/tableStyles" Target="tableStyles.xml" Id="rId17" /><Relationship Type="http://schemas.openxmlformats.org/officeDocument/2006/relationships/slide" Target="slides/slide1.xml" Id="rId2" /><Relationship Type="http://schemas.openxmlformats.org/officeDocument/2006/relationships/theme" Target="theme/theme1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notesMaster" Target="notesMasters/notesMaster1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presProps" Target="presProps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 bwMode="gray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757D0-0DA8-4B50-962C-F8908CCD91C6}" type="datetimeFigureOut">
              <a:rPr lang="nl-NL" smtClean="0"/>
              <a:pPr/>
              <a:t>13-11-2019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 bwMode="gray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 bwMode="gray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3B2BB-416B-4E85-A754-0B695991D3F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735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 bwMode="gray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13-11-2019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 bwMode="gray"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 bwMode="gray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 bwMode="gray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5252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1pPr>
    <a:lvl2pPr marL="457112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2pPr>
    <a:lvl3pPr marL="914226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3pPr>
    <a:lvl4pPr marL="1371337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4pPr>
    <a:lvl5pPr marL="1828449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5pPr>
    <a:lvl6pPr marL="2285559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6pPr>
    <a:lvl7pPr marL="2742673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7pPr>
    <a:lvl8pPr marL="3199785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8pPr>
    <a:lvl9pPr marL="3656898" algn="l" defTabSz="914226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6596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hthoek 56">
            <a:extLst>
              <a:ext uri="{FF2B5EF4-FFF2-40B4-BE49-F238E27FC236}">
                <a16:creationId xmlns:a16="http://schemas.microsoft.com/office/drawing/2014/main" id="{8E49106E-F802-403F-B75C-AC71ADEB2C0E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767955" y="0"/>
            <a:ext cx="5310708" cy="2005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8" name="Rechthoek 57">
            <a:extLst>
              <a:ext uri="{FF2B5EF4-FFF2-40B4-BE49-F238E27FC236}">
                <a16:creationId xmlns:a16="http://schemas.microsoft.com/office/drawing/2014/main" id="{377F7A10-3E1E-4E62-A174-8022C732F62E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808164" y="3758499"/>
            <a:ext cx="5270500" cy="202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7" name="Logo">
            <a:extLst>
              <a:ext uri="{FF2B5EF4-FFF2-40B4-BE49-F238E27FC236}">
                <a16:creationId xmlns:a16="http://schemas.microsoft.com/office/drawing/2014/main" id="{B112E36E-E14B-4014-860B-57849E0EDAF3}"/>
              </a:ext>
            </a:extLst>
          </p:cNvPr>
          <p:cNvGrpSpPr>
            <a:grpSpLocks noSelect="1" noChangeAspect="1"/>
          </p:cNvGrpSpPr>
          <p:nvPr userDrawn="1"/>
        </p:nvGrpSpPr>
        <p:grpSpPr bwMode="gray">
          <a:xfrm>
            <a:off x="3175" y="5778500"/>
            <a:ext cx="9137650" cy="1079500"/>
            <a:chOff x="2" y="3640"/>
            <a:chExt cx="5756" cy="680"/>
          </a:xfrm>
        </p:grpSpPr>
        <p:sp>
          <p:nvSpPr>
            <p:cNvPr id="40" name="Rectangle 32">
              <a:extLst>
                <a:ext uri="{FF2B5EF4-FFF2-40B4-BE49-F238E27FC236}">
                  <a16:creationId xmlns:a16="http://schemas.microsoft.com/office/drawing/2014/main" id="{6E2AA558-0E38-4048-B424-8129F59B9B49}"/>
                </a:ext>
              </a:extLst>
            </p:cNvPr>
            <p:cNvSpPr>
              <a:spLocks noSelect="1" noChangeArrowheads="1"/>
            </p:cNvSpPr>
            <p:nvPr userDrawn="1"/>
          </p:nvSpPr>
          <p:spPr bwMode="gray">
            <a:xfrm>
              <a:off x="2" y="3640"/>
              <a:ext cx="5756" cy="6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52395337-E267-4ED8-B51C-E6FD9ACB00D7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599" y="3844"/>
              <a:ext cx="133" cy="115"/>
            </a:xfrm>
            <a:custGeom>
              <a:avLst/>
              <a:gdLst>
                <a:gd name="T0" fmla="*/ 99 w 133"/>
                <a:gd name="T1" fmla="*/ 0 h 115"/>
                <a:gd name="T2" fmla="*/ 0 w 133"/>
                <a:gd name="T3" fmla="*/ 115 h 115"/>
                <a:gd name="T4" fmla="*/ 133 w 133"/>
                <a:gd name="T5" fmla="*/ 115 h 115"/>
                <a:gd name="T6" fmla="*/ 99 w 133"/>
                <a:gd name="T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3" h="115">
                  <a:moveTo>
                    <a:pt x="99" y="0"/>
                  </a:moveTo>
                  <a:lnTo>
                    <a:pt x="0" y="115"/>
                  </a:lnTo>
                  <a:lnTo>
                    <a:pt x="133" y="115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9F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D96C4AD5-A345-4C97-A0CF-7E444CEA767C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779" y="3845"/>
              <a:ext cx="530" cy="118"/>
            </a:xfrm>
            <a:custGeom>
              <a:avLst/>
              <a:gdLst>
                <a:gd name="T0" fmla="*/ 231 w 2652"/>
                <a:gd name="T1" fmla="*/ 589 h 589"/>
                <a:gd name="T2" fmla="*/ 127 w 2652"/>
                <a:gd name="T3" fmla="*/ 94 h 589"/>
                <a:gd name="T4" fmla="*/ 447 w 2652"/>
                <a:gd name="T5" fmla="*/ 54 h 589"/>
                <a:gd name="T6" fmla="*/ 317 w 2652"/>
                <a:gd name="T7" fmla="*/ 111 h 589"/>
                <a:gd name="T8" fmla="*/ 101 w 2652"/>
                <a:gd name="T9" fmla="*/ 349 h 589"/>
                <a:gd name="T10" fmla="*/ 363 w 2652"/>
                <a:gd name="T11" fmla="*/ 487 h 589"/>
                <a:gd name="T12" fmla="*/ 836 w 2652"/>
                <a:gd name="T13" fmla="*/ 260 h 589"/>
                <a:gd name="T14" fmla="*/ 668 w 2652"/>
                <a:gd name="T15" fmla="*/ 118 h 589"/>
                <a:gd name="T16" fmla="*/ 890 w 2652"/>
                <a:gd name="T17" fmla="*/ 38 h 589"/>
                <a:gd name="T18" fmla="*/ 487 w 2652"/>
                <a:gd name="T19" fmla="*/ 580 h 589"/>
                <a:gd name="T20" fmla="*/ 815 w 2652"/>
                <a:gd name="T21" fmla="*/ 500 h 589"/>
                <a:gd name="T22" fmla="*/ 627 w 2652"/>
                <a:gd name="T23" fmla="*/ 339 h 589"/>
                <a:gd name="T24" fmla="*/ 836 w 2652"/>
                <a:gd name="T25" fmla="*/ 260 h 589"/>
                <a:gd name="T26" fmla="*/ 1338 w 2652"/>
                <a:gd name="T27" fmla="*/ 89 h 589"/>
                <a:gd name="T28" fmla="*/ 1447 w 2652"/>
                <a:gd name="T29" fmla="*/ 456 h 589"/>
                <a:gd name="T30" fmla="*/ 1183 w 2652"/>
                <a:gd name="T31" fmla="*/ 524 h 589"/>
                <a:gd name="T32" fmla="*/ 1106 w 2652"/>
                <a:gd name="T33" fmla="*/ 577 h 589"/>
                <a:gd name="T34" fmla="*/ 1483 w 2652"/>
                <a:gd name="T35" fmla="*/ 508 h 589"/>
                <a:gd name="T36" fmla="*/ 1541 w 2652"/>
                <a:gd name="T37" fmla="*/ 107 h 589"/>
                <a:gd name="T38" fmla="*/ 1207 w 2652"/>
                <a:gd name="T39" fmla="*/ 45 h 589"/>
                <a:gd name="T40" fmla="*/ 1889 w 2652"/>
                <a:gd name="T41" fmla="*/ 284 h 589"/>
                <a:gd name="T42" fmla="*/ 1829 w 2652"/>
                <a:gd name="T43" fmla="*/ 234 h 589"/>
                <a:gd name="T44" fmla="*/ 1889 w 2652"/>
                <a:gd name="T45" fmla="*/ 284 h 589"/>
                <a:gd name="T46" fmla="*/ 1789 w 2652"/>
                <a:gd name="T47" fmla="*/ 535 h 589"/>
                <a:gd name="T48" fmla="*/ 1694 w 2652"/>
                <a:gd name="T49" fmla="*/ 409 h 589"/>
                <a:gd name="T50" fmla="*/ 1839 w 2652"/>
                <a:gd name="T51" fmla="*/ 182 h 589"/>
                <a:gd name="T52" fmla="*/ 1774 w 2652"/>
                <a:gd name="T53" fmla="*/ 589 h 589"/>
                <a:gd name="T54" fmla="*/ 1893 w 2652"/>
                <a:gd name="T55" fmla="*/ 507 h 589"/>
                <a:gd name="T56" fmla="*/ 2162 w 2652"/>
                <a:gd name="T57" fmla="*/ 9 h 589"/>
                <a:gd name="T58" fmla="*/ 1987 w 2652"/>
                <a:gd name="T59" fmla="*/ 580 h 589"/>
                <a:gd name="T60" fmla="*/ 2246 w 2652"/>
                <a:gd name="T61" fmla="*/ 580 h 589"/>
                <a:gd name="T62" fmla="*/ 2396 w 2652"/>
                <a:gd name="T63" fmla="*/ 244 h 589"/>
                <a:gd name="T64" fmla="*/ 2320 w 2652"/>
                <a:gd name="T65" fmla="*/ 191 h 589"/>
                <a:gd name="T66" fmla="*/ 2413 w 2652"/>
                <a:gd name="T67" fmla="*/ 57 h 589"/>
                <a:gd name="T68" fmla="*/ 2467 w 2652"/>
                <a:gd name="T69" fmla="*/ 11 h 589"/>
                <a:gd name="T70" fmla="*/ 2322 w 2652"/>
                <a:gd name="T71" fmla="*/ 35 h 589"/>
                <a:gd name="T72" fmla="*/ 2254 w 2652"/>
                <a:gd name="T73" fmla="*/ 191 h 589"/>
                <a:gd name="T74" fmla="*/ 2192 w 2652"/>
                <a:gd name="T75" fmla="*/ 244 h 589"/>
                <a:gd name="T76" fmla="*/ 2180 w 2652"/>
                <a:gd name="T77" fmla="*/ 580 h 589"/>
                <a:gd name="T78" fmla="*/ 2506 w 2652"/>
                <a:gd name="T79" fmla="*/ 119 h 589"/>
                <a:gd name="T80" fmla="*/ 2437 w 2652"/>
                <a:gd name="T81" fmla="*/ 191 h 589"/>
                <a:gd name="T82" fmla="*/ 2483 w 2652"/>
                <a:gd name="T83" fmla="*/ 243 h 589"/>
                <a:gd name="T84" fmla="*/ 2436 w 2652"/>
                <a:gd name="T85" fmla="*/ 513 h 589"/>
                <a:gd name="T86" fmla="*/ 2570 w 2652"/>
                <a:gd name="T87" fmla="*/ 581 h 589"/>
                <a:gd name="T88" fmla="*/ 2542 w 2652"/>
                <a:gd name="T89" fmla="*/ 532 h 589"/>
                <a:gd name="T90" fmla="*/ 2512 w 2652"/>
                <a:gd name="T91" fmla="*/ 432 h 589"/>
                <a:gd name="T92" fmla="*/ 2641 w 2652"/>
                <a:gd name="T93" fmla="*/ 243 h 589"/>
                <a:gd name="T94" fmla="*/ 2558 w 2652"/>
                <a:gd name="T95" fmla="*/ 191 h 589"/>
                <a:gd name="T96" fmla="*/ 2506 w 2652"/>
                <a:gd name="T97" fmla="*/ 119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52" h="589">
                  <a:moveTo>
                    <a:pt x="372" y="564"/>
                  </a:moveTo>
                  <a:cubicBezTo>
                    <a:pt x="343" y="577"/>
                    <a:pt x="294" y="589"/>
                    <a:pt x="231" y="589"/>
                  </a:cubicBezTo>
                  <a:cubicBezTo>
                    <a:pt x="90" y="589"/>
                    <a:pt x="0" y="501"/>
                    <a:pt x="0" y="360"/>
                  </a:cubicBezTo>
                  <a:cubicBezTo>
                    <a:pt x="0" y="248"/>
                    <a:pt x="48" y="152"/>
                    <a:pt x="127" y="94"/>
                  </a:cubicBezTo>
                  <a:cubicBezTo>
                    <a:pt x="183" y="51"/>
                    <a:pt x="251" y="29"/>
                    <a:pt x="329" y="29"/>
                  </a:cubicBezTo>
                  <a:cubicBezTo>
                    <a:pt x="388" y="29"/>
                    <a:pt x="431" y="44"/>
                    <a:pt x="447" y="54"/>
                  </a:cubicBezTo>
                  <a:cubicBezTo>
                    <a:pt x="419" y="130"/>
                    <a:pt x="419" y="130"/>
                    <a:pt x="419" y="130"/>
                  </a:cubicBezTo>
                  <a:cubicBezTo>
                    <a:pt x="402" y="120"/>
                    <a:pt x="365" y="111"/>
                    <a:pt x="317" y="111"/>
                  </a:cubicBezTo>
                  <a:cubicBezTo>
                    <a:pt x="266" y="111"/>
                    <a:pt x="216" y="128"/>
                    <a:pt x="179" y="160"/>
                  </a:cubicBezTo>
                  <a:cubicBezTo>
                    <a:pt x="132" y="202"/>
                    <a:pt x="101" y="270"/>
                    <a:pt x="101" y="349"/>
                  </a:cubicBezTo>
                  <a:cubicBezTo>
                    <a:pt x="101" y="440"/>
                    <a:pt x="148" y="508"/>
                    <a:pt x="255" y="508"/>
                  </a:cubicBezTo>
                  <a:cubicBezTo>
                    <a:pt x="294" y="508"/>
                    <a:pt x="334" y="501"/>
                    <a:pt x="363" y="487"/>
                  </a:cubicBezTo>
                  <a:lnTo>
                    <a:pt x="372" y="564"/>
                  </a:lnTo>
                  <a:close/>
                  <a:moveTo>
                    <a:pt x="836" y="260"/>
                  </a:moveTo>
                  <a:cubicBezTo>
                    <a:pt x="641" y="260"/>
                    <a:pt x="641" y="260"/>
                    <a:pt x="641" y="260"/>
                  </a:cubicBezTo>
                  <a:cubicBezTo>
                    <a:pt x="668" y="118"/>
                    <a:pt x="668" y="118"/>
                    <a:pt x="668" y="118"/>
                  </a:cubicBezTo>
                  <a:cubicBezTo>
                    <a:pt x="875" y="118"/>
                    <a:pt x="875" y="118"/>
                    <a:pt x="875" y="118"/>
                  </a:cubicBezTo>
                  <a:cubicBezTo>
                    <a:pt x="890" y="38"/>
                    <a:pt x="890" y="38"/>
                    <a:pt x="890" y="38"/>
                  </a:cubicBezTo>
                  <a:cubicBezTo>
                    <a:pt x="590" y="38"/>
                    <a:pt x="590" y="38"/>
                    <a:pt x="590" y="38"/>
                  </a:cubicBezTo>
                  <a:cubicBezTo>
                    <a:pt x="487" y="580"/>
                    <a:pt x="487" y="580"/>
                    <a:pt x="487" y="580"/>
                  </a:cubicBezTo>
                  <a:cubicBezTo>
                    <a:pt x="799" y="580"/>
                    <a:pt x="799" y="580"/>
                    <a:pt x="799" y="580"/>
                  </a:cubicBezTo>
                  <a:cubicBezTo>
                    <a:pt x="815" y="500"/>
                    <a:pt x="815" y="500"/>
                    <a:pt x="815" y="500"/>
                  </a:cubicBezTo>
                  <a:cubicBezTo>
                    <a:pt x="596" y="500"/>
                    <a:pt x="596" y="500"/>
                    <a:pt x="596" y="500"/>
                  </a:cubicBezTo>
                  <a:cubicBezTo>
                    <a:pt x="627" y="339"/>
                    <a:pt x="627" y="339"/>
                    <a:pt x="627" y="339"/>
                  </a:cubicBezTo>
                  <a:cubicBezTo>
                    <a:pt x="821" y="339"/>
                    <a:pt x="821" y="339"/>
                    <a:pt x="821" y="339"/>
                  </a:cubicBezTo>
                  <a:lnTo>
                    <a:pt x="836" y="260"/>
                  </a:lnTo>
                  <a:close/>
                  <a:moveTo>
                    <a:pt x="1264" y="94"/>
                  </a:moveTo>
                  <a:cubicBezTo>
                    <a:pt x="1284" y="90"/>
                    <a:pt x="1314" y="89"/>
                    <a:pt x="1338" y="89"/>
                  </a:cubicBezTo>
                  <a:cubicBezTo>
                    <a:pt x="1473" y="89"/>
                    <a:pt x="1521" y="160"/>
                    <a:pt x="1521" y="257"/>
                  </a:cubicBezTo>
                  <a:cubicBezTo>
                    <a:pt x="1521" y="333"/>
                    <a:pt x="1495" y="406"/>
                    <a:pt x="1447" y="456"/>
                  </a:cubicBezTo>
                  <a:cubicBezTo>
                    <a:pt x="1402" y="503"/>
                    <a:pt x="1339" y="528"/>
                    <a:pt x="1253" y="528"/>
                  </a:cubicBezTo>
                  <a:cubicBezTo>
                    <a:pt x="1233" y="528"/>
                    <a:pt x="1207" y="527"/>
                    <a:pt x="1183" y="524"/>
                  </a:cubicBezTo>
                  <a:lnTo>
                    <a:pt x="1264" y="94"/>
                  </a:lnTo>
                  <a:close/>
                  <a:moveTo>
                    <a:pt x="1106" y="577"/>
                  </a:moveTo>
                  <a:cubicBezTo>
                    <a:pt x="1141" y="581"/>
                    <a:pt x="1190" y="584"/>
                    <a:pt x="1238" y="584"/>
                  </a:cubicBezTo>
                  <a:cubicBezTo>
                    <a:pt x="1342" y="584"/>
                    <a:pt x="1420" y="560"/>
                    <a:pt x="1483" y="508"/>
                  </a:cubicBezTo>
                  <a:cubicBezTo>
                    <a:pt x="1553" y="449"/>
                    <a:pt x="1592" y="352"/>
                    <a:pt x="1592" y="254"/>
                  </a:cubicBezTo>
                  <a:cubicBezTo>
                    <a:pt x="1591" y="185"/>
                    <a:pt x="1570" y="137"/>
                    <a:pt x="1541" y="107"/>
                  </a:cubicBezTo>
                  <a:cubicBezTo>
                    <a:pt x="1501" y="60"/>
                    <a:pt x="1432" y="34"/>
                    <a:pt x="1342" y="34"/>
                  </a:cubicBezTo>
                  <a:cubicBezTo>
                    <a:pt x="1294" y="34"/>
                    <a:pt x="1248" y="38"/>
                    <a:pt x="1207" y="45"/>
                  </a:cubicBezTo>
                  <a:lnTo>
                    <a:pt x="1106" y="577"/>
                  </a:lnTo>
                  <a:close/>
                  <a:moveTo>
                    <a:pt x="1889" y="284"/>
                  </a:moveTo>
                  <a:cubicBezTo>
                    <a:pt x="1889" y="344"/>
                    <a:pt x="1807" y="358"/>
                    <a:pt x="1702" y="357"/>
                  </a:cubicBezTo>
                  <a:cubicBezTo>
                    <a:pt x="1718" y="296"/>
                    <a:pt x="1766" y="234"/>
                    <a:pt x="1829" y="234"/>
                  </a:cubicBezTo>
                  <a:cubicBezTo>
                    <a:pt x="1864" y="234"/>
                    <a:pt x="1889" y="252"/>
                    <a:pt x="1889" y="283"/>
                  </a:cubicBezTo>
                  <a:lnTo>
                    <a:pt x="1889" y="284"/>
                  </a:lnTo>
                  <a:close/>
                  <a:moveTo>
                    <a:pt x="1893" y="507"/>
                  </a:moveTo>
                  <a:cubicBezTo>
                    <a:pt x="1869" y="520"/>
                    <a:pt x="1835" y="535"/>
                    <a:pt x="1789" y="535"/>
                  </a:cubicBezTo>
                  <a:cubicBezTo>
                    <a:pt x="1749" y="535"/>
                    <a:pt x="1717" y="517"/>
                    <a:pt x="1702" y="483"/>
                  </a:cubicBezTo>
                  <a:cubicBezTo>
                    <a:pt x="1693" y="462"/>
                    <a:pt x="1691" y="425"/>
                    <a:pt x="1694" y="409"/>
                  </a:cubicBezTo>
                  <a:cubicBezTo>
                    <a:pt x="1838" y="411"/>
                    <a:pt x="1953" y="384"/>
                    <a:pt x="1953" y="282"/>
                  </a:cubicBezTo>
                  <a:cubicBezTo>
                    <a:pt x="1953" y="226"/>
                    <a:pt x="1913" y="182"/>
                    <a:pt x="1839" y="182"/>
                  </a:cubicBezTo>
                  <a:cubicBezTo>
                    <a:pt x="1713" y="182"/>
                    <a:pt x="1627" y="315"/>
                    <a:pt x="1627" y="432"/>
                  </a:cubicBezTo>
                  <a:cubicBezTo>
                    <a:pt x="1627" y="518"/>
                    <a:pt x="1672" y="589"/>
                    <a:pt x="1774" y="589"/>
                  </a:cubicBezTo>
                  <a:cubicBezTo>
                    <a:pt x="1827" y="589"/>
                    <a:pt x="1874" y="574"/>
                    <a:pt x="1903" y="557"/>
                  </a:cubicBezTo>
                  <a:lnTo>
                    <a:pt x="1893" y="507"/>
                  </a:lnTo>
                  <a:close/>
                  <a:moveTo>
                    <a:pt x="2053" y="580"/>
                  </a:moveTo>
                  <a:cubicBezTo>
                    <a:pt x="2162" y="9"/>
                    <a:pt x="2162" y="9"/>
                    <a:pt x="2162" y="9"/>
                  </a:cubicBezTo>
                  <a:cubicBezTo>
                    <a:pt x="2096" y="9"/>
                    <a:pt x="2096" y="9"/>
                    <a:pt x="2096" y="9"/>
                  </a:cubicBezTo>
                  <a:cubicBezTo>
                    <a:pt x="1987" y="580"/>
                    <a:pt x="1987" y="580"/>
                    <a:pt x="1987" y="580"/>
                  </a:cubicBezTo>
                  <a:lnTo>
                    <a:pt x="2053" y="580"/>
                  </a:lnTo>
                  <a:close/>
                  <a:moveTo>
                    <a:pt x="2246" y="580"/>
                  </a:moveTo>
                  <a:cubicBezTo>
                    <a:pt x="2310" y="244"/>
                    <a:pt x="2310" y="244"/>
                    <a:pt x="2310" y="244"/>
                  </a:cubicBezTo>
                  <a:cubicBezTo>
                    <a:pt x="2396" y="244"/>
                    <a:pt x="2396" y="244"/>
                    <a:pt x="2396" y="244"/>
                  </a:cubicBezTo>
                  <a:cubicBezTo>
                    <a:pt x="2407" y="191"/>
                    <a:pt x="2407" y="191"/>
                    <a:pt x="2407" y="191"/>
                  </a:cubicBezTo>
                  <a:cubicBezTo>
                    <a:pt x="2320" y="191"/>
                    <a:pt x="2320" y="191"/>
                    <a:pt x="2320" y="191"/>
                  </a:cubicBezTo>
                  <a:cubicBezTo>
                    <a:pt x="2323" y="172"/>
                    <a:pt x="2323" y="172"/>
                    <a:pt x="2323" y="172"/>
                  </a:cubicBezTo>
                  <a:cubicBezTo>
                    <a:pt x="2334" y="108"/>
                    <a:pt x="2360" y="57"/>
                    <a:pt x="2413" y="57"/>
                  </a:cubicBezTo>
                  <a:cubicBezTo>
                    <a:pt x="2428" y="57"/>
                    <a:pt x="2442" y="59"/>
                    <a:pt x="2452" y="64"/>
                  </a:cubicBezTo>
                  <a:cubicBezTo>
                    <a:pt x="2467" y="11"/>
                    <a:pt x="2467" y="11"/>
                    <a:pt x="2467" y="11"/>
                  </a:cubicBezTo>
                  <a:cubicBezTo>
                    <a:pt x="2458" y="5"/>
                    <a:pt x="2440" y="0"/>
                    <a:pt x="2414" y="0"/>
                  </a:cubicBezTo>
                  <a:cubicBezTo>
                    <a:pt x="2380" y="0"/>
                    <a:pt x="2346" y="13"/>
                    <a:pt x="2322" y="35"/>
                  </a:cubicBezTo>
                  <a:cubicBezTo>
                    <a:pt x="2286" y="66"/>
                    <a:pt x="2267" y="116"/>
                    <a:pt x="2258" y="171"/>
                  </a:cubicBezTo>
                  <a:cubicBezTo>
                    <a:pt x="2254" y="191"/>
                    <a:pt x="2254" y="191"/>
                    <a:pt x="2254" y="191"/>
                  </a:cubicBezTo>
                  <a:cubicBezTo>
                    <a:pt x="2202" y="191"/>
                    <a:pt x="2202" y="191"/>
                    <a:pt x="2202" y="191"/>
                  </a:cubicBezTo>
                  <a:cubicBezTo>
                    <a:pt x="2192" y="244"/>
                    <a:pt x="2192" y="244"/>
                    <a:pt x="2192" y="244"/>
                  </a:cubicBezTo>
                  <a:cubicBezTo>
                    <a:pt x="2244" y="244"/>
                    <a:pt x="2244" y="244"/>
                    <a:pt x="2244" y="244"/>
                  </a:cubicBezTo>
                  <a:cubicBezTo>
                    <a:pt x="2180" y="580"/>
                    <a:pt x="2180" y="580"/>
                    <a:pt x="2180" y="580"/>
                  </a:cubicBezTo>
                  <a:lnTo>
                    <a:pt x="2246" y="580"/>
                  </a:lnTo>
                  <a:close/>
                  <a:moveTo>
                    <a:pt x="2506" y="119"/>
                  </a:moveTo>
                  <a:cubicBezTo>
                    <a:pt x="2493" y="191"/>
                    <a:pt x="2493" y="191"/>
                    <a:pt x="2493" y="191"/>
                  </a:cubicBezTo>
                  <a:cubicBezTo>
                    <a:pt x="2437" y="191"/>
                    <a:pt x="2437" y="191"/>
                    <a:pt x="2437" y="191"/>
                  </a:cubicBezTo>
                  <a:cubicBezTo>
                    <a:pt x="2427" y="243"/>
                    <a:pt x="2427" y="243"/>
                    <a:pt x="2427" y="243"/>
                  </a:cubicBezTo>
                  <a:cubicBezTo>
                    <a:pt x="2483" y="243"/>
                    <a:pt x="2483" y="243"/>
                    <a:pt x="2483" y="243"/>
                  </a:cubicBezTo>
                  <a:cubicBezTo>
                    <a:pt x="2444" y="440"/>
                    <a:pt x="2444" y="440"/>
                    <a:pt x="2444" y="440"/>
                  </a:cubicBezTo>
                  <a:cubicBezTo>
                    <a:pt x="2439" y="468"/>
                    <a:pt x="2436" y="491"/>
                    <a:pt x="2436" y="513"/>
                  </a:cubicBezTo>
                  <a:cubicBezTo>
                    <a:pt x="2436" y="552"/>
                    <a:pt x="2459" y="589"/>
                    <a:pt x="2518" y="589"/>
                  </a:cubicBezTo>
                  <a:cubicBezTo>
                    <a:pt x="2538" y="589"/>
                    <a:pt x="2558" y="585"/>
                    <a:pt x="2570" y="581"/>
                  </a:cubicBezTo>
                  <a:cubicBezTo>
                    <a:pt x="2573" y="528"/>
                    <a:pt x="2573" y="528"/>
                    <a:pt x="2573" y="528"/>
                  </a:cubicBezTo>
                  <a:cubicBezTo>
                    <a:pt x="2564" y="531"/>
                    <a:pt x="2553" y="532"/>
                    <a:pt x="2542" y="532"/>
                  </a:cubicBezTo>
                  <a:cubicBezTo>
                    <a:pt x="2516" y="532"/>
                    <a:pt x="2505" y="517"/>
                    <a:pt x="2505" y="494"/>
                  </a:cubicBezTo>
                  <a:cubicBezTo>
                    <a:pt x="2505" y="474"/>
                    <a:pt x="2508" y="454"/>
                    <a:pt x="2512" y="432"/>
                  </a:cubicBezTo>
                  <a:cubicBezTo>
                    <a:pt x="2548" y="243"/>
                    <a:pt x="2548" y="243"/>
                    <a:pt x="2548" y="243"/>
                  </a:cubicBezTo>
                  <a:cubicBezTo>
                    <a:pt x="2641" y="243"/>
                    <a:pt x="2641" y="243"/>
                    <a:pt x="2641" y="243"/>
                  </a:cubicBezTo>
                  <a:cubicBezTo>
                    <a:pt x="2652" y="191"/>
                    <a:pt x="2652" y="191"/>
                    <a:pt x="2652" y="191"/>
                  </a:cubicBezTo>
                  <a:cubicBezTo>
                    <a:pt x="2558" y="191"/>
                    <a:pt x="2558" y="191"/>
                    <a:pt x="2558" y="191"/>
                  </a:cubicBezTo>
                  <a:cubicBezTo>
                    <a:pt x="2576" y="98"/>
                    <a:pt x="2576" y="98"/>
                    <a:pt x="2576" y="98"/>
                  </a:cubicBezTo>
                  <a:lnTo>
                    <a:pt x="2506" y="119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6B9DB036-FBF2-4858-A819-AE63C51A662E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240" y="4138"/>
              <a:ext cx="1058" cy="56"/>
            </a:xfrm>
            <a:custGeom>
              <a:avLst/>
              <a:gdLst>
                <a:gd name="T0" fmla="*/ 1781 w 5293"/>
                <a:gd name="T1" fmla="*/ 0 h 282"/>
                <a:gd name="T2" fmla="*/ 1737 w 5293"/>
                <a:gd name="T3" fmla="*/ 278 h 282"/>
                <a:gd name="T4" fmla="*/ 1532 w 5293"/>
                <a:gd name="T5" fmla="*/ 117 h 282"/>
                <a:gd name="T6" fmla="*/ 1537 w 5293"/>
                <a:gd name="T7" fmla="*/ 83 h 282"/>
                <a:gd name="T8" fmla="*/ 1312 w 5293"/>
                <a:gd name="T9" fmla="*/ 87 h 282"/>
                <a:gd name="T10" fmla="*/ 1390 w 5293"/>
                <a:gd name="T11" fmla="*/ 243 h 282"/>
                <a:gd name="T12" fmla="*/ 1383 w 5293"/>
                <a:gd name="T13" fmla="*/ 87 h 282"/>
                <a:gd name="T14" fmla="*/ 1201 w 5293"/>
                <a:gd name="T15" fmla="*/ 123 h 282"/>
                <a:gd name="T16" fmla="*/ 1227 w 5293"/>
                <a:gd name="T17" fmla="*/ 226 h 282"/>
                <a:gd name="T18" fmla="*/ 1215 w 5293"/>
                <a:gd name="T19" fmla="*/ 46 h 282"/>
                <a:gd name="T20" fmla="*/ 1149 w 5293"/>
                <a:gd name="T21" fmla="*/ 87 h 282"/>
                <a:gd name="T22" fmla="*/ 881 w 5293"/>
                <a:gd name="T23" fmla="*/ 148 h 282"/>
                <a:gd name="T24" fmla="*/ 992 w 5293"/>
                <a:gd name="T25" fmla="*/ 171 h 282"/>
                <a:gd name="T26" fmla="*/ 881 w 5293"/>
                <a:gd name="T27" fmla="*/ 83 h 282"/>
                <a:gd name="T28" fmla="*/ 790 w 5293"/>
                <a:gd name="T29" fmla="*/ 278 h 282"/>
                <a:gd name="T30" fmla="*/ 581 w 5293"/>
                <a:gd name="T31" fmla="*/ 278 h 282"/>
                <a:gd name="T32" fmla="*/ 716 w 5293"/>
                <a:gd name="T33" fmla="*/ 166 h 282"/>
                <a:gd name="T34" fmla="*/ 498 w 5293"/>
                <a:gd name="T35" fmla="*/ 87 h 282"/>
                <a:gd name="T36" fmla="*/ 301 w 5293"/>
                <a:gd name="T37" fmla="*/ 247 h 282"/>
                <a:gd name="T38" fmla="*/ 327 w 5293"/>
                <a:gd name="T39" fmla="*/ 83 h 282"/>
                <a:gd name="T40" fmla="*/ 217 w 5293"/>
                <a:gd name="T41" fmla="*/ 22 h 282"/>
                <a:gd name="T42" fmla="*/ 2219 w 5293"/>
                <a:gd name="T43" fmla="*/ 118 h 282"/>
                <a:gd name="T44" fmla="*/ 2193 w 5293"/>
                <a:gd name="T45" fmla="*/ 282 h 282"/>
                <a:gd name="T46" fmla="*/ 2019 w 5293"/>
                <a:gd name="T47" fmla="*/ 123 h 282"/>
                <a:gd name="T48" fmla="*/ 2045 w 5293"/>
                <a:gd name="T49" fmla="*/ 226 h 282"/>
                <a:gd name="T50" fmla="*/ 2033 w 5293"/>
                <a:gd name="T51" fmla="*/ 46 h 282"/>
                <a:gd name="T52" fmla="*/ 2884 w 5293"/>
                <a:gd name="T53" fmla="*/ 226 h 282"/>
                <a:gd name="T54" fmla="*/ 2976 w 5293"/>
                <a:gd name="T55" fmla="*/ 234 h 282"/>
                <a:gd name="T56" fmla="*/ 2780 w 5293"/>
                <a:gd name="T57" fmla="*/ 278 h 282"/>
                <a:gd name="T58" fmla="*/ 2668 w 5293"/>
                <a:gd name="T59" fmla="*/ 0 h 282"/>
                <a:gd name="T60" fmla="*/ 2522 w 5293"/>
                <a:gd name="T61" fmla="*/ 123 h 282"/>
                <a:gd name="T62" fmla="*/ 2548 w 5293"/>
                <a:gd name="T63" fmla="*/ 226 h 282"/>
                <a:gd name="T64" fmla="*/ 2537 w 5293"/>
                <a:gd name="T65" fmla="*/ 46 h 282"/>
                <a:gd name="T66" fmla="*/ 5178 w 5293"/>
                <a:gd name="T67" fmla="*/ 243 h 282"/>
                <a:gd name="T68" fmla="*/ 5243 w 5293"/>
                <a:gd name="T69" fmla="*/ 123 h 282"/>
                <a:gd name="T70" fmla="*/ 5009 w 5293"/>
                <a:gd name="T71" fmla="*/ 190 h 282"/>
                <a:gd name="T72" fmla="*/ 5136 w 5293"/>
                <a:gd name="T73" fmla="*/ 135 h 282"/>
                <a:gd name="T74" fmla="*/ 4948 w 5293"/>
                <a:gd name="T75" fmla="*/ 278 h 282"/>
                <a:gd name="T76" fmla="*/ 4853 w 5293"/>
                <a:gd name="T77" fmla="*/ 246 h 282"/>
                <a:gd name="T78" fmla="*/ 4910 w 5293"/>
                <a:gd name="T79" fmla="*/ 267 h 282"/>
                <a:gd name="T80" fmla="*/ 4553 w 5293"/>
                <a:gd name="T81" fmla="*/ 278 h 282"/>
                <a:gd name="T82" fmla="*/ 4710 w 5293"/>
                <a:gd name="T83" fmla="*/ 278 h 282"/>
                <a:gd name="T84" fmla="*/ 4509 w 5293"/>
                <a:gd name="T85" fmla="*/ 121 h 282"/>
                <a:gd name="T86" fmla="*/ 4287 w 5293"/>
                <a:gd name="T87" fmla="*/ 190 h 282"/>
                <a:gd name="T88" fmla="*/ 4413 w 5293"/>
                <a:gd name="T89" fmla="*/ 135 h 282"/>
                <a:gd name="T90" fmla="*/ 4225 w 5293"/>
                <a:gd name="T91" fmla="*/ 278 h 282"/>
                <a:gd name="T92" fmla="*/ 4127 w 5293"/>
                <a:gd name="T93" fmla="*/ 83 h 282"/>
                <a:gd name="T94" fmla="*/ 3998 w 5293"/>
                <a:gd name="T95" fmla="*/ 128 h 282"/>
                <a:gd name="T96" fmla="*/ 3909 w 5293"/>
                <a:gd name="T97" fmla="*/ 87 h 282"/>
                <a:gd name="T98" fmla="*/ 3823 w 5293"/>
                <a:gd name="T99" fmla="*/ 36 h 282"/>
                <a:gd name="T100" fmla="*/ 3601 w 5293"/>
                <a:gd name="T101" fmla="*/ 87 h 282"/>
                <a:gd name="T102" fmla="*/ 3665 w 5293"/>
                <a:gd name="T103" fmla="*/ 232 h 282"/>
                <a:gd name="T104" fmla="*/ 3516 w 5293"/>
                <a:gd name="T105" fmla="*/ 148 h 282"/>
                <a:gd name="T106" fmla="*/ 3447 w 5293"/>
                <a:gd name="T107" fmla="*/ 122 h 282"/>
                <a:gd name="T108" fmla="*/ 3353 w 5293"/>
                <a:gd name="T109" fmla="*/ 122 h 282"/>
                <a:gd name="T110" fmla="*/ 3335 w 5293"/>
                <a:gd name="T111" fmla="*/ 278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293" h="282">
                  <a:moveTo>
                    <a:pt x="1747" y="184"/>
                  </a:moveTo>
                  <a:cubicBezTo>
                    <a:pt x="1739" y="223"/>
                    <a:pt x="1715" y="245"/>
                    <a:pt x="1694" y="245"/>
                  </a:cubicBezTo>
                  <a:cubicBezTo>
                    <a:pt x="1673" y="245"/>
                    <a:pt x="1664" y="227"/>
                    <a:pt x="1664" y="204"/>
                  </a:cubicBezTo>
                  <a:cubicBezTo>
                    <a:pt x="1664" y="162"/>
                    <a:pt x="1693" y="118"/>
                    <a:pt x="1732" y="118"/>
                  </a:cubicBezTo>
                  <a:cubicBezTo>
                    <a:pt x="1743" y="118"/>
                    <a:pt x="1753" y="122"/>
                    <a:pt x="1758" y="126"/>
                  </a:cubicBezTo>
                  <a:lnTo>
                    <a:pt x="1747" y="184"/>
                  </a:lnTo>
                  <a:close/>
                  <a:moveTo>
                    <a:pt x="1781" y="0"/>
                  </a:moveTo>
                  <a:cubicBezTo>
                    <a:pt x="1765" y="89"/>
                    <a:pt x="1765" y="89"/>
                    <a:pt x="1765" y="89"/>
                  </a:cubicBezTo>
                  <a:cubicBezTo>
                    <a:pt x="1756" y="85"/>
                    <a:pt x="1745" y="83"/>
                    <a:pt x="1735" y="83"/>
                  </a:cubicBezTo>
                  <a:cubicBezTo>
                    <a:pt x="1665" y="83"/>
                    <a:pt x="1617" y="144"/>
                    <a:pt x="1617" y="211"/>
                  </a:cubicBezTo>
                  <a:cubicBezTo>
                    <a:pt x="1617" y="254"/>
                    <a:pt x="1640" y="282"/>
                    <a:pt x="1674" y="282"/>
                  </a:cubicBezTo>
                  <a:cubicBezTo>
                    <a:pt x="1699" y="282"/>
                    <a:pt x="1723" y="270"/>
                    <a:pt x="1740" y="244"/>
                  </a:cubicBezTo>
                  <a:cubicBezTo>
                    <a:pt x="1740" y="244"/>
                    <a:pt x="1740" y="244"/>
                    <a:pt x="1740" y="244"/>
                  </a:cubicBezTo>
                  <a:cubicBezTo>
                    <a:pt x="1737" y="278"/>
                    <a:pt x="1737" y="278"/>
                    <a:pt x="1737" y="278"/>
                  </a:cubicBezTo>
                  <a:cubicBezTo>
                    <a:pt x="1778" y="278"/>
                    <a:pt x="1778" y="278"/>
                    <a:pt x="1778" y="278"/>
                  </a:cubicBezTo>
                  <a:cubicBezTo>
                    <a:pt x="1780" y="257"/>
                    <a:pt x="1783" y="232"/>
                    <a:pt x="1787" y="210"/>
                  </a:cubicBezTo>
                  <a:cubicBezTo>
                    <a:pt x="1827" y="0"/>
                    <a:pt x="1827" y="0"/>
                    <a:pt x="1827" y="0"/>
                  </a:cubicBezTo>
                  <a:lnTo>
                    <a:pt x="1781" y="0"/>
                  </a:lnTo>
                  <a:close/>
                  <a:moveTo>
                    <a:pt x="1556" y="137"/>
                  </a:moveTo>
                  <a:cubicBezTo>
                    <a:pt x="1556" y="160"/>
                    <a:pt x="1526" y="166"/>
                    <a:pt x="1479" y="166"/>
                  </a:cubicBezTo>
                  <a:cubicBezTo>
                    <a:pt x="1484" y="143"/>
                    <a:pt x="1503" y="117"/>
                    <a:pt x="1532" y="117"/>
                  </a:cubicBezTo>
                  <a:cubicBezTo>
                    <a:pt x="1546" y="117"/>
                    <a:pt x="1556" y="125"/>
                    <a:pt x="1556" y="137"/>
                  </a:cubicBezTo>
                  <a:close/>
                  <a:moveTo>
                    <a:pt x="1571" y="234"/>
                  </a:moveTo>
                  <a:cubicBezTo>
                    <a:pt x="1557" y="241"/>
                    <a:pt x="1540" y="246"/>
                    <a:pt x="1518" y="246"/>
                  </a:cubicBezTo>
                  <a:cubicBezTo>
                    <a:pt x="1500" y="246"/>
                    <a:pt x="1487" y="239"/>
                    <a:pt x="1479" y="226"/>
                  </a:cubicBezTo>
                  <a:cubicBezTo>
                    <a:pt x="1475" y="219"/>
                    <a:pt x="1473" y="206"/>
                    <a:pt x="1474" y="200"/>
                  </a:cubicBezTo>
                  <a:cubicBezTo>
                    <a:pt x="1548" y="201"/>
                    <a:pt x="1599" y="185"/>
                    <a:pt x="1599" y="137"/>
                  </a:cubicBezTo>
                  <a:cubicBezTo>
                    <a:pt x="1599" y="105"/>
                    <a:pt x="1575" y="83"/>
                    <a:pt x="1537" y="83"/>
                  </a:cubicBezTo>
                  <a:cubicBezTo>
                    <a:pt x="1472" y="83"/>
                    <a:pt x="1430" y="146"/>
                    <a:pt x="1430" y="203"/>
                  </a:cubicBezTo>
                  <a:cubicBezTo>
                    <a:pt x="1430" y="250"/>
                    <a:pt x="1455" y="282"/>
                    <a:pt x="1508" y="282"/>
                  </a:cubicBezTo>
                  <a:cubicBezTo>
                    <a:pt x="1531" y="282"/>
                    <a:pt x="1556" y="276"/>
                    <a:pt x="1575" y="267"/>
                  </a:cubicBezTo>
                  <a:lnTo>
                    <a:pt x="1571" y="234"/>
                  </a:lnTo>
                  <a:close/>
                  <a:moveTo>
                    <a:pt x="1346" y="46"/>
                  </a:moveTo>
                  <a:cubicBezTo>
                    <a:pt x="1338" y="87"/>
                    <a:pt x="1338" y="87"/>
                    <a:pt x="1338" y="87"/>
                  </a:cubicBezTo>
                  <a:cubicBezTo>
                    <a:pt x="1312" y="87"/>
                    <a:pt x="1312" y="87"/>
                    <a:pt x="1312" y="87"/>
                  </a:cubicBezTo>
                  <a:cubicBezTo>
                    <a:pt x="1306" y="123"/>
                    <a:pt x="1306" y="123"/>
                    <a:pt x="1306" y="123"/>
                  </a:cubicBezTo>
                  <a:cubicBezTo>
                    <a:pt x="1332" y="123"/>
                    <a:pt x="1332" y="123"/>
                    <a:pt x="1332" y="123"/>
                  </a:cubicBezTo>
                  <a:cubicBezTo>
                    <a:pt x="1315" y="207"/>
                    <a:pt x="1315" y="207"/>
                    <a:pt x="1315" y="207"/>
                  </a:cubicBezTo>
                  <a:cubicBezTo>
                    <a:pt x="1312" y="221"/>
                    <a:pt x="1311" y="232"/>
                    <a:pt x="1311" y="243"/>
                  </a:cubicBezTo>
                  <a:cubicBezTo>
                    <a:pt x="1311" y="265"/>
                    <a:pt x="1325" y="282"/>
                    <a:pt x="1356" y="282"/>
                  </a:cubicBezTo>
                  <a:cubicBezTo>
                    <a:pt x="1367" y="282"/>
                    <a:pt x="1379" y="280"/>
                    <a:pt x="1386" y="278"/>
                  </a:cubicBezTo>
                  <a:cubicBezTo>
                    <a:pt x="1390" y="243"/>
                    <a:pt x="1390" y="243"/>
                    <a:pt x="1390" y="243"/>
                  </a:cubicBezTo>
                  <a:cubicBezTo>
                    <a:pt x="1385" y="243"/>
                    <a:pt x="1380" y="243"/>
                    <a:pt x="1374" y="243"/>
                  </a:cubicBezTo>
                  <a:cubicBezTo>
                    <a:pt x="1362" y="243"/>
                    <a:pt x="1358" y="237"/>
                    <a:pt x="1358" y="226"/>
                  </a:cubicBezTo>
                  <a:cubicBezTo>
                    <a:pt x="1358" y="218"/>
                    <a:pt x="1359" y="209"/>
                    <a:pt x="1361" y="200"/>
                  </a:cubicBezTo>
                  <a:cubicBezTo>
                    <a:pt x="1376" y="123"/>
                    <a:pt x="1376" y="123"/>
                    <a:pt x="1376" y="123"/>
                  </a:cubicBezTo>
                  <a:cubicBezTo>
                    <a:pt x="1419" y="123"/>
                    <a:pt x="1419" y="123"/>
                    <a:pt x="1419" y="123"/>
                  </a:cubicBezTo>
                  <a:cubicBezTo>
                    <a:pt x="1426" y="87"/>
                    <a:pt x="1426" y="87"/>
                    <a:pt x="1426" y="87"/>
                  </a:cubicBezTo>
                  <a:cubicBezTo>
                    <a:pt x="1383" y="87"/>
                    <a:pt x="1383" y="87"/>
                    <a:pt x="1383" y="87"/>
                  </a:cubicBezTo>
                  <a:cubicBezTo>
                    <a:pt x="1392" y="35"/>
                    <a:pt x="1392" y="35"/>
                    <a:pt x="1392" y="35"/>
                  </a:cubicBezTo>
                  <a:lnTo>
                    <a:pt x="1346" y="46"/>
                  </a:lnTo>
                  <a:close/>
                  <a:moveTo>
                    <a:pt x="1215" y="46"/>
                  </a:moveTo>
                  <a:cubicBezTo>
                    <a:pt x="1208" y="87"/>
                    <a:pt x="1208" y="87"/>
                    <a:pt x="1208" y="87"/>
                  </a:cubicBezTo>
                  <a:cubicBezTo>
                    <a:pt x="1182" y="87"/>
                    <a:pt x="1182" y="87"/>
                    <a:pt x="1182" y="87"/>
                  </a:cubicBezTo>
                  <a:cubicBezTo>
                    <a:pt x="1175" y="123"/>
                    <a:pt x="1175" y="123"/>
                    <a:pt x="1175" y="123"/>
                  </a:cubicBezTo>
                  <a:cubicBezTo>
                    <a:pt x="1201" y="123"/>
                    <a:pt x="1201" y="123"/>
                    <a:pt x="1201" y="123"/>
                  </a:cubicBezTo>
                  <a:cubicBezTo>
                    <a:pt x="1185" y="207"/>
                    <a:pt x="1185" y="207"/>
                    <a:pt x="1185" y="207"/>
                  </a:cubicBezTo>
                  <a:cubicBezTo>
                    <a:pt x="1182" y="221"/>
                    <a:pt x="1180" y="232"/>
                    <a:pt x="1180" y="243"/>
                  </a:cubicBezTo>
                  <a:cubicBezTo>
                    <a:pt x="1180" y="265"/>
                    <a:pt x="1194" y="282"/>
                    <a:pt x="1226" y="282"/>
                  </a:cubicBezTo>
                  <a:cubicBezTo>
                    <a:pt x="1237" y="282"/>
                    <a:pt x="1249" y="280"/>
                    <a:pt x="1255" y="278"/>
                  </a:cubicBezTo>
                  <a:cubicBezTo>
                    <a:pt x="1260" y="243"/>
                    <a:pt x="1260" y="243"/>
                    <a:pt x="1260" y="243"/>
                  </a:cubicBezTo>
                  <a:cubicBezTo>
                    <a:pt x="1255" y="243"/>
                    <a:pt x="1249" y="243"/>
                    <a:pt x="1244" y="243"/>
                  </a:cubicBezTo>
                  <a:cubicBezTo>
                    <a:pt x="1232" y="243"/>
                    <a:pt x="1227" y="237"/>
                    <a:pt x="1227" y="226"/>
                  </a:cubicBezTo>
                  <a:cubicBezTo>
                    <a:pt x="1227" y="218"/>
                    <a:pt x="1229" y="209"/>
                    <a:pt x="1230" y="200"/>
                  </a:cubicBezTo>
                  <a:cubicBezTo>
                    <a:pt x="1246" y="123"/>
                    <a:pt x="1246" y="123"/>
                    <a:pt x="1246" y="123"/>
                  </a:cubicBezTo>
                  <a:cubicBezTo>
                    <a:pt x="1288" y="123"/>
                    <a:pt x="1288" y="123"/>
                    <a:pt x="1288" y="123"/>
                  </a:cubicBezTo>
                  <a:cubicBezTo>
                    <a:pt x="1295" y="87"/>
                    <a:pt x="1295" y="87"/>
                    <a:pt x="1295" y="87"/>
                  </a:cubicBezTo>
                  <a:cubicBezTo>
                    <a:pt x="1252" y="87"/>
                    <a:pt x="1252" y="87"/>
                    <a:pt x="1252" y="87"/>
                  </a:cubicBezTo>
                  <a:cubicBezTo>
                    <a:pt x="1262" y="35"/>
                    <a:pt x="1262" y="35"/>
                    <a:pt x="1262" y="35"/>
                  </a:cubicBezTo>
                  <a:lnTo>
                    <a:pt x="1215" y="46"/>
                  </a:lnTo>
                  <a:close/>
                  <a:moveTo>
                    <a:pt x="1134" y="60"/>
                  </a:moveTo>
                  <a:cubicBezTo>
                    <a:pt x="1149" y="60"/>
                    <a:pt x="1162" y="50"/>
                    <a:pt x="1162" y="33"/>
                  </a:cubicBezTo>
                  <a:cubicBezTo>
                    <a:pt x="1162" y="18"/>
                    <a:pt x="1152" y="8"/>
                    <a:pt x="1138" y="8"/>
                  </a:cubicBezTo>
                  <a:cubicBezTo>
                    <a:pt x="1123" y="8"/>
                    <a:pt x="1110" y="19"/>
                    <a:pt x="1110" y="36"/>
                  </a:cubicBezTo>
                  <a:cubicBezTo>
                    <a:pt x="1110" y="50"/>
                    <a:pt x="1120" y="60"/>
                    <a:pt x="1134" y="60"/>
                  </a:cubicBezTo>
                  <a:close/>
                  <a:moveTo>
                    <a:pt x="1112" y="278"/>
                  </a:moveTo>
                  <a:cubicBezTo>
                    <a:pt x="1149" y="87"/>
                    <a:pt x="1149" y="87"/>
                    <a:pt x="1149" y="87"/>
                  </a:cubicBezTo>
                  <a:cubicBezTo>
                    <a:pt x="1103" y="87"/>
                    <a:pt x="1103" y="87"/>
                    <a:pt x="1103" y="87"/>
                  </a:cubicBezTo>
                  <a:cubicBezTo>
                    <a:pt x="1067" y="278"/>
                    <a:pt x="1067" y="278"/>
                    <a:pt x="1067" y="278"/>
                  </a:cubicBezTo>
                  <a:lnTo>
                    <a:pt x="1112" y="278"/>
                  </a:lnTo>
                  <a:close/>
                  <a:moveTo>
                    <a:pt x="790" y="278"/>
                  </a:moveTo>
                  <a:cubicBezTo>
                    <a:pt x="806" y="187"/>
                    <a:pt x="806" y="187"/>
                    <a:pt x="806" y="187"/>
                  </a:cubicBezTo>
                  <a:cubicBezTo>
                    <a:pt x="814" y="149"/>
                    <a:pt x="838" y="120"/>
                    <a:pt x="859" y="120"/>
                  </a:cubicBezTo>
                  <a:cubicBezTo>
                    <a:pt x="877" y="120"/>
                    <a:pt x="881" y="133"/>
                    <a:pt x="881" y="148"/>
                  </a:cubicBezTo>
                  <a:cubicBezTo>
                    <a:pt x="881" y="155"/>
                    <a:pt x="881" y="162"/>
                    <a:pt x="879" y="170"/>
                  </a:cubicBezTo>
                  <a:cubicBezTo>
                    <a:pt x="859" y="278"/>
                    <a:pt x="859" y="278"/>
                    <a:pt x="859" y="278"/>
                  </a:cubicBezTo>
                  <a:cubicBezTo>
                    <a:pt x="903" y="278"/>
                    <a:pt x="903" y="278"/>
                    <a:pt x="903" y="278"/>
                  </a:cubicBezTo>
                  <a:cubicBezTo>
                    <a:pt x="920" y="187"/>
                    <a:pt x="920" y="187"/>
                    <a:pt x="920" y="187"/>
                  </a:cubicBezTo>
                  <a:cubicBezTo>
                    <a:pt x="927" y="146"/>
                    <a:pt x="950" y="120"/>
                    <a:pt x="971" y="120"/>
                  </a:cubicBezTo>
                  <a:cubicBezTo>
                    <a:pt x="988" y="120"/>
                    <a:pt x="994" y="131"/>
                    <a:pt x="994" y="147"/>
                  </a:cubicBezTo>
                  <a:cubicBezTo>
                    <a:pt x="994" y="155"/>
                    <a:pt x="993" y="164"/>
                    <a:pt x="992" y="171"/>
                  </a:cubicBezTo>
                  <a:cubicBezTo>
                    <a:pt x="972" y="278"/>
                    <a:pt x="972" y="278"/>
                    <a:pt x="972" y="278"/>
                  </a:cubicBezTo>
                  <a:cubicBezTo>
                    <a:pt x="1016" y="278"/>
                    <a:pt x="1016" y="278"/>
                    <a:pt x="1016" y="278"/>
                  </a:cubicBezTo>
                  <a:cubicBezTo>
                    <a:pt x="1037" y="166"/>
                    <a:pt x="1037" y="166"/>
                    <a:pt x="1037" y="166"/>
                  </a:cubicBezTo>
                  <a:cubicBezTo>
                    <a:pt x="1039" y="156"/>
                    <a:pt x="1040" y="142"/>
                    <a:pt x="1040" y="134"/>
                  </a:cubicBezTo>
                  <a:cubicBezTo>
                    <a:pt x="1040" y="100"/>
                    <a:pt x="1020" y="83"/>
                    <a:pt x="994" y="83"/>
                  </a:cubicBezTo>
                  <a:cubicBezTo>
                    <a:pt x="967" y="84"/>
                    <a:pt x="943" y="96"/>
                    <a:pt x="926" y="122"/>
                  </a:cubicBezTo>
                  <a:cubicBezTo>
                    <a:pt x="925" y="102"/>
                    <a:pt x="911" y="83"/>
                    <a:pt x="881" y="83"/>
                  </a:cubicBezTo>
                  <a:cubicBezTo>
                    <a:pt x="857" y="83"/>
                    <a:pt x="833" y="95"/>
                    <a:pt x="815" y="121"/>
                  </a:cubicBezTo>
                  <a:cubicBezTo>
                    <a:pt x="815" y="121"/>
                    <a:pt x="815" y="121"/>
                    <a:pt x="815" y="121"/>
                  </a:cubicBezTo>
                  <a:cubicBezTo>
                    <a:pt x="819" y="87"/>
                    <a:pt x="819" y="87"/>
                    <a:pt x="819" y="87"/>
                  </a:cubicBezTo>
                  <a:cubicBezTo>
                    <a:pt x="780" y="87"/>
                    <a:pt x="780" y="87"/>
                    <a:pt x="780" y="87"/>
                  </a:cubicBezTo>
                  <a:cubicBezTo>
                    <a:pt x="778" y="104"/>
                    <a:pt x="774" y="124"/>
                    <a:pt x="770" y="146"/>
                  </a:cubicBezTo>
                  <a:cubicBezTo>
                    <a:pt x="746" y="278"/>
                    <a:pt x="746" y="278"/>
                    <a:pt x="746" y="278"/>
                  </a:cubicBezTo>
                  <a:lnTo>
                    <a:pt x="790" y="278"/>
                  </a:lnTo>
                  <a:close/>
                  <a:moveTo>
                    <a:pt x="469" y="278"/>
                  </a:moveTo>
                  <a:cubicBezTo>
                    <a:pt x="485" y="187"/>
                    <a:pt x="485" y="187"/>
                    <a:pt x="485" y="187"/>
                  </a:cubicBezTo>
                  <a:cubicBezTo>
                    <a:pt x="492" y="149"/>
                    <a:pt x="517" y="120"/>
                    <a:pt x="538" y="120"/>
                  </a:cubicBezTo>
                  <a:cubicBezTo>
                    <a:pt x="556" y="120"/>
                    <a:pt x="560" y="133"/>
                    <a:pt x="560" y="148"/>
                  </a:cubicBezTo>
                  <a:cubicBezTo>
                    <a:pt x="560" y="155"/>
                    <a:pt x="560" y="162"/>
                    <a:pt x="558" y="170"/>
                  </a:cubicBezTo>
                  <a:cubicBezTo>
                    <a:pt x="538" y="278"/>
                    <a:pt x="538" y="278"/>
                    <a:pt x="538" y="278"/>
                  </a:cubicBezTo>
                  <a:cubicBezTo>
                    <a:pt x="581" y="278"/>
                    <a:pt x="581" y="278"/>
                    <a:pt x="581" y="278"/>
                  </a:cubicBezTo>
                  <a:cubicBezTo>
                    <a:pt x="599" y="187"/>
                    <a:pt x="599" y="187"/>
                    <a:pt x="599" y="187"/>
                  </a:cubicBezTo>
                  <a:cubicBezTo>
                    <a:pt x="606" y="146"/>
                    <a:pt x="629" y="120"/>
                    <a:pt x="650" y="120"/>
                  </a:cubicBezTo>
                  <a:cubicBezTo>
                    <a:pt x="667" y="120"/>
                    <a:pt x="673" y="131"/>
                    <a:pt x="673" y="147"/>
                  </a:cubicBezTo>
                  <a:cubicBezTo>
                    <a:pt x="673" y="155"/>
                    <a:pt x="672" y="164"/>
                    <a:pt x="671" y="171"/>
                  </a:cubicBezTo>
                  <a:cubicBezTo>
                    <a:pt x="651" y="278"/>
                    <a:pt x="651" y="278"/>
                    <a:pt x="651" y="278"/>
                  </a:cubicBezTo>
                  <a:cubicBezTo>
                    <a:pt x="695" y="278"/>
                    <a:pt x="695" y="278"/>
                    <a:pt x="695" y="278"/>
                  </a:cubicBezTo>
                  <a:cubicBezTo>
                    <a:pt x="716" y="166"/>
                    <a:pt x="716" y="166"/>
                    <a:pt x="716" y="166"/>
                  </a:cubicBezTo>
                  <a:cubicBezTo>
                    <a:pt x="717" y="156"/>
                    <a:pt x="719" y="142"/>
                    <a:pt x="719" y="134"/>
                  </a:cubicBezTo>
                  <a:cubicBezTo>
                    <a:pt x="719" y="100"/>
                    <a:pt x="699" y="83"/>
                    <a:pt x="672" y="83"/>
                  </a:cubicBezTo>
                  <a:cubicBezTo>
                    <a:pt x="646" y="84"/>
                    <a:pt x="622" y="96"/>
                    <a:pt x="605" y="122"/>
                  </a:cubicBezTo>
                  <a:cubicBezTo>
                    <a:pt x="604" y="102"/>
                    <a:pt x="590" y="83"/>
                    <a:pt x="560" y="83"/>
                  </a:cubicBezTo>
                  <a:cubicBezTo>
                    <a:pt x="536" y="83"/>
                    <a:pt x="512" y="95"/>
                    <a:pt x="494" y="121"/>
                  </a:cubicBezTo>
                  <a:cubicBezTo>
                    <a:pt x="494" y="121"/>
                    <a:pt x="494" y="121"/>
                    <a:pt x="494" y="121"/>
                  </a:cubicBezTo>
                  <a:cubicBezTo>
                    <a:pt x="498" y="87"/>
                    <a:pt x="498" y="87"/>
                    <a:pt x="498" y="87"/>
                  </a:cubicBezTo>
                  <a:cubicBezTo>
                    <a:pt x="458" y="87"/>
                    <a:pt x="458" y="87"/>
                    <a:pt x="458" y="87"/>
                  </a:cubicBezTo>
                  <a:cubicBezTo>
                    <a:pt x="456" y="104"/>
                    <a:pt x="453" y="124"/>
                    <a:pt x="449" y="146"/>
                  </a:cubicBezTo>
                  <a:cubicBezTo>
                    <a:pt x="425" y="278"/>
                    <a:pt x="425" y="278"/>
                    <a:pt x="425" y="278"/>
                  </a:cubicBezTo>
                  <a:lnTo>
                    <a:pt x="469" y="278"/>
                  </a:lnTo>
                  <a:close/>
                  <a:moveTo>
                    <a:pt x="321" y="118"/>
                  </a:moveTo>
                  <a:cubicBezTo>
                    <a:pt x="349" y="118"/>
                    <a:pt x="358" y="143"/>
                    <a:pt x="358" y="162"/>
                  </a:cubicBezTo>
                  <a:cubicBezTo>
                    <a:pt x="358" y="200"/>
                    <a:pt x="335" y="247"/>
                    <a:pt x="301" y="247"/>
                  </a:cubicBezTo>
                  <a:cubicBezTo>
                    <a:pt x="278" y="247"/>
                    <a:pt x="264" y="228"/>
                    <a:pt x="264" y="202"/>
                  </a:cubicBezTo>
                  <a:cubicBezTo>
                    <a:pt x="264" y="167"/>
                    <a:pt x="285" y="118"/>
                    <a:pt x="321" y="118"/>
                  </a:cubicBezTo>
                  <a:close/>
                  <a:moveTo>
                    <a:pt x="327" y="83"/>
                  </a:moveTo>
                  <a:cubicBezTo>
                    <a:pt x="262" y="83"/>
                    <a:pt x="217" y="139"/>
                    <a:pt x="217" y="203"/>
                  </a:cubicBezTo>
                  <a:cubicBezTo>
                    <a:pt x="217" y="249"/>
                    <a:pt x="247" y="282"/>
                    <a:pt x="295" y="282"/>
                  </a:cubicBezTo>
                  <a:cubicBezTo>
                    <a:pt x="360" y="282"/>
                    <a:pt x="405" y="226"/>
                    <a:pt x="405" y="162"/>
                  </a:cubicBezTo>
                  <a:cubicBezTo>
                    <a:pt x="405" y="120"/>
                    <a:pt x="378" y="83"/>
                    <a:pt x="327" y="83"/>
                  </a:cubicBezTo>
                  <a:close/>
                  <a:moveTo>
                    <a:pt x="177" y="233"/>
                  </a:moveTo>
                  <a:cubicBezTo>
                    <a:pt x="163" y="239"/>
                    <a:pt x="143" y="243"/>
                    <a:pt x="124" y="243"/>
                  </a:cubicBezTo>
                  <a:cubicBezTo>
                    <a:pt x="72" y="243"/>
                    <a:pt x="49" y="210"/>
                    <a:pt x="49" y="166"/>
                  </a:cubicBezTo>
                  <a:cubicBezTo>
                    <a:pt x="49" y="127"/>
                    <a:pt x="64" y="94"/>
                    <a:pt x="87" y="74"/>
                  </a:cubicBezTo>
                  <a:cubicBezTo>
                    <a:pt x="105" y="58"/>
                    <a:pt x="129" y="50"/>
                    <a:pt x="154" y="50"/>
                  </a:cubicBezTo>
                  <a:cubicBezTo>
                    <a:pt x="178" y="50"/>
                    <a:pt x="196" y="54"/>
                    <a:pt x="204" y="59"/>
                  </a:cubicBezTo>
                  <a:cubicBezTo>
                    <a:pt x="217" y="22"/>
                    <a:pt x="217" y="22"/>
                    <a:pt x="217" y="22"/>
                  </a:cubicBezTo>
                  <a:cubicBezTo>
                    <a:pt x="210" y="17"/>
                    <a:pt x="189" y="10"/>
                    <a:pt x="160" y="10"/>
                  </a:cubicBezTo>
                  <a:cubicBezTo>
                    <a:pt x="122" y="10"/>
                    <a:pt x="89" y="21"/>
                    <a:pt x="62" y="41"/>
                  </a:cubicBezTo>
                  <a:cubicBezTo>
                    <a:pt x="24" y="70"/>
                    <a:pt x="0" y="116"/>
                    <a:pt x="0" y="171"/>
                  </a:cubicBezTo>
                  <a:cubicBezTo>
                    <a:pt x="0" y="239"/>
                    <a:pt x="44" y="282"/>
                    <a:pt x="112" y="282"/>
                  </a:cubicBezTo>
                  <a:cubicBezTo>
                    <a:pt x="143" y="282"/>
                    <a:pt x="167" y="276"/>
                    <a:pt x="181" y="270"/>
                  </a:cubicBezTo>
                  <a:lnTo>
                    <a:pt x="177" y="233"/>
                  </a:lnTo>
                  <a:close/>
                  <a:moveTo>
                    <a:pt x="2219" y="118"/>
                  </a:moveTo>
                  <a:cubicBezTo>
                    <a:pt x="2247" y="118"/>
                    <a:pt x="2256" y="143"/>
                    <a:pt x="2256" y="162"/>
                  </a:cubicBezTo>
                  <a:cubicBezTo>
                    <a:pt x="2256" y="200"/>
                    <a:pt x="2233" y="247"/>
                    <a:pt x="2199" y="247"/>
                  </a:cubicBezTo>
                  <a:cubicBezTo>
                    <a:pt x="2176" y="247"/>
                    <a:pt x="2162" y="228"/>
                    <a:pt x="2162" y="202"/>
                  </a:cubicBezTo>
                  <a:cubicBezTo>
                    <a:pt x="2162" y="167"/>
                    <a:pt x="2183" y="118"/>
                    <a:pt x="2219" y="118"/>
                  </a:cubicBezTo>
                  <a:close/>
                  <a:moveTo>
                    <a:pt x="2225" y="83"/>
                  </a:moveTo>
                  <a:cubicBezTo>
                    <a:pt x="2160" y="83"/>
                    <a:pt x="2115" y="139"/>
                    <a:pt x="2115" y="203"/>
                  </a:cubicBezTo>
                  <a:cubicBezTo>
                    <a:pt x="2115" y="249"/>
                    <a:pt x="2145" y="282"/>
                    <a:pt x="2193" y="282"/>
                  </a:cubicBezTo>
                  <a:cubicBezTo>
                    <a:pt x="2258" y="282"/>
                    <a:pt x="2303" y="226"/>
                    <a:pt x="2303" y="162"/>
                  </a:cubicBezTo>
                  <a:cubicBezTo>
                    <a:pt x="2303" y="120"/>
                    <a:pt x="2276" y="83"/>
                    <a:pt x="2225" y="83"/>
                  </a:cubicBezTo>
                  <a:close/>
                  <a:moveTo>
                    <a:pt x="2033" y="46"/>
                  </a:moveTo>
                  <a:cubicBezTo>
                    <a:pt x="2025" y="87"/>
                    <a:pt x="2025" y="87"/>
                    <a:pt x="2025" y="87"/>
                  </a:cubicBezTo>
                  <a:cubicBezTo>
                    <a:pt x="2000" y="87"/>
                    <a:pt x="2000" y="87"/>
                    <a:pt x="2000" y="87"/>
                  </a:cubicBezTo>
                  <a:cubicBezTo>
                    <a:pt x="1993" y="123"/>
                    <a:pt x="1993" y="123"/>
                    <a:pt x="1993" y="123"/>
                  </a:cubicBezTo>
                  <a:cubicBezTo>
                    <a:pt x="2019" y="123"/>
                    <a:pt x="2019" y="123"/>
                    <a:pt x="2019" y="123"/>
                  </a:cubicBezTo>
                  <a:cubicBezTo>
                    <a:pt x="2002" y="207"/>
                    <a:pt x="2002" y="207"/>
                    <a:pt x="2002" y="207"/>
                  </a:cubicBezTo>
                  <a:cubicBezTo>
                    <a:pt x="1999" y="221"/>
                    <a:pt x="1998" y="232"/>
                    <a:pt x="1998" y="243"/>
                  </a:cubicBezTo>
                  <a:cubicBezTo>
                    <a:pt x="1998" y="265"/>
                    <a:pt x="2012" y="282"/>
                    <a:pt x="2043" y="282"/>
                  </a:cubicBezTo>
                  <a:cubicBezTo>
                    <a:pt x="2054" y="282"/>
                    <a:pt x="2066" y="280"/>
                    <a:pt x="2073" y="278"/>
                  </a:cubicBezTo>
                  <a:cubicBezTo>
                    <a:pt x="2077" y="243"/>
                    <a:pt x="2077" y="243"/>
                    <a:pt x="2077" y="243"/>
                  </a:cubicBezTo>
                  <a:cubicBezTo>
                    <a:pt x="2073" y="243"/>
                    <a:pt x="2067" y="243"/>
                    <a:pt x="2062" y="243"/>
                  </a:cubicBezTo>
                  <a:cubicBezTo>
                    <a:pt x="2050" y="243"/>
                    <a:pt x="2045" y="237"/>
                    <a:pt x="2045" y="226"/>
                  </a:cubicBezTo>
                  <a:cubicBezTo>
                    <a:pt x="2045" y="218"/>
                    <a:pt x="2046" y="209"/>
                    <a:pt x="2048" y="200"/>
                  </a:cubicBezTo>
                  <a:cubicBezTo>
                    <a:pt x="2063" y="123"/>
                    <a:pt x="2063" y="123"/>
                    <a:pt x="2063" y="123"/>
                  </a:cubicBezTo>
                  <a:cubicBezTo>
                    <a:pt x="2106" y="123"/>
                    <a:pt x="2106" y="123"/>
                    <a:pt x="2106" y="123"/>
                  </a:cubicBezTo>
                  <a:cubicBezTo>
                    <a:pt x="2113" y="87"/>
                    <a:pt x="2113" y="87"/>
                    <a:pt x="2113" y="87"/>
                  </a:cubicBezTo>
                  <a:cubicBezTo>
                    <a:pt x="2070" y="87"/>
                    <a:pt x="2070" y="87"/>
                    <a:pt x="2070" y="87"/>
                  </a:cubicBezTo>
                  <a:cubicBezTo>
                    <a:pt x="2080" y="35"/>
                    <a:pt x="2080" y="35"/>
                    <a:pt x="2080" y="35"/>
                  </a:cubicBezTo>
                  <a:lnTo>
                    <a:pt x="2033" y="46"/>
                  </a:lnTo>
                  <a:close/>
                  <a:moveTo>
                    <a:pt x="2961" y="137"/>
                  </a:moveTo>
                  <a:cubicBezTo>
                    <a:pt x="2961" y="160"/>
                    <a:pt x="2931" y="166"/>
                    <a:pt x="2884" y="166"/>
                  </a:cubicBezTo>
                  <a:cubicBezTo>
                    <a:pt x="2890" y="143"/>
                    <a:pt x="2908" y="117"/>
                    <a:pt x="2937" y="117"/>
                  </a:cubicBezTo>
                  <a:cubicBezTo>
                    <a:pt x="2951" y="117"/>
                    <a:pt x="2961" y="125"/>
                    <a:pt x="2961" y="137"/>
                  </a:cubicBezTo>
                  <a:close/>
                  <a:moveTo>
                    <a:pt x="2976" y="234"/>
                  </a:moveTo>
                  <a:cubicBezTo>
                    <a:pt x="2962" y="241"/>
                    <a:pt x="2945" y="246"/>
                    <a:pt x="2923" y="246"/>
                  </a:cubicBezTo>
                  <a:cubicBezTo>
                    <a:pt x="2906" y="246"/>
                    <a:pt x="2892" y="239"/>
                    <a:pt x="2884" y="226"/>
                  </a:cubicBezTo>
                  <a:cubicBezTo>
                    <a:pt x="2880" y="219"/>
                    <a:pt x="2879" y="206"/>
                    <a:pt x="2879" y="200"/>
                  </a:cubicBezTo>
                  <a:cubicBezTo>
                    <a:pt x="2953" y="201"/>
                    <a:pt x="3004" y="185"/>
                    <a:pt x="3004" y="137"/>
                  </a:cubicBezTo>
                  <a:cubicBezTo>
                    <a:pt x="3004" y="105"/>
                    <a:pt x="2980" y="83"/>
                    <a:pt x="2943" y="83"/>
                  </a:cubicBezTo>
                  <a:cubicBezTo>
                    <a:pt x="2877" y="83"/>
                    <a:pt x="2835" y="146"/>
                    <a:pt x="2835" y="203"/>
                  </a:cubicBezTo>
                  <a:cubicBezTo>
                    <a:pt x="2835" y="250"/>
                    <a:pt x="2860" y="282"/>
                    <a:pt x="2913" y="282"/>
                  </a:cubicBezTo>
                  <a:cubicBezTo>
                    <a:pt x="2936" y="282"/>
                    <a:pt x="2961" y="276"/>
                    <a:pt x="2980" y="267"/>
                  </a:cubicBezTo>
                  <a:lnTo>
                    <a:pt x="2976" y="234"/>
                  </a:lnTo>
                  <a:close/>
                  <a:moveTo>
                    <a:pt x="2661" y="278"/>
                  </a:moveTo>
                  <a:cubicBezTo>
                    <a:pt x="2679" y="187"/>
                    <a:pt x="2679" y="187"/>
                    <a:pt x="2679" y="187"/>
                  </a:cubicBezTo>
                  <a:cubicBezTo>
                    <a:pt x="2686" y="147"/>
                    <a:pt x="2711" y="120"/>
                    <a:pt x="2733" y="120"/>
                  </a:cubicBezTo>
                  <a:cubicBezTo>
                    <a:pt x="2750" y="120"/>
                    <a:pt x="2757" y="132"/>
                    <a:pt x="2757" y="146"/>
                  </a:cubicBezTo>
                  <a:cubicBezTo>
                    <a:pt x="2757" y="155"/>
                    <a:pt x="2756" y="164"/>
                    <a:pt x="2755" y="171"/>
                  </a:cubicBezTo>
                  <a:cubicBezTo>
                    <a:pt x="2734" y="278"/>
                    <a:pt x="2734" y="278"/>
                    <a:pt x="2734" y="278"/>
                  </a:cubicBezTo>
                  <a:cubicBezTo>
                    <a:pt x="2780" y="278"/>
                    <a:pt x="2780" y="278"/>
                    <a:pt x="2780" y="278"/>
                  </a:cubicBezTo>
                  <a:cubicBezTo>
                    <a:pt x="2801" y="168"/>
                    <a:pt x="2801" y="168"/>
                    <a:pt x="2801" y="168"/>
                  </a:cubicBezTo>
                  <a:cubicBezTo>
                    <a:pt x="2803" y="157"/>
                    <a:pt x="2804" y="144"/>
                    <a:pt x="2804" y="134"/>
                  </a:cubicBezTo>
                  <a:cubicBezTo>
                    <a:pt x="2804" y="100"/>
                    <a:pt x="2782" y="83"/>
                    <a:pt x="2756" y="83"/>
                  </a:cubicBezTo>
                  <a:cubicBezTo>
                    <a:pt x="2730" y="83"/>
                    <a:pt x="2709" y="96"/>
                    <a:pt x="2693" y="116"/>
                  </a:cubicBezTo>
                  <a:cubicBezTo>
                    <a:pt x="2692" y="116"/>
                    <a:pt x="2692" y="116"/>
                    <a:pt x="2692" y="116"/>
                  </a:cubicBezTo>
                  <a:cubicBezTo>
                    <a:pt x="2714" y="0"/>
                    <a:pt x="2714" y="0"/>
                    <a:pt x="2714" y="0"/>
                  </a:cubicBezTo>
                  <a:cubicBezTo>
                    <a:pt x="2668" y="0"/>
                    <a:pt x="2668" y="0"/>
                    <a:pt x="2668" y="0"/>
                  </a:cubicBezTo>
                  <a:cubicBezTo>
                    <a:pt x="2616" y="278"/>
                    <a:pt x="2616" y="278"/>
                    <a:pt x="2616" y="278"/>
                  </a:cubicBezTo>
                  <a:lnTo>
                    <a:pt x="2661" y="278"/>
                  </a:lnTo>
                  <a:close/>
                  <a:moveTo>
                    <a:pt x="2537" y="46"/>
                  </a:moveTo>
                  <a:cubicBezTo>
                    <a:pt x="2529" y="87"/>
                    <a:pt x="2529" y="87"/>
                    <a:pt x="2529" y="87"/>
                  </a:cubicBezTo>
                  <a:cubicBezTo>
                    <a:pt x="2503" y="87"/>
                    <a:pt x="2503" y="87"/>
                    <a:pt x="2503" y="87"/>
                  </a:cubicBezTo>
                  <a:cubicBezTo>
                    <a:pt x="2497" y="123"/>
                    <a:pt x="2497" y="123"/>
                    <a:pt x="2497" y="123"/>
                  </a:cubicBezTo>
                  <a:cubicBezTo>
                    <a:pt x="2522" y="123"/>
                    <a:pt x="2522" y="123"/>
                    <a:pt x="2522" y="123"/>
                  </a:cubicBezTo>
                  <a:cubicBezTo>
                    <a:pt x="2506" y="207"/>
                    <a:pt x="2506" y="207"/>
                    <a:pt x="2506" y="207"/>
                  </a:cubicBezTo>
                  <a:cubicBezTo>
                    <a:pt x="2503" y="221"/>
                    <a:pt x="2502" y="232"/>
                    <a:pt x="2502" y="243"/>
                  </a:cubicBezTo>
                  <a:cubicBezTo>
                    <a:pt x="2502" y="265"/>
                    <a:pt x="2516" y="282"/>
                    <a:pt x="2547" y="282"/>
                  </a:cubicBezTo>
                  <a:cubicBezTo>
                    <a:pt x="2558" y="282"/>
                    <a:pt x="2570" y="280"/>
                    <a:pt x="2577" y="278"/>
                  </a:cubicBezTo>
                  <a:cubicBezTo>
                    <a:pt x="2581" y="243"/>
                    <a:pt x="2581" y="243"/>
                    <a:pt x="2581" y="243"/>
                  </a:cubicBezTo>
                  <a:cubicBezTo>
                    <a:pt x="2576" y="243"/>
                    <a:pt x="2571" y="243"/>
                    <a:pt x="2565" y="243"/>
                  </a:cubicBezTo>
                  <a:cubicBezTo>
                    <a:pt x="2553" y="243"/>
                    <a:pt x="2548" y="237"/>
                    <a:pt x="2548" y="226"/>
                  </a:cubicBezTo>
                  <a:cubicBezTo>
                    <a:pt x="2548" y="218"/>
                    <a:pt x="2550" y="209"/>
                    <a:pt x="2552" y="200"/>
                  </a:cubicBezTo>
                  <a:cubicBezTo>
                    <a:pt x="2567" y="123"/>
                    <a:pt x="2567" y="123"/>
                    <a:pt x="2567" y="123"/>
                  </a:cubicBezTo>
                  <a:cubicBezTo>
                    <a:pt x="2609" y="123"/>
                    <a:pt x="2609" y="123"/>
                    <a:pt x="2609" y="123"/>
                  </a:cubicBezTo>
                  <a:cubicBezTo>
                    <a:pt x="2616" y="87"/>
                    <a:pt x="2616" y="87"/>
                    <a:pt x="2616" y="87"/>
                  </a:cubicBezTo>
                  <a:cubicBezTo>
                    <a:pt x="2573" y="87"/>
                    <a:pt x="2573" y="87"/>
                    <a:pt x="2573" y="87"/>
                  </a:cubicBezTo>
                  <a:cubicBezTo>
                    <a:pt x="2583" y="35"/>
                    <a:pt x="2583" y="35"/>
                    <a:pt x="2583" y="35"/>
                  </a:cubicBezTo>
                  <a:lnTo>
                    <a:pt x="2537" y="46"/>
                  </a:lnTo>
                  <a:close/>
                  <a:moveTo>
                    <a:pt x="5213" y="46"/>
                  </a:moveTo>
                  <a:cubicBezTo>
                    <a:pt x="5205" y="87"/>
                    <a:pt x="5205" y="87"/>
                    <a:pt x="5205" y="87"/>
                  </a:cubicBezTo>
                  <a:cubicBezTo>
                    <a:pt x="5180" y="87"/>
                    <a:pt x="5180" y="87"/>
                    <a:pt x="5180" y="87"/>
                  </a:cubicBezTo>
                  <a:cubicBezTo>
                    <a:pt x="5173" y="123"/>
                    <a:pt x="5173" y="123"/>
                    <a:pt x="5173" y="123"/>
                  </a:cubicBezTo>
                  <a:cubicBezTo>
                    <a:pt x="5199" y="123"/>
                    <a:pt x="5199" y="123"/>
                    <a:pt x="5199" y="123"/>
                  </a:cubicBezTo>
                  <a:cubicBezTo>
                    <a:pt x="5182" y="207"/>
                    <a:pt x="5182" y="207"/>
                    <a:pt x="5182" y="207"/>
                  </a:cubicBezTo>
                  <a:cubicBezTo>
                    <a:pt x="5179" y="221"/>
                    <a:pt x="5178" y="232"/>
                    <a:pt x="5178" y="243"/>
                  </a:cubicBezTo>
                  <a:cubicBezTo>
                    <a:pt x="5178" y="265"/>
                    <a:pt x="5192" y="282"/>
                    <a:pt x="5223" y="282"/>
                  </a:cubicBezTo>
                  <a:cubicBezTo>
                    <a:pt x="5234" y="282"/>
                    <a:pt x="5246" y="280"/>
                    <a:pt x="5253" y="278"/>
                  </a:cubicBezTo>
                  <a:cubicBezTo>
                    <a:pt x="5257" y="243"/>
                    <a:pt x="5257" y="243"/>
                    <a:pt x="5257" y="243"/>
                  </a:cubicBezTo>
                  <a:cubicBezTo>
                    <a:pt x="5253" y="243"/>
                    <a:pt x="5247" y="243"/>
                    <a:pt x="5242" y="243"/>
                  </a:cubicBezTo>
                  <a:cubicBezTo>
                    <a:pt x="5230" y="243"/>
                    <a:pt x="5225" y="237"/>
                    <a:pt x="5225" y="226"/>
                  </a:cubicBezTo>
                  <a:cubicBezTo>
                    <a:pt x="5225" y="218"/>
                    <a:pt x="5226" y="209"/>
                    <a:pt x="5228" y="200"/>
                  </a:cubicBezTo>
                  <a:cubicBezTo>
                    <a:pt x="5243" y="123"/>
                    <a:pt x="5243" y="123"/>
                    <a:pt x="5243" y="123"/>
                  </a:cubicBezTo>
                  <a:cubicBezTo>
                    <a:pt x="5286" y="123"/>
                    <a:pt x="5286" y="123"/>
                    <a:pt x="5286" y="123"/>
                  </a:cubicBezTo>
                  <a:cubicBezTo>
                    <a:pt x="5293" y="87"/>
                    <a:pt x="5293" y="87"/>
                    <a:pt x="5293" y="87"/>
                  </a:cubicBezTo>
                  <a:cubicBezTo>
                    <a:pt x="5250" y="87"/>
                    <a:pt x="5250" y="87"/>
                    <a:pt x="5250" y="87"/>
                  </a:cubicBezTo>
                  <a:cubicBezTo>
                    <a:pt x="5260" y="35"/>
                    <a:pt x="5260" y="35"/>
                    <a:pt x="5260" y="35"/>
                  </a:cubicBezTo>
                  <a:lnTo>
                    <a:pt x="5213" y="46"/>
                  </a:lnTo>
                  <a:close/>
                  <a:moveTo>
                    <a:pt x="4993" y="278"/>
                  </a:moveTo>
                  <a:cubicBezTo>
                    <a:pt x="5009" y="190"/>
                    <a:pt x="5009" y="190"/>
                    <a:pt x="5009" y="190"/>
                  </a:cubicBezTo>
                  <a:cubicBezTo>
                    <a:pt x="5017" y="145"/>
                    <a:pt x="5044" y="120"/>
                    <a:pt x="5065" y="120"/>
                  </a:cubicBezTo>
                  <a:cubicBezTo>
                    <a:pt x="5083" y="120"/>
                    <a:pt x="5089" y="132"/>
                    <a:pt x="5089" y="148"/>
                  </a:cubicBezTo>
                  <a:cubicBezTo>
                    <a:pt x="5089" y="155"/>
                    <a:pt x="5087" y="163"/>
                    <a:pt x="5086" y="170"/>
                  </a:cubicBezTo>
                  <a:cubicBezTo>
                    <a:pt x="5066" y="278"/>
                    <a:pt x="5066" y="278"/>
                    <a:pt x="5066" y="278"/>
                  </a:cubicBezTo>
                  <a:cubicBezTo>
                    <a:pt x="5111" y="278"/>
                    <a:pt x="5111" y="278"/>
                    <a:pt x="5111" y="278"/>
                  </a:cubicBezTo>
                  <a:cubicBezTo>
                    <a:pt x="5132" y="167"/>
                    <a:pt x="5132" y="167"/>
                    <a:pt x="5132" y="167"/>
                  </a:cubicBezTo>
                  <a:cubicBezTo>
                    <a:pt x="5134" y="157"/>
                    <a:pt x="5136" y="144"/>
                    <a:pt x="5136" y="135"/>
                  </a:cubicBezTo>
                  <a:cubicBezTo>
                    <a:pt x="5136" y="100"/>
                    <a:pt x="5114" y="83"/>
                    <a:pt x="5087" y="83"/>
                  </a:cubicBezTo>
                  <a:cubicBezTo>
                    <a:pt x="5061" y="83"/>
                    <a:pt x="5037" y="96"/>
                    <a:pt x="5019" y="122"/>
                  </a:cubicBezTo>
                  <a:cubicBezTo>
                    <a:pt x="5018" y="122"/>
                    <a:pt x="5018" y="122"/>
                    <a:pt x="5018" y="122"/>
                  </a:cubicBezTo>
                  <a:cubicBezTo>
                    <a:pt x="5022" y="87"/>
                    <a:pt x="5022" y="87"/>
                    <a:pt x="5022" y="87"/>
                  </a:cubicBezTo>
                  <a:cubicBezTo>
                    <a:pt x="4982" y="87"/>
                    <a:pt x="4982" y="87"/>
                    <a:pt x="4982" y="87"/>
                  </a:cubicBezTo>
                  <a:cubicBezTo>
                    <a:pt x="4980" y="104"/>
                    <a:pt x="4977" y="124"/>
                    <a:pt x="4972" y="146"/>
                  </a:cubicBezTo>
                  <a:cubicBezTo>
                    <a:pt x="4948" y="278"/>
                    <a:pt x="4948" y="278"/>
                    <a:pt x="4948" y="278"/>
                  </a:cubicBezTo>
                  <a:lnTo>
                    <a:pt x="4993" y="278"/>
                  </a:lnTo>
                  <a:close/>
                  <a:moveTo>
                    <a:pt x="4890" y="137"/>
                  </a:moveTo>
                  <a:cubicBezTo>
                    <a:pt x="4890" y="160"/>
                    <a:pt x="4860" y="166"/>
                    <a:pt x="4814" y="166"/>
                  </a:cubicBezTo>
                  <a:cubicBezTo>
                    <a:pt x="4819" y="143"/>
                    <a:pt x="4838" y="117"/>
                    <a:pt x="4866" y="117"/>
                  </a:cubicBezTo>
                  <a:cubicBezTo>
                    <a:pt x="4881" y="117"/>
                    <a:pt x="4890" y="125"/>
                    <a:pt x="4890" y="137"/>
                  </a:cubicBezTo>
                  <a:close/>
                  <a:moveTo>
                    <a:pt x="4905" y="234"/>
                  </a:moveTo>
                  <a:cubicBezTo>
                    <a:pt x="4892" y="241"/>
                    <a:pt x="4874" y="246"/>
                    <a:pt x="4853" y="246"/>
                  </a:cubicBezTo>
                  <a:cubicBezTo>
                    <a:pt x="4835" y="246"/>
                    <a:pt x="4821" y="239"/>
                    <a:pt x="4814" y="226"/>
                  </a:cubicBezTo>
                  <a:cubicBezTo>
                    <a:pt x="4810" y="219"/>
                    <a:pt x="4808" y="206"/>
                    <a:pt x="4809" y="200"/>
                  </a:cubicBezTo>
                  <a:cubicBezTo>
                    <a:pt x="4882" y="201"/>
                    <a:pt x="4933" y="185"/>
                    <a:pt x="4933" y="137"/>
                  </a:cubicBezTo>
                  <a:cubicBezTo>
                    <a:pt x="4933" y="105"/>
                    <a:pt x="4910" y="83"/>
                    <a:pt x="4872" y="83"/>
                  </a:cubicBezTo>
                  <a:cubicBezTo>
                    <a:pt x="4807" y="83"/>
                    <a:pt x="4764" y="146"/>
                    <a:pt x="4764" y="203"/>
                  </a:cubicBezTo>
                  <a:cubicBezTo>
                    <a:pt x="4764" y="250"/>
                    <a:pt x="4790" y="282"/>
                    <a:pt x="4842" y="282"/>
                  </a:cubicBezTo>
                  <a:cubicBezTo>
                    <a:pt x="4865" y="282"/>
                    <a:pt x="4891" y="276"/>
                    <a:pt x="4910" y="267"/>
                  </a:cubicBezTo>
                  <a:lnTo>
                    <a:pt x="4905" y="234"/>
                  </a:lnTo>
                  <a:close/>
                  <a:moveTo>
                    <a:pt x="4484" y="278"/>
                  </a:moveTo>
                  <a:cubicBezTo>
                    <a:pt x="4500" y="187"/>
                    <a:pt x="4500" y="187"/>
                    <a:pt x="4500" y="187"/>
                  </a:cubicBezTo>
                  <a:cubicBezTo>
                    <a:pt x="4507" y="149"/>
                    <a:pt x="4531" y="120"/>
                    <a:pt x="4553" y="120"/>
                  </a:cubicBezTo>
                  <a:cubicBezTo>
                    <a:pt x="4571" y="120"/>
                    <a:pt x="4575" y="133"/>
                    <a:pt x="4575" y="148"/>
                  </a:cubicBezTo>
                  <a:cubicBezTo>
                    <a:pt x="4575" y="155"/>
                    <a:pt x="4574" y="162"/>
                    <a:pt x="4573" y="170"/>
                  </a:cubicBezTo>
                  <a:cubicBezTo>
                    <a:pt x="4553" y="278"/>
                    <a:pt x="4553" y="278"/>
                    <a:pt x="4553" y="278"/>
                  </a:cubicBezTo>
                  <a:cubicBezTo>
                    <a:pt x="4596" y="278"/>
                    <a:pt x="4596" y="278"/>
                    <a:pt x="4596" y="278"/>
                  </a:cubicBezTo>
                  <a:cubicBezTo>
                    <a:pt x="4614" y="187"/>
                    <a:pt x="4614" y="187"/>
                    <a:pt x="4614" y="187"/>
                  </a:cubicBezTo>
                  <a:cubicBezTo>
                    <a:pt x="4621" y="146"/>
                    <a:pt x="4644" y="120"/>
                    <a:pt x="4665" y="120"/>
                  </a:cubicBezTo>
                  <a:cubicBezTo>
                    <a:pt x="4681" y="120"/>
                    <a:pt x="4688" y="131"/>
                    <a:pt x="4688" y="147"/>
                  </a:cubicBezTo>
                  <a:cubicBezTo>
                    <a:pt x="4688" y="155"/>
                    <a:pt x="4687" y="164"/>
                    <a:pt x="4685" y="171"/>
                  </a:cubicBezTo>
                  <a:cubicBezTo>
                    <a:pt x="4665" y="278"/>
                    <a:pt x="4665" y="278"/>
                    <a:pt x="4665" y="278"/>
                  </a:cubicBezTo>
                  <a:cubicBezTo>
                    <a:pt x="4710" y="278"/>
                    <a:pt x="4710" y="278"/>
                    <a:pt x="4710" y="278"/>
                  </a:cubicBezTo>
                  <a:cubicBezTo>
                    <a:pt x="4731" y="166"/>
                    <a:pt x="4731" y="166"/>
                    <a:pt x="4731" y="166"/>
                  </a:cubicBezTo>
                  <a:cubicBezTo>
                    <a:pt x="4732" y="156"/>
                    <a:pt x="4734" y="142"/>
                    <a:pt x="4734" y="134"/>
                  </a:cubicBezTo>
                  <a:cubicBezTo>
                    <a:pt x="4734" y="100"/>
                    <a:pt x="4714" y="83"/>
                    <a:pt x="4687" y="83"/>
                  </a:cubicBezTo>
                  <a:cubicBezTo>
                    <a:pt x="4661" y="84"/>
                    <a:pt x="4637" y="96"/>
                    <a:pt x="4620" y="122"/>
                  </a:cubicBezTo>
                  <a:cubicBezTo>
                    <a:pt x="4619" y="102"/>
                    <a:pt x="4605" y="83"/>
                    <a:pt x="4575" y="83"/>
                  </a:cubicBezTo>
                  <a:cubicBezTo>
                    <a:pt x="4551" y="83"/>
                    <a:pt x="4527" y="95"/>
                    <a:pt x="4509" y="121"/>
                  </a:cubicBezTo>
                  <a:cubicBezTo>
                    <a:pt x="4509" y="121"/>
                    <a:pt x="4509" y="121"/>
                    <a:pt x="4509" y="121"/>
                  </a:cubicBezTo>
                  <a:cubicBezTo>
                    <a:pt x="4513" y="87"/>
                    <a:pt x="4513" y="87"/>
                    <a:pt x="4513" y="87"/>
                  </a:cubicBezTo>
                  <a:cubicBezTo>
                    <a:pt x="4473" y="87"/>
                    <a:pt x="4473" y="87"/>
                    <a:pt x="4473" y="87"/>
                  </a:cubicBezTo>
                  <a:cubicBezTo>
                    <a:pt x="4471" y="104"/>
                    <a:pt x="4468" y="124"/>
                    <a:pt x="4464" y="146"/>
                  </a:cubicBezTo>
                  <a:cubicBezTo>
                    <a:pt x="4440" y="278"/>
                    <a:pt x="4440" y="278"/>
                    <a:pt x="4440" y="278"/>
                  </a:cubicBezTo>
                  <a:lnTo>
                    <a:pt x="4484" y="278"/>
                  </a:lnTo>
                  <a:close/>
                  <a:moveTo>
                    <a:pt x="4270" y="278"/>
                  </a:moveTo>
                  <a:cubicBezTo>
                    <a:pt x="4287" y="190"/>
                    <a:pt x="4287" y="190"/>
                    <a:pt x="4287" y="190"/>
                  </a:cubicBezTo>
                  <a:cubicBezTo>
                    <a:pt x="4295" y="145"/>
                    <a:pt x="4321" y="120"/>
                    <a:pt x="4342" y="120"/>
                  </a:cubicBezTo>
                  <a:cubicBezTo>
                    <a:pt x="4360" y="120"/>
                    <a:pt x="4366" y="132"/>
                    <a:pt x="4366" y="148"/>
                  </a:cubicBezTo>
                  <a:cubicBezTo>
                    <a:pt x="4366" y="155"/>
                    <a:pt x="4365" y="163"/>
                    <a:pt x="4364" y="170"/>
                  </a:cubicBezTo>
                  <a:cubicBezTo>
                    <a:pt x="4343" y="278"/>
                    <a:pt x="4343" y="278"/>
                    <a:pt x="4343" y="278"/>
                  </a:cubicBezTo>
                  <a:cubicBezTo>
                    <a:pt x="4389" y="278"/>
                    <a:pt x="4389" y="278"/>
                    <a:pt x="4389" y="278"/>
                  </a:cubicBezTo>
                  <a:cubicBezTo>
                    <a:pt x="4410" y="167"/>
                    <a:pt x="4410" y="167"/>
                    <a:pt x="4410" y="167"/>
                  </a:cubicBezTo>
                  <a:cubicBezTo>
                    <a:pt x="4412" y="157"/>
                    <a:pt x="4413" y="144"/>
                    <a:pt x="4413" y="135"/>
                  </a:cubicBezTo>
                  <a:cubicBezTo>
                    <a:pt x="4413" y="100"/>
                    <a:pt x="4392" y="83"/>
                    <a:pt x="4365" y="83"/>
                  </a:cubicBezTo>
                  <a:cubicBezTo>
                    <a:pt x="4338" y="83"/>
                    <a:pt x="4314" y="96"/>
                    <a:pt x="4296" y="122"/>
                  </a:cubicBezTo>
                  <a:cubicBezTo>
                    <a:pt x="4296" y="122"/>
                    <a:pt x="4296" y="122"/>
                    <a:pt x="4296" y="122"/>
                  </a:cubicBezTo>
                  <a:cubicBezTo>
                    <a:pt x="4299" y="87"/>
                    <a:pt x="4299" y="87"/>
                    <a:pt x="4299" y="87"/>
                  </a:cubicBezTo>
                  <a:cubicBezTo>
                    <a:pt x="4259" y="87"/>
                    <a:pt x="4259" y="87"/>
                    <a:pt x="4259" y="87"/>
                  </a:cubicBezTo>
                  <a:cubicBezTo>
                    <a:pt x="4257" y="104"/>
                    <a:pt x="4254" y="124"/>
                    <a:pt x="4249" y="146"/>
                  </a:cubicBezTo>
                  <a:cubicBezTo>
                    <a:pt x="4225" y="278"/>
                    <a:pt x="4225" y="278"/>
                    <a:pt x="4225" y="278"/>
                  </a:cubicBezTo>
                  <a:lnTo>
                    <a:pt x="4270" y="278"/>
                  </a:lnTo>
                  <a:close/>
                  <a:moveTo>
                    <a:pt x="4122" y="118"/>
                  </a:moveTo>
                  <a:cubicBezTo>
                    <a:pt x="4149" y="118"/>
                    <a:pt x="4158" y="143"/>
                    <a:pt x="4158" y="162"/>
                  </a:cubicBezTo>
                  <a:cubicBezTo>
                    <a:pt x="4158" y="200"/>
                    <a:pt x="4135" y="247"/>
                    <a:pt x="4101" y="247"/>
                  </a:cubicBezTo>
                  <a:cubicBezTo>
                    <a:pt x="4078" y="247"/>
                    <a:pt x="4064" y="228"/>
                    <a:pt x="4064" y="202"/>
                  </a:cubicBezTo>
                  <a:cubicBezTo>
                    <a:pt x="4064" y="167"/>
                    <a:pt x="4085" y="118"/>
                    <a:pt x="4122" y="118"/>
                  </a:cubicBezTo>
                  <a:close/>
                  <a:moveTo>
                    <a:pt x="4127" y="83"/>
                  </a:moveTo>
                  <a:cubicBezTo>
                    <a:pt x="4062" y="83"/>
                    <a:pt x="4017" y="139"/>
                    <a:pt x="4017" y="203"/>
                  </a:cubicBezTo>
                  <a:cubicBezTo>
                    <a:pt x="4017" y="249"/>
                    <a:pt x="4047" y="282"/>
                    <a:pt x="4095" y="282"/>
                  </a:cubicBezTo>
                  <a:cubicBezTo>
                    <a:pt x="4160" y="282"/>
                    <a:pt x="4205" y="226"/>
                    <a:pt x="4205" y="162"/>
                  </a:cubicBezTo>
                  <a:cubicBezTo>
                    <a:pt x="4205" y="120"/>
                    <a:pt x="4178" y="83"/>
                    <a:pt x="4127" y="83"/>
                  </a:cubicBezTo>
                  <a:close/>
                  <a:moveTo>
                    <a:pt x="3923" y="278"/>
                  </a:moveTo>
                  <a:cubicBezTo>
                    <a:pt x="3937" y="201"/>
                    <a:pt x="3937" y="201"/>
                    <a:pt x="3937" y="201"/>
                  </a:cubicBezTo>
                  <a:cubicBezTo>
                    <a:pt x="3944" y="160"/>
                    <a:pt x="3965" y="128"/>
                    <a:pt x="3998" y="128"/>
                  </a:cubicBezTo>
                  <a:cubicBezTo>
                    <a:pt x="4001" y="128"/>
                    <a:pt x="4004" y="128"/>
                    <a:pt x="4006" y="128"/>
                  </a:cubicBezTo>
                  <a:cubicBezTo>
                    <a:pt x="4015" y="84"/>
                    <a:pt x="4015" y="84"/>
                    <a:pt x="4015" y="84"/>
                  </a:cubicBezTo>
                  <a:cubicBezTo>
                    <a:pt x="4012" y="84"/>
                    <a:pt x="4008" y="83"/>
                    <a:pt x="4005" y="83"/>
                  </a:cubicBezTo>
                  <a:cubicBezTo>
                    <a:pt x="3979" y="83"/>
                    <a:pt x="3958" y="102"/>
                    <a:pt x="3946" y="128"/>
                  </a:cubicBezTo>
                  <a:cubicBezTo>
                    <a:pt x="3944" y="128"/>
                    <a:pt x="3944" y="128"/>
                    <a:pt x="3944" y="128"/>
                  </a:cubicBezTo>
                  <a:cubicBezTo>
                    <a:pt x="3946" y="114"/>
                    <a:pt x="3948" y="100"/>
                    <a:pt x="3949" y="87"/>
                  </a:cubicBezTo>
                  <a:cubicBezTo>
                    <a:pt x="3909" y="87"/>
                    <a:pt x="3909" y="87"/>
                    <a:pt x="3909" y="87"/>
                  </a:cubicBezTo>
                  <a:cubicBezTo>
                    <a:pt x="3907" y="105"/>
                    <a:pt x="3905" y="134"/>
                    <a:pt x="3899" y="160"/>
                  </a:cubicBezTo>
                  <a:cubicBezTo>
                    <a:pt x="3877" y="278"/>
                    <a:pt x="3877" y="278"/>
                    <a:pt x="3877" y="278"/>
                  </a:cubicBezTo>
                  <a:lnTo>
                    <a:pt x="3923" y="278"/>
                  </a:lnTo>
                  <a:close/>
                  <a:moveTo>
                    <a:pt x="3847" y="60"/>
                  </a:moveTo>
                  <a:cubicBezTo>
                    <a:pt x="3862" y="60"/>
                    <a:pt x="3874" y="50"/>
                    <a:pt x="3875" y="33"/>
                  </a:cubicBezTo>
                  <a:cubicBezTo>
                    <a:pt x="3875" y="18"/>
                    <a:pt x="3865" y="8"/>
                    <a:pt x="3851" y="8"/>
                  </a:cubicBezTo>
                  <a:cubicBezTo>
                    <a:pt x="3836" y="8"/>
                    <a:pt x="3823" y="19"/>
                    <a:pt x="3823" y="36"/>
                  </a:cubicBezTo>
                  <a:cubicBezTo>
                    <a:pt x="3823" y="50"/>
                    <a:pt x="3833" y="60"/>
                    <a:pt x="3847" y="60"/>
                  </a:cubicBezTo>
                  <a:close/>
                  <a:moveTo>
                    <a:pt x="3825" y="278"/>
                  </a:moveTo>
                  <a:cubicBezTo>
                    <a:pt x="3862" y="87"/>
                    <a:pt x="3862" y="87"/>
                    <a:pt x="3862" y="87"/>
                  </a:cubicBezTo>
                  <a:cubicBezTo>
                    <a:pt x="3816" y="87"/>
                    <a:pt x="3816" y="87"/>
                    <a:pt x="3816" y="87"/>
                  </a:cubicBezTo>
                  <a:cubicBezTo>
                    <a:pt x="3780" y="278"/>
                    <a:pt x="3780" y="278"/>
                    <a:pt x="3780" y="278"/>
                  </a:cubicBezTo>
                  <a:lnTo>
                    <a:pt x="3825" y="278"/>
                  </a:lnTo>
                  <a:close/>
                  <a:moveTo>
                    <a:pt x="3601" y="87"/>
                  </a:moveTo>
                  <a:cubicBezTo>
                    <a:pt x="3633" y="278"/>
                    <a:pt x="3633" y="278"/>
                    <a:pt x="3633" y="278"/>
                  </a:cubicBezTo>
                  <a:cubicBezTo>
                    <a:pt x="3679" y="278"/>
                    <a:pt x="3679" y="278"/>
                    <a:pt x="3679" y="278"/>
                  </a:cubicBezTo>
                  <a:cubicBezTo>
                    <a:pt x="3785" y="87"/>
                    <a:pt x="3785" y="87"/>
                    <a:pt x="3785" y="87"/>
                  </a:cubicBezTo>
                  <a:cubicBezTo>
                    <a:pt x="3735" y="87"/>
                    <a:pt x="3735" y="87"/>
                    <a:pt x="3735" y="87"/>
                  </a:cubicBezTo>
                  <a:cubicBezTo>
                    <a:pt x="3687" y="183"/>
                    <a:pt x="3687" y="183"/>
                    <a:pt x="3687" y="183"/>
                  </a:cubicBezTo>
                  <a:cubicBezTo>
                    <a:pt x="3677" y="206"/>
                    <a:pt x="3671" y="219"/>
                    <a:pt x="3667" y="232"/>
                  </a:cubicBezTo>
                  <a:cubicBezTo>
                    <a:pt x="3665" y="232"/>
                    <a:pt x="3665" y="232"/>
                    <a:pt x="3665" y="232"/>
                  </a:cubicBezTo>
                  <a:cubicBezTo>
                    <a:pt x="3665" y="219"/>
                    <a:pt x="3662" y="205"/>
                    <a:pt x="3660" y="182"/>
                  </a:cubicBezTo>
                  <a:cubicBezTo>
                    <a:pt x="3648" y="87"/>
                    <a:pt x="3648" y="87"/>
                    <a:pt x="3648" y="87"/>
                  </a:cubicBezTo>
                  <a:lnTo>
                    <a:pt x="3601" y="87"/>
                  </a:lnTo>
                  <a:close/>
                  <a:moveTo>
                    <a:pt x="3421" y="278"/>
                  </a:moveTo>
                  <a:cubicBezTo>
                    <a:pt x="3437" y="190"/>
                    <a:pt x="3437" y="190"/>
                    <a:pt x="3437" y="190"/>
                  </a:cubicBezTo>
                  <a:cubicBezTo>
                    <a:pt x="3445" y="145"/>
                    <a:pt x="3472" y="120"/>
                    <a:pt x="3492" y="120"/>
                  </a:cubicBezTo>
                  <a:cubicBezTo>
                    <a:pt x="3510" y="120"/>
                    <a:pt x="3516" y="132"/>
                    <a:pt x="3516" y="148"/>
                  </a:cubicBezTo>
                  <a:cubicBezTo>
                    <a:pt x="3516" y="155"/>
                    <a:pt x="3515" y="163"/>
                    <a:pt x="3514" y="170"/>
                  </a:cubicBezTo>
                  <a:cubicBezTo>
                    <a:pt x="3494" y="278"/>
                    <a:pt x="3494" y="278"/>
                    <a:pt x="3494" y="278"/>
                  </a:cubicBezTo>
                  <a:cubicBezTo>
                    <a:pt x="3539" y="278"/>
                    <a:pt x="3539" y="278"/>
                    <a:pt x="3539" y="278"/>
                  </a:cubicBezTo>
                  <a:cubicBezTo>
                    <a:pt x="3560" y="167"/>
                    <a:pt x="3560" y="167"/>
                    <a:pt x="3560" y="167"/>
                  </a:cubicBezTo>
                  <a:cubicBezTo>
                    <a:pt x="3562" y="157"/>
                    <a:pt x="3563" y="144"/>
                    <a:pt x="3563" y="135"/>
                  </a:cubicBezTo>
                  <a:cubicBezTo>
                    <a:pt x="3563" y="100"/>
                    <a:pt x="3542" y="83"/>
                    <a:pt x="3515" y="83"/>
                  </a:cubicBezTo>
                  <a:cubicBezTo>
                    <a:pt x="3489" y="83"/>
                    <a:pt x="3464" y="96"/>
                    <a:pt x="3447" y="122"/>
                  </a:cubicBezTo>
                  <a:cubicBezTo>
                    <a:pt x="3446" y="122"/>
                    <a:pt x="3446" y="122"/>
                    <a:pt x="3446" y="122"/>
                  </a:cubicBezTo>
                  <a:cubicBezTo>
                    <a:pt x="3450" y="87"/>
                    <a:pt x="3450" y="87"/>
                    <a:pt x="3450" y="87"/>
                  </a:cubicBezTo>
                  <a:cubicBezTo>
                    <a:pt x="3410" y="87"/>
                    <a:pt x="3410" y="87"/>
                    <a:pt x="3410" y="87"/>
                  </a:cubicBezTo>
                  <a:cubicBezTo>
                    <a:pt x="3407" y="104"/>
                    <a:pt x="3405" y="124"/>
                    <a:pt x="3400" y="146"/>
                  </a:cubicBezTo>
                  <a:cubicBezTo>
                    <a:pt x="3375" y="278"/>
                    <a:pt x="3375" y="278"/>
                    <a:pt x="3375" y="278"/>
                  </a:cubicBezTo>
                  <a:lnTo>
                    <a:pt x="3421" y="278"/>
                  </a:lnTo>
                  <a:close/>
                  <a:moveTo>
                    <a:pt x="3353" y="122"/>
                  </a:moveTo>
                  <a:cubicBezTo>
                    <a:pt x="3258" y="122"/>
                    <a:pt x="3258" y="122"/>
                    <a:pt x="3258" y="122"/>
                  </a:cubicBezTo>
                  <a:cubicBezTo>
                    <a:pt x="3271" y="53"/>
                    <a:pt x="3271" y="53"/>
                    <a:pt x="3271" y="53"/>
                  </a:cubicBezTo>
                  <a:cubicBezTo>
                    <a:pt x="3372" y="53"/>
                    <a:pt x="3372" y="53"/>
                    <a:pt x="3372" y="53"/>
                  </a:cubicBezTo>
                  <a:cubicBezTo>
                    <a:pt x="3379" y="14"/>
                    <a:pt x="3379" y="14"/>
                    <a:pt x="3379" y="14"/>
                  </a:cubicBezTo>
                  <a:cubicBezTo>
                    <a:pt x="3233" y="14"/>
                    <a:pt x="3233" y="14"/>
                    <a:pt x="3233" y="14"/>
                  </a:cubicBezTo>
                  <a:cubicBezTo>
                    <a:pt x="3183" y="278"/>
                    <a:pt x="3183" y="278"/>
                    <a:pt x="3183" y="278"/>
                  </a:cubicBezTo>
                  <a:cubicBezTo>
                    <a:pt x="3335" y="278"/>
                    <a:pt x="3335" y="278"/>
                    <a:pt x="3335" y="278"/>
                  </a:cubicBezTo>
                  <a:cubicBezTo>
                    <a:pt x="3342" y="239"/>
                    <a:pt x="3342" y="239"/>
                    <a:pt x="3342" y="239"/>
                  </a:cubicBezTo>
                  <a:cubicBezTo>
                    <a:pt x="3236" y="239"/>
                    <a:pt x="3236" y="239"/>
                    <a:pt x="3236" y="239"/>
                  </a:cubicBezTo>
                  <a:cubicBezTo>
                    <a:pt x="3251" y="160"/>
                    <a:pt x="3251" y="160"/>
                    <a:pt x="3251" y="160"/>
                  </a:cubicBezTo>
                  <a:cubicBezTo>
                    <a:pt x="3346" y="160"/>
                    <a:pt x="3346" y="160"/>
                    <a:pt x="3346" y="160"/>
                  </a:cubicBezTo>
                  <a:lnTo>
                    <a:pt x="3353" y="122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5505502A-6960-4462-B6A7-ADD2FC23CF9D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365" y="3731"/>
              <a:ext cx="272" cy="352"/>
            </a:xfrm>
            <a:custGeom>
              <a:avLst/>
              <a:gdLst>
                <a:gd name="T0" fmla="*/ 367 w 1360"/>
                <a:gd name="T1" fmla="*/ 1760 h 1760"/>
                <a:gd name="T2" fmla="*/ 1153 w 1360"/>
                <a:gd name="T3" fmla="*/ 880 h 1760"/>
                <a:gd name="T4" fmla="*/ 1119 w 1360"/>
                <a:gd name="T5" fmla="*/ 0 h 1760"/>
                <a:gd name="T6" fmla="*/ 753 w 1360"/>
                <a:gd name="T7" fmla="*/ 0 h 1760"/>
                <a:gd name="T8" fmla="*/ 787 w 1360"/>
                <a:gd name="T9" fmla="*/ 880 h 1760"/>
                <a:gd name="T10" fmla="*/ 0 w 1360"/>
                <a:gd name="T11" fmla="*/ 1760 h 1760"/>
                <a:gd name="T12" fmla="*/ 367 w 1360"/>
                <a:gd name="T13" fmla="*/ 1760 h 1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60" h="1760">
                  <a:moveTo>
                    <a:pt x="367" y="1760"/>
                  </a:moveTo>
                  <a:cubicBezTo>
                    <a:pt x="698" y="1760"/>
                    <a:pt x="1037" y="1196"/>
                    <a:pt x="1153" y="880"/>
                  </a:cubicBezTo>
                  <a:cubicBezTo>
                    <a:pt x="1269" y="564"/>
                    <a:pt x="1360" y="61"/>
                    <a:pt x="1119" y="0"/>
                  </a:cubicBezTo>
                  <a:cubicBezTo>
                    <a:pt x="753" y="0"/>
                    <a:pt x="753" y="0"/>
                    <a:pt x="753" y="0"/>
                  </a:cubicBezTo>
                  <a:cubicBezTo>
                    <a:pt x="994" y="61"/>
                    <a:pt x="903" y="564"/>
                    <a:pt x="787" y="880"/>
                  </a:cubicBezTo>
                  <a:cubicBezTo>
                    <a:pt x="671" y="1196"/>
                    <a:pt x="332" y="1760"/>
                    <a:pt x="0" y="1760"/>
                  </a:cubicBezTo>
                  <a:lnTo>
                    <a:pt x="367" y="1760"/>
                  </a:lnTo>
                  <a:close/>
                </a:path>
              </a:pathLst>
            </a:custGeom>
            <a:blipFill dpi="0" rotWithShape="1">
              <a:blip r:embed="rId2"/>
              <a:srcRect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7" name="Freeform 39">
              <a:extLst>
                <a:ext uri="{FF2B5EF4-FFF2-40B4-BE49-F238E27FC236}">
                  <a16:creationId xmlns:a16="http://schemas.microsoft.com/office/drawing/2014/main" id="{817D914A-8F74-4382-88A7-CC58B2B0112D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242" y="3731"/>
              <a:ext cx="197" cy="352"/>
            </a:xfrm>
            <a:custGeom>
              <a:avLst/>
              <a:gdLst>
                <a:gd name="T0" fmla="*/ 601 w 983"/>
                <a:gd name="T1" fmla="*/ 1760 h 1760"/>
                <a:gd name="T2" fmla="*/ 0 w 983"/>
                <a:gd name="T3" fmla="*/ 880 h 1760"/>
                <a:gd name="T4" fmla="*/ 601 w 983"/>
                <a:gd name="T5" fmla="*/ 0 h 1760"/>
                <a:gd name="T6" fmla="*/ 983 w 983"/>
                <a:gd name="T7" fmla="*/ 0 h 1760"/>
                <a:gd name="T8" fmla="*/ 382 w 983"/>
                <a:gd name="T9" fmla="*/ 880 h 1760"/>
                <a:gd name="T10" fmla="*/ 983 w 983"/>
                <a:gd name="T11" fmla="*/ 1760 h 1760"/>
                <a:gd name="T12" fmla="*/ 601 w 983"/>
                <a:gd name="T13" fmla="*/ 1760 h 1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3" h="1760">
                  <a:moveTo>
                    <a:pt x="601" y="1760"/>
                  </a:moveTo>
                  <a:cubicBezTo>
                    <a:pt x="269" y="1760"/>
                    <a:pt x="0" y="1366"/>
                    <a:pt x="0" y="880"/>
                  </a:cubicBezTo>
                  <a:cubicBezTo>
                    <a:pt x="0" y="394"/>
                    <a:pt x="269" y="0"/>
                    <a:pt x="601" y="0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651" y="0"/>
                    <a:pt x="382" y="394"/>
                    <a:pt x="382" y="880"/>
                  </a:cubicBezTo>
                  <a:cubicBezTo>
                    <a:pt x="382" y="1366"/>
                    <a:pt x="651" y="1760"/>
                    <a:pt x="983" y="1760"/>
                  </a:cubicBezTo>
                  <a:lnTo>
                    <a:pt x="601" y="1760"/>
                  </a:lnTo>
                  <a:close/>
                </a:path>
              </a:pathLst>
            </a:custGeom>
            <a:blipFill dpi="0" rotWithShape="1">
              <a:blip r:embed="rId3"/>
              <a:srcRect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8" name="Freeform 40">
              <a:extLst>
                <a:ext uri="{FF2B5EF4-FFF2-40B4-BE49-F238E27FC236}">
                  <a16:creationId xmlns:a16="http://schemas.microsoft.com/office/drawing/2014/main" id="{041C7F8C-D14A-4AB1-9B84-2662614E7388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392" y="3731"/>
              <a:ext cx="196" cy="352"/>
            </a:xfrm>
            <a:custGeom>
              <a:avLst/>
              <a:gdLst>
                <a:gd name="T0" fmla="*/ 601 w 983"/>
                <a:gd name="T1" fmla="*/ 1760 h 1760"/>
                <a:gd name="T2" fmla="*/ 0 w 983"/>
                <a:gd name="T3" fmla="*/ 880 h 1760"/>
                <a:gd name="T4" fmla="*/ 601 w 983"/>
                <a:gd name="T5" fmla="*/ 0 h 1760"/>
                <a:gd name="T6" fmla="*/ 983 w 983"/>
                <a:gd name="T7" fmla="*/ 0 h 1760"/>
                <a:gd name="T8" fmla="*/ 383 w 983"/>
                <a:gd name="T9" fmla="*/ 880 h 1760"/>
                <a:gd name="T10" fmla="*/ 983 w 983"/>
                <a:gd name="T11" fmla="*/ 1760 h 1760"/>
                <a:gd name="T12" fmla="*/ 601 w 983"/>
                <a:gd name="T13" fmla="*/ 1760 h 1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3" h="1760">
                  <a:moveTo>
                    <a:pt x="601" y="1760"/>
                  </a:moveTo>
                  <a:cubicBezTo>
                    <a:pt x="269" y="1760"/>
                    <a:pt x="0" y="1366"/>
                    <a:pt x="0" y="880"/>
                  </a:cubicBezTo>
                  <a:cubicBezTo>
                    <a:pt x="0" y="394"/>
                    <a:pt x="269" y="0"/>
                    <a:pt x="601" y="0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652" y="0"/>
                    <a:pt x="383" y="394"/>
                    <a:pt x="383" y="880"/>
                  </a:cubicBezTo>
                  <a:cubicBezTo>
                    <a:pt x="383" y="1366"/>
                    <a:pt x="652" y="1760"/>
                    <a:pt x="983" y="1760"/>
                  </a:cubicBezTo>
                  <a:lnTo>
                    <a:pt x="601" y="1760"/>
                  </a:lnTo>
                  <a:close/>
                </a:path>
              </a:pathLst>
            </a:custGeom>
            <a:blipFill dpi="0" rotWithShape="1">
              <a:blip r:embed="rId4"/>
              <a:srcRect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49" name="Freeform 41">
              <a:extLst>
                <a:ext uri="{FF2B5EF4-FFF2-40B4-BE49-F238E27FC236}">
                  <a16:creationId xmlns:a16="http://schemas.microsoft.com/office/drawing/2014/main" id="{53545992-57A5-4D6D-8231-DCDBC159C3D3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2513" y="3977"/>
              <a:ext cx="186" cy="106"/>
            </a:xfrm>
            <a:custGeom>
              <a:avLst/>
              <a:gdLst>
                <a:gd name="T0" fmla="*/ 551 w 928"/>
                <a:gd name="T1" fmla="*/ 0 h 530"/>
                <a:gd name="T2" fmla="*/ 0 w 928"/>
                <a:gd name="T3" fmla="*/ 530 h 530"/>
                <a:gd name="T4" fmla="*/ 376 w 928"/>
                <a:gd name="T5" fmla="*/ 530 h 530"/>
                <a:gd name="T6" fmla="*/ 928 w 928"/>
                <a:gd name="T7" fmla="*/ 0 h 530"/>
                <a:gd name="T8" fmla="*/ 551 w 928"/>
                <a:gd name="T9" fmla="*/ 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8" h="530">
                  <a:moveTo>
                    <a:pt x="551" y="0"/>
                  </a:moveTo>
                  <a:cubicBezTo>
                    <a:pt x="459" y="312"/>
                    <a:pt x="246" y="530"/>
                    <a:pt x="0" y="530"/>
                  </a:cubicBezTo>
                  <a:cubicBezTo>
                    <a:pt x="376" y="530"/>
                    <a:pt x="376" y="530"/>
                    <a:pt x="376" y="530"/>
                  </a:cubicBezTo>
                  <a:cubicBezTo>
                    <a:pt x="623" y="530"/>
                    <a:pt x="835" y="312"/>
                    <a:pt x="928" y="0"/>
                  </a:cubicBezTo>
                  <a:lnTo>
                    <a:pt x="551" y="0"/>
                  </a:lnTo>
                  <a:close/>
                </a:path>
              </a:pathLst>
            </a:custGeom>
            <a:blipFill dpi="0" rotWithShape="1">
              <a:blip r:embed="rId5"/>
              <a:srcRect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grpSp>
        <p:nvGrpSpPr>
          <p:cNvPr id="29" name="Group 18">
            <a:extLst>
              <a:ext uri="{FF2B5EF4-FFF2-40B4-BE49-F238E27FC236}">
                <a16:creationId xmlns:a16="http://schemas.microsoft.com/office/drawing/2014/main" id="{790CFC4B-A934-470A-B522-C6E472492A52}"/>
              </a:ext>
            </a:extLst>
          </p:cNvPr>
          <p:cNvGrpSpPr>
            <a:grpSpLocks noSelect="1" noChangeAspect="1"/>
          </p:cNvGrpSpPr>
          <p:nvPr userDrawn="1"/>
        </p:nvGrpSpPr>
        <p:grpSpPr bwMode="gray">
          <a:xfrm>
            <a:off x="0" y="0"/>
            <a:ext cx="9151938" cy="6858000"/>
            <a:chOff x="0" y="0"/>
            <a:chExt cx="5765" cy="4320"/>
          </a:xfrm>
        </p:grpSpPr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60018DC7-3BC8-456E-8DCB-EC944238E3AC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4059" y="0"/>
              <a:ext cx="1706" cy="4320"/>
            </a:xfrm>
            <a:custGeom>
              <a:avLst/>
              <a:gdLst>
                <a:gd name="T0" fmla="*/ 8085 w 8538"/>
                <a:gd name="T1" fmla="*/ 0 h 21600"/>
                <a:gd name="T2" fmla="*/ 4538 w 8538"/>
                <a:gd name="T3" fmla="*/ 0 h 21600"/>
                <a:gd name="T4" fmla="*/ 1700 w 8538"/>
                <a:gd name="T5" fmla="*/ 0 h 21600"/>
                <a:gd name="T6" fmla="*/ 0 w 8538"/>
                <a:gd name="T7" fmla="*/ 10801 h 21600"/>
                <a:gd name="T8" fmla="*/ 1700 w 8538"/>
                <a:gd name="T9" fmla="*/ 21600 h 21600"/>
                <a:gd name="T10" fmla="*/ 4538 w 8538"/>
                <a:gd name="T11" fmla="*/ 21600 h 21600"/>
                <a:gd name="T12" fmla="*/ 8085 w 8538"/>
                <a:gd name="T13" fmla="*/ 21600 h 21600"/>
                <a:gd name="T14" fmla="*/ 8538 w 8538"/>
                <a:gd name="T15" fmla="*/ 21600 h 21600"/>
                <a:gd name="T16" fmla="*/ 8538 w 8538"/>
                <a:gd name="T17" fmla="*/ 0 h 21600"/>
                <a:gd name="T18" fmla="*/ 8085 w 8538"/>
                <a:gd name="T1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38" h="21600">
                  <a:moveTo>
                    <a:pt x="8085" y="0"/>
                  </a:moveTo>
                  <a:cubicBezTo>
                    <a:pt x="4538" y="0"/>
                    <a:pt x="4538" y="0"/>
                    <a:pt x="4538" y="0"/>
                  </a:cubicBezTo>
                  <a:cubicBezTo>
                    <a:pt x="1700" y="0"/>
                    <a:pt x="1700" y="0"/>
                    <a:pt x="1700" y="0"/>
                  </a:cubicBezTo>
                  <a:cubicBezTo>
                    <a:pt x="609" y="3284"/>
                    <a:pt x="0" y="6943"/>
                    <a:pt x="0" y="10801"/>
                  </a:cubicBezTo>
                  <a:cubicBezTo>
                    <a:pt x="0" y="14658"/>
                    <a:pt x="609" y="18316"/>
                    <a:pt x="1700" y="21600"/>
                  </a:cubicBezTo>
                  <a:cubicBezTo>
                    <a:pt x="4538" y="21600"/>
                    <a:pt x="4538" y="21600"/>
                    <a:pt x="4538" y="21600"/>
                  </a:cubicBezTo>
                  <a:cubicBezTo>
                    <a:pt x="8085" y="21600"/>
                    <a:pt x="8085" y="21600"/>
                    <a:pt x="8085" y="21600"/>
                  </a:cubicBezTo>
                  <a:cubicBezTo>
                    <a:pt x="8538" y="21600"/>
                    <a:pt x="8538" y="21600"/>
                    <a:pt x="8538" y="21600"/>
                  </a:cubicBezTo>
                  <a:cubicBezTo>
                    <a:pt x="8538" y="0"/>
                    <a:pt x="8538" y="0"/>
                    <a:pt x="8538" y="0"/>
                  </a:cubicBezTo>
                  <a:lnTo>
                    <a:pt x="8085" y="0"/>
                  </a:ln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4D231877-D89B-4E3B-9090-DEF07DBD0EB1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0" y="0"/>
              <a:ext cx="1532" cy="4320"/>
            </a:xfrm>
            <a:custGeom>
              <a:avLst/>
              <a:gdLst>
                <a:gd name="T0" fmla="*/ 7663 w 7663"/>
                <a:gd name="T1" fmla="*/ 0 h 21600"/>
                <a:gd name="T2" fmla="*/ 4000 w 7663"/>
                <a:gd name="T3" fmla="*/ 0 h 21600"/>
                <a:gd name="T4" fmla="*/ 520 w 7663"/>
                <a:gd name="T5" fmla="*/ 0 h 21600"/>
                <a:gd name="T6" fmla="*/ 0 w 7663"/>
                <a:gd name="T7" fmla="*/ 0 h 21600"/>
                <a:gd name="T8" fmla="*/ 0 w 7663"/>
                <a:gd name="T9" fmla="*/ 21600 h 21600"/>
                <a:gd name="T10" fmla="*/ 520 w 7663"/>
                <a:gd name="T11" fmla="*/ 21600 h 21600"/>
                <a:gd name="T12" fmla="*/ 4000 w 7663"/>
                <a:gd name="T13" fmla="*/ 21600 h 21600"/>
                <a:gd name="T14" fmla="*/ 7662 w 7663"/>
                <a:gd name="T15" fmla="*/ 21600 h 21600"/>
                <a:gd name="T16" fmla="*/ 5963 w 7663"/>
                <a:gd name="T17" fmla="*/ 10801 h 21600"/>
                <a:gd name="T18" fmla="*/ 7663 w 7663"/>
                <a:gd name="T1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63" h="21600">
                  <a:moveTo>
                    <a:pt x="7663" y="0"/>
                  </a:moveTo>
                  <a:cubicBezTo>
                    <a:pt x="4000" y="0"/>
                    <a:pt x="4000" y="0"/>
                    <a:pt x="4000" y="0"/>
                  </a:cubicBezTo>
                  <a:cubicBezTo>
                    <a:pt x="520" y="0"/>
                    <a:pt x="520" y="0"/>
                    <a:pt x="5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520" y="21600"/>
                    <a:pt x="520" y="21600"/>
                    <a:pt x="520" y="21600"/>
                  </a:cubicBezTo>
                  <a:cubicBezTo>
                    <a:pt x="4000" y="21600"/>
                    <a:pt x="4000" y="21600"/>
                    <a:pt x="4000" y="21600"/>
                  </a:cubicBezTo>
                  <a:cubicBezTo>
                    <a:pt x="7662" y="21600"/>
                    <a:pt x="7662" y="21600"/>
                    <a:pt x="7662" y="21600"/>
                  </a:cubicBezTo>
                  <a:cubicBezTo>
                    <a:pt x="6572" y="18316"/>
                    <a:pt x="5963" y="14658"/>
                    <a:pt x="5963" y="10801"/>
                  </a:cubicBezTo>
                  <a:cubicBezTo>
                    <a:pt x="5963" y="6943"/>
                    <a:pt x="6572" y="3284"/>
                    <a:pt x="7663" y="0"/>
                  </a:cubicBez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sp>
        <p:nvSpPr>
          <p:cNvPr id="2" name="Titel 1"/>
          <p:cNvSpPr>
            <a:spLocks noGrp="1" noSelect="1"/>
          </p:cNvSpPr>
          <p:nvPr>
            <p:ph type="ctrTitle" hasCustomPrompt="1"/>
          </p:nvPr>
        </p:nvSpPr>
        <p:spPr bwMode="gray">
          <a:xfrm>
            <a:off x="2179776" y="2049480"/>
            <a:ext cx="3960528" cy="696464"/>
          </a:xfrm>
        </p:spPr>
        <p:txBody>
          <a:bodyPr anchor="b" anchorCtr="0"/>
          <a:lstStyle>
            <a:lvl1pPr algn="l">
              <a:defRPr>
                <a:solidFill>
                  <a:srgbClr val="009EE0"/>
                </a:solidFill>
              </a:defRPr>
            </a:lvl1pPr>
          </a:lstStyle>
          <a:p>
            <a:r>
              <a:rPr lang="nl-NL" noProof="1"/>
              <a:t>[Titel]</a:t>
            </a:r>
          </a:p>
        </p:txBody>
      </p:sp>
      <p:sp>
        <p:nvSpPr>
          <p:cNvPr id="3" name="Ondertitel 2"/>
          <p:cNvSpPr>
            <a:spLocks noGrp="1" noSelect="1"/>
          </p:cNvSpPr>
          <p:nvPr>
            <p:ph type="subTitle" idx="1" hasCustomPrompt="1"/>
          </p:nvPr>
        </p:nvSpPr>
        <p:spPr bwMode="gray">
          <a:xfrm>
            <a:off x="2164536" y="2852898"/>
            <a:ext cx="3975768" cy="745368"/>
          </a:xfrm>
        </p:spPr>
        <p:txBody>
          <a:bodyPr/>
          <a:lstStyle>
            <a:lvl1pPr marL="0" indent="0" algn="l">
              <a:buNone/>
              <a:defRPr sz="1800">
                <a:solidFill>
                  <a:srgbClr val="009EE0"/>
                </a:solidFill>
              </a:defRPr>
            </a:lvl1pPr>
            <a:lvl2pPr marL="408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1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6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1"/>
              <a:t>[Subtitel]</a:t>
            </a:r>
          </a:p>
        </p:txBody>
      </p:sp>
      <p:sp>
        <p:nvSpPr>
          <p:cNvPr id="55" name="Tijdelijke aanduiding voor afbeelding 54">
            <a:extLst>
              <a:ext uri="{FF2B5EF4-FFF2-40B4-BE49-F238E27FC236}">
                <a16:creationId xmlns:a16="http://schemas.microsoft.com/office/drawing/2014/main" id="{021F44A3-0E30-4519-B6FC-E6D4C6FA1C2D}"/>
              </a:ext>
            </a:extLst>
          </p:cNvPr>
          <p:cNvSpPr>
            <a:spLocks noGrp="1" noSelect="1"/>
          </p:cNvSpPr>
          <p:nvPr>
            <p:ph type="pic" sz="quarter" idx="13" hasCustomPrompt="1"/>
          </p:nvPr>
        </p:nvSpPr>
        <p:spPr bwMode="gray">
          <a:xfrm>
            <a:off x="1982466" y="0"/>
            <a:ext cx="5000441" cy="2005200"/>
          </a:xfrm>
          <a:custGeom>
            <a:avLst/>
            <a:gdLst>
              <a:gd name="connsiteX0" fmla="*/ 449584 w 5000441"/>
              <a:gd name="connsiteY0" fmla="*/ 0 h 2005200"/>
              <a:gd name="connsiteX1" fmla="*/ 5000441 w 5000441"/>
              <a:gd name="connsiteY1" fmla="*/ 0 h 2005200"/>
              <a:gd name="connsiteX2" fmla="*/ 4877911 w 5000441"/>
              <a:gd name="connsiteY2" fmla="*/ 396473 h 2005200"/>
              <a:gd name="connsiteX3" fmla="*/ 4601044 w 5000441"/>
              <a:gd name="connsiteY3" fmla="*/ 1646317 h 2005200"/>
              <a:gd name="connsiteX4" fmla="*/ 4551102 w 5000441"/>
              <a:gd name="connsiteY4" fmla="*/ 2005200 h 2005200"/>
              <a:gd name="connsiteX5" fmla="*/ 0 w 5000441"/>
              <a:gd name="connsiteY5" fmla="*/ 2005200 h 2005200"/>
              <a:gd name="connsiteX6" fmla="*/ 49969 w 5000441"/>
              <a:gd name="connsiteY6" fmla="*/ 1646317 h 2005200"/>
              <a:gd name="connsiteX7" fmla="*/ 449584 w 5000441"/>
              <a:gd name="connsiteY7" fmla="*/ 0 h 20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41" h="2005200">
                <a:moveTo>
                  <a:pt x="449584" y="0"/>
                </a:moveTo>
                <a:lnTo>
                  <a:pt x="5000441" y="0"/>
                </a:lnTo>
                <a:lnTo>
                  <a:pt x="4877911" y="396473"/>
                </a:lnTo>
                <a:cubicBezTo>
                  <a:pt x="4762706" y="798309"/>
                  <a:pt x="4669708" y="1215906"/>
                  <a:pt x="4601044" y="1646317"/>
                </a:cubicBezTo>
                <a:lnTo>
                  <a:pt x="4551102" y="2005200"/>
                </a:lnTo>
                <a:lnTo>
                  <a:pt x="0" y="2005200"/>
                </a:lnTo>
                <a:lnTo>
                  <a:pt x="49969" y="1646317"/>
                </a:lnTo>
                <a:cubicBezTo>
                  <a:pt x="141571" y="1072436"/>
                  <a:pt x="276456" y="521335"/>
                  <a:pt x="449584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0" indent="0" algn="ctr">
              <a:buFontTx/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56" name="Tijdelijke aanduiding voor afbeelding 55">
            <a:extLst>
              <a:ext uri="{FF2B5EF4-FFF2-40B4-BE49-F238E27FC236}">
                <a16:creationId xmlns:a16="http://schemas.microsoft.com/office/drawing/2014/main" id="{44430170-4E78-4A9C-B138-7BAF77579A8A}"/>
              </a:ext>
            </a:extLst>
          </p:cNvPr>
          <p:cNvSpPr>
            <a:spLocks noGrp="1" noSelect="1"/>
          </p:cNvSpPr>
          <p:nvPr>
            <p:ph type="pic" sz="quarter" idx="14" hasCustomPrompt="1"/>
          </p:nvPr>
        </p:nvSpPr>
        <p:spPr bwMode="gray">
          <a:xfrm>
            <a:off x="1898992" y="3750879"/>
            <a:ext cx="4793926" cy="2026800"/>
          </a:xfrm>
          <a:custGeom>
            <a:avLst/>
            <a:gdLst>
              <a:gd name="connsiteX0" fmla="*/ 0 w 4793926"/>
              <a:gd name="connsiteY0" fmla="*/ 0 h 2026800"/>
              <a:gd name="connsiteX1" fmla="*/ 4551149 w 4793926"/>
              <a:gd name="connsiteY1" fmla="*/ 0 h 2026800"/>
              <a:gd name="connsiteX2" fmla="*/ 4553648 w 4793926"/>
              <a:gd name="connsiteY2" fmla="*/ 126972 h 2026800"/>
              <a:gd name="connsiteX3" fmla="*/ 4761215 w 4793926"/>
              <a:gd name="connsiteY3" fmla="*/ 1879332 h 2026800"/>
              <a:gd name="connsiteX4" fmla="*/ 4793926 w 4793926"/>
              <a:gd name="connsiteY4" fmla="*/ 2026800 h 2026800"/>
              <a:gd name="connsiteX5" fmla="*/ 242812 w 4793926"/>
              <a:gd name="connsiteY5" fmla="*/ 2026800 h 2026800"/>
              <a:gd name="connsiteX6" fmla="*/ 210104 w 4793926"/>
              <a:gd name="connsiteY6" fmla="*/ 1879332 h 2026800"/>
              <a:gd name="connsiteX7" fmla="*/ 2500 w 4793926"/>
              <a:gd name="connsiteY7" fmla="*/ 126972 h 20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93926" h="2026800">
                <a:moveTo>
                  <a:pt x="0" y="0"/>
                </a:moveTo>
                <a:lnTo>
                  <a:pt x="4551149" y="0"/>
                </a:lnTo>
                <a:lnTo>
                  <a:pt x="4553648" y="126972"/>
                </a:lnTo>
                <a:cubicBezTo>
                  <a:pt x="4577480" y="730939"/>
                  <a:pt x="4648348" y="1317374"/>
                  <a:pt x="4761215" y="1879332"/>
                </a:cubicBezTo>
                <a:lnTo>
                  <a:pt x="4793926" y="2026800"/>
                </a:lnTo>
                <a:lnTo>
                  <a:pt x="242812" y="2026800"/>
                </a:lnTo>
                <a:lnTo>
                  <a:pt x="210104" y="1879332"/>
                </a:lnTo>
                <a:cubicBezTo>
                  <a:pt x="97237" y="1317374"/>
                  <a:pt x="26343" y="730939"/>
                  <a:pt x="2500" y="126972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FontTx/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[afbeelding]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vernments">
            <a:extLst>
              <a:ext uri="{FF2B5EF4-FFF2-40B4-BE49-F238E27FC236}">
                <a16:creationId xmlns:a16="http://schemas.microsoft.com/office/drawing/2014/main" id="{BAB6913B-6B55-434D-8CB3-A8FDFE8671FD}"/>
              </a:ext>
            </a:extLst>
          </p:cNvPr>
          <p:cNvGrpSpPr>
            <a:grpSpLocks noSelect="1"/>
          </p:cNvGrpSpPr>
          <p:nvPr userDrawn="1"/>
        </p:nvGrpSpPr>
        <p:grpSpPr bwMode="gray">
          <a:xfrm>
            <a:off x="4336687" y="4038600"/>
            <a:ext cx="1028700" cy="742950"/>
            <a:chOff x="4057650" y="4038600"/>
            <a:chExt cx="1028700" cy="74295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5BEEFDA7-8E54-43F0-9A26-95486902DF75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4073525" y="4170363"/>
              <a:ext cx="996950" cy="595313"/>
            </a:xfrm>
            <a:custGeom>
              <a:avLst/>
              <a:gdLst>
                <a:gd name="T0" fmla="*/ 310 w 628"/>
                <a:gd name="T1" fmla="*/ 0 h 375"/>
                <a:gd name="T2" fmla="*/ 449 w 628"/>
                <a:gd name="T3" fmla="*/ 165 h 375"/>
                <a:gd name="T4" fmla="*/ 449 w 628"/>
                <a:gd name="T5" fmla="*/ 375 h 375"/>
                <a:gd name="T6" fmla="*/ 222 w 628"/>
                <a:gd name="T7" fmla="*/ 375 h 375"/>
                <a:gd name="T8" fmla="*/ 170 w 628"/>
                <a:gd name="T9" fmla="*/ 375 h 375"/>
                <a:gd name="T10" fmla="*/ 170 w 628"/>
                <a:gd name="T11" fmla="*/ 375 h 375"/>
                <a:gd name="T12" fmla="*/ 106 w 628"/>
                <a:gd name="T13" fmla="*/ 375 h 375"/>
                <a:gd name="T14" fmla="*/ 106 w 628"/>
                <a:gd name="T15" fmla="*/ 375 h 375"/>
                <a:gd name="T16" fmla="*/ 0 w 628"/>
                <a:gd name="T17" fmla="*/ 375 h 375"/>
                <a:gd name="T18" fmla="*/ 0 w 628"/>
                <a:gd name="T19" fmla="*/ 235 h 375"/>
                <a:gd name="T20" fmla="*/ 106 w 628"/>
                <a:gd name="T21" fmla="*/ 235 h 375"/>
                <a:gd name="T22" fmla="*/ 106 w 628"/>
                <a:gd name="T23" fmla="*/ 52 h 375"/>
                <a:gd name="T24" fmla="*/ 170 w 628"/>
                <a:gd name="T25" fmla="*/ 52 h 375"/>
                <a:gd name="T26" fmla="*/ 170 w 628"/>
                <a:gd name="T27" fmla="*/ 165 h 375"/>
                <a:gd name="T28" fmla="*/ 310 w 628"/>
                <a:gd name="T29" fmla="*/ 0 h 375"/>
                <a:gd name="T30" fmla="*/ 455 w 628"/>
                <a:gd name="T31" fmla="*/ 375 h 375"/>
                <a:gd name="T32" fmla="*/ 519 w 628"/>
                <a:gd name="T33" fmla="*/ 375 h 375"/>
                <a:gd name="T34" fmla="*/ 519 w 628"/>
                <a:gd name="T35" fmla="*/ 52 h 375"/>
                <a:gd name="T36" fmla="*/ 455 w 628"/>
                <a:gd name="T37" fmla="*/ 52 h 375"/>
                <a:gd name="T38" fmla="*/ 455 w 628"/>
                <a:gd name="T39" fmla="*/ 375 h 375"/>
                <a:gd name="T40" fmla="*/ 523 w 628"/>
                <a:gd name="T41" fmla="*/ 292 h 375"/>
                <a:gd name="T42" fmla="*/ 523 w 628"/>
                <a:gd name="T43" fmla="*/ 375 h 375"/>
                <a:gd name="T44" fmla="*/ 628 w 628"/>
                <a:gd name="T45" fmla="*/ 375 h 375"/>
                <a:gd name="T46" fmla="*/ 628 w 628"/>
                <a:gd name="T47" fmla="*/ 292 h 375"/>
                <a:gd name="T48" fmla="*/ 523 w 628"/>
                <a:gd name="T49" fmla="*/ 29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28" h="375">
                  <a:moveTo>
                    <a:pt x="310" y="0"/>
                  </a:moveTo>
                  <a:lnTo>
                    <a:pt x="449" y="165"/>
                  </a:lnTo>
                  <a:lnTo>
                    <a:pt x="449" y="375"/>
                  </a:lnTo>
                  <a:lnTo>
                    <a:pt x="222" y="375"/>
                  </a:lnTo>
                  <a:lnTo>
                    <a:pt x="170" y="375"/>
                  </a:lnTo>
                  <a:lnTo>
                    <a:pt x="170" y="375"/>
                  </a:lnTo>
                  <a:lnTo>
                    <a:pt x="106" y="375"/>
                  </a:lnTo>
                  <a:lnTo>
                    <a:pt x="106" y="375"/>
                  </a:lnTo>
                  <a:lnTo>
                    <a:pt x="0" y="375"/>
                  </a:lnTo>
                  <a:lnTo>
                    <a:pt x="0" y="235"/>
                  </a:lnTo>
                  <a:lnTo>
                    <a:pt x="106" y="235"/>
                  </a:lnTo>
                  <a:lnTo>
                    <a:pt x="106" y="52"/>
                  </a:lnTo>
                  <a:lnTo>
                    <a:pt x="170" y="52"/>
                  </a:lnTo>
                  <a:lnTo>
                    <a:pt x="170" y="165"/>
                  </a:lnTo>
                  <a:lnTo>
                    <a:pt x="310" y="0"/>
                  </a:lnTo>
                  <a:close/>
                  <a:moveTo>
                    <a:pt x="455" y="375"/>
                  </a:moveTo>
                  <a:lnTo>
                    <a:pt x="519" y="375"/>
                  </a:lnTo>
                  <a:lnTo>
                    <a:pt x="519" y="52"/>
                  </a:lnTo>
                  <a:lnTo>
                    <a:pt x="455" y="52"/>
                  </a:lnTo>
                  <a:lnTo>
                    <a:pt x="455" y="375"/>
                  </a:lnTo>
                  <a:close/>
                  <a:moveTo>
                    <a:pt x="523" y="292"/>
                  </a:moveTo>
                  <a:lnTo>
                    <a:pt x="523" y="375"/>
                  </a:lnTo>
                  <a:lnTo>
                    <a:pt x="628" y="375"/>
                  </a:lnTo>
                  <a:lnTo>
                    <a:pt x="628" y="292"/>
                  </a:lnTo>
                  <a:lnTo>
                    <a:pt x="523" y="292"/>
                  </a:lnTo>
                  <a:close/>
                </a:path>
              </a:pathLst>
            </a:custGeom>
            <a:solidFill>
              <a:srgbClr val="149A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08898C9F-CAC0-4377-A545-AA4EF0FC613F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4057650" y="4038600"/>
              <a:ext cx="1028700" cy="742950"/>
            </a:xfrm>
            <a:custGeom>
              <a:avLst/>
              <a:gdLst>
                <a:gd name="T0" fmla="*/ 1599 w 3240"/>
                <a:gd name="T1" fmla="*/ 1493 h 2336"/>
                <a:gd name="T2" fmla="*/ 1707 w 3240"/>
                <a:gd name="T3" fmla="*/ 1352 h 2336"/>
                <a:gd name="T4" fmla="*/ 1447 w 3240"/>
                <a:gd name="T5" fmla="*/ 1244 h 2336"/>
                <a:gd name="T6" fmla="*/ 1707 w 3240"/>
                <a:gd name="T7" fmla="*/ 1136 h 2336"/>
                <a:gd name="T8" fmla="*/ 1224 w 3240"/>
                <a:gd name="T9" fmla="*/ 1689 h 2336"/>
                <a:gd name="T10" fmla="*/ 1224 w 3240"/>
                <a:gd name="T11" fmla="*/ 2017 h 2336"/>
                <a:gd name="T12" fmla="*/ 1098 w 3240"/>
                <a:gd name="T13" fmla="*/ 2017 h 2336"/>
                <a:gd name="T14" fmla="*/ 1098 w 3240"/>
                <a:gd name="T15" fmla="*/ 1689 h 2336"/>
                <a:gd name="T16" fmla="*/ 1224 w 3240"/>
                <a:gd name="T17" fmla="*/ 1689 h 2336"/>
                <a:gd name="T18" fmla="*/ 2101 w 3240"/>
                <a:gd name="T19" fmla="*/ 1983 h 2336"/>
                <a:gd name="T20" fmla="*/ 1995 w 3240"/>
                <a:gd name="T21" fmla="*/ 2031 h 2336"/>
                <a:gd name="T22" fmla="*/ 1947 w 3240"/>
                <a:gd name="T23" fmla="*/ 1723 h 2336"/>
                <a:gd name="T24" fmla="*/ 2053 w 3240"/>
                <a:gd name="T25" fmla="*/ 1675 h 2336"/>
                <a:gd name="T26" fmla="*/ 3226 w 3240"/>
                <a:gd name="T27" fmla="*/ 1623 h 2336"/>
                <a:gd name="T28" fmla="*/ 2695 w 3240"/>
                <a:gd name="T29" fmla="*/ 718 h 2336"/>
                <a:gd name="T30" fmla="*/ 2531 w 3240"/>
                <a:gd name="T31" fmla="*/ 34 h 2336"/>
                <a:gd name="T32" fmla="*/ 2250 w 3240"/>
                <a:gd name="T33" fmla="*/ 661 h 2336"/>
                <a:gd name="T34" fmla="*/ 2276 w 3240"/>
                <a:gd name="T35" fmla="*/ 1138 h 2336"/>
                <a:gd name="T36" fmla="*/ 1647 w 3240"/>
                <a:gd name="T37" fmla="*/ 259 h 2336"/>
                <a:gd name="T38" fmla="*/ 1647 w 3240"/>
                <a:gd name="T39" fmla="*/ 149 h 2336"/>
                <a:gd name="T40" fmla="*/ 1551 w 3240"/>
                <a:gd name="T41" fmla="*/ 165 h 2336"/>
                <a:gd name="T42" fmla="*/ 1551 w 3240"/>
                <a:gd name="T43" fmla="*/ 372 h 2336"/>
                <a:gd name="T44" fmla="*/ 950 w 3240"/>
                <a:gd name="T45" fmla="*/ 718 h 2336"/>
                <a:gd name="T46" fmla="*/ 787 w 3240"/>
                <a:gd name="T47" fmla="*/ 34 h 2336"/>
                <a:gd name="T48" fmla="*/ 506 w 3240"/>
                <a:gd name="T49" fmla="*/ 661 h 2336"/>
                <a:gd name="T50" fmla="*/ 532 w 3240"/>
                <a:gd name="T51" fmla="*/ 1303 h 2336"/>
                <a:gd name="T52" fmla="*/ 0 w 3240"/>
                <a:gd name="T53" fmla="*/ 1351 h 2336"/>
                <a:gd name="T54" fmla="*/ 14 w 3240"/>
                <a:gd name="T55" fmla="*/ 2322 h 2336"/>
                <a:gd name="T56" fmla="*/ 580 w 3240"/>
                <a:gd name="T57" fmla="*/ 2336 h 2336"/>
                <a:gd name="T58" fmla="*/ 1159 w 3240"/>
                <a:gd name="T59" fmla="*/ 2336 h 2336"/>
                <a:gd name="T60" fmla="*/ 2324 w 3240"/>
                <a:gd name="T61" fmla="*/ 2336 h 2336"/>
                <a:gd name="T62" fmla="*/ 2666 w 3240"/>
                <a:gd name="T63" fmla="*/ 2336 h 2336"/>
                <a:gd name="T64" fmla="*/ 3240 w 3240"/>
                <a:gd name="T65" fmla="*/ 2288 h 2336"/>
                <a:gd name="T66" fmla="*/ 3240 w 3240"/>
                <a:gd name="T67" fmla="*/ 1849 h 2336"/>
                <a:gd name="T68" fmla="*/ 96 w 3240"/>
                <a:gd name="T69" fmla="*/ 1638 h 2336"/>
                <a:gd name="T70" fmla="*/ 96 w 3240"/>
                <a:gd name="T71" fmla="*/ 2240 h 2336"/>
                <a:gd name="T72" fmla="*/ 628 w 3240"/>
                <a:gd name="T73" fmla="*/ 723 h 2336"/>
                <a:gd name="T74" fmla="*/ 854 w 3240"/>
                <a:gd name="T75" fmla="*/ 2240 h 2336"/>
                <a:gd name="T76" fmla="*/ 1546 w 3240"/>
                <a:gd name="T77" fmla="*/ 1928 h 2336"/>
                <a:gd name="T78" fmla="*/ 1546 w 3240"/>
                <a:gd name="T79" fmla="*/ 2194 h 2336"/>
                <a:gd name="T80" fmla="*/ 1738 w 3240"/>
                <a:gd name="T81" fmla="*/ 1969 h 2336"/>
                <a:gd name="T82" fmla="*/ 1631 w 3240"/>
                <a:gd name="T83" fmla="*/ 1693 h 2336"/>
                <a:gd name="T84" fmla="*/ 1399 w 3240"/>
                <a:gd name="T85" fmla="*/ 1896 h 2336"/>
                <a:gd name="T86" fmla="*/ 1450 w 3240"/>
                <a:gd name="T87" fmla="*/ 2240 h 2336"/>
                <a:gd name="T88" fmla="*/ 950 w 3240"/>
                <a:gd name="T89" fmla="*/ 1254 h 2336"/>
                <a:gd name="T90" fmla="*/ 2248 w 3240"/>
                <a:gd name="T91" fmla="*/ 2240 h 2336"/>
                <a:gd name="T92" fmla="*/ 2372 w 3240"/>
                <a:gd name="T93" fmla="*/ 723 h 2336"/>
                <a:gd name="T94" fmla="*/ 2372 w 3240"/>
                <a:gd name="T95" fmla="*/ 2240 h 2336"/>
                <a:gd name="T96" fmla="*/ 3144 w 3240"/>
                <a:gd name="T97" fmla="*/ 1923 h 2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240" h="2336">
                  <a:moveTo>
                    <a:pt x="1599" y="996"/>
                  </a:moveTo>
                  <a:cubicBezTo>
                    <a:pt x="1462" y="996"/>
                    <a:pt x="1351" y="1107"/>
                    <a:pt x="1351" y="1244"/>
                  </a:cubicBezTo>
                  <a:cubicBezTo>
                    <a:pt x="1351" y="1381"/>
                    <a:pt x="1462" y="1492"/>
                    <a:pt x="1599" y="1493"/>
                  </a:cubicBezTo>
                  <a:cubicBezTo>
                    <a:pt x="1736" y="1492"/>
                    <a:pt x="1848" y="1381"/>
                    <a:pt x="1848" y="1244"/>
                  </a:cubicBezTo>
                  <a:cubicBezTo>
                    <a:pt x="1848" y="1107"/>
                    <a:pt x="1736" y="996"/>
                    <a:pt x="1599" y="996"/>
                  </a:cubicBezTo>
                  <a:close/>
                  <a:moveTo>
                    <a:pt x="1707" y="1352"/>
                  </a:moveTo>
                  <a:cubicBezTo>
                    <a:pt x="1679" y="1380"/>
                    <a:pt x="1641" y="1396"/>
                    <a:pt x="1599" y="1397"/>
                  </a:cubicBezTo>
                  <a:cubicBezTo>
                    <a:pt x="1557" y="1396"/>
                    <a:pt x="1519" y="1380"/>
                    <a:pt x="1492" y="1352"/>
                  </a:cubicBezTo>
                  <a:cubicBezTo>
                    <a:pt x="1464" y="1324"/>
                    <a:pt x="1447" y="1286"/>
                    <a:pt x="1447" y="1244"/>
                  </a:cubicBezTo>
                  <a:cubicBezTo>
                    <a:pt x="1447" y="1202"/>
                    <a:pt x="1464" y="1164"/>
                    <a:pt x="1492" y="1136"/>
                  </a:cubicBezTo>
                  <a:cubicBezTo>
                    <a:pt x="1519" y="1109"/>
                    <a:pt x="1557" y="1092"/>
                    <a:pt x="1599" y="1092"/>
                  </a:cubicBezTo>
                  <a:cubicBezTo>
                    <a:pt x="1641" y="1092"/>
                    <a:pt x="1679" y="1109"/>
                    <a:pt x="1707" y="1136"/>
                  </a:cubicBezTo>
                  <a:cubicBezTo>
                    <a:pt x="1735" y="1164"/>
                    <a:pt x="1752" y="1202"/>
                    <a:pt x="1752" y="1244"/>
                  </a:cubicBezTo>
                  <a:cubicBezTo>
                    <a:pt x="1752" y="1286"/>
                    <a:pt x="1735" y="1324"/>
                    <a:pt x="1707" y="1352"/>
                  </a:cubicBezTo>
                  <a:close/>
                  <a:moveTo>
                    <a:pt x="1224" y="1689"/>
                  </a:moveTo>
                  <a:cubicBezTo>
                    <a:pt x="1233" y="1698"/>
                    <a:pt x="1238" y="1711"/>
                    <a:pt x="1238" y="1723"/>
                  </a:cubicBezTo>
                  <a:cubicBezTo>
                    <a:pt x="1238" y="1983"/>
                    <a:pt x="1238" y="1983"/>
                    <a:pt x="1238" y="1983"/>
                  </a:cubicBezTo>
                  <a:cubicBezTo>
                    <a:pt x="1238" y="1996"/>
                    <a:pt x="1233" y="2008"/>
                    <a:pt x="1224" y="2017"/>
                  </a:cubicBezTo>
                  <a:cubicBezTo>
                    <a:pt x="1215" y="2026"/>
                    <a:pt x="1203" y="2031"/>
                    <a:pt x="1190" y="2031"/>
                  </a:cubicBezTo>
                  <a:cubicBezTo>
                    <a:pt x="1132" y="2031"/>
                    <a:pt x="1132" y="2031"/>
                    <a:pt x="1132" y="2031"/>
                  </a:cubicBezTo>
                  <a:cubicBezTo>
                    <a:pt x="1120" y="2031"/>
                    <a:pt x="1107" y="2026"/>
                    <a:pt x="1098" y="2017"/>
                  </a:cubicBezTo>
                  <a:cubicBezTo>
                    <a:pt x="1089" y="2008"/>
                    <a:pt x="1084" y="1996"/>
                    <a:pt x="1084" y="1983"/>
                  </a:cubicBezTo>
                  <a:cubicBezTo>
                    <a:pt x="1084" y="1723"/>
                    <a:pt x="1084" y="1723"/>
                    <a:pt x="1084" y="1723"/>
                  </a:cubicBezTo>
                  <a:cubicBezTo>
                    <a:pt x="1084" y="1711"/>
                    <a:pt x="1089" y="1698"/>
                    <a:pt x="1098" y="1689"/>
                  </a:cubicBezTo>
                  <a:cubicBezTo>
                    <a:pt x="1107" y="1680"/>
                    <a:pt x="1120" y="1675"/>
                    <a:pt x="1132" y="1675"/>
                  </a:cubicBezTo>
                  <a:cubicBezTo>
                    <a:pt x="1190" y="1675"/>
                    <a:pt x="1190" y="1675"/>
                    <a:pt x="1190" y="1675"/>
                  </a:cubicBezTo>
                  <a:cubicBezTo>
                    <a:pt x="1203" y="1675"/>
                    <a:pt x="1215" y="1680"/>
                    <a:pt x="1224" y="1689"/>
                  </a:cubicBezTo>
                  <a:close/>
                  <a:moveTo>
                    <a:pt x="2087" y="1689"/>
                  </a:moveTo>
                  <a:cubicBezTo>
                    <a:pt x="2096" y="1698"/>
                    <a:pt x="2101" y="1711"/>
                    <a:pt x="2101" y="1723"/>
                  </a:cubicBezTo>
                  <a:cubicBezTo>
                    <a:pt x="2101" y="1983"/>
                    <a:pt x="2101" y="1983"/>
                    <a:pt x="2101" y="1983"/>
                  </a:cubicBezTo>
                  <a:cubicBezTo>
                    <a:pt x="2101" y="1996"/>
                    <a:pt x="2096" y="2008"/>
                    <a:pt x="2087" y="2017"/>
                  </a:cubicBezTo>
                  <a:cubicBezTo>
                    <a:pt x="2078" y="2026"/>
                    <a:pt x="2065" y="2031"/>
                    <a:pt x="2053" y="2031"/>
                  </a:cubicBezTo>
                  <a:cubicBezTo>
                    <a:pt x="1995" y="2031"/>
                    <a:pt x="1995" y="2031"/>
                    <a:pt x="1995" y="2031"/>
                  </a:cubicBezTo>
                  <a:cubicBezTo>
                    <a:pt x="1982" y="2031"/>
                    <a:pt x="1970" y="2026"/>
                    <a:pt x="1961" y="2017"/>
                  </a:cubicBezTo>
                  <a:cubicBezTo>
                    <a:pt x="1952" y="2008"/>
                    <a:pt x="1947" y="1996"/>
                    <a:pt x="1947" y="1983"/>
                  </a:cubicBezTo>
                  <a:cubicBezTo>
                    <a:pt x="1947" y="1723"/>
                    <a:pt x="1947" y="1723"/>
                    <a:pt x="1947" y="1723"/>
                  </a:cubicBezTo>
                  <a:cubicBezTo>
                    <a:pt x="1947" y="1711"/>
                    <a:pt x="1952" y="1698"/>
                    <a:pt x="1961" y="1689"/>
                  </a:cubicBezTo>
                  <a:cubicBezTo>
                    <a:pt x="1970" y="1680"/>
                    <a:pt x="1982" y="1675"/>
                    <a:pt x="1995" y="1675"/>
                  </a:cubicBezTo>
                  <a:cubicBezTo>
                    <a:pt x="2053" y="1675"/>
                    <a:pt x="2053" y="1675"/>
                    <a:pt x="2053" y="1675"/>
                  </a:cubicBezTo>
                  <a:cubicBezTo>
                    <a:pt x="2065" y="1675"/>
                    <a:pt x="2078" y="1680"/>
                    <a:pt x="2087" y="1689"/>
                  </a:cubicBezTo>
                  <a:close/>
                  <a:moveTo>
                    <a:pt x="3240" y="1657"/>
                  </a:moveTo>
                  <a:cubicBezTo>
                    <a:pt x="3240" y="1644"/>
                    <a:pt x="3235" y="1632"/>
                    <a:pt x="3226" y="1623"/>
                  </a:cubicBezTo>
                  <a:cubicBezTo>
                    <a:pt x="3217" y="1614"/>
                    <a:pt x="3205" y="1609"/>
                    <a:pt x="3192" y="1609"/>
                  </a:cubicBezTo>
                  <a:cubicBezTo>
                    <a:pt x="2695" y="1609"/>
                    <a:pt x="2695" y="1609"/>
                    <a:pt x="2695" y="1609"/>
                  </a:cubicBezTo>
                  <a:cubicBezTo>
                    <a:pt x="2695" y="718"/>
                    <a:pt x="2695" y="718"/>
                    <a:pt x="2695" y="718"/>
                  </a:cubicBezTo>
                  <a:cubicBezTo>
                    <a:pt x="2702" y="715"/>
                    <a:pt x="2708" y="710"/>
                    <a:pt x="2713" y="704"/>
                  </a:cubicBezTo>
                  <a:cubicBezTo>
                    <a:pt x="2722" y="691"/>
                    <a:pt x="2725" y="676"/>
                    <a:pt x="2721" y="661"/>
                  </a:cubicBezTo>
                  <a:cubicBezTo>
                    <a:pt x="2531" y="34"/>
                    <a:pt x="2531" y="34"/>
                    <a:pt x="2531" y="34"/>
                  </a:cubicBezTo>
                  <a:cubicBezTo>
                    <a:pt x="2525" y="14"/>
                    <a:pt x="2506" y="0"/>
                    <a:pt x="2485" y="0"/>
                  </a:cubicBezTo>
                  <a:cubicBezTo>
                    <a:pt x="2464" y="0"/>
                    <a:pt x="2445" y="14"/>
                    <a:pt x="2439" y="34"/>
                  </a:cubicBezTo>
                  <a:cubicBezTo>
                    <a:pt x="2250" y="661"/>
                    <a:pt x="2250" y="661"/>
                    <a:pt x="2250" y="661"/>
                  </a:cubicBezTo>
                  <a:cubicBezTo>
                    <a:pt x="2246" y="676"/>
                    <a:pt x="2248" y="691"/>
                    <a:pt x="2257" y="704"/>
                  </a:cubicBezTo>
                  <a:cubicBezTo>
                    <a:pt x="2262" y="710"/>
                    <a:pt x="2269" y="715"/>
                    <a:pt x="2276" y="718"/>
                  </a:cubicBezTo>
                  <a:cubicBezTo>
                    <a:pt x="2276" y="1138"/>
                    <a:pt x="2276" y="1138"/>
                    <a:pt x="2276" y="1138"/>
                  </a:cubicBezTo>
                  <a:cubicBezTo>
                    <a:pt x="1643" y="392"/>
                    <a:pt x="1643" y="392"/>
                    <a:pt x="1643" y="392"/>
                  </a:cubicBezTo>
                  <a:cubicBezTo>
                    <a:pt x="1646" y="386"/>
                    <a:pt x="1647" y="379"/>
                    <a:pt x="1647" y="372"/>
                  </a:cubicBezTo>
                  <a:cubicBezTo>
                    <a:pt x="1647" y="259"/>
                    <a:pt x="1647" y="259"/>
                    <a:pt x="1647" y="259"/>
                  </a:cubicBezTo>
                  <a:cubicBezTo>
                    <a:pt x="1672" y="257"/>
                    <a:pt x="1692" y="237"/>
                    <a:pt x="1692" y="212"/>
                  </a:cubicBezTo>
                  <a:cubicBezTo>
                    <a:pt x="1692" y="187"/>
                    <a:pt x="1672" y="166"/>
                    <a:pt x="1647" y="165"/>
                  </a:cubicBezTo>
                  <a:cubicBezTo>
                    <a:pt x="1647" y="149"/>
                    <a:pt x="1647" y="149"/>
                    <a:pt x="1647" y="149"/>
                  </a:cubicBezTo>
                  <a:cubicBezTo>
                    <a:pt x="1647" y="123"/>
                    <a:pt x="1626" y="101"/>
                    <a:pt x="1599" y="101"/>
                  </a:cubicBezTo>
                  <a:cubicBezTo>
                    <a:pt x="1573" y="101"/>
                    <a:pt x="1551" y="123"/>
                    <a:pt x="1551" y="149"/>
                  </a:cubicBezTo>
                  <a:cubicBezTo>
                    <a:pt x="1551" y="165"/>
                    <a:pt x="1551" y="165"/>
                    <a:pt x="1551" y="165"/>
                  </a:cubicBezTo>
                  <a:cubicBezTo>
                    <a:pt x="1526" y="166"/>
                    <a:pt x="1506" y="187"/>
                    <a:pt x="1506" y="212"/>
                  </a:cubicBezTo>
                  <a:cubicBezTo>
                    <a:pt x="1506" y="237"/>
                    <a:pt x="1526" y="257"/>
                    <a:pt x="1551" y="259"/>
                  </a:cubicBezTo>
                  <a:cubicBezTo>
                    <a:pt x="1551" y="372"/>
                    <a:pt x="1551" y="372"/>
                    <a:pt x="1551" y="372"/>
                  </a:cubicBezTo>
                  <a:cubicBezTo>
                    <a:pt x="1551" y="379"/>
                    <a:pt x="1553" y="386"/>
                    <a:pt x="1555" y="392"/>
                  </a:cubicBezTo>
                  <a:cubicBezTo>
                    <a:pt x="950" y="1105"/>
                    <a:pt x="950" y="1105"/>
                    <a:pt x="950" y="1105"/>
                  </a:cubicBezTo>
                  <a:cubicBezTo>
                    <a:pt x="950" y="718"/>
                    <a:pt x="950" y="718"/>
                    <a:pt x="950" y="718"/>
                  </a:cubicBezTo>
                  <a:cubicBezTo>
                    <a:pt x="958" y="715"/>
                    <a:pt x="964" y="710"/>
                    <a:pt x="969" y="704"/>
                  </a:cubicBezTo>
                  <a:cubicBezTo>
                    <a:pt x="978" y="691"/>
                    <a:pt x="981" y="676"/>
                    <a:pt x="976" y="661"/>
                  </a:cubicBezTo>
                  <a:cubicBezTo>
                    <a:pt x="787" y="34"/>
                    <a:pt x="787" y="34"/>
                    <a:pt x="787" y="34"/>
                  </a:cubicBezTo>
                  <a:cubicBezTo>
                    <a:pt x="781" y="14"/>
                    <a:pt x="762" y="0"/>
                    <a:pt x="741" y="0"/>
                  </a:cubicBezTo>
                  <a:cubicBezTo>
                    <a:pt x="720" y="0"/>
                    <a:pt x="701" y="14"/>
                    <a:pt x="695" y="34"/>
                  </a:cubicBezTo>
                  <a:cubicBezTo>
                    <a:pt x="506" y="661"/>
                    <a:pt x="506" y="661"/>
                    <a:pt x="506" y="661"/>
                  </a:cubicBezTo>
                  <a:cubicBezTo>
                    <a:pt x="501" y="676"/>
                    <a:pt x="504" y="691"/>
                    <a:pt x="513" y="704"/>
                  </a:cubicBezTo>
                  <a:cubicBezTo>
                    <a:pt x="518" y="710"/>
                    <a:pt x="524" y="715"/>
                    <a:pt x="532" y="718"/>
                  </a:cubicBezTo>
                  <a:cubicBezTo>
                    <a:pt x="532" y="1303"/>
                    <a:pt x="532" y="1303"/>
                    <a:pt x="532" y="1303"/>
                  </a:cubicBezTo>
                  <a:cubicBezTo>
                    <a:pt x="48" y="1303"/>
                    <a:pt x="48" y="1303"/>
                    <a:pt x="48" y="1303"/>
                  </a:cubicBezTo>
                  <a:cubicBezTo>
                    <a:pt x="35" y="1303"/>
                    <a:pt x="23" y="1308"/>
                    <a:pt x="14" y="1317"/>
                  </a:cubicBezTo>
                  <a:cubicBezTo>
                    <a:pt x="5" y="1326"/>
                    <a:pt x="0" y="1338"/>
                    <a:pt x="0" y="1351"/>
                  </a:cubicBezTo>
                  <a:cubicBezTo>
                    <a:pt x="0" y="1590"/>
                    <a:pt x="0" y="1590"/>
                    <a:pt x="0" y="1590"/>
                  </a:cubicBezTo>
                  <a:cubicBezTo>
                    <a:pt x="0" y="2288"/>
                    <a:pt x="0" y="2288"/>
                    <a:pt x="0" y="2288"/>
                  </a:cubicBezTo>
                  <a:cubicBezTo>
                    <a:pt x="0" y="2300"/>
                    <a:pt x="5" y="2313"/>
                    <a:pt x="14" y="2322"/>
                  </a:cubicBezTo>
                  <a:cubicBezTo>
                    <a:pt x="23" y="2330"/>
                    <a:pt x="35" y="2336"/>
                    <a:pt x="48" y="2336"/>
                  </a:cubicBezTo>
                  <a:cubicBezTo>
                    <a:pt x="579" y="2336"/>
                    <a:pt x="579" y="2336"/>
                    <a:pt x="579" y="2336"/>
                  </a:cubicBezTo>
                  <a:cubicBezTo>
                    <a:pt x="580" y="2336"/>
                    <a:pt x="580" y="2336"/>
                    <a:pt x="580" y="2336"/>
                  </a:cubicBezTo>
                  <a:cubicBezTo>
                    <a:pt x="902" y="2336"/>
                    <a:pt x="902" y="2336"/>
                    <a:pt x="902" y="2336"/>
                  </a:cubicBezTo>
                  <a:cubicBezTo>
                    <a:pt x="903" y="2336"/>
                    <a:pt x="903" y="2336"/>
                    <a:pt x="903" y="2336"/>
                  </a:cubicBezTo>
                  <a:cubicBezTo>
                    <a:pt x="1159" y="2336"/>
                    <a:pt x="1159" y="2336"/>
                    <a:pt x="1159" y="2336"/>
                  </a:cubicBezTo>
                  <a:cubicBezTo>
                    <a:pt x="2296" y="2336"/>
                    <a:pt x="2296" y="2336"/>
                    <a:pt x="2296" y="2336"/>
                  </a:cubicBezTo>
                  <a:cubicBezTo>
                    <a:pt x="2301" y="2336"/>
                    <a:pt x="2305" y="2334"/>
                    <a:pt x="2310" y="2333"/>
                  </a:cubicBezTo>
                  <a:cubicBezTo>
                    <a:pt x="2314" y="2334"/>
                    <a:pt x="2319" y="2336"/>
                    <a:pt x="2324" y="2336"/>
                  </a:cubicBezTo>
                  <a:cubicBezTo>
                    <a:pt x="2647" y="2336"/>
                    <a:pt x="2647" y="2336"/>
                    <a:pt x="2647" y="2336"/>
                  </a:cubicBezTo>
                  <a:cubicBezTo>
                    <a:pt x="2650" y="2336"/>
                    <a:pt x="2653" y="2334"/>
                    <a:pt x="2656" y="2334"/>
                  </a:cubicBezTo>
                  <a:cubicBezTo>
                    <a:pt x="2659" y="2334"/>
                    <a:pt x="2662" y="2336"/>
                    <a:pt x="2666" y="2336"/>
                  </a:cubicBezTo>
                  <a:cubicBezTo>
                    <a:pt x="3192" y="2336"/>
                    <a:pt x="3192" y="2336"/>
                    <a:pt x="3192" y="2336"/>
                  </a:cubicBezTo>
                  <a:cubicBezTo>
                    <a:pt x="3205" y="2336"/>
                    <a:pt x="3217" y="2331"/>
                    <a:pt x="3226" y="2322"/>
                  </a:cubicBezTo>
                  <a:cubicBezTo>
                    <a:pt x="3235" y="2313"/>
                    <a:pt x="3240" y="2300"/>
                    <a:pt x="3240" y="2288"/>
                  </a:cubicBezTo>
                  <a:cubicBezTo>
                    <a:pt x="3240" y="1875"/>
                    <a:pt x="3240" y="1875"/>
                    <a:pt x="3240" y="1875"/>
                  </a:cubicBezTo>
                  <a:cubicBezTo>
                    <a:pt x="3240" y="1870"/>
                    <a:pt x="3239" y="1866"/>
                    <a:pt x="3237" y="1862"/>
                  </a:cubicBezTo>
                  <a:cubicBezTo>
                    <a:pt x="3239" y="1858"/>
                    <a:pt x="3240" y="1854"/>
                    <a:pt x="3240" y="1849"/>
                  </a:cubicBezTo>
                  <a:lnTo>
                    <a:pt x="3240" y="1657"/>
                  </a:lnTo>
                  <a:close/>
                  <a:moveTo>
                    <a:pt x="96" y="2240"/>
                  </a:moveTo>
                  <a:cubicBezTo>
                    <a:pt x="96" y="1638"/>
                    <a:pt x="96" y="1638"/>
                    <a:pt x="96" y="1638"/>
                  </a:cubicBezTo>
                  <a:cubicBezTo>
                    <a:pt x="532" y="1638"/>
                    <a:pt x="532" y="1638"/>
                    <a:pt x="532" y="1638"/>
                  </a:cubicBezTo>
                  <a:cubicBezTo>
                    <a:pt x="532" y="2240"/>
                    <a:pt x="532" y="2240"/>
                    <a:pt x="532" y="2240"/>
                  </a:cubicBezTo>
                  <a:lnTo>
                    <a:pt x="96" y="2240"/>
                  </a:lnTo>
                  <a:close/>
                  <a:moveTo>
                    <a:pt x="628" y="1590"/>
                  </a:moveTo>
                  <a:cubicBezTo>
                    <a:pt x="628" y="1351"/>
                    <a:pt x="628" y="1351"/>
                    <a:pt x="628" y="1351"/>
                  </a:cubicBezTo>
                  <a:cubicBezTo>
                    <a:pt x="628" y="723"/>
                    <a:pt x="628" y="723"/>
                    <a:pt x="628" y="723"/>
                  </a:cubicBezTo>
                  <a:cubicBezTo>
                    <a:pt x="854" y="723"/>
                    <a:pt x="854" y="723"/>
                    <a:pt x="854" y="723"/>
                  </a:cubicBezTo>
                  <a:cubicBezTo>
                    <a:pt x="854" y="1236"/>
                    <a:pt x="854" y="1236"/>
                    <a:pt x="854" y="1236"/>
                  </a:cubicBezTo>
                  <a:cubicBezTo>
                    <a:pt x="854" y="2240"/>
                    <a:pt x="854" y="2240"/>
                    <a:pt x="854" y="2240"/>
                  </a:cubicBezTo>
                  <a:cubicBezTo>
                    <a:pt x="628" y="2240"/>
                    <a:pt x="628" y="2240"/>
                    <a:pt x="628" y="2240"/>
                  </a:cubicBezTo>
                  <a:lnTo>
                    <a:pt x="628" y="1590"/>
                  </a:lnTo>
                  <a:close/>
                  <a:moveTo>
                    <a:pt x="1546" y="1928"/>
                  </a:moveTo>
                  <a:cubicBezTo>
                    <a:pt x="1642" y="1930"/>
                    <a:pt x="1642" y="1930"/>
                    <a:pt x="1642" y="1930"/>
                  </a:cubicBezTo>
                  <a:cubicBezTo>
                    <a:pt x="1642" y="2194"/>
                    <a:pt x="1642" y="2194"/>
                    <a:pt x="1642" y="2194"/>
                  </a:cubicBezTo>
                  <a:cubicBezTo>
                    <a:pt x="1546" y="2194"/>
                    <a:pt x="1546" y="2194"/>
                    <a:pt x="1546" y="2194"/>
                  </a:cubicBezTo>
                  <a:lnTo>
                    <a:pt x="1546" y="1928"/>
                  </a:lnTo>
                  <a:close/>
                  <a:moveTo>
                    <a:pt x="1738" y="2240"/>
                  </a:moveTo>
                  <a:cubicBezTo>
                    <a:pt x="1738" y="1969"/>
                    <a:pt x="1738" y="1969"/>
                    <a:pt x="1738" y="1969"/>
                  </a:cubicBezTo>
                  <a:cubicBezTo>
                    <a:pt x="1756" y="1982"/>
                    <a:pt x="1780" y="1983"/>
                    <a:pt x="1798" y="1969"/>
                  </a:cubicBezTo>
                  <a:cubicBezTo>
                    <a:pt x="1818" y="1952"/>
                    <a:pt x="1821" y="1922"/>
                    <a:pt x="1804" y="1901"/>
                  </a:cubicBezTo>
                  <a:cubicBezTo>
                    <a:pt x="1631" y="1693"/>
                    <a:pt x="1631" y="1693"/>
                    <a:pt x="1631" y="1693"/>
                  </a:cubicBezTo>
                  <a:cubicBezTo>
                    <a:pt x="1622" y="1681"/>
                    <a:pt x="1608" y="1675"/>
                    <a:pt x="1593" y="1675"/>
                  </a:cubicBezTo>
                  <a:cubicBezTo>
                    <a:pt x="1579" y="1676"/>
                    <a:pt x="1565" y="1682"/>
                    <a:pt x="1556" y="1694"/>
                  </a:cubicBezTo>
                  <a:cubicBezTo>
                    <a:pt x="1399" y="1896"/>
                    <a:pt x="1399" y="1896"/>
                    <a:pt x="1399" y="1896"/>
                  </a:cubicBezTo>
                  <a:cubicBezTo>
                    <a:pt x="1382" y="1917"/>
                    <a:pt x="1386" y="1947"/>
                    <a:pt x="1407" y="1964"/>
                  </a:cubicBezTo>
                  <a:cubicBezTo>
                    <a:pt x="1420" y="1974"/>
                    <a:pt x="1436" y="1975"/>
                    <a:pt x="1450" y="1971"/>
                  </a:cubicBezTo>
                  <a:cubicBezTo>
                    <a:pt x="1450" y="2240"/>
                    <a:pt x="1450" y="2240"/>
                    <a:pt x="1450" y="2240"/>
                  </a:cubicBezTo>
                  <a:cubicBezTo>
                    <a:pt x="1159" y="2240"/>
                    <a:pt x="1159" y="2240"/>
                    <a:pt x="1159" y="2240"/>
                  </a:cubicBezTo>
                  <a:cubicBezTo>
                    <a:pt x="950" y="2240"/>
                    <a:pt x="950" y="2240"/>
                    <a:pt x="950" y="2240"/>
                  </a:cubicBezTo>
                  <a:cubicBezTo>
                    <a:pt x="950" y="1254"/>
                    <a:pt x="950" y="1254"/>
                    <a:pt x="950" y="1254"/>
                  </a:cubicBezTo>
                  <a:cubicBezTo>
                    <a:pt x="1599" y="488"/>
                    <a:pt x="1599" y="488"/>
                    <a:pt x="1599" y="488"/>
                  </a:cubicBezTo>
                  <a:cubicBezTo>
                    <a:pt x="2248" y="1254"/>
                    <a:pt x="2248" y="1254"/>
                    <a:pt x="2248" y="1254"/>
                  </a:cubicBezTo>
                  <a:cubicBezTo>
                    <a:pt x="2248" y="2240"/>
                    <a:pt x="2248" y="2240"/>
                    <a:pt x="2248" y="2240"/>
                  </a:cubicBezTo>
                  <a:lnTo>
                    <a:pt x="1738" y="2240"/>
                  </a:lnTo>
                  <a:close/>
                  <a:moveTo>
                    <a:pt x="2372" y="2240"/>
                  </a:moveTo>
                  <a:cubicBezTo>
                    <a:pt x="2372" y="723"/>
                    <a:pt x="2372" y="723"/>
                    <a:pt x="2372" y="723"/>
                  </a:cubicBezTo>
                  <a:cubicBezTo>
                    <a:pt x="2599" y="723"/>
                    <a:pt x="2599" y="723"/>
                    <a:pt x="2599" y="723"/>
                  </a:cubicBezTo>
                  <a:cubicBezTo>
                    <a:pt x="2599" y="2240"/>
                    <a:pt x="2599" y="2240"/>
                    <a:pt x="2599" y="2240"/>
                  </a:cubicBezTo>
                  <a:lnTo>
                    <a:pt x="2372" y="2240"/>
                  </a:lnTo>
                  <a:close/>
                  <a:moveTo>
                    <a:pt x="2714" y="2240"/>
                  </a:moveTo>
                  <a:cubicBezTo>
                    <a:pt x="2714" y="1923"/>
                    <a:pt x="2714" y="1923"/>
                    <a:pt x="2714" y="1923"/>
                  </a:cubicBezTo>
                  <a:cubicBezTo>
                    <a:pt x="3144" y="1923"/>
                    <a:pt x="3144" y="1923"/>
                    <a:pt x="3144" y="1923"/>
                  </a:cubicBezTo>
                  <a:cubicBezTo>
                    <a:pt x="3144" y="2240"/>
                    <a:pt x="3144" y="2240"/>
                    <a:pt x="3144" y="2240"/>
                  </a:cubicBezTo>
                  <a:lnTo>
                    <a:pt x="2714" y="2240"/>
                  </a:lnTo>
                  <a:close/>
                </a:path>
              </a:pathLst>
            </a:custGeom>
            <a:solidFill>
              <a:srgbClr val="363E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grpSp>
        <p:nvGrpSpPr>
          <p:cNvPr id="10" name="Bedrijven">
            <a:extLst>
              <a:ext uri="{FF2B5EF4-FFF2-40B4-BE49-F238E27FC236}">
                <a16:creationId xmlns:a16="http://schemas.microsoft.com/office/drawing/2014/main" id="{DAEDBAA6-85BC-4BEE-A52B-A6DB719E5DF8}"/>
              </a:ext>
            </a:extLst>
          </p:cNvPr>
          <p:cNvGrpSpPr>
            <a:grpSpLocks noSelect="1"/>
          </p:cNvGrpSpPr>
          <p:nvPr userDrawn="1"/>
        </p:nvGrpSpPr>
        <p:grpSpPr bwMode="gray">
          <a:xfrm>
            <a:off x="1961676" y="3862388"/>
            <a:ext cx="935038" cy="925513"/>
            <a:chOff x="1676400" y="3862388"/>
            <a:chExt cx="935038" cy="92551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31F7060-E14E-4250-835F-1E242313F396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1808163" y="4171950"/>
              <a:ext cx="198438" cy="593725"/>
            </a:xfrm>
            <a:custGeom>
              <a:avLst/>
              <a:gdLst>
                <a:gd name="T0" fmla="*/ 125 w 125"/>
                <a:gd name="T1" fmla="*/ 21 h 374"/>
                <a:gd name="T2" fmla="*/ 125 w 125"/>
                <a:gd name="T3" fmla="*/ 297 h 374"/>
                <a:gd name="T4" fmla="*/ 63 w 125"/>
                <a:gd name="T5" fmla="*/ 297 h 374"/>
                <a:gd name="T6" fmla="*/ 63 w 125"/>
                <a:gd name="T7" fmla="*/ 374 h 374"/>
                <a:gd name="T8" fmla="*/ 49 w 125"/>
                <a:gd name="T9" fmla="*/ 374 h 374"/>
                <a:gd name="T10" fmla="*/ 0 w 125"/>
                <a:gd name="T11" fmla="*/ 374 h 374"/>
                <a:gd name="T12" fmla="*/ 0 w 125"/>
                <a:gd name="T13" fmla="*/ 202 h 374"/>
                <a:gd name="T14" fmla="*/ 54 w 125"/>
                <a:gd name="T15" fmla="*/ 202 h 374"/>
                <a:gd name="T16" fmla="*/ 69 w 125"/>
                <a:gd name="T17" fmla="*/ 202 h 374"/>
                <a:gd name="T18" fmla="*/ 69 w 125"/>
                <a:gd name="T19" fmla="*/ 180 h 374"/>
                <a:gd name="T20" fmla="*/ 55 w 125"/>
                <a:gd name="T21" fmla="*/ 180 h 374"/>
                <a:gd name="T22" fmla="*/ 0 w 125"/>
                <a:gd name="T23" fmla="*/ 180 h 374"/>
                <a:gd name="T24" fmla="*/ 0 w 125"/>
                <a:gd name="T25" fmla="*/ 147 h 374"/>
                <a:gd name="T26" fmla="*/ 56 w 125"/>
                <a:gd name="T27" fmla="*/ 147 h 374"/>
                <a:gd name="T28" fmla="*/ 69 w 125"/>
                <a:gd name="T29" fmla="*/ 147 h 374"/>
                <a:gd name="T30" fmla="*/ 69 w 125"/>
                <a:gd name="T31" fmla="*/ 125 h 374"/>
                <a:gd name="T32" fmla="*/ 56 w 125"/>
                <a:gd name="T33" fmla="*/ 125 h 374"/>
                <a:gd name="T34" fmla="*/ 0 w 125"/>
                <a:gd name="T35" fmla="*/ 125 h 374"/>
                <a:gd name="T36" fmla="*/ 0 w 125"/>
                <a:gd name="T37" fmla="*/ 95 h 374"/>
                <a:gd name="T38" fmla="*/ 57 w 125"/>
                <a:gd name="T39" fmla="*/ 95 h 374"/>
                <a:gd name="T40" fmla="*/ 69 w 125"/>
                <a:gd name="T41" fmla="*/ 95 h 374"/>
                <a:gd name="T42" fmla="*/ 69 w 125"/>
                <a:gd name="T43" fmla="*/ 73 h 374"/>
                <a:gd name="T44" fmla="*/ 58 w 125"/>
                <a:gd name="T45" fmla="*/ 73 h 374"/>
                <a:gd name="T46" fmla="*/ 0 w 125"/>
                <a:gd name="T47" fmla="*/ 73 h 374"/>
                <a:gd name="T48" fmla="*/ 0 w 125"/>
                <a:gd name="T49" fmla="*/ 21 h 374"/>
                <a:gd name="T50" fmla="*/ 32 w 125"/>
                <a:gd name="T51" fmla="*/ 21 h 374"/>
                <a:gd name="T52" fmla="*/ 32 w 125"/>
                <a:gd name="T53" fmla="*/ 0 h 374"/>
                <a:gd name="T54" fmla="*/ 60 w 125"/>
                <a:gd name="T55" fmla="*/ 0 h 374"/>
                <a:gd name="T56" fmla="*/ 106 w 125"/>
                <a:gd name="T57" fmla="*/ 0 h 374"/>
                <a:gd name="T58" fmla="*/ 106 w 125"/>
                <a:gd name="T59" fmla="*/ 21 h 374"/>
                <a:gd name="T60" fmla="*/ 125 w 125"/>
                <a:gd name="T61" fmla="*/ 21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25" h="374">
                  <a:moveTo>
                    <a:pt x="125" y="21"/>
                  </a:moveTo>
                  <a:lnTo>
                    <a:pt x="125" y="297"/>
                  </a:lnTo>
                  <a:lnTo>
                    <a:pt x="63" y="297"/>
                  </a:lnTo>
                  <a:lnTo>
                    <a:pt x="63" y="374"/>
                  </a:lnTo>
                  <a:lnTo>
                    <a:pt x="49" y="374"/>
                  </a:lnTo>
                  <a:lnTo>
                    <a:pt x="0" y="374"/>
                  </a:lnTo>
                  <a:lnTo>
                    <a:pt x="0" y="202"/>
                  </a:lnTo>
                  <a:lnTo>
                    <a:pt x="54" y="202"/>
                  </a:lnTo>
                  <a:lnTo>
                    <a:pt x="69" y="202"/>
                  </a:lnTo>
                  <a:lnTo>
                    <a:pt x="69" y="180"/>
                  </a:lnTo>
                  <a:lnTo>
                    <a:pt x="55" y="180"/>
                  </a:lnTo>
                  <a:lnTo>
                    <a:pt x="0" y="180"/>
                  </a:lnTo>
                  <a:lnTo>
                    <a:pt x="0" y="147"/>
                  </a:lnTo>
                  <a:lnTo>
                    <a:pt x="56" y="147"/>
                  </a:lnTo>
                  <a:lnTo>
                    <a:pt x="69" y="147"/>
                  </a:lnTo>
                  <a:lnTo>
                    <a:pt x="69" y="125"/>
                  </a:lnTo>
                  <a:lnTo>
                    <a:pt x="56" y="125"/>
                  </a:lnTo>
                  <a:lnTo>
                    <a:pt x="0" y="125"/>
                  </a:lnTo>
                  <a:lnTo>
                    <a:pt x="0" y="95"/>
                  </a:lnTo>
                  <a:lnTo>
                    <a:pt x="57" y="95"/>
                  </a:lnTo>
                  <a:lnTo>
                    <a:pt x="69" y="95"/>
                  </a:lnTo>
                  <a:lnTo>
                    <a:pt x="69" y="73"/>
                  </a:lnTo>
                  <a:lnTo>
                    <a:pt x="58" y="73"/>
                  </a:lnTo>
                  <a:lnTo>
                    <a:pt x="0" y="73"/>
                  </a:lnTo>
                  <a:lnTo>
                    <a:pt x="0" y="21"/>
                  </a:lnTo>
                  <a:lnTo>
                    <a:pt x="32" y="21"/>
                  </a:lnTo>
                  <a:lnTo>
                    <a:pt x="32" y="0"/>
                  </a:lnTo>
                  <a:lnTo>
                    <a:pt x="60" y="0"/>
                  </a:lnTo>
                  <a:lnTo>
                    <a:pt x="106" y="0"/>
                  </a:lnTo>
                  <a:lnTo>
                    <a:pt x="106" y="21"/>
                  </a:lnTo>
                  <a:lnTo>
                    <a:pt x="125" y="21"/>
                  </a:lnTo>
                  <a:close/>
                </a:path>
              </a:pathLst>
            </a:custGeom>
            <a:solidFill>
              <a:srgbClr val="149A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40E0991-951A-441F-BE00-846204E5E670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1676400" y="3862388"/>
              <a:ext cx="935038" cy="925513"/>
            </a:xfrm>
            <a:custGeom>
              <a:avLst/>
              <a:gdLst>
                <a:gd name="T0" fmla="*/ 589 w 589"/>
                <a:gd name="T1" fmla="*/ 569 h 583"/>
                <a:gd name="T2" fmla="*/ 589 w 589"/>
                <a:gd name="T3" fmla="*/ 583 h 583"/>
                <a:gd name="T4" fmla="*/ 512 w 589"/>
                <a:gd name="T5" fmla="*/ 583 h 583"/>
                <a:gd name="T6" fmla="*/ 208 w 589"/>
                <a:gd name="T7" fmla="*/ 583 h 583"/>
                <a:gd name="T8" fmla="*/ 146 w 589"/>
                <a:gd name="T9" fmla="*/ 583 h 583"/>
                <a:gd name="T10" fmla="*/ 83 w 589"/>
                <a:gd name="T11" fmla="*/ 583 h 583"/>
                <a:gd name="T12" fmla="*/ 0 w 589"/>
                <a:gd name="T13" fmla="*/ 583 h 583"/>
                <a:gd name="T14" fmla="*/ 0 w 589"/>
                <a:gd name="T15" fmla="*/ 569 h 583"/>
                <a:gd name="T16" fmla="*/ 83 w 589"/>
                <a:gd name="T17" fmla="*/ 569 h 583"/>
                <a:gd name="T18" fmla="*/ 132 w 589"/>
                <a:gd name="T19" fmla="*/ 569 h 583"/>
                <a:gd name="T20" fmla="*/ 146 w 589"/>
                <a:gd name="T21" fmla="*/ 569 h 583"/>
                <a:gd name="T22" fmla="*/ 146 w 589"/>
                <a:gd name="T23" fmla="*/ 492 h 583"/>
                <a:gd name="T24" fmla="*/ 208 w 589"/>
                <a:gd name="T25" fmla="*/ 492 h 583"/>
                <a:gd name="T26" fmla="*/ 208 w 589"/>
                <a:gd name="T27" fmla="*/ 216 h 583"/>
                <a:gd name="T28" fmla="*/ 189 w 589"/>
                <a:gd name="T29" fmla="*/ 216 h 583"/>
                <a:gd name="T30" fmla="*/ 189 w 589"/>
                <a:gd name="T31" fmla="*/ 195 h 583"/>
                <a:gd name="T32" fmla="*/ 143 w 589"/>
                <a:gd name="T33" fmla="*/ 195 h 583"/>
                <a:gd name="T34" fmla="*/ 146 w 589"/>
                <a:gd name="T35" fmla="*/ 109 h 583"/>
                <a:gd name="T36" fmla="*/ 196 w 589"/>
                <a:gd name="T37" fmla="*/ 109 h 583"/>
                <a:gd name="T38" fmla="*/ 196 w 589"/>
                <a:gd name="T39" fmla="*/ 57 h 583"/>
                <a:gd name="T40" fmla="*/ 208 w 589"/>
                <a:gd name="T41" fmla="*/ 57 h 583"/>
                <a:gd name="T42" fmla="*/ 208 w 589"/>
                <a:gd name="T43" fmla="*/ 0 h 583"/>
                <a:gd name="T44" fmla="*/ 227 w 589"/>
                <a:gd name="T45" fmla="*/ 0 h 583"/>
                <a:gd name="T46" fmla="*/ 227 w 589"/>
                <a:gd name="T47" fmla="*/ 57 h 583"/>
                <a:gd name="T48" fmla="*/ 239 w 589"/>
                <a:gd name="T49" fmla="*/ 57 h 583"/>
                <a:gd name="T50" fmla="*/ 239 w 589"/>
                <a:gd name="T51" fmla="*/ 109 h 583"/>
                <a:gd name="T52" fmla="*/ 291 w 589"/>
                <a:gd name="T53" fmla="*/ 109 h 583"/>
                <a:gd name="T54" fmla="*/ 309 w 589"/>
                <a:gd name="T55" fmla="*/ 492 h 583"/>
                <a:gd name="T56" fmla="*/ 343 w 589"/>
                <a:gd name="T57" fmla="*/ 492 h 583"/>
                <a:gd name="T58" fmla="*/ 343 w 589"/>
                <a:gd name="T59" fmla="*/ 330 h 583"/>
                <a:gd name="T60" fmla="*/ 480 w 589"/>
                <a:gd name="T61" fmla="*/ 330 h 583"/>
                <a:gd name="T62" fmla="*/ 480 w 589"/>
                <a:gd name="T63" fmla="*/ 492 h 583"/>
                <a:gd name="T64" fmla="*/ 512 w 589"/>
                <a:gd name="T65" fmla="*/ 492 h 583"/>
                <a:gd name="T66" fmla="*/ 512 w 589"/>
                <a:gd name="T67" fmla="*/ 569 h 583"/>
                <a:gd name="T68" fmla="*/ 589 w 589"/>
                <a:gd name="T69" fmla="*/ 569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9" h="583">
                  <a:moveTo>
                    <a:pt x="589" y="569"/>
                  </a:moveTo>
                  <a:lnTo>
                    <a:pt x="589" y="583"/>
                  </a:lnTo>
                  <a:lnTo>
                    <a:pt x="512" y="583"/>
                  </a:lnTo>
                  <a:lnTo>
                    <a:pt x="208" y="583"/>
                  </a:lnTo>
                  <a:lnTo>
                    <a:pt x="146" y="583"/>
                  </a:lnTo>
                  <a:lnTo>
                    <a:pt x="83" y="583"/>
                  </a:lnTo>
                  <a:lnTo>
                    <a:pt x="0" y="583"/>
                  </a:lnTo>
                  <a:lnTo>
                    <a:pt x="0" y="569"/>
                  </a:lnTo>
                  <a:lnTo>
                    <a:pt x="83" y="569"/>
                  </a:lnTo>
                  <a:lnTo>
                    <a:pt x="132" y="569"/>
                  </a:lnTo>
                  <a:lnTo>
                    <a:pt x="146" y="569"/>
                  </a:lnTo>
                  <a:lnTo>
                    <a:pt x="146" y="492"/>
                  </a:lnTo>
                  <a:lnTo>
                    <a:pt x="208" y="492"/>
                  </a:lnTo>
                  <a:lnTo>
                    <a:pt x="208" y="216"/>
                  </a:lnTo>
                  <a:lnTo>
                    <a:pt x="189" y="216"/>
                  </a:lnTo>
                  <a:lnTo>
                    <a:pt x="189" y="195"/>
                  </a:lnTo>
                  <a:lnTo>
                    <a:pt x="143" y="195"/>
                  </a:lnTo>
                  <a:lnTo>
                    <a:pt x="146" y="109"/>
                  </a:lnTo>
                  <a:lnTo>
                    <a:pt x="196" y="109"/>
                  </a:lnTo>
                  <a:lnTo>
                    <a:pt x="196" y="57"/>
                  </a:lnTo>
                  <a:lnTo>
                    <a:pt x="208" y="57"/>
                  </a:lnTo>
                  <a:lnTo>
                    <a:pt x="208" y="0"/>
                  </a:lnTo>
                  <a:lnTo>
                    <a:pt x="227" y="0"/>
                  </a:lnTo>
                  <a:lnTo>
                    <a:pt x="227" y="57"/>
                  </a:lnTo>
                  <a:lnTo>
                    <a:pt x="239" y="57"/>
                  </a:lnTo>
                  <a:lnTo>
                    <a:pt x="239" y="109"/>
                  </a:lnTo>
                  <a:lnTo>
                    <a:pt x="291" y="109"/>
                  </a:lnTo>
                  <a:lnTo>
                    <a:pt x="309" y="492"/>
                  </a:lnTo>
                  <a:lnTo>
                    <a:pt x="343" y="492"/>
                  </a:lnTo>
                  <a:lnTo>
                    <a:pt x="343" y="330"/>
                  </a:lnTo>
                  <a:lnTo>
                    <a:pt x="480" y="330"/>
                  </a:lnTo>
                  <a:lnTo>
                    <a:pt x="480" y="492"/>
                  </a:lnTo>
                  <a:lnTo>
                    <a:pt x="512" y="492"/>
                  </a:lnTo>
                  <a:lnTo>
                    <a:pt x="512" y="569"/>
                  </a:lnTo>
                  <a:lnTo>
                    <a:pt x="589" y="569"/>
                  </a:lnTo>
                  <a:close/>
                </a:path>
              </a:pathLst>
            </a:custGeom>
            <a:solidFill>
              <a:srgbClr val="363E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grpSp>
        <p:nvGrpSpPr>
          <p:cNvPr id="13" name="NGO">
            <a:extLst>
              <a:ext uri="{FF2B5EF4-FFF2-40B4-BE49-F238E27FC236}">
                <a16:creationId xmlns:a16="http://schemas.microsoft.com/office/drawing/2014/main" id="{714800BD-3CFE-4EEE-8C88-F4771E741730}"/>
              </a:ext>
            </a:extLst>
          </p:cNvPr>
          <p:cNvGrpSpPr>
            <a:grpSpLocks noSelect="1"/>
          </p:cNvGrpSpPr>
          <p:nvPr userDrawn="1"/>
        </p:nvGrpSpPr>
        <p:grpSpPr bwMode="gray">
          <a:xfrm>
            <a:off x="6981007" y="3967163"/>
            <a:ext cx="773113" cy="820738"/>
            <a:chOff x="6667500" y="3967163"/>
            <a:chExt cx="773113" cy="820738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A9ADF94-3359-4D77-92C6-228FDF93A0CC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6792913" y="3998913"/>
              <a:ext cx="571500" cy="473075"/>
            </a:xfrm>
            <a:custGeom>
              <a:avLst/>
              <a:gdLst>
                <a:gd name="T0" fmla="*/ 599 w 1799"/>
                <a:gd name="T1" fmla="*/ 1160 h 1491"/>
                <a:gd name="T2" fmla="*/ 553 w 1799"/>
                <a:gd name="T3" fmla="*/ 1336 h 1491"/>
                <a:gd name="T4" fmla="*/ 229 w 1799"/>
                <a:gd name="T5" fmla="*/ 1491 h 1491"/>
                <a:gd name="T6" fmla="*/ 190 w 1799"/>
                <a:gd name="T7" fmla="*/ 1350 h 1491"/>
                <a:gd name="T8" fmla="*/ 169 w 1799"/>
                <a:gd name="T9" fmla="*/ 1297 h 1491"/>
                <a:gd name="T10" fmla="*/ 162 w 1799"/>
                <a:gd name="T11" fmla="*/ 1283 h 1491"/>
                <a:gd name="T12" fmla="*/ 149 w 1799"/>
                <a:gd name="T13" fmla="*/ 1261 h 1491"/>
                <a:gd name="T14" fmla="*/ 59 w 1799"/>
                <a:gd name="T15" fmla="*/ 957 h 1491"/>
                <a:gd name="T16" fmla="*/ 10 w 1799"/>
                <a:gd name="T17" fmla="*/ 889 h 1491"/>
                <a:gd name="T18" fmla="*/ 11 w 1799"/>
                <a:gd name="T19" fmla="*/ 899 h 1491"/>
                <a:gd name="T20" fmla="*/ 11 w 1799"/>
                <a:gd name="T21" fmla="*/ 899 h 1491"/>
                <a:gd name="T22" fmla="*/ 0 w 1799"/>
                <a:gd name="T23" fmla="*/ 877 h 1491"/>
                <a:gd name="T24" fmla="*/ 265 w 1799"/>
                <a:gd name="T25" fmla="*/ 266 h 1491"/>
                <a:gd name="T26" fmla="*/ 907 w 1799"/>
                <a:gd name="T27" fmla="*/ 0 h 1491"/>
                <a:gd name="T28" fmla="*/ 1007 w 1799"/>
                <a:gd name="T29" fmla="*/ 6 h 1491"/>
                <a:gd name="T30" fmla="*/ 599 w 1799"/>
                <a:gd name="T31" fmla="*/ 214 h 1491"/>
                <a:gd name="T32" fmla="*/ 608 w 1799"/>
                <a:gd name="T33" fmla="*/ 79 h 1491"/>
                <a:gd name="T34" fmla="*/ 473 w 1799"/>
                <a:gd name="T35" fmla="*/ 118 h 1491"/>
                <a:gd name="T36" fmla="*/ 522 w 1799"/>
                <a:gd name="T37" fmla="*/ 147 h 1491"/>
                <a:gd name="T38" fmla="*/ 454 w 1799"/>
                <a:gd name="T39" fmla="*/ 224 h 1491"/>
                <a:gd name="T40" fmla="*/ 483 w 1799"/>
                <a:gd name="T41" fmla="*/ 330 h 1491"/>
                <a:gd name="T42" fmla="*/ 425 w 1799"/>
                <a:gd name="T43" fmla="*/ 378 h 1491"/>
                <a:gd name="T44" fmla="*/ 367 w 1799"/>
                <a:gd name="T45" fmla="*/ 349 h 1491"/>
                <a:gd name="T46" fmla="*/ 348 w 1799"/>
                <a:gd name="T47" fmla="*/ 417 h 1491"/>
                <a:gd name="T48" fmla="*/ 203 w 1799"/>
                <a:gd name="T49" fmla="*/ 504 h 1491"/>
                <a:gd name="T50" fmla="*/ 174 w 1799"/>
                <a:gd name="T51" fmla="*/ 581 h 1491"/>
                <a:gd name="T52" fmla="*/ 39 w 1799"/>
                <a:gd name="T53" fmla="*/ 706 h 1491"/>
                <a:gd name="T54" fmla="*/ 88 w 1799"/>
                <a:gd name="T55" fmla="*/ 861 h 1491"/>
                <a:gd name="T56" fmla="*/ 184 w 1799"/>
                <a:gd name="T57" fmla="*/ 851 h 1491"/>
                <a:gd name="T58" fmla="*/ 406 w 1799"/>
                <a:gd name="T59" fmla="*/ 1053 h 1491"/>
                <a:gd name="T60" fmla="*/ 599 w 1799"/>
                <a:gd name="T61" fmla="*/ 1160 h 1491"/>
                <a:gd name="T62" fmla="*/ 1777 w 1799"/>
                <a:gd name="T63" fmla="*/ 754 h 1491"/>
                <a:gd name="T64" fmla="*/ 1776 w 1799"/>
                <a:gd name="T65" fmla="*/ 745 h 1491"/>
                <a:gd name="T66" fmla="*/ 1776 w 1799"/>
                <a:gd name="T67" fmla="*/ 756 h 1491"/>
                <a:gd name="T68" fmla="*/ 1731 w 1799"/>
                <a:gd name="T69" fmla="*/ 825 h 1491"/>
                <a:gd name="T70" fmla="*/ 1708 w 1799"/>
                <a:gd name="T71" fmla="*/ 851 h 1491"/>
                <a:gd name="T72" fmla="*/ 1728 w 1799"/>
                <a:gd name="T73" fmla="*/ 895 h 1491"/>
                <a:gd name="T74" fmla="*/ 1733 w 1799"/>
                <a:gd name="T75" fmla="*/ 913 h 1491"/>
                <a:gd name="T76" fmla="*/ 1737 w 1799"/>
                <a:gd name="T77" fmla="*/ 928 h 1491"/>
                <a:gd name="T78" fmla="*/ 1621 w 1799"/>
                <a:gd name="T79" fmla="*/ 1121 h 1491"/>
                <a:gd name="T80" fmla="*/ 1474 w 1799"/>
                <a:gd name="T81" fmla="*/ 1461 h 1491"/>
                <a:gd name="T82" fmla="*/ 1407 w 1799"/>
                <a:gd name="T83" fmla="*/ 1469 h 1491"/>
                <a:gd name="T84" fmla="*/ 1282 w 1799"/>
                <a:gd name="T85" fmla="*/ 1481 h 1491"/>
                <a:gd name="T86" fmla="*/ 1158 w 1799"/>
                <a:gd name="T87" fmla="*/ 976 h 1491"/>
                <a:gd name="T88" fmla="*/ 821 w 1799"/>
                <a:gd name="T89" fmla="*/ 822 h 1491"/>
                <a:gd name="T90" fmla="*/ 985 w 1799"/>
                <a:gd name="T91" fmla="*/ 484 h 1491"/>
                <a:gd name="T92" fmla="*/ 936 w 1799"/>
                <a:gd name="T93" fmla="*/ 426 h 1491"/>
                <a:gd name="T94" fmla="*/ 1139 w 1799"/>
                <a:gd name="T95" fmla="*/ 253 h 1491"/>
                <a:gd name="T96" fmla="*/ 1129 w 1799"/>
                <a:gd name="T97" fmla="*/ 176 h 1491"/>
                <a:gd name="T98" fmla="*/ 1276 w 1799"/>
                <a:gd name="T99" fmla="*/ 79 h 1491"/>
                <a:gd name="T100" fmla="*/ 1549 w 1799"/>
                <a:gd name="T101" fmla="*/ 266 h 1491"/>
                <a:gd name="T102" fmla="*/ 1799 w 1799"/>
                <a:gd name="T103" fmla="*/ 740 h 1491"/>
                <a:gd name="T104" fmla="*/ 1777 w 1799"/>
                <a:gd name="T105" fmla="*/ 754 h 1491"/>
                <a:gd name="T106" fmla="*/ 1293 w 1799"/>
                <a:gd name="T107" fmla="*/ 475 h 1491"/>
                <a:gd name="T108" fmla="*/ 1168 w 1799"/>
                <a:gd name="T109" fmla="*/ 397 h 1491"/>
                <a:gd name="T110" fmla="*/ 1120 w 1799"/>
                <a:gd name="T111" fmla="*/ 465 h 1491"/>
                <a:gd name="T112" fmla="*/ 1293 w 1799"/>
                <a:gd name="T113" fmla="*/ 475 h 1491"/>
                <a:gd name="T114" fmla="*/ 1535 w 1799"/>
                <a:gd name="T115" fmla="*/ 542 h 1491"/>
                <a:gd name="T116" fmla="*/ 1303 w 1799"/>
                <a:gd name="T117" fmla="*/ 513 h 1491"/>
                <a:gd name="T118" fmla="*/ 1332 w 1799"/>
                <a:gd name="T119" fmla="*/ 561 h 1491"/>
                <a:gd name="T120" fmla="*/ 1535 w 1799"/>
                <a:gd name="T121" fmla="*/ 542 h 1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99" h="1491">
                  <a:moveTo>
                    <a:pt x="599" y="1160"/>
                  </a:moveTo>
                  <a:cubicBezTo>
                    <a:pt x="613" y="1214"/>
                    <a:pt x="554" y="1263"/>
                    <a:pt x="553" y="1336"/>
                  </a:cubicBezTo>
                  <a:cubicBezTo>
                    <a:pt x="444" y="1376"/>
                    <a:pt x="330" y="1426"/>
                    <a:pt x="229" y="1491"/>
                  </a:cubicBezTo>
                  <a:cubicBezTo>
                    <a:pt x="219" y="1443"/>
                    <a:pt x="207" y="1396"/>
                    <a:pt x="190" y="1350"/>
                  </a:cubicBezTo>
                  <a:cubicBezTo>
                    <a:pt x="184" y="1331"/>
                    <a:pt x="177" y="1314"/>
                    <a:pt x="169" y="1297"/>
                  </a:cubicBezTo>
                  <a:cubicBezTo>
                    <a:pt x="166" y="1292"/>
                    <a:pt x="165" y="1287"/>
                    <a:pt x="162" y="1283"/>
                  </a:cubicBezTo>
                  <a:cubicBezTo>
                    <a:pt x="159" y="1275"/>
                    <a:pt x="154" y="1268"/>
                    <a:pt x="149" y="1261"/>
                  </a:cubicBezTo>
                  <a:cubicBezTo>
                    <a:pt x="95" y="1173"/>
                    <a:pt x="27" y="1099"/>
                    <a:pt x="59" y="957"/>
                  </a:cubicBezTo>
                  <a:cubicBezTo>
                    <a:pt x="38" y="939"/>
                    <a:pt x="33" y="905"/>
                    <a:pt x="10" y="889"/>
                  </a:cubicBezTo>
                  <a:cubicBezTo>
                    <a:pt x="11" y="899"/>
                    <a:pt x="11" y="899"/>
                    <a:pt x="11" y="899"/>
                  </a:cubicBezTo>
                  <a:cubicBezTo>
                    <a:pt x="11" y="899"/>
                    <a:pt x="11" y="899"/>
                    <a:pt x="11" y="899"/>
                  </a:cubicBezTo>
                  <a:cubicBezTo>
                    <a:pt x="0" y="877"/>
                    <a:pt x="0" y="877"/>
                    <a:pt x="0" y="877"/>
                  </a:cubicBezTo>
                  <a:cubicBezTo>
                    <a:pt x="8" y="639"/>
                    <a:pt x="107" y="424"/>
                    <a:pt x="265" y="266"/>
                  </a:cubicBezTo>
                  <a:cubicBezTo>
                    <a:pt x="429" y="102"/>
                    <a:pt x="656" y="0"/>
                    <a:pt x="907" y="0"/>
                  </a:cubicBezTo>
                  <a:cubicBezTo>
                    <a:pt x="941" y="0"/>
                    <a:pt x="974" y="2"/>
                    <a:pt x="1007" y="6"/>
                  </a:cubicBezTo>
                  <a:cubicBezTo>
                    <a:pt x="943" y="147"/>
                    <a:pt x="714" y="123"/>
                    <a:pt x="599" y="214"/>
                  </a:cubicBezTo>
                  <a:cubicBezTo>
                    <a:pt x="560" y="182"/>
                    <a:pt x="596" y="117"/>
                    <a:pt x="608" y="79"/>
                  </a:cubicBezTo>
                  <a:cubicBezTo>
                    <a:pt x="556" y="85"/>
                    <a:pt x="498" y="84"/>
                    <a:pt x="473" y="118"/>
                  </a:cubicBezTo>
                  <a:cubicBezTo>
                    <a:pt x="496" y="121"/>
                    <a:pt x="515" y="128"/>
                    <a:pt x="522" y="147"/>
                  </a:cubicBezTo>
                  <a:cubicBezTo>
                    <a:pt x="512" y="185"/>
                    <a:pt x="457" y="179"/>
                    <a:pt x="454" y="224"/>
                  </a:cubicBezTo>
                  <a:cubicBezTo>
                    <a:pt x="465" y="258"/>
                    <a:pt x="484" y="284"/>
                    <a:pt x="483" y="330"/>
                  </a:cubicBezTo>
                  <a:cubicBezTo>
                    <a:pt x="467" y="349"/>
                    <a:pt x="457" y="375"/>
                    <a:pt x="425" y="378"/>
                  </a:cubicBezTo>
                  <a:cubicBezTo>
                    <a:pt x="391" y="383"/>
                    <a:pt x="401" y="344"/>
                    <a:pt x="367" y="349"/>
                  </a:cubicBezTo>
                  <a:cubicBezTo>
                    <a:pt x="356" y="366"/>
                    <a:pt x="365" y="405"/>
                    <a:pt x="348" y="417"/>
                  </a:cubicBezTo>
                  <a:cubicBezTo>
                    <a:pt x="314" y="434"/>
                    <a:pt x="246" y="451"/>
                    <a:pt x="203" y="504"/>
                  </a:cubicBezTo>
                  <a:cubicBezTo>
                    <a:pt x="188" y="523"/>
                    <a:pt x="193" y="553"/>
                    <a:pt x="174" y="581"/>
                  </a:cubicBezTo>
                  <a:cubicBezTo>
                    <a:pt x="133" y="644"/>
                    <a:pt x="50" y="658"/>
                    <a:pt x="39" y="706"/>
                  </a:cubicBezTo>
                  <a:cubicBezTo>
                    <a:pt x="26" y="766"/>
                    <a:pt x="67" y="806"/>
                    <a:pt x="88" y="861"/>
                  </a:cubicBezTo>
                  <a:cubicBezTo>
                    <a:pt x="120" y="858"/>
                    <a:pt x="143" y="845"/>
                    <a:pt x="184" y="851"/>
                  </a:cubicBezTo>
                  <a:cubicBezTo>
                    <a:pt x="255" y="921"/>
                    <a:pt x="366" y="952"/>
                    <a:pt x="406" y="1053"/>
                  </a:cubicBezTo>
                  <a:cubicBezTo>
                    <a:pt x="477" y="1096"/>
                    <a:pt x="581" y="1089"/>
                    <a:pt x="599" y="1160"/>
                  </a:cubicBezTo>
                  <a:close/>
                  <a:moveTo>
                    <a:pt x="1777" y="754"/>
                  </a:moveTo>
                  <a:cubicBezTo>
                    <a:pt x="1776" y="745"/>
                    <a:pt x="1776" y="745"/>
                    <a:pt x="1776" y="745"/>
                  </a:cubicBezTo>
                  <a:cubicBezTo>
                    <a:pt x="1776" y="749"/>
                    <a:pt x="1776" y="752"/>
                    <a:pt x="1776" y="756"/>
                  </a:cubicBezTo>
                  <a:cubicBezTo>
                    <a:pt x="1754" y="774"/>
                    <a:pt x="1739" y="798"/>
                    <a:pt x="1731" y="825"/>
                  </a:cubicBezTo>
                  <a:cubicBezTo>
                    <a:pt x="1722" y="832"/>
                    <a:pt x="1714" y="840"/>
                    <a:pt x="1708" y="851"/>
                  </a:cubicBezTo>
                  <a:cubicBezTo>
                    <a:pt x="1715" y="865"/>
                    <a:pt x="1722" y="880"/>
                    <a:pt x="1728" y="895"/>
                  </a:cubicBezTo>
                  <a:cubicBezTo>
                    <a:pt x="1729" y="901"/>
                    <a:pt x="1731" y="907"/>
                    <a:pt x="1733" y="913"/>
                  </a:cubicBezTo>
                  <a:cubicBezTo>
                    <a:pt x="1734" y="918"/>
                    <a:pt x="1736" y="923"/>
                    <a:pt x="1737" y="928"/>
                  </a:cubicBezTo>
                  <a:cubicBezTo>
                    <a:pt x="1703" y="997"/>
                    <a:pt x="1651" y="1048"/>
                    <a:pt x="1621" y="1121"/>
                  </a:cubicBezTo>
                  <a:cubicBezTo>
                    <a:pt x="1635" y="1229"/>
                    <a:pt x="1566" y="1372"/>
                    <a:pt x="1474" y="1461"/>
                  </a:cubicBezTo>
                  <a:cubicBezTo>
                    <a:pt x="1452" y="1464"/>
                    <a:pt x="1430" y="1466"/>
                    <a:pt x="1407" y="1469"/>
                  </a:cubicBezTo>
                  <a:cubicBezTo>
                    <a:pt x="1367" y="1473"/>
                    <a:pt x="1324" y="1477"/>
                    <a:pt x="1282" y="1481"/>
                  </a:cubicBezTo>
                  <a:cubicBezTo>
                    <a:pt x="1221" y="1312"/>
                    <a:pt x="1293" y="1108"/>
                    <a:pt x="1158" y="976"/>
                  </a:cubicBezTo>
                  <a:cubicBezTo>
                    <a:pt x="1010" y="1075"/>
                    <a:pt x="835" y="962"/>
                    <a:pt x="821" y="822"/>
                  </a:cubicBezTo>
                  <a:cubicBezTo>
                    <a:pt x="805" y="671"/>
                    <a:pt x="920" y="571"/>
                    <a:pt x="985" y="484"/>
                  </a:cubicBezTo>
                  <a:cubicBezTo>
                    <a:pt x="945" y="476"/>
                    <a:pt x="942" y="454"/>
                    <a:pt x="936" y="426"/>
                  </a:cubicBezTo>
                  <a:cubicBezTo>
                    <a:pt x="912" y="294"/>
                    <a:pt x="1050" y="293"/>
                    <a:pt x="1139" y="253"/>
                  </a:cubicBezTo>
                  <a:cubicBezTo>
                    <a:pt x="1161" y="230"/>
                    <a:pt x="1118" y="217"/>
                    <a:pt x="1129" y="176"/>
                  </a:cubicBezTo>
                  <a:cubicBezTo>
                    <a:pt x="1161" y="126"/>
                    <a:pt x="1239" y="123"/>
                    <a:pt x="1276" y="79"/>
                  </a:cubicBezTo>
                  <a:cubicBezTo>
                    <a:pt x="1378" y="124"/>
                    <a:pt x="1471" y="188"/>
                    <a:pt x="1549" y="266"/>
                  </a:cubicBezTo>
                  <a:cubicBezTo>
                    <a:pt x="1675" y="393"/>
                    <a:pt x="1764" y="556"/>
                    <a:pt x="1799" y="740"/>
                  </a:cubicBezTo>
                  <a:cubicBezTo>
                    <a:pt x="1791" y="744"/>
                    <a:pt x="1784" y="749"/>
                    <a:pt x="1777" y="754"/>
                  </a:cubicBezTo>
                  <a:close/>
                  <a:moveTo>
                    <a:pt x="1293" y="475"/>
                  </a:moveTo>
                  <a:cubicBezTo>
                    <a:pt x="1261" y="439"/>
                    <a:pt x="1211" y="422"/>
                    <a:pt x="1168" y="397"/>
                  </a:cubicBezTo>
                  <a:cubicBezTo>
                    <a:pt x="1151" y="413"/>
                    <a:pt x="1107" y="452"/>
                    <a:pt x="1120" y="465"/>
                  </a:cubicBezTo>
                  <a:cubicBezTo>
                    <a:pt x="1168" y="435"/>
                    <a:pt x="1254" y="444"/>
                    <a:pt x="1293" y="475"/>
                  </a:cubicBezTo>
                  <a:close/>
                  <a:moveTo>
                    <a:pt x="1535" y="542"/>
                  </a:moveTo>
                  <a:cubicBezTo>
                    <a:pt x="1471" y="511"/>
                    <a:pt x="1357" y="471"/>
                    <a:pt x="1303" y="513"/>
                  </a:cubicBezTo>
                  <a:cubicBezTo>
                    <a:pt x="1320" y="522"/>
                    <a:pt x="1321" y="547"/>
                    <a:pt x="1332" y="561"/>
                  </a:cubicBezTo>
                  <a:cubicBezTo>
                    <a:pt x="1419" y="540"/>
                    <a:pt x="1508" y="617"/>
                    <a:pt x="1535" y="542"/>
                  </a:cubicBezTo>
                  <a:close/>
                </a:path>
              </a:pathLst>
            </a:custGeom>
            <a:solidFill>
              <a:srgbClr val="149A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2B20F19A-0F2F-4AE5-97BC-69645B27FAFE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6667500" y="3967163"/>
              <a:ext cx="773113" cy="820738"/>
            </a:xfrm>
            <a:custGeom>
              <a:avLst/>
              <a:gdLst>
                <a:gd name="T0" fmla="*/ 2295 w 2438"/>
                <a:gd name="T1" fmla="*/ 1663 h 2583"/>
                <a:gd name="T2" fmla="*/ 2308 w 2438"/>
                <a:gd name="T3" fmla="*/ 1004 h 2583"/>
                <a:gd name="T4" fmla="*/ 537 w 2438"/>
                <a:gd name="T5" fmla="*/ 1651 h 2583"/>
                <a:gd name="T6" fmla="*/ 2 w 2438"/>
                <a:gd name="T7" fmla="*/ 1677 h 2583"/>
                <a:gd name="T8" fmla="*/ 539 w 2438"/>
                <a:gd name="T9" fmla="*/ 1757 h 2583"/>
                <a:gd name="T10" fmla="*/ 615 w 2438"/>
                <a:gd name="T11" fmla="*/ 1711 h 2583"/>
                <a:gd name="T12" fmla="*/ 667 w 2438"/>
                <a:gd name="T13" fmla="*/ 1674 h 2583"/>
                <a:gd name="T14" fmla="*/ 864 w 2438"/>
                <a:gd name="T15" fmla="*/ 1569 h 2583"/>
                <a:gd name="T16" fmla="*/ 1406 w 2438"/>
                <a:gd name="T17" fmla="*/ 1371 h 2583"/>
                <a:gd name="T18" fmla="*/ 1528 w 2438"/>
                <a:gd name="T19" fmla="*/ 1349 h 2583"/>
                <a:gd name="T20" fmla="*/ 1293 w 2438"/>
                <a:gd name="T21" fmla="*/ 1528 h 2583"/>
                <a:gd name="T22" fmla="*/ 1087 w 2438"/>
                <a:gd name="T23" fmla="*/ 1657 h 2583"/>
                <a:gd name="T24" fmla="*/ 1814 w 2438"/>
                <a:gd name="T25" fmla="*/ 1660 h 2583"/>
                <a:gd name="T26" fmla="*/ 2021 w 2438"/>
                <a:gd name="T27" fmla="*/ 1635 h 2583"/>
                <a:gd name="T28" fmla="*/ 2134 w 2438"/>
                <a:gd name="T29" fmla="*/ 1621 h 2583"/>
                <a:gd name="T30" fmla="*/ 2199 w 2438"/>
                <a:gd name="T31" fmla="*/ 1663 h 2583"/>
                <a:gd name="T32" fmla="*/ 1969 w 2438"/>
                <a:gd name="T33" fmla="*/ 1756 h 2583"/>
                <a:gd name="T34" fmla="*/ 1801 w 2438"/>
                <a:gd name="T35" fmla="*/ 1784 h 2583"/>
                <a:gd name="T36" fmla="*/ 1411 w 2438"/>
                <a:gd name="T37" fmla="*/ 1818 h 2583"/>
                <a:gd name="T38" fmla="*/ 1341 w 2438"/>
                <a:gd name="T39" fmla="*/ 1868 h 2583"/>
                <a:gd name="T40" fmla="*/ 1364 w 2438"/>
                <a:gd name="T41" fmla="*/ 1912 h 2583"/>
                <a:gd name="T42" fmla="*/ 1432 w 2438"/>
                <a:gd name="T43" fmla="*/ 1927 h 2583"/>
                <a:gd name="T44" fmla="*/ 1736 w 2438"/>
                <a:gd name="T45" fmla="*/ 1891 h 2583"/>
                <a:gd name="T46" fmla="*/ 1955 w 2438"/>
                <a:gd name="T47" fmla="*/ 1864 h 2583"/>
                <a:gd name="T48" fmla="*/ 2259 w 2438"/>
                <a:gd name="T49" fmla="*/ 1805 h 2583"/>
                <a:gd name="T50" fmla="*/ 2341 w 2438"/>
                <a:gd name="T51" fmla="*/ 1837 h 2583"/>
                <a:gd name="T52" fmla="*/ 2197 w 2438"/>
                <a:gd name="T53" fmla="*/ 1937 h 2583"/>
                <a:gd name="T54" fmla="*/ 1403 w 2438"/>
                <a:gd name="T55" fmla="*/ 2036 h 2583"/>
                <a:gd name="T56" fmla="*/ 1356 w 2438"/>
                <a:gd name="T57" fmla="*/ 2088 h 2583"/>
                <a:gd name="T58" fmla="*/ 1402 w 2438"/>
                <a:gd name="T59" fmla="*/ 2139 h 2583"/>
                <a:gd name="T60" fmla="*/ 1759 w 2438"/>
                <a:gd name="T61" fmla="*/ 2103 h 2583"/>
                <a:gd name="T62" fmla="*/ 2218 w 2438"/>
                <a:gd name="T63" fmla="*/ 2031 h 2583"/>
                <a:gd name="T64" fmla="*/ 2261 w 2438"/>
                <a:gd name="T65" fmla="*/ 2036 h 2583"/>
                <a:gd name="T66" fmla="*/ 2180 w 2438"/>
                <a:gd name="T67" fmla="*/ 2131 h 2583"/>
                <a:gd name="T68" fmla="*/ 2033 w 2438"/>
                <a:gd name="T69" fmla="*/ 2166 h 2583"/>
                <a:gd name="T70" fmla="*/ 1412 w 2438"/>
                <a:gd name="T71" fmla="*/ 2246 h 2583"/>
                <a:gd name="T72" fmla="*/ 1366 w 2438"/>
                <a:gd name="T73" fmla="*/ 2296 h 2583"/>
                <a:gd name="T74" fmla="*/ 1399 w 2438"/>
                <a:gd name="T75" fmla="*/ 2343 h 2583"/>
                <a:gd name="T76" fmla="*/ 1728 w 2438"/>
                <a:gd name="T77" fmla="*/ 2323 h 2583"/>
                <a:gd name="T78" fmla="*/ 2090 w 2438"/>
                <a:gd name="T79" fmla="*/ 2256 h 2583"/>
                <a:gd name="T80" fmla="*/ 2038 w 2438"/>
                <a:gd name="T81" fmla="*/ 2344 h 2583"/>
                <a:gd name="T82" fmla="*/ 1351 w 2438"/>
                <a:gd name="T83" fmla="*/ 2482 h 2583"/>
                <a:gd name="T84" fmla="*/ 480 w 2438"/>
                <a:gd name="T85" fmla="*/ 2349 h 2583"/>
                <a:gd name="T86" fmla="*/ 49 w 2438"/>
                <a:gd name="T87" fmla="*/ 2353 h 2583"/>
                <a:gd name="T88" fmla="*/ 51 w 2438"/>
                <a:gd name="T89" fmla="*/ 2449 h 2583"/>
                <a:gd name="T90" fmla="*/ 1359 w 2438"/>
                <a:gd name="T91" fmla="*/ 2577 h 2583"/>
                <a:gd name="T92" fmla="*/ 2068 w 2438"/>
                <a:gd name="T93" fmla="*/ 2435 h 2583"/>
                <a:gd name="T94" fmla="*/ 2183 w 2438"/>
                <a:gd name="T95" fmla="*/ 2230 h 2583"/>
                <a:gd name="T96" fmla="*/ 2362 w 2438"/>
                <a:gd name="T97" fmla="*/ 2052 h 2583"/>
                <a:gd name="T98" fmla="*/ 2437 w 2438"/>
                <a:gd name="T99" fmla="*/ 1837 h 2583"/>
                <a:gd name="T100" fmla="*/ 1679 w 2438"/>
                <a:gd name="T101" fmla="*/ 1577 h 2583"/>
                <a:gd name="T102" fmla="*/ 1603 w 2438"/>
                <a:gd name="T103" fmla="*/ 1429 h 2583"/>
                <a:gd name="T104" fmla="*/ 1509 w 2438"/>
                <a:gd name="T105" fmla="*/ 1235 h 2583"/>
                <a:gd name="T106" fmla="*/ 1226 w 2438"/>
                <a:gd name="T107" fmla="*/ 1339 h 2583"/>
                <a:gd name="T108" fmla="*/ 626 w 2438"/>
                <a:gd name="T109" fmla="*/ 1587 h 2583"/>
                <a:gd name="T110" fmla="*/ 397 w 2438"/>
                <a:gd name="T111" fmla="*/ 973 h 2583"/>
                <a:gd name="T112" fmla="*/ 1404 w 2438"/>
                <a:gd name="T113" fmla="*/ 102 h 2583"/>
                <a:gd name="T114" fmla="*/ 2196 w 2438"/>
                <a:gd name="T115" fmla="*/ 836 h 2583"/>
                <a:gd name="T116" fmla="*/ 1871 w 2438"/>
                <a:gd name="T117" fmla="*/ 1557 h 2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438" h="2583">
                  <a:moveTo>
                    <a:pt x="2389" y="1741"/>
                  </a:moveTo>
                  <a:cubicBezTo>
                    <a:pt x="2362" y="1720"/>
                    <a:pt x="2327" y="1709"/>
                    <a:pt x="2288" y="1708"/>
                  </a:cubicBezTo>
                  <a:cubicBezTo>
                    <a:pt x="2292" y="1693"/>
                    <a:pt x="2295" y="1678"/>
                    <a:pt x="2295" y="1663"/>
                  </a:cubicBezTo>
                  <a:cubicBezTo>
                    <a:pt x="2295" y="1628"/>
                    <a:pt x="2282" y="1592"/>
                    <a:pt x="2256" y="1566"/>
                  </a:cubicBezTo>
                  <a:cubicBezTo>
                    <a:pt x="2233" y="1542"/>
                    <a:pt x="2199" y="1528"/>
                    <a:pt x="2162" y="1525"/>
                  </a:cubicBezTo>
                  <a:cubicBezTo>
                    <a:pt x="2255" y="1373"/>
                    <a:pt x="2308" y="1195"/>
                    <a:pt x="2308" y="1004"/>
                  </a:cubicBezTo>
                  <a:cubicBezTo>
                    <a:pt x="2308" y="450"/>
                    <a:pt x="1858" y="0"/>
                    <a:pt x="1304" y="0"/>
                  </a:cubicBezTo>
                  <a:cubicBezTo>
                    <a:pt x="749" y="0"/>
                    <a:pt x="300" y="450"/>
                    <a:pt x="300" y="1004"/>
                  </a:cubicBezTo>
                  <a:cubicBezTo>
                    <a:pt x="300" y="1251"/>
                    <a:pt x="389" y="1476"/>
                    <a:pt x="537" y="1651"/>
                  </a:cubicBezTo>
                  <a:cubicBezTo>
                    <a:pt x="533" y="1654"/>
                    <a:pt x="529" y="1657"/>
                    <a:pt x="526" y="1660"/>
                  </a:cubicBezTo>
                  <a:cubicBezTo>
                    <a:pt x="53" y="1632"/>
                    <a:pt x="53" y="1632"/>
                    <a:pt x="53" y="1632"/>
                  </a:cubicBezTo>
                  <a:cubicBezTo>
                    <a:pt x="26" y="1631"/>
                    <a:pt x="3" y="1651"/>
                    <a:pt x="2" y="1677"/>
                  </a:cubicBezTo>
                  <a:cubicBezTo>
                    <a:pt x="0" y="1704"/>
                    <a:pt x="20" y="1727"/>
                    <a:pt x="47" y="1728"/>
                  </a:cubicBezTo>
                  <a:cubicBezTo>
                    <a:pt x="50" y="1728"/>
                    <a:pt x="50" y="1728"/>
                    <a:pt x="50" y="1728"/>
                  </a:cubicBezTo>
                  <a:cubicBezTo>
                    <a:pt x="539" y="1757"/>
                    <a:pt x="539" y="1757"/>
                    <a:pt x="539" y="1757"/>
                  </a:cubicBezTo>
                  <a:cubicBezTo>
                    <a:pt x="551" y="1758"/>
                    <a:pt x="564" y="1754"/>
                    <a:pt x="573" y="1745"/>
                  </a:cubicBezTo>
                  <a:cubicBezTo>
                    <a:pt x="582" y="1737"/>
                    <a:pt x="592" y="1729"/>
                    <a:pt x="602" y="1721"/>
                  </a:cubicBezTo>
                  <a:cubicBezTo>
                    <a:pt x="606" y="1718"/>
                    <a:pt x="611" y="1714"/>
                    <a:pt x="615" y="1711"/>
                  </a:cubicBezTo>
                  <a:cubicBezTo>
                    <a:pt x="624" y="1704"/>
                    <a:pt x="632" y="1698"/>
                    <a:pt x="641" y="1692"/>
                  </a:cubicBezTo>
                  <a:cubicBezTo>
                    <a:pt x="641" y="1692"/>
                    <a:pt x="641" y="1691"/>
                    <a:pt x="642" y="1691"/>
                  </a:cubicBezTo>
                  <a:cubicBezTo>
                    <a:pt x="650" y="1685"/>
                    <a:pt x="658" y="1680"/>
                    <a:pt x="667" y="1674"/>
                  </a:cubicBezTo>
                  <a:cubicBezTo>
                    <a:pt x="672" y="1671"/>
                    <a:pt x="677" y="1668"/>
                    <a:pt x="682" y="1665"/>
                  </a:cubicBezTo>
                  <a:cubicBezTo>
                    <a:pt x="738" y="1629"/>
                    <a:pt x="799" y="1598"/>
                    <a:pt x="862" y="1571"/>
                  </a:cubicBezTo>
                  <a:cubicBezTo>
                    <a:pt x="863" y="1570"/>
                    <a:pt x="864" y="1570"/>
                    <a:pt x="864" y="1569"/>
                  </a:cubicBezTo>
                  <a:cubicBezTo>
                    <a:pt x="972" y="1522"/>
                    <a:pt x="1084" y="1486"/>
                    <a:pt x="1179" y="1455"/>
                  </a:cubicBezTo>
                  <a:cubicBezTo>
                    <a:pt x="1242" y="1435"/>
                    <a:pt x="1298" y="1417"/>
                    <a:pt x="1342" y="1401"/>
                  </a:cubicBezTo>
                  <a:cubicBezTo>
                    <a:pt x="1367" y="1391"/>
                    <a:pt x="1388" y="1382"/>
                    <a:pt x="1406" y="1371"/>
                  </a:cubicBezTo>
                  <a:cubicBezTo>
                    <a:pt x="1456" y="1340"/>
                    <a:pt x="1491" y="1330"/>
                    <a:pt x="1509" y="1331"/>
                  </a:cubicBezTo>
                  <a:cubicBezTo>
                    <a:pt x="1522" y="1331"/>
                    <a:pt x="1523" y="1334"/>
                    <a:pt x="1525" y="1335"/>
                  </a:cubicBezTo>
                  <a:cubicBezTo>
                    <a:pt x="1526" y="1336"/>
                    <a:pt x="1528" y="1340"/>
                    <a:pt x="1528" y="1349"/>
                  </a:cubicBezTo>
                  <a:cubicBezTo>
                    <a:pt x="1528" y="1358"/>
                    <a:pt x="1525" y="1371"/>
                    <a:pt x="1518" y="1384"/>
                  </a:cubicBezTo>
                  <a:cubicBezTo>
                    <a:pt x="1511" y="1398"/>
                    <a:pt x="1500" y="1411"/>
                    <a:pt x="1485" y="1423"/>
                  </a:cubicBezTo>
                  <a:cubicBezTo>
                    <a:pt x="1410" y="1481"/>
                    <a:pt x="1351" y="1510"/>
                    <a:pt x="1293" y="1528"/>
                  </a:cubicBezTo>
                  <a:cubicBezTo>
                    <a:pt x="1235" y="1547"/>
                    <a:pt x="1175" y="1554"/>
                    <a:pt x="1098" y="1564"/>
                  </a:cubicBezTo>
                  <a:cubicBezTo>
                    <a:pt x="1076" y="1567"/>
                    <a:pt x="1059" y="1584"/>
                    <a:pt x="1057" y="1606"/>
                  </a:cubicBezTo>
                  <a:cubicBezTo>
                    <a:pt x="1054" y="1628"/>
                    <a:pt x="1067" y="1649"/>
                    <a:pt x="1087" y="1657"/>
                  </a:cubicBezTo>
                  <a:cubicBezTo>
                    <a:pt x="1121" y="1670"/>
                    <a:pt x="1162" y="1677"/>
                    <a:pt x="1208" y="1682"/>
                  </a:cubicBezTo>
                  <a:cubicBezTo>
                    <a:pt x="1254" y="1687"/>
                    <a:pt x="1305" y="1689"/>
                    <a:pt x="1360" y="1689"/>
                  </a:cubicBezTo>
                  <a:cubicBezTo>
                    <a:pt x="1503" y="1689"/>
                    <a:pt x="1670" y="1675"/>
                    <a:pt x="1814" y="1660"/>
                  </a:cubicBezTo>
                  <a:cubicBezTo>
                    <a:pt x="1862" y="1655"/>
                    <a:pt x="1906" y="1650"/>
                    <a:pt x="1947" y="1645"/>
                  </a:cubicBezTo>
                  <a:cubicBezTo>
                    <a:pt x="1956" y="1644"/>
                    <a:pt x="1965" y="1643"/>
                    <a:pt x="1974" y="1641"/>
                  </a:cubicBezTo>
                  <a:cubicBezTo>
                    <a:pt x="1991" y="1639"/>
                    <a:pt x="2006" y="1637"/>
                    <a:pt x="2021" y="1635"/>
                  </a:cubicBezTo>
                  <a:cubicBezTo>
                    <a:pt x="2038" y="1633"/>
                    <a:pt x="2053" y="1631"/>
                    <a:pt x="2067" y="1629"/>
                  </a:cubicBezTo>
                  <a:cubicBezTo>
                    <a:pt x="2076" y="1628"/>
                    <a:pt x="2084" y="1627"/>
                    <a:pt x="2091" y="1626"/>
                  </a:cubicBezTo>
                  <a:cubicBezTo>
                    <a:pt x="2108" y="1624"/>
                    <a:pt x="2123" y="1622"/>
                    <a:pt x="2134" y="1621"/>
                  </a:cubicBezTo>
                  <a:cubicBezTo>
                    <a:pt x="2139" y="1620"/>
                    <a:pt x="2144" y="1620"/>
                    <a:pt x="2148" y="1620"/>
                  </a:cubicBezTo>
                  <a:cubicBezTo>
                    <a:pt x="2169" y="1620"/>
                    <a:pt x="2180" y="1626"/>
                    <a:pt x="2187" y="1633"/>
                  </a:cubicBezTo>
                  <a:cubicBezTo>
                    <a:pt x="2194" y="1640"/>
                    <a:pt x="2199" y="1651"/>
                    <a:pt x="2199" y="1663"/>
                  </a:cubicBezTo>
                  <a:cubicBezTo>
                    <a:pt x="2199" y="1675"/>
                    <a:pt x="2195" y="1688"/>
                    <a:pt x="2186" y="1700"/>
                  </a:cubicBezTo>
                  <a:cubicBezTo>
                    <a:pt x="2179" y="1709"/>
                    <a:pt x="2169" y="1717"/>
                    <a:pt x="2154" y="1724"/>
                  </a:cubicBezTo>
                  <a:cubicBezTo>
                    <a:pt x="2099" y="1733"/>
                    <a:pt x="2036" y="1744"/>
                    <a:pt x="1969" y="1756"/>
                  </a:cubicBezTo>
                  <a:cubicBezTo>
                    <a:pt x="1958" y="1757"/>
                    <a:pt x="1947" y="1759"/>
                    <a:pt x="1937" y="1761"/>
                  </a:cubicBezTo>
                  <a:cubicBezTo>
                    <a:pt x="1916" y="1765"/>
                    <a:pt x="1894" y="1768"/>
                    <a:pt x="1873" y="1772"/>
                  </a:cubicBezTo>
                  <a:cubicBezTo>
                    <a:pt x="1849" y="1776"/>
                    <a:pt x="1825" y="1780"/>
                    <a:pt x="1801" y="1784"/>
                  </a:cubicBezTo>
                  <a:cubicBezTo>
                    <a:pt x="1786" y="1786"/>
                    <a:pt x="1771" y="1789"/>
                    <a:pt x="1756" y="1791"/>
                  </a:cubicBezTo>
                  <a:cubicBezTo>
                    <a:pt x="1755" y="1791"/>
                    <a:pt x="1753" y="1791"/>
                    <a:pt x="1752" y="1792"/>
                  </a:cubicBezTo>
                  <a:cubicBezTo>
                    <a:pt x="1604" y="1806"/>
                    <a:pt x="1465" y="1815"/>
                    <a:pt x="1411" y="1818"/>
                  </a:cubicBezTo>
                  <a:cubicBezTo>
                    <a:pt x="1395" y="1819"/>
                    <a:pt x="1387" y="1820"/>
                    <a:pt x="1387" y="1820"/>
                  </a:cubicBezTo>
                  <a:cubicBezTo>
                    <a:pt x="1364" y="1821"/>
                    <a:pt x="1345" y="1838"/>
                    <a:pt x="1342" y="1861"/>
                  </a:cubicBezTo>
                  <a:cubicBezTo>
                    <a:pt x="1341" y="1868"/>
                    <a:pt x="1341" y="1868"/>
                    <a:pt x="1341" y="1868"/>
                  </a:cubicBezTo>
                  <a:cubicBezTo>
                    <a:pt x="1341" y="1877"/>
                    <a:pt x="1344" y="1888"/>
                    <a:pt x="1349" y="1895"/>
                  </a:cubicBezTo>
                  <a:cubicBezTo>
                    <a:pt x="1353" y="1902"/>
                    <a:pt x="1357" y="1906"/>
                    <a:pt x="1362" y="1910"/>
                  </a:cubicBezTo>
                  <a:cubicBezTo>
                    <a:pt x="1363" y="1910"/>
                    <a:pt x="1363" y="1911"/>
                    <a:pt x="1364" y="1912"/>
                  </a:cubicBezTo>
                  <a:cubicBezTo>
                    <a:pt x="1374" y="1919"/>
                    <a:pt x="1382" y="1921"/>
                    <a:pt x="1389" y="1923"/>
                  </a:cubicBezTo>
                  <a:cubicBezTo>
                    <a:pt x="1392" y="1924"/>
                    <a:pt x="1395" y="1924"/>
                    <a:pt x="1398" y="1924"/>
                  </a:cubicBezTo>
                  <a:cubicBezTo>
                    <a:pt x="1409" y="1926"/>
                    <a:pt x="1420" y="1927"/>
                    <a:pt x="1432" y="1927"/>
                  </a:cubicBezTo>
                  <a:cubicBezTo>
                    <a:pt x="1472" y="1927"/>
                    <a:pt x="1530" y="1921"/>
                    <a:pt x="1599" y="1911"/>
                  </a:cubicBezTo>
                  <a:cubicBezTo>
                    <a:pt x="1602" y="1911"/>
                    <a:pt x="1605" y="1911"/>
                    <a:pt x="1608" y="1910"/>
                  </a:cubicBezTo>
                  <a:cubicBezTo>
                    <a:pt x="1647" y="1905"/>
                    <a:pt x="1691" y="1898"/>
                    <a:pt x="1736" y="1891"/>
                  </a:cubicBezTo>
                  <a:cubicBezTo>
                    <a:pt x="1745" y="1890"/>
                    <a:pt x="1754" y="1889"/>
                    <a:pt x="1764" y="1887"/>
                  </a:cubicBezTo>
                  <a:cubicBezTo>
                    <a:pt x="1771" y="1886"/>
                    <a:pt x="1778" y="1885"/>
                    <a:pt x="1786" y="1885"/>
                  </a:cubicBezTo>
                  <a:cubicBezTo>
                    <a:pt x="1843" y="1879"/>
                    <a:pt x="1901" y="1872"/>
                    <a:pt x="1955" y="1864"/>
                  </a:cubicBezTo>
                  <a:cubicBezTo>
                    <a:pt x="2038" y="1852"/>
                    <a:pt x="2112" y="1839"/>
                    <a:pt x="2168" y="1822"/>
                  </a:cubicBezTo>
                  <a:cubicBezTo>
                    <a:pt x="2171" y="1821"/>
                    <a:pt x="2175" y="1819"/>
                    <a:pt x="2178" y="1818"/>
                  </a:cubicBezTo>
                  <a:cubicBezTo>
                    <a:pt x="2208" y="1813"/>
                    <a:pt x="2236" y="1808"/>
                    <a:pt x="2259" y="1805"/>
                  </a:cubicBezTo>
                  <a:cubicBezTo>
                    <a:pt x="2267" y="1804"/>
                    <a:pt x="2274" y="1803"/>
                    <a:pt x="2281" y="1803"/>
                  </a:cubicBezTo>
                  <a:cubicBezTo>
                    <a:pt x="2305" y="1803"/>
                    <a:pt x="2322" y="1810"/>
                    <a:pt x="2330" y="1817"/>
                  </a:cubicBezTo>
                  <a:cubicBezTo>
                    <a:pt x="2339" y="1824"/>
                    <a:pt x="2341" y="1830"/>
                    <a:pt x="2341" y="1837"/>
                  </a:cubicBezTo>
                  <a:cubicBezTo>
                    <a:pt x="2341" y="1842"/>
                    <a:pt x="2340" y="1848"/>
                    <a:pt x="2335" y="1857"/>
                  </a:cubicBezTo>
                  <a:cubicBezTo>
                    <a:pt x="2330" y="1865"/>
                    <a:pt x="2321" y="1876"/>
                    <a:pt x="2307" y="1887"/>
                  </a:cubicBezTo>
                  <a:cubicBezTo>
                    <a:pt x="2284" y="1904"/>
                    <a:pt x="2248" y="1922"/>
                    <a:pt x="2197" y="1937"/>
                  </a:cubicBezTo>
                  <a:cubicBezTo>
                    <a:pt x="2094" y="1954"/>
                    <a:pt x="1978" y="1973"/>
                    <a:pt x="1867" y="1990"/>
                  </a:cubicBezTo>
                  <a:cubicBezTo>
                    <a:pt x="1722" y="2007"/>
                    <a:pt x="1573" y="2022"/>
                    <a:pt x="1484" y="2029"/>
                  </a:cubicBezTo>
                  <a:cubicBezTo>
                    <a:pt x="1434" y="2034"/>
                    <a:pt x="1403" y="2036"/>
                    <a:pt x="1403" y="2036"/>
                  </a:cubicBezTo>
                  <a:cubicBezTo>
                    <a:pt x="1393" y="2037"/>
                    <a:pt x="1383" y="2041"/>
                    <a:pt x="1375" y="2048"/>
                  </a:cubicBezTo>
                  <a:cubicBezTo>
                    <a:pt x="1372" y="2050"/>
                    <a:pt x="1369" y="2054"/>
                    <a:pt x="1365" y="2060"/>
                  </a:cubicBezTo>
                  <a:cubicBezTo>
                    <a:pt x="1361" y="2065"/>
                    <a:pt x="1356" y="2075"/>
                    <a:pt x="1356" y="2088"/>
                  </a:cubicBezTo>
                  <a:cubicBezTo>
                    <a:pt x="1356" y="2099"/>
                    <a:pt x="1361" y="2110"/>
                    <a:pt x="1366" y="2117"/>
                  </a:cubicBezTo>
                  <a:cubicBezTo>
                    <a:pt x="1372" y="2125"/>
                    <a:pt x="1378" y="2129"/>
                    <a:pt x="1382" y="2131"/>
                  </a:cubicBezTo>
                  <a:cubicBezTo>
                    <a:pt x="1391" y="2136"/>
                    <a:pt x="1397" y="2137"/>
                    <a:pt x="1402" y="2139"/>
                  </a:cubicBezTo>
                  <a:cubicBezTo>
                    <a:pt x="1412" y="2140"/>
                    <a:pt x="1420" y="2141"/>
                    <a:pt x="1429" y="2141"/>
                  </a:cubicBezTo>
                  <a:cubicBezTo>
                    <a:pt x="1459" y="2141"/>
                    <a:pt x="1504" y="2136"/>
                    <a:pt x="1560" y="2130"/>
                  </a:cubicBezTo>
                  <a:cubicBezTo>
                    <a:pt x="1617" y="2123"/>
                    <a:pt x="1685" y="2114"/>
                    <a:pt x="1759" y="2103"/>
                  </a:cubicBezTo>
                  <a:cubicBezTo>
                    <a:pt x="1798" y="2097"/>
                    <a:pt x="1838" y="2091"/>
                    <a:pt x="1879" y="2085"/>
                  </a:cubicBezTo>
                  <a:cubicBezTo>
                    <a:pt x="1984" y="2072"/>
                    <a:pt x="2087" y="2058"/>
                    <a:pt x="2168" y="2042"/>
                  </a:cubicBezTo>
                  <a:cubicBezTo>
                    <a:pt x="2185" y="2039"/>
                    <a:pt x="2202" y="2035"/>
                    <a:pt x="2218" y="2031"/>
                  </a:cubicBezTo>
                  <a:cubicBezTo>
                    <a:pt x="2218" y="2031"/>
                    <a:pt x="2219" y="2030"/>
                    <a:pt x="2220" y="2030"/>
                  </a:cubicBezTo>
                  <a:cubicBezTo>
                    <a:pt x="2226" y="2029"/>
                    <a:pt x="2231" y="2029"/>
                    <a:pt x="2235" y="2029"/>
                  </a:cubicBezTo>
                  <a:cubicBezTo>
                    <a:pt x="2251" y="2029"/>
                    <a:pt x="2257" y="2033"/>
                    <a:pt x="2261" y="2036"/>
                  </a:cubicBezTo>
                  <a:cubicBezTo>
                    <a:pt x="2264" y="2040"/>
                    <a:pt x="2266" y="2044"/>
                    <a:pt x="2266" y="2052"/>
                  </a:cubicBezTo>
                  <a:cubicBezTo>
                    <a:pt x="2266" y="2061"/>
                    <a:pt x="2262" y="2075"/>
                    <a:pt x="2249" y="2090"/>
                  </a:cubicBezTo>
                  <a:cubicBezTo>
                    <a:pt x="2236" y="2104"/>
                    <a:pt x="2214" y="2120"/>
                    <a:pt x="2180" y="2131"/>
                  </a:cubicBezTo>
                  <a:cubicBezTo>
                    <a:pt x="2148" y="2141"/>
                    <a:pt x="2110" y="2150"/>
                    <a:pt x="2069" y="2159"/>
                  </a:cubicBezTo>
                  <a:cubicBezTo>
                    <a:pt x="2059" y="2160"/>
                    <a:pt x="2048" y="2162"/>
                    <a:pt x="2038" y="2165"/>
                  </a:cubicBezTo>
                  <a:cubicBezTo>
                    <a:pt x="2036" y="2165"/>
                    <a:pt x="2034" y="2166"/>
                    <a:pt x="2033" y="2166"/>
                  </a:cubicBezTo>
                  <a:cubicBezTo>
                    <a:pt x="1950" y="2183"/>
                    <a:pt x="1858" y="2197"/>
                    <a:pt x="1770" y="2208"/>
                  </a:cubicBezTo>
                  <a:cubicBezTo>
                    <a:pt x="1622" y="2228"/>
                    <a:pt x="1488" y="2240"/>
                    <a:pt x="1435" y="2244"/>
                  </a:cubicBezTo>
                  <a:cubicBezTo>
                    <a:pt x="1420" y="2245"/>
                    <a:pt x="1412" y="2246"/>
                    <a:pt x="1412" y="2246"/>
                  </a:cubicBezTo>
                  <a:cubicBezTo>
                    <a:pt x="1403" y="2247"/>
                    <a:pt x="1395" y="2250"/>
                    <a:pt x="1387" y="2255"/>
                  </a:cubicBezTo>
                  <a:cubicBezTo>
                    <a:pt x="1384" y="2258"/>
                    <a:pt x="1380" y="2261"/>
                    <a:pt x="1376" y="2267"/>
                  </a:cubicBezTo>
                  <a:cubicBezTo>
                    <a:pt x="1372" y="2272"/>
                    <a:pt x="1366" y="2283"/>
                    <a:pt x="1366" y="2296"/>
                  </a:cubicBezTo>
                  <a:cubicBezTo>
                    <a:pt x="1366" y="2304"/>
                    <a:pt x="1369" y="2313"/>
                    <a:pt x="1372" y="2319"/>
                  </a:cubicBezTo>
                  <a:cubicBezTo>
                    <a:pt x="1376" y="2325"/>
                    <a:pt x="1380" y="2330"/>
                    <a:pt x="1383" y="2333"/>
                  </a:cubicBezTo>
                  <a:cubicBezTo>
                    <a:pt x="1390" y="2339"/>
                    <a:pt x="1395" y="2341"/>
                    <a:pt x="1399" y="2343"/>
                  </a:cubicBezTo>
                  <a:cubicBezTo>
                    <a:pt x="1407" y="2345"/>
                    <a:pt x="1412" y="2346"/>
                    <a:pt x="1417" y="2347"/>
                  </a:cubicBezTo>
                  <a:cubicBezTo>
                    <a:pt x="1426" y="2348"/>
                    <a:pt x="1435" y="2348"/>
                    <a:pt x="1446" y="2348"/>
                  </a:cubicBezTo>
                  <a:cubicBezTo>
                    <a:pt x="1502" y="2348"/>
                    <a:pt x="1609" y="2339"/>
                    <a:pt x="1728" y="2323"/>
                  </a:cubicBezTo>
                  <a:cubicBezTo>
                    <a:pt x="1841" y="2308"/>
                    <a:pt x="1963" y="2287"/>
                    <a:pt x="2055" y="2260"/>
                  </a:cubicBezTo>
                  <a:cubicBezTo>
                    <a:pt x="2065" y="2258"/>
                    <a:pt x="2074" y="2256"/>
                    <a:pt x="2083" y="2254"/>
                  </a:cubicBezTo>
                  <a:cubicBezTo>
                    <a:pt x="2090" y="2254"/>
                    <a:pt x="2089" y="2255"/>
                    <a:pt x="2090" y="2256"/>
                  </a:cubicBezTo>
                  <a:cubicBezTo>
                    <a:pt x="2092" y="2257"/>
                    <a:pt x="2094" y="2263"/>
                    <a:pt x="2094" y="2272"/>
                  </a:cubicBezTo>
                  <a:cubicBezTo>
                    <a:pt x="2095" y="2284"/>
                    <a:pt x="2090" y="2299"/>
                    <a:pt x="2081" y="2313"/>
                  </a:cubicBezTo>
                  <a:cubicBezTo>
                    <a:pt x="2071" y="2326"/>
                    <a:pt x="2058" y="2337"/>
                    <a:pt x="2038" y="2344"/>
                  </a:cubicBezTo>
                  <a:cubicBezTo>
                    <a:pt x="1958" y="2370"/>
                    <a:pt x="1849" y="2395"/>
                    <a:pt x="1742" y="2417"/>
                  </a:cubicBezTo>
                  <a:cubicBezTo>
                    <a:pt x="1635" y="2438"/>
                    <a:pt x="1529" y="2457"/>
                    <a:pt x="1453" y="2468"/>
                  </a:cubicBezTo>
                  <a:cubicBezTo>
                    <a:pt x="1402" y="2476"/>
                    <a:pt x="1364" y="2481"/>
                    <a:pt x="1351" y="2482"/>
                  </a:cubicBezTo>
                  <a:cubicBezTo>
                    <a:pt x="1303" y="2486"/>
                    <a:pt x="1256" y="2487"/>
                    <a:pt x="1210" y="2487"/>
                  </a:cubicBezTo>
                  <a:cubicBezTo>
                    <a:pt x="810" y="2488"/>
                    <a:pt x="496" y="2356"/>
                    <a:pt x="481" y="2349"/>
                  </a:cubicBezTo>
                  <a:cubicBezTo>
                    <a:pt x="480" y="2349"/>
                    <a:pt x="480" y="2349"/>
                    <a:pt x="480" y="2349"/>
                  </a:cubicBezTo>
                  <a:cubicBezTo>
                    <a:pt x="473" y="2346"/>
                    <a:pt x="467" y="2345"/>
                    <a:pt x="460" y="2345"/>
                  </a:cubicBezTo>
                  <a:cubicBezTo>
                    <a:pt x="50" y="2353"/>
                    <a:pt x="50" y="2353"/>
                    <a:pt x="50" y="2353"/>
                  </a:cubicBezTo>
                  <a:cubicBezTo>
                    <a:pt x="49" y="2353"/>
                    <a:pt x="49" y="2353"/>
                    <a:pt x="49" y="2353"/>
                  </a:cubicBezTo>
                  <a:cubicBezTo>
                    <a:pt x="49" y="2353"/>
                    <a:pt x="49" y="2353"/>
                    <a:pt x="49" y="2353"/>
                  </a:cubicBezTo>
                  <a:cubicBezTo>
                    <a:pt x="22" y="2353"/>
                    <a:pt x="1" y="2375"/>
                    <a:pt x="2" y="2402"/>
                  </a:cubicBezTo>
                  <a:cubicBezTo>
                    <a:pt x="2" y="2428"/>
                    <a:pt x="24" y="2449"/>
                    <a:pt x="51" y="2449"/>
                  </a:cubicBezTo>
                  <a:cubicBezTo>
                    <a:pt x="452" y="2441"/>
                    <a:pt x="452" y="2441"/>
                    <a:pt x="452" y="2441"/>
                  </a:cubicBezTo>
                  <a:cubicBezTo>
                    <a:pt x="508" y="2464"/>
                    <a:pt x="816" y="2583"/>
                    <a:pt x="1210" y="2583"/>
                  </a:cubicBezTo>
                  <a:cubicBezTo>
                    <a:pt x="1258" y="2583"/>
                    <a:pt x="1308" y="2581"/>
                    <a:pt x="1359" y="2577"/>
                  </a:cubicBezTo>
                  <a:cubicBezTo>
                    <a:pt x="1378" y="2576"/>
                    <a:pt x="1415" y="2571"/>
                    <a:pt x="1467" y="2563"/>
                  </a:cubicBezTo>
                  <a:cubicBezTo>
                    <a:pt x="1519" y="2555"/>
                    <a:pt x="1584" y="2544"/>
                    <a:pt x="1654" y="2532"/>
                  </a:cubicBezTo>
                  <a:cubicBezTo>
                    <a:pt x="1794" y="2506"/>
                    <a:pt x="1953" y="2472"/>
                    <a:pt x="2068" y="2435"/>
                  </a:cubicBezTo>
                  <a:cubicBezTo>
                    <a:pt x="2108" y="2422"/>
                    <a:pt x="2139" y="2397"/>
                    <a:pt x="2159" y="2368"/>
                  </a:cubicBezTo>
                  <a:cubicBezTo>
                    <a:pt x="2180" y="2338"/>
                    <a:pt x="2190" y="2305"/>
                    <a:pt x="2190" y="2272"/>
                  </a:cubicBezTo>
                  <a:cubicBezTo>
                    <a:pt x="2190" y="2258"/>
                    <a:pt x="2188" y="2244"/>
                    <a:pt x="2183" y="2230"/>
                  </a:cubicBezTo>
                  <a:cubicBezTo>
                    <a:pt x="2192" y="2227"/>
                    <a:pt x="2201" y="2225"/>
                    <a:pt x="2209" y="2222"/>
                  </a:cubicBezTo>
                  <a:cubicBezTo>
                    <a:pt x="2257" y="2207"/>
                    <a:pt x="2295" y="2183"/>
                    <a:pt x="2321" y="2153"/>
                  </a:cubicBezTo>
                  <a:cubicBezTo>
                    <a:pt x="2348" y="2123"/>
                    <a:pt x="2362" y="2088"/>
                    <a:pt x="2362" y="2052"/>
                  </a:cubicBezTo>
                  <a:cubicBezTo>
                    <a:pt x="2362" y="2027"/>
                    <a:pt x="2354" y="2002"/>
                    <a:pt x="2339" y="1981"/>
                  </a:cubicBezTo>
                  <a:cubicBezTo>
                    <a:pt x="2374" y="1959"/>
                    <a:pt x="2401" y="1934"/>
                    <a:pt x="2418" y="1905"/>
                  </a:cubicBezTo>
                  <a:cubicBezTo>
                    <a:pt x="2431" y="1884"/>
                    <a:pt x="2437" y="1860"/>
                    <a:pt x="2437" y="1837"/>
                  </a:cubicBezTo>
                  <a:cubicBezTo>
                    <a:pt x="2438" y="1799"/>
                    <a:pt x="2418" y="1763"/>
                    <a:pt x="2389" y="1741"/>
                  </a:cubicBezTo>
                  <a:close/>
                  <a:moveTo>
                    <a:pt x="1804" y="1565"/>
                  </a:moveTo>
                  <a:cubicBezTo>
                    <a:pt x="1764" y="1569"/>
                    <a:pt x="1721" y="1573"/>
                    <a:pt x="1679" y="1577"/>
                  </a:cubicBezTo>
                  <a:cubicBezTo>
                    <a:pt x="1581" y="1585"/>
                    <a:pt x="1482" y="1592"/>
                    <a:pt x="1391" y="1593"/>
                  </a:cubicBezTo>
                  <a:cubicBezTo>
                    <a:pt x="1439" y="1571"/>
                    <a:pt x="1489" y="1541"/>
                    <a:pt x="1544" y="1499"/>
                  </a:cubicBezTo>
                  <a:cubicBezTo>
                    <a:pt x="1569" y="1479"/>
                    <a:pt x="1589" y="1455"/>
                    <a:pt x="1603" y="1429"/>
                  </a:cubicBezTo>
                  <a:cubicBezTo>
                    <a:pt x="1617" y="1404"/>
                    <a:pt x="1624" y="1376"/>
                    <a:pt x="1624" y="1349"/>
                  </a:cubicBezTo>
                  <a:cubicBezTo>
                    <a:pt x="1624" y="1321"/>
                    <a:pt x="1616" y="1292"/>
                    <a:pt x="1595" y="1269"/>
                  </a:cubicBezTo>
                  <a:cubicBezTo>
                    <a:pt x="1573" y="1246"/>
                    <a:pt x="1541" y="1234"/>
                    <a:pt x="1509" y="1235"/>
                  </a:cubicBezTo>
                  <a:cubicBezTo>
                    <a:pt x="1463" y="1235"/>
                    <a:pt x="1414" y="1253"/>
                    <a:pt x="1355" y="1289"/>
                  </a:cubicBezTo>
                  <a:cubicBezTo>
                    <a:pt x="1347" y="1295"/>
                    <a:pt x="1330" y="1303"/>
                    <a:pt x="1307" y="1311"/>
                  </a:cubicBezTo>
                  <a:cubicBezTo>
                    <a:pt x="1285" y="1320"/>
                    <a:pt x="1257" y="1329"/>
                    <a:pt x="1226" y="1339"/>
                  </a:cubicBezTo>
                  <a:cubicBezTo>
                    <a:pt x="1163" y="1360"/>
                    <a:pt x="1085" y="1384"/>
                    <a:pt x="1002" y="1413"/>
                  </a:cubicBezTo>
                  <a:cubicBezTo>
                    <a:pt x="985" y="1419"/>
                    <a:pt x="968" y="1425"/>
                    <a:pt x="950" y="1432"/>
                  </a:cubicBezTo>
                  <a:cubicBezTo>
                    <a:pt x="841" y="1472"/>
                    <a:pt x="727" y="1522"/>
                    <a:pt x="626" y="1587"/>
                  </a:cubicBezTo>
                  <a:cubicBezTo>
                    <a:pt x="622" y="1589"/>
                    <a:pt x="618" y="1592"/>
                    <a:pt x="614" y="1594"/>
                  </a:cubicBezTo>
                  <a:cubicBezTo>
                    <a:pt x="478" y="1435"/>
                    <a:pt x="396" y="1230"/>
                    <a:pt x="396" y="1004"/>
                  </a:cubicBezTo>
                  <a:cubicBezTo>
                    <a:pt x="396" y="994"/>
                    <a:pt x="396" y="984"/>
                    <a:pt x="397" y="973"/>
                  </a:cubicBezTo>
                  <a:cubicBezTo>
                    <a:pt x="405" y="735"/>
                    <a:pt x="504" y="520"/>
                    <a:pt x="662" y="362"/>
                  </a:cubicBezTo>
                  <a:cubicBezTo>
                    <a:pt x="826" y="198"/>
                    <a:pt x="1053" y="96"/>
                    <a:pt x="1304" y="96"/>
                  </a:cubicBezTo>
                  <a:cubicBezTo>
                    <a:pt x="1338" y="96"/>
                    <a:pt x="1371" y="98"/>
                    <a:pt x="1404" y="102"/>
                  </a:cubicBezTo>
                  <a:cubicBezTo>
                    <a:pt x="1499" y="112"/>
                    <a:pt x="1589" y="137"/>
                    <a:pt x="1673" y="175"/>
                  </a:cubicBezTo>
                  <a:cubicBezTo>
                    <a:pt x="1775" y="220"/>
                    <a:pt x="1868" y="284"/>
                    <a:pt x="1946" y="362"/>
                  </a:cubicBezTo>
                  <a:cubicBezTo>
                    <a:pt x="2072" y="489"/>
                    <a:pt x="2161" y="652"/>
                    <a:pt x="2196" y="836"/>
                  </a:cubicBezTo>
                  <a:cubicBezTo>
                    <a:pt x="2206" y="890"/>
                    <a:pt x="2212" y="946"/>
                    <a:pt x="2212" y="1004"/>
                  </a:cubicBezTo>
                  <a:cubicBezTo>
                    <a:pt x="2212" y="1203"/>
                    <a:pt x="2148" y="1387"/>
                    <a:pt x="2039" y="1536"/>
                  </a:cubicBezTo>
                  <a:cubicBezTo>
                    <a:pt x="1993" y="1542"/>
                    <a:pt x="1935" y="1550"/>
                    <a:pt x="1871" y="1557"/>
                  </a:cubicBezTo>
                  <a:cubicBezTo>
                    <a:pt x="1849" y="1560"/>
                    <a:pt x="1827" y="1562"/>
                    <a:pt x="1804" y="1565"/>
                  </a:cubicBezTo>
                  <a:close/>
                </a:path>
              </a:pathLst>
            </a:custGeom>
            <a:solidFill>
              <a:srgbClr val="363E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F579928D-CE2C-4AB8-9452-1493F1134EF6}"/>
              </a:ext>
            </a:extLst>
          </p:cNvPr>
          <p:cNvSpPr>
            <a:spLocks noGrp="1" noSelect="1"/>
          </p:cNvSpPr>
          <p:nvPr>
            <p:ph type="pic" sz="quarter" idx="13" hasCustomPrompt="1"/>
          </p:nvPr>
        </p:nvSpPr>
        <p:spPr bwMode="gray">
          <a:xfrm>
            <a:off x="6304597" y="1013778"/>
            <a:ext cx="2268000" cy="26352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27" name="***Tijdelijke aanduiding voor tekst 3">
            <a:extLst>
              <a:ext uri="{FF2B5EF4-FFF2-40B4-BE49-F238E27FC236}">
                <a16:creationId xmlns:a16="http://schemas.microsoft.com/office/drawing/2014/main" id="{AC4233A7-14B4-4759-B83A-346955FED51E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202598" y="4925123"/>
            <a:ext cx="2329930" cy="834371"/>
          </a:xfrm>
        </p:spPr>
        <p:txBody>
          <a:bodyPr/>
          <a:lstStyle>
            <a:lvl1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1pPr>
            <a:lvl2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3pPr>
            <a:lvl4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4pPr>
            <a:lvl5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5pPr>
            <a:lvl6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6pPr>
            <a:lvl7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7pPr>
            <a:lvl8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8pPr>
            <a:lvl9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26" name="***Tijdelijke aanduiding voor tekst 2">
            <a:extLst>
              <a:ext uri="{FF2B5EF4-FFF2-40B4-BE49-F238E27FC236}">
                <a16:creationId xmlns:a16="http://schemas.microsoft.com/office/drawing/2014/main" id="{71371A1A-AD79-4A0E-A352-07CBC6D79773}"/>
              </a:ext>
            </a:extLst>
          </p:cNvPr>
          <p:cNvSpPr>
            <a:spLocks noGrp="1" noSelect="1"/>
          </p:cNvSpPr>
          <p:nvPr>
            <p:ph type="body" sz="quarter" idx="16" hasCustomPrompt="1"/>
          </p:nvPr>
        </p:nvSpPr>
        <p:spPr bwMode="gray">
          <a:xfrm>
            <a:off x="3672000" y="4925159"/>
            <a:ext cx="2329920" cy="834480"/>
          </a:xfrm>
        </p:spPr>
        <p:txBody>
          <a:bodyPr/>
          <a:lstStyle>
            <a:lvl1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1pPr>
            <a:lvl2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3pPr>
            <a:lvl4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4pPr>
            <a:lvl5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5pPr>
            <a:lvl6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6pPr>
            <a:lvl7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7pPr>
            <a:lvl8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8pPr>
            <a:lvl9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23" name="***Tijdelijke aanduiding voor tekst 1">
            <a:extLst>
              <a:ext uri="{FF2B5EF4-FFF2-40B4-BE49-F238E27FC236}">
                <a16:creationId xmlns:a16="http://schemas.microsoft.com/office/drawing/2014/main" id="{E28B3433-1489-409A-98F7-3AA278C3221E}"/>
              </a:ext>
            </a:extLst>
          </p:cNvPr>
          <p:cNvSpPr>
            <a:spLocks noGrp="1" noSelect="1"/>
          </p:cNvSpPr>
          <p:nvPr>
            <p:ph type="body" sz="quarter" idx="15" hasCustomPrompt="1"/>
          </p:nvPr>
        </p:nvSpPr>
        <p:spPr bwMode="gray">
          <a:xfrm>
            <a:off x="1234080" y="4925159"/>
            <a:ext cx="2347920" cy="834480"/>
          </a:xfrm>
        </p:spPr>
        <p:txBody>
          <a:bodyPr/>
          <a:lstStyle>
            <a:lvl1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1pPr>
            <a:lvl2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36000" indent="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3pPr>
            <a:lvl4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4pPr>
            <a:lvl5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5pPr>
            <a:lvl6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6pPr>
            <a:lvl7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7pPr>
            <a:lvl8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8pPr>
            <a:lvl9pPr marL="36000" algn="ctr">
              <a:lnSpc>
                <a:spcPct val="90000"/>
              </a:lnSpc>
              <a:spcBef>
                <a:spcPts val="30"/>
              </a:spcBef>
              <a:buFontTx/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21" name="***Tijdelijke aanduiding voor tekst 20">
            <a:extLst>
              <a:ext uri="{FF2B5EF4-FFF2-40B4-BE49-F238E27FC236}">
                <a16:creationId xmlns:a16="http://schemas.microsoft.com/office/drawing/2014/main" id="{D221EA16-3626-43B9-81A5-114B7BB1C5E2}"/>
              </a:ext>
            </a:extLst>
          </p:cNvPr>
          <p:cNvSpPr>
            <a:spLocks noGrp="1" noSelect="1"/>
          </p:cNvSpPr>
          <p:nvPr>
            <p:ph type="body" sz="quarter" idx="14" hasCustomPrompt="1"/>
          </p:nvPr>
        </p:nvSpPr>
        <p:spPr bwMode="gray">
          <a:xfrm>
            <a:off x="880935" y="3762808"/>
            <a:ext cx="1188000" cy="2043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30"/>
              </a:spcBef>
              <a:buFontTx/>
              <a:buNone/>
              <a:defRPr sz="1600" b="1">
                <a:solidFill>
                  <a:srgbClr val="009EE0"/>
                </a:solidFill>
              </a:defRPr>
            </a:lvl1pPr>
            <a:lvl2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2pPr>
            <a:lvl3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3pPr>
            <a:lvl4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4pPr>
            <a:lvl5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5pPr>
            <a:lvl6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6pPr>
            <a:lvl7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7pPr>
            <a:lvl8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8pPr>
            <a:lvl9pPr marL="0" marR="0" indent="0" algn="l" rtl="0" eaLnBrk="1" fontAlgn="auto">
              <a:lnSpc>
                <a:spcPct val="90000"/>
              </a:lnSpc>
              <a:spcBef>
                <a:spcPts val="3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rgbClr val="009EE0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nl-NL" dirty="0"/>
              <a:t>[Kopje]</a:t>
            </a:r>
          </a:p>
        </p:txBody>
      </p:sp>
      <p:sp>
        <p:nvSpPr>
          <p:cNvPr id="16" name="***Tijdelijke aanduiding voor tekst 15">
            <a:extLst>
              <a:ext uri="{FF2B5EF4-FFF2-40B4-BE49-F238E27FC236}">
                <a16:creationId xmlns:a16="http://schemas.microsoft.com/office/drawing/2014/main" id="{3FC0B98A-9997-4379-A331-EF9DA5A40AEF}"/>
              </a:ext>
            </a:extLst>
          </p:cNvPr>
          <p:cNvSpPr>
            <a:spLocks noGrp="1" noSelect="1"/>
          </p:cNvSpPr>
          <p:nvPr>
            <p:ph type="body" sz="quarter" idx="23" hasCustomPrompt="1"/>
          </p:nvPr>
        </p:nvSpPr>
        <p:spPr>
          <a:xfrm>
            <a:off x="880920" y="1565999"/>
            <a:ext cx="5310000" cy="1972800"/>
          </a:xfrm>
        </p:spPr>
        <p:txBody>
          <a:bodyPr/>
          <a:lstStyle>
            <a:lvl1pPr>
              <a:spcBef>
                <a:spcPts val="800"/>
              </a:spcBef>
              <a:defRPr sz="1700"/>
            </a:lvl1pPr>
            <a:lvl2pPr>
              <a:spcBef>
                <a:spcPts val="800"/>
              </a:spcBef>
              <a:defRPr sz="1700"/>
            </a:lvl2pPr>
            <a:lvl3pPr>
              <a:spcBef>
                <a:spcPts val="800"/>
              </a:spcBef>
              <a:defRPr sz="1700"/>
            </a:lvl3pPr>
            <a:lvl4pPr marL="921600">
              <a:spcBef>
                <a:spcPts val="800"/>
              </a:spcBef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4" name="Tijdelijke aanduiding voor voettekst 3"/>
          <p:cNvSpPr>
            <a:spLocks noGrp="1" noSelect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5" name="Tijdelijke aanduiding voor dianummer 4"/>
          <p:cNvSpPr>
            <a:spLocks noGrp="1" noSelect="1"/>
          </p:cNvSpPr>
          <p:nvPr>
            <p:ph type="sldNum" sz="quarter" idx="21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0F02A93A-1189-4461-9AA1-9DE943B75F6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891890" y="476250"/>
            <a:ext cx="5310000" cy="843268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</p:spTree>
    <p:extLst>
      <p:ext uri="{BB962C8B-B14F-4D97-AF65-F5344CB8AC3E}">
        <p14:creationId xmlns:p14="http://schemas.microsoft.com/office/powerpoint/2010/main" val="280015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</a:p>
        </p:txBody>
      </p:sp>
      <p:sp>
        <p:nvSpPr>
          <p:cNvPr id="3" name="Tijdelijke aanduiding voor inhoud 2"/>
          <p:cNvSpPr>
            <a:spLocks noGrp="1" noSelect="1"/>
          </p:cNvSpPr>
          <p:nvPr>
            <p:ph idx="1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pPr lvl="0"/>
            <a:r>
              <a:rPr lang="nl-NL" noProof="1"/>
              <a:t>[Typ tekst of klik op een pictogram om een object in te voegen]</a:t>
            </a:r>
          </a:p>
        </p:txBody>
      </p:sp>
      <p:sp>
        <p:nvSpPr>
          <p:cNvPr id="5" name="Tijdelijke aanduiding voor voettekst 4"/>
          <p:cNvSpPr>
            <a:spLocks noGrp="1" noSelect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6" name="Tijdelijke aanduiding voor dianummer 5"/>
          <p:cNvSpPr>
            <a:spLocks noGrp="1" noSelect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2 k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inhoud 8"/>
          <p:cNvSpPr>
            <a:spLocks noGrp="1" noSelect="1"/>
          </p:cNvSpPr>
          <p:nvPr>
            <p:ph sz="quarter" idx="13" hasCustomPrompt="1"/>
          </p:nvPr>
        </p:nvSpPr>
        <p:spPr bwMode="gray">
          <a:xfrm>
            <a:off x="882000" y="1566000"/>
            <a:ext cx="3744000" cy="43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1"/>
              <a:t>[Typ tekst of klik op een pictogram om een object in te voegen]</a:t>
            </a:r>
          </a:p>
        </p:txBody>
      </p:sp>
      <p:sp>
        <p:nvSpPr>
          <p:cNvPr id="11" name="Tijdelijke aanduiding voor inhoud 10"/>
          <p:cNvSpPr>
            <a:spLocks noGrp="1" noSelect="1"/>
          </p:cNvSpPr>
          <p:nvPr>
            <p:ph sz="quarter" idx="14" hasCustomPrompt="1"/>
          </p:nvPr>
        </p:nvSpPr>
        <p:spPr bwMode="gray">
          <a:xfrm>
            <a:off x="4851890" y="1566000"/>
            <a:ext cx="3744000" cy="43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1"/>
              <a:t>[Typ tekst of klik op een pictogram om een object in te voegen]</a:t>
            </a:r>
          </a:p>
        </p:txBody>
      </p:sp>
      <p:sp>
        <p:nvSpPr>
          <p:cNvPr id="6" name="Tijdelijke aanduiding voor voettekst 5"/>
          <p:cNvSpPr>
            <a:spLocks noGrp="1" noSelect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 noSelect="1"/>
          </p:cNvSpPr>
          <p:nvPr>
            <p:ph type="sldNum" sz="quarter" idx="17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60D663-4070-4DC3-A5C4-D6B33796F043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kader links, Bee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  <a:endParaRPr lang="nl-NL" dirty="0"/>
          </a:p>
        </p:txBody>
      </p:sp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A594744C-1C9E-456A-8D67-22E1851F3E12}"/>
              </a:ext>
            </a:extLst>
          </p:cNvPr>
          <p:cNvSpPr>
            <a:spLocks noGrp="1" noSelect="1"/>
          </p:cNvSpPr>
          <p:nvPr>
            <p:ph type="pic" sz="quarter" idx="14" hasCustomPrompt="1"/>
          </p:nvPr>
        </p:nvSpPr>
        <p:spPr bwMode="gray">
          <a:xfrm>
            <a:off x="5238756" y="1636395"/>
            <a:ext cx="3402000" cy="3816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11" name="***Tijdelijke aanduiding voor tekst 10"/>
          <p:cNvSpPr>
            <a:spLocks noGrp="1" noSelect="1"/>
          </p:cNvSpPr>
          <p:nvPr>
            <p:ph type="body" sz="quarter" idx="18" hasCustomPrompt="1"/>
          </p:nvPr>
        </p:nvSpPr>
        <p:spPr bwMode="gray">
          <a:xfrm>
            <a:off x="882000" y="1566000"/>
            <a:ext cx="4230000" cy="43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[Tekst]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 noSelect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 noSelect="1"/>
          </p:cNvSpPr>
          <p:nvPr>
            <p:ph type="sldNum" sz="quarter" idx="21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  <p:extLst>
      <p:ext uri="{BB962C8B-B14F-4D97-AF65-F5344CB8AC3E}">
        <p14:creationId xmlns:p14="http://schemas.microsoft.com/office/powerpoint/2010/main" val="142128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kader links, grafiek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  <a:endParaRPr lang="nl-NL" dirty="0"/>
          </a:p>
        </p:txBody>
      </p:sp>
      <p:sp>
        <p:nvSpPr>
          <p:cNvPr id="3" name="Tijdelijke aanduiding voor grafiek 2">
            <a:extLst>
              <a:ext uri="{FF2B5EF4-FFF2-40B4-BE49-F238E27FC236}">
                <a16:creationId xmlns:a16="http://schemas.microsoft.com/office/drawing/2014/main" id="{B34A6AE4-8200-4865-BEE1-9168995B5931}"/>
              </a:ext>
            </a:extLst>
          </p:cNvPr>
          <p:cNvSpPr>
            <a:spLocks noGrp="1" noSelect="1"/>
          </p:cNvSpPr>
          <p:nvPr>
            <p:ph type="chart" sz="quarter" idx="15" hasCustomPrompt="1"/>
          </p:nvPr>
        </p:nvSpPr>
        <p:spPr bwMode="gray">
          <a:xfrm>
            <a:off x="5238750" y="1636396"/>
            <a:ext cx="3398838" cy="2422688"/>
          </a:xfrm>
          <a:noFill/>
          <a:ln w="6350">
            <a:solidFill>
              <a:schemeClr val="accent1"/>
            </a:solidFill>
          </a:ln>
        </p:spPr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[grafiek]</a:t>
            </a:r>
          </a:p>
        </p:txBody>
      </p:sp>
      <p:sp>
        <p:nvSpPr>
          <p:cNvPr id="11" name="***Tijdelijke aanduiding voor tekst 10"/>
          <p:cNvSpPr>
            <a:spLocks noGrp="1" noSelect="1"/>
          </p:cNvSpPr>
          <p:nvPr>
            <p:ph type="body" sz="quarter" idx="19" hasCustomPrompt="1"/>
          </p:nvPr>
        </p:nvSpPr>
        <p:spPr bwMode="gray">
          <a:xfrm>
            <a:off x="882000" y="1566000"/>
            <a:ext cx="4230000" cy="43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[Tekst]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 noSelect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 noSelect="1"/>
          </p:cNvSpPr>
          <p:nvPr>
            <p:ph type="sldNum" sz="quarter" idx="22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  <p:extLst>
      <p:ext uri="{BB962C8B-B14F-4D97-AF65-F5344CB8AC3E}">
        <p14:creationId xmlns:p14="http://schemas.microsoft.com/office/powerpoint/2010/main" val="295422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</a:p>
        </p:txBody>
      </p:sp>
      <p:sp>
        <p:nvSpPr>
          <p:cNvPr id="4" name="Tijdelijke aanduiding voor voettekst 3"/>
          <p:cNvSpPr>
            <a:spLocks noGrp="1" noSelect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5" name="Tijdelijke aanduiding voor dianummer 4"/>
          <p:cNvSpPr>
            <a:spLocks noGrp="1" noSelect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 noSelect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4" name="Tijdelijke aanduiding voor dianummer 3"/>
          <p:cNvSpPr>
            <a:spLocks noGrp="1" noSelect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4">
            <a:extLst>
              <a:ext uri="{FF2B5EF4-FFF2-40B4-BE49-F238E27FC236}">
                <a16:creationId xmlns:a16="http://schemas.microsoft.com/office/drawing/2014/main" id="{E4B300EF-F989-4DC0-9C0C-3DA20F00E508}"/>
              </a:ext>
            </a:extLst>
          </p:cNvPr>
          <p:cNvGrpSpPr>
            <a:grpSpLocks noSelect="1" noChangeAspect="1"/>
          </p:cNvGrpSpPr>
          <p:nvPr userDrawn="1"/>
        </p:nvGrpSpPr>
        <p:grpSpPr bwMode="gray">
          <a:xfrm>
            <a:off x="0" y="0"/>
            <a:ext cx="8637588" cy="6858000"/>
            <a:chOff x="0" y="0"/>
            <a:chExt cx="5441" cy="4320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867E51B-B1F2-4835-AA4C-6656C8218CF1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355" y="3951"/>
              <a:ext cx="86" cy="75"/>
            </a:xfrm>
            <a:custGeom>
              <a:avLst/>
              <a:gdLst>
                <a:gd name="T0" fmla="*/ 64 w 86"/>
                <a:gd name="T1" fmla="*/ 0 h 75"/>
                <a:gd name="T2" fmla="*/ 0 w 86"/>
                <a:gd name="T3" fmla="*/ 75 h 75"/>
                <a:gd name="T4" fmla="*/ 86 w 86"/>
                <a:gd name="T5" fmla="*/ 75 h 75"/>
                <a:gd name="T6" fmla="*/ 64 w 86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" h="75">
                  <a:moveTo>
                    <a:pt x="64" y="0"/>
                  </a:moveTo>
                  <a:lnTo>
                    <a:pt x="0" y="75"/>
                  </a:lnTo>
                  <a:lnTo>
                    <a:pt x="86" y="75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9F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4038A94-A677-4D08-946D-5D4C9D65A57E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204" y="3879"/>
              <a:ext cx="175" cy="227"/>
            </a:xfrm>
            <a:custGeom>
              <a:avLst/>
              <a:gdLst>
                <a:gd name="T0" fmla="*/ 236 w 876"/>
                <a:gd name="T1" fmla="*/ 1134 h 1134"/>
                <a:gd name="T2" fmla="*/ 743 w 876"/>
                <a:gd name="T3" fmla="*/ 567 h 1134"/>
                <a:gd name="T4" fmla="*/ 720 w 876"/>
                <a:gd name="T5" fmla="*/ 0 h 1134"/>
                <a:gd name="T6" fmla="*/ 484 w 876"/>
                <a:gd name="T7" fmla="*/ 0 h 1134"/>
                <a:gd name="T8" fmla="*/ 507 w 876"/>
                <a:gd name="T9" fmla="*/ 567 h 1134"/>
                <a:gd name="T10" fmla="*/ 0 w 876"/>
                <a:gd name="T11" fmla="*/ 1134 h 1134"/>
                <a:gd name="T12" fmla="*/ 236 w 876"/>
                <a:gd name="T13" fmla="*/ 113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6" h="1134">
                  <a:moveTo>
                    <a:pt x="236" y="1134"/>
                  </a:moveTo>
                  <a:cubicBezTo>
                    <a:pt x="450" y="1134"/>
                    <a:pt x="668" y="770"/>
                    <a:pt x="743" y="567"/>
                  </a:cubicBezTo>
                  <a:cubicBezTo>
                    <a:pt x="817" y="363"/>
                    <a:pt x="876" y="39"/>
                    <a:pt x="720" y="0"/>
                  </a:cubicBezTo>
                  <a:cubicBezTo>
                    <a:pt x="484" y="0"/>
                    <a:pt x="484" y="0"/>
                    <a:pt x="484" y="0"/>
                  </a:cubicBezTo>
                  <a:cubicBezTo>
                    <a:pt x="640" y="39"/>
                    <a:pt x="581" y="363"/>
                    <a:pt x="507" y="567"/>
                  </a:cubicBezTo>
                  <a:cubicBezTo>
                    <a:pt x="432" y="770"/>
                    <a:pt x="213" y="1134"/>
                    <a:pt x="0" y="1134"/>
                  </a:cubicBezTo>
                  <a:lnTo>
                    <a:pt x="236" y="1134"/>
                  </a:lnTo>
                  <a:close/>
                </a:path>
              </a:pathLst>
            </a:custGeom>
            <a:blipFill>
              <a:blip r:embed="rId10"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DE7F147-F324-4BEB-964E-CECBB608D17E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125" y="3879"/>
              <a:ext cx="126" cy="227"/>
            </a:xfrm>
            <a:custGeom>
              <a:avLst/>
              <a:gdLst>
                <a:gd name="T0" fmla="*/ 387 w 633"/>
                <a:gd name="T1" fmla="*/ 1134 h 1134"/>
                <a:gd name="T2" fmla="*/ 0 w 633"/>
                <a:gd name="T3" fmla="*/ 567 h 1134"/>
                <a:gd name="T4" fmla="*/ 387 w 633"/>
                <a:gd name="T5" fmla="*/ 0 h 1134"/>
                <a:gd name="T6" fmla="*/ 633 w 633"/>
                <a:gd name="T7" fmla="*/ 0 h 1134"/>
                <a:gd name="T8" fmla="*/ 246 w 633"/>
                <a:gd name="T9" fmla="*/ 567 h 1134"/>
                <a:gd name="T10" fmla="*/ 633 w 633"/>
                <a:gd name="T11" fmla="*/ 1134 h 1134"/>
                <a:gd name="T12" fmla="*/ 387 w 633"/>
                <a:gd name="T13" fmla="*/ 113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3" h="1134">
                  <a:moveTo>
                    <a:pt x="387" y="1134"/>
                  </a:moveTo>
                  <a:cubicBezTo>
                    <a:pt x="173" y="1134"/>
                    <a:pt x="0" y="880"/>
                    <a:pt x="0" y="567"/>
                  </a:cubicBezTo>
                  <a:cubicBezTo>
                    <a:pt x="0" y="253"/>
                    <a:pt x="173" y="0"/>
                    <a:pt x="387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420" y="0"/>
                    <a:pt x="246" y="253"/>
                    <a:pt x="246" y="567"/>
                  </a:cubicBezTo>
                  <a:cubicBezTo>
                    <a:pt x="246" y="880"/>
                    <a:pt x="420" y="1134"/>
                    <a:pt x="633" y="1134"/>
                  </a:cubicBezTo>
                  <a:lnTo>
                    <a:pt x="387" y="1134"/>
                  </a:lnTo>
                  <a:close/>
                </a:path>
              </a:pathLst>
            </a:custGeom>
            <a:blipFill>
              <a:blip r:embed="rId11"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F59EA6D4-ED44-45E9-8AE1-607771F9194D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221" y="3879"/>
              <a:ext cx="127" cy="227"/>
            </a:xfrm>
            <a:custGeom>
              <a:avLst/>
              <a:gdLst>
                <a:gd name="T0" fmla="*/ 387 w 633"/>
                <a:gd name="T1" fmla="*/ 1134 h 1134"/>
                <a:gd name="T2" fmla="*/ 0 w 633"/>
                <a:gd name="T3" fmla="*/ 567 h 1134"/>
                <a:gd name="T4" fmla="*/ 387 w 633"/>
                <a:gd name="T5" fmla="*/ 0 h 1134"/>
                <a:gd name="T6" fmla="*/ 633 w 633"/>
                <a:gd name="T7" fmla="*/ 0 h 1134"/>
                <a:gd name="T8" fmla="*/ 246 w 633"/>
                <a:gd name="T9" fmla="*/ 567 h 1134"/>
                <a:gd name="T10" fmla="*/ 633 w 633"/>
                <a:gd name="T11" fmla="*/ 1134 h 1134"/>
                <a:gd name="T12" fmla="*/ 387 w 633"/>
                <a:gd name="T13" fmla="*/ 113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3" h="1134">
                  <a:moveTo>
                    <a:pt x="387" y="1134"/>
                  </a:moveTo>
                  <a:cubicBezTo>
                    <a:pt x="173" y="1134"/>
                    <a:pt x="0" y="880"/>
                    <a:pt x="0" y="567"/>
                  </a:cubicBezTo>
                  <a:cubicBezTo>
                    <a:pt x="0" y="253"/>
                    <a:pt x="173" y="0"/>
                    <a:pt x="387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420" y="0"/>
                    <a:pt x="246" y="253"/>
                    <a:pt x="246" y="567"/>
                  </a:cubicBezTo>
                  <a:cubicBezTo>
                    <a:pt x="246" y="880"/>
                    <a:pt x="420" y="1134"/>
                    <a:pt x="633" y="1134"/>
                  </a:cubicBezTo>
                  <a:lnTo>
                    <a:pt x="387" y="1134"/>
                  </a:lnTo>
                  <a:close/>
                </a:path>
              </a:pathLst>
            </a:custGeom>
            <a:blipFill>
              <a:blip r:embed="rId12"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A9B2C77D-6D8E-49C7-993E-F6234840CFC6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299" y="4037"/>
              <a:ext cx="120" cy="69"/>
            </a:xfrm>
            <a:custGeom>
              <a:avLst/>
              <a:gdLst>
                <a:gd name="T0" fmla="*/ 355 w 598"/>
                <a:gd name="T1" fmla="*/ 0 h 342"/>
                <a:gd name="T2" fmla="*/ 0 w 598"/>
                <a:gd name="T3" fmla="*/ 342 h 342"/>
                <a:gd name="T4" fmla="*/ 242 w 598"/>
                <a:gd name="T5" fmla="*/ 342 h 342"/>
                <a:gd name="T6" fmla="*/ 598 w 598"/>
                <a:gd name="T7" fmla="*/ 0 h 342"/>
                <a:gd name="T8" fmla="*/ 355 w 598"/>
                <a:gd name="T9" fmla="*/ 0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8" h="342">
                  <a:moveTo>
                    <a:pt x="355" y="0"/>
                  </a:moveTo>
                  <a:cubicBezTo>
                    <a:pt x="295" y="201"/>
                    <a:pt x="159" y="342"/>
                    <a:pt x="0" y="342"/>
                  </a:cubicBezTo>
                  <a:cubicBezTo>
                    <a:pt x="242" y="342"/>
                    <a:pt x="242" y="342"/>
                    <a:pt x="242" y="342"/>
                  </a:cubicBezTo>
                  <a:cubicBezTo>
                    <a:pt x="402" y="342"/>
                    <a:pt x="538" y="201"/>
                    <a:pt x="598" y="0"/>
                  </a:cubicBezTo>
                  <a:lnTo>
                    <a:pt x="355" y="0"/>
                  </a:lnTo>
                  <a:close/>
                </a:path>
              </a:pathLst>
            </a:custGeom>
            <a:blipFill>
              <a:blip r:embed="rId13"/>
              <a:stretch>
                <a:fillRect l="-1000" t="-1000" r="-1000" b="-1000"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222339CF-66E1-44C6-9FF9-C2926C70472F}"/>
                </a:ext>
              </a:extLst>
            </p:cNvPr>
            <p:cNvSpPr>
              <a:spLocks noSelect="1" noChangeArrowheads="1"/>
            </p:cNvSpPr>
            <p:nvPr userDrawn="1"/>
          </p:nvSpPr>
          <p:spPr bwMode="gray">
            <a:xfrm>
              <a:off x="557" y="3807"/>
              <a:ext cx="4884" cy="6"/>
            </a:xfrm>
            <a:prstGeom prst="rect">
              <a:avLst/>
            </a:prstGeom>
            <a:solidFill>
              <a:srgbClr val="009D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2BEB66F9-C846-472E-8314-B58EB88A4146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557" y="3807"/>
              <a:ext cx="4884" cy="6"/>
            </a:xfrm>
            <a:custGeom>
              <a:avLst/>
              <a:gdLst>
                <a:gd name="T0" fmla="*/ 0 w 4884"/>
                <a:gd name="T1" fmla="*/ 0 h 6"/>
                <a:gd name="T2" fmla="*/ 4884 w 4884"/>
                <a:gd name="T3" fmla="*/ 0 h 6"/>
                <a:gd name="T4" fmla="*/ 4884 w 4884"/>
                <a:gd name="T5" fmla="*/ 6 h 6"/>
                <a:gd name="T6" fmla="*/ 0 w 4884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84" h="6">
                  <a:moveTo>
                    <a:pt x="0" y="0"/>
                  </a:moveTo>
                  <a:lnTo>
                    <a:pt x="4884" y="0"/>
                  </a:lnTo>
                  <a:lnTo>
                    <a:pt x="4884" y="6"/>
                  </a:lnTo>
                  <a:lnTo>
                    <a:pt x="0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C1074939-AB8B-492A-B42B-825A8963FF90}"/>
                </a:ext>
              </a:extLst>
            </p:cNvPr>
            <p:cNvSpPr>
              <a:spLocks noSelect="1"/>
            </p:cNvSpPr>
            <p:nvPr userDrawn="1"/>
          </p:nvSpPr>
          <p:spPr bwMode="gray">
            <a:xfrm>
              <a:off x="0" y="0"/>
              <a:ext cx="540" cy="4320"/>
            </a:xfrm>
            <a:custGeom>
              <a:avLst/>
              <a:gdLst>
                <a:gd name="T0" fmla="*/ 2260 w 2704"/>
                <a:gd name="T1" fmla="*/ 0 h 21600"/>
                <a:gd name="T2" fmla="*/ 0 w 2704"/>
                <a:gd name="T3" fmla="*/ 0 h 21600"/>
                <a:gd name="T4" fmla="*/ 0 w 2704"/>
                <a:gd name="T5" fmla="*/ 21600 h 21600"/>
                <a:gd name="T6" fmla="*/ 2704 w 2704"/>
                <a:gd name="T7" fmla="*/ 21600 h 21600"/>
                <a:gd name="T8" fmla="*/ 868 w 2704"/>
                <a:gd name="T9" fmla="*/ 10092 h 21600"/>
                <a:gd name="T10" fmla="*/ 2260 w 2704"/>
                <a:gd name="T1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04" h="21600">
                  <a:moveTo>
                    <a:pt x="226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704" y="21600"/>
                    <a:pt x="2704" y="21600"/>
                    <a:pt x="2704" y="21600"/>
                  </a:cubicBezTo>
                  <a:cubicBezTo>
                    <a:pt x="1530" y="18138"/>
                    <a:pt x="868" y="14229"/>
                    <a:pt x="868" y="10092"/>
                  </a:cubicBezTo>
                  <a:cubicBezTo>
                    <a:pt x="868" y="6509"/>
                    <a:pt x="1364" y="3099"/>
                    <a:pt x="2260" y="0"/>
                  </a:cubicBez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</p:grpSp>
      <p:sp>
        <p:nvSpPr>
          <p:cNvPr id="6" name="Tijdelijke aanduiding voor dianummer 5"/>
          <p:cNvSpPr>
            <a:spLocks noGrp="1" noSelect="1"/>
          </p:cNvSpPr>
          <p:nvPr>
            <p:ph type="sldNum" sz="quarter" idx="4"/>
          </p:nvPr>
        </p:nvSpPr>
        <p:spPr bwMode="gray">
          <a:xfrm>
            <a:off x="728658" y="6239138"/>
            <a:ext cx="306185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2" name="Tijdelijke aanduiding voor titel 1"/>
          <p:cNvSpPr>
            <a:spLocks noGrp="1" noSelect="1"/>
          </p:cNvSpPr>
          <p:nvPr>
            <p:ph type="title"/>
          </p:nvPr>
        </p:nvSpPr>
        <p:spPr bwMode="gray">
          <a:xfrm>
            <a:off x="891890" y="476250"/>
            <a:ext cx="7704000" cy="8432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nl-NL" noProof="1"/>
              <a:t>Klik om de stijl te bewerken</a:t>
            </a:r>
          </a:p>
        </p:txBody>
      </p:sp>
      <p:sp>
        <p:nvSpPr>
          <p:cNvPr id="3" name="Tijdelijke aanduiding voor tekst 2 (JU-Free)"/>
          <p:cNvSpPr>
            <a:spLocks noGrp="1"/>
          </p:cNvSpPr>
          <p:nvPr>
            <p:ph type="body" idx="1"/>
          </p:nvPr>
        </p:nvSpPr>
        <p:spPr bwMode="gray">
          <a:xfrm>
            <a:off x="881063" y="1567190"/>
            <a:ext cx="770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1"/>
              <a:t>JU-LEVEL1=Opsomming 1e niveau</a:t>
            </a:r>
          </a:p>
          <a:p>
            <a:pPr lvl="1"/>
            <a:r>
              <a:rPr lang="nl-NL" noProof="1"/>
              <a:t>JU-LEVEL2=Opsomming 2e niveau</a:t>
            </a:r>
          </a:p>
          <a:p>
            <a:pPr lvl="2"/>
            <a:r>
              <a:rPr lang="nl-NL" noProof="1"/>
              <a:t>JU-LEVEL3=Opsomming 3e niveau</a:t>
            </a:r>
          </a:p>
          <a:p>
            <a:pPr lvl="3"/>
            <a:r>
              <a:rPr lang="nl-NL" noProof="1"/>
              <a:t>JU-LEVEL4=Opsomming 4e niveau</a:t>
            </a:r>
          </a:p>
          <a:p>
            <a:pPr lvl="4"/>
            <a:r>
              <a:rPr lang="nl-NL" noProof="1"/>
              <a:t>JU-LEVEL5=Kop</a:t>
            </a:r>
          </a:p>
          <a:p>
            <a:pPr lvl="5"/>
            <a:r>
              <a:rPr lang="nl-NL" noProof="1"/>
              <a:t>JU-LEVEL6=Basistekst</a:t>
            </a:r>
          </a:p>
          <a:p>
            <a:pPr lvl="6"/>
            <a:r>
              <a:rPr lang="nl-NL" noProof="1"/>
              <a:t>JU-LEVEL7=Inspring 1e niveau</a:t>
            </a:r>
          </a:p>
          <a:p>
            <a:pPr lvl="7"/>
            <a:r>
              <a:rPr lang="nl-NL" noProof="1"/>
              <a:t>JU-LEVEL8=Inspring 2e niveau</a:t>
            </a:r>
          </a:p>
          <a:p>
            <a:pPr lvl="8"/>
            <a:r>
              <a:rPr lang="nl-NL" noProof="1"/>
              <a:t>JU-LEVEL9=Nummering</a:t>
            </a:r>
          </a:p>
        </p:txBody>
      </p:sp>
      <p:sp>
        <p:nvSpPr>
          <p:cNvPr id="4" name="Tijdelijke aanduiding voor datum 3"/>
          <p:cNvSpPr>
            <a:spLocks noGrp="1" noSelect="1"/>
          </p:cNvSpPr>
          <p:nvPr>
            <p:ph type="dt" sz="half" idx="2"/>
          </p:nvPr>
        </p:nvSpPr>
        <p:spPr bwMode="gray">
          <a:xfrm>
            <a:off x="6742794" y="6237533"/>
            <a:ext cx="1339674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noProof="1"/>
          </a:p>
        </p:txBody>
      </p:sp>
      <p:sp>
        <p:nvSpPr>
          <p:cNvPr id="5" name="Tijdelijke aanduiding voor voettekst 4"/>
          <p:cNvSpPr>
            <a:spLocks noGrp="1" noSelect="1"/>
          </p:cNvSpPr>
          <p:nvPr>
            <p:ph type="ftr" sz="quarter" idx="3"/>
          </p:nvPr>
        </p:nvSpPr>
        <p:spPr bwMode="gray">
          <a:xfrm>
            <a:off x="1340446" y="6237533"/>
            <a:ext cx="3809635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l-NL" noProof="1" smtClean="0"/>
              <a:t>Arno Schroten</a:t>
            </a:r>
            <a:endParaRPr lang="nl-NL" noProof="1"/>
          </a:p>
        </p:txBody>
      </p:sp>
      <p:sp>
        <p:nvSpPr>
          <p:cNvPr id="24" name="Freeform 5">
            <a:extLst>
              <a:ext uri="{FF2B5EF4-FFF2-40B4-BE49-F238E27FC236}">
                <a16:creationId xmlns:a16="http://schemas.microsoft.com/office/drawing/2014/main" id="{CCA4E644-5235-47FC-9058-4D9D3D52648A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-18612" y="0"/>
            <a:ext cx="881063" cy="6858000"/>
          </a:xfrm>
          <a:custGeom>
            <a:avLst/>
            <a:gdLst>
              <a:gd name="T0" fmla="*/ 2791 w 2791"/>
              <a:gd name="T1" fmla="*/ 0 h 21738"/>
              <a:gd name="T2" fmla="*/ 0 w 2791"/>
              <a:gd name="T3" fmla="*/ 0 h 21738"/>
              <a:gd name="T4" fmla="*/ 0 w 2791"/>
              <a:gd name="T5" fmla="*/ 21738 h 21738"/>
              <a:gd name="T6" fmla="*/ 2764 w 2791"/>
              <a:gd name="T7" fmla="*/ 21738 h 21738"/>
              <a:gd name="T8" fmla="*/ 911 w 2791"/>
              <a:gd name="T9" fmla="*/ 10907 h 21738"/>
              <a:gd name="T10" fmla="*/ 2791 w 2791"/>
              <a:gd name="T11" fmla="*/ 0 h 2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91" h="21738">
                <a:moveTo>
                  <a:pt x="279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21738"/>
                  <a:pt x="0" y="21738"/>
                  <a:pt x="0" y="21738"/>
                </a:cubicBezTo>
                <a:cubicBezTo>
                  <a:pt x="2764" y="21738"/>
                  <a:pt x="2764" y="21738"/>
                  <a:pt x="2764" y="21738"/>
                </a:cubicBezTo>
                <a:cubicBezTo>
                  <a:pt x="1579" y="18481"/>
                  <a:pt x="911" y="14802"/>
                  <a:pt x="911" y="10907"/>
                </a:cubicBezTo>
                <a:cubicBezTo>
                  <a:pt x="911" y="6981"/>
                  <a:pt x="1590" y="3276"/>
                  <a:pt x="279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7" r:id="rId2"/>
    <p:sldLayoutId id="2147483710" r:id="rId3"/>
    <p:sldLayoutId id="2147483711" r:id="rId4"/>
    <p:sldLayoutId id="2147483715" r:id="rId5"/>
    <p:sldLayoutId id="2147483716" r:id="rId6"/>
    <p:sldLayoutId id="2147483713" r:id="rId7"/>
    <p:sldLayoutId id="2147483714" r:id="rId8"/>
  </p:sldLayoutIdLst>
  <p:hf sldNum="0" hdr="0" ftr="0" dt="0"/>
  <p:txStyles>
    <p:titleStyle>
      <a:lvl1pPr algn="l" defTabSz="816512" rtl="0" eaLnBrk="1" latinLnBrk="0" hangingPunct="1">
        <a:spcBef>
          <a:spcPct val="0"/>
        </a:spcBef>
        <a:buNone/>
        <a:defRPr sz="2800" b="1" kern="1200">
          <a:solidFill>
            <a:srgbClr val="009EE0"/>
          </a:solidFill>
          <a:latin typeface="+mj-lt"/>
          <a:ea typeface="+mj-ea"/>
          <a:cs typeface="+mj-cs"/>
        </a:defRPr>
      </a:lvl1pPr>
    </p:titleStyle>
    <p:bodyStyle>
      <a:lvl1pPr marL="230400" indent="-230400" algn="l" defTabSz="816512" rtl="0" eaLnBrk="1" latinLnBrk="0" hangingPunct="1">
        <a:lnSpc>
          <a:spcPct val="100000"/>
        </a:lnSpc>
        <a:spcBef>
          <a:spcPts val="800"/>
        </a:spcBef>
        <a:buClr>
          <a:srgbClr val="009EE0"/>
        </a:buClr>
        <a:buFont typeface="Calibri" panose="020F0502020204030204" pitchFamily="34" charset="0"/>
        <a:buChar char="•"/>
        <a:defRPr sz="18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30400" algn="l" defTabSz="816512" rtl="0" eaLnBrk="1" latinLnBrk="0" hangingPunct="1">
        <a:lnSpc>
          <a:spcPct val="100000"/>
        </a:lnSpc>
        <a:spcBef>
          <a:spcPts val="800"/>
        </a:spcBef>
        <a:buClr>
          <a:srgbClr val="009EE0"/>
        </a:buClr>
        <a:buFont typeface="Calibri" panose="020F050202020403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816512" rtl="0" eaLnBrk="1" latinLnBrk="0" hangingPunct="1">
        <a:lnSpc>
          <a:spcPct val="100000"/>
        </a:lnSpc>
        <a:spcBef>
          <a:spcPts val="800"/>
        </a:spcBef>
        <a:buClr>
          <a:schemeClr val="accent1"/>
        </a:buClr>
        <a:buSzPct val="100000"/>
        <a:buFont typeface="Calibri" panose="020F0502020204030204" pitchFamily="34" charset="0"/>
        <a:buChar char="◦"/>
        <a:defRPr lang="nl-NL" sz="1800" b="0" u="none" kern="1200" baseline="0" noProof="1">
          <a:solidFill>
            <a:schemeClr val="tx1"/>
          </a:solidFill>
          <a:uFill>
            <a:solidFill>
              <a:schemeClr val="accent1"/>
            </a:solidFill>
          </a:uFill>
          <a:latin typeface="+mn-lt"/>
          <a:ea typeface="+mn-ea"/>
          <a:cs typeface="+mn-cs"/>
        </a:defRPr>
      </a:lvl3pPr>
      <a:lvl4pPr marL="921600" marR="0" indent="-230400" algn="l" defTabSz="81651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Tx/>
        <a:buFont typeface="Wingdings" panose="05000000000000000000" pitchFamily="2" charset="2"/>
        <a:buChar char="§"/>
        <a:tabLst/>
        <a:defRPr lang="nl-NL" sz="1800" b="0" u="none" kern="1200" baseline="0" noProof="1">
          <a:solidFill>
            <a:schemeClr val="tx1"/>
          </a:solidFill>
          <a:uFill>
            <a:solidFill>
              <a:schemeClr val="accent1"/>
            </a:solidFill>
          </a:uFill>
          <a:latin typeface="+mn-lt"/>
          <a:ea typeface="+mn-ea"/>
          <a:cs typeface="+mn-cs"/>
        </a:defRPr>
      </a:lvl4pPr>
      <a:lvl5pPr marL="0" indent="0" algn="l" defTabSz="816512" rtl="0" eaLnBrk="1" latinLnBrk="0" hangingPunct="1">
        <a:lnSpc>
          <a:spcPct val="100000"/>
        </a:lnSpc>
        <a:spcBef>
          <a:spcPts val="800"/>
        </a:spcBef>
        <a:buFont typeface="Arial" pitchFamily="34" charset="0"/>
        <a:buNone/>
        <a:defRPr lang="nl-NL" sz="1800" b="1" u="none" kern="1200" baseline="0" noProof="1" smtClean="0">
          <a:solidFill>
            <a:srgbClr val="009EE0"/>
          </a:solidFill>
          <a:uFill>
            <a:solidFill>
              <a:schemeClr val="accent1"/>
            </a:solidFill>
          </a:uFill>
          <a:latin typeface="+mn-lt"/>
          <a:ea typeface="+mn-ea"/>
          <a:cs typeface="+mn-cs"/>
        </a:defRPr>
      </a:lvl5pPr>
      <a:lvl6pPr marL="0" indent="0" algn="l" defTabSz="816512" rtl="0" eaLnBrk="1" latinLnBrk="0" hangingPunct="1">
        <a:lnSpc>
          <a:spcPct val="100000"/>
        </a:lnSpc>
        <a:spcBef>
          <a:spcPts val="0"/>
        </a:spcBef>
        <a:buClr>
          <a:srgbClr val="009EE0"/>
        </a:buClr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30400" indent="0" algn="l" defTabSz="816512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460800" indent="0" algn="l" defTabSz="816512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60800" indent="-460800" algn="l" defTabSz="816512" rtl="0" eaLnBrk="1" latinLnBrk="0" hangingPunct="1">
        <a:lnSpc>
          <a:spcPct val="100000"/>
        </a:lnSpc>
        <a:spcBef>
          <a:spcPts val="0"/>
        </a:spcBef>
        <a:buClr>
          <a:srgbClr val="009EE0"/>
        </a:buClr>
        <a:buFont typeface="+mj-lt"/>
        <a:buAutoNum type="arabicPeriod"/>
        <a:defRPr lang="nl-NL" sz="1800" kern="1200" noProof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8257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16512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24769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33025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41281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49536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57793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66050" algn="l" defTabSz="816512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chroten@ce.n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1CBDA22-84A5-4EF9-8626-B9F886F9F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2000" dirty="0" smtClean="0"/>
              <a:t>Externe en infrastructuurkosten van verkeer</a:t>
            </a:r>
            <a:endParaRPr lang="nl-NL" sz="2000" dirty="0"/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B0EA0243-4CB7-4481-853F-F510680CA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1400" dirty="0" smtClean="0"/>
              <a:t>Arno Schroten – CE Delft</a:t>
            </a:r>
            <a:endParaRPr lang="nl-NL" sz="1400" dirty="0"/>
          </a:p>
        </p:txBody>
      </p:sp>
      <p:pic>
        <p:nvPicPr>
          <p:cNvPr id="15" name="Tijdelijke aanduiding voor afbeelding 14">
            <a:extLst>
              <a:ext uri="{FF2B5EF4-FFF2-40B4-BE49-F238E27FC236}">
                <a16:creationId xmlns:a16="http://schemas.microsoft.com/office/drawing/2014/main" id="{AC5C3225-04C6-429B-9AA8-E2DA85FE62D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4225" r="4225"/>
          <a:stretch>
            <a:fillRect/>
          </a:stretch>
        </p:blipFill>
        <p:spPr/>
      </p:pic>
      <p:pic>
        <p:nvPicPr>
          <p:cNvPr id="9" name="Tijdelijke aanduiding voor afbeelding 8">
            <a:extLst>
              <a:ext uri="{FF2B5EF4-FFF2-40B4-BE49-F238E27FC236}">
                <a16:creationId xmlns:a16="http://schemas.microsoft.com/office/drawing/2014/main" id="{E3EA7DE7-A2A9-495A-987B-C3CA20CB3E1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221" b="221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Inleiding</a:t>
            </a:r>
            <a:endParaRPr lang="en-GB" dirty="0"/>
          </a:p>
        </p:txBody>
      </p:sp>
      <p:sp>
        <p:nvSpPr>
          <p:cNvPr id="16" name="Tijdelijke aanduiding voor inhoud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Doel presentatie:</a:t>
            </a:r>
          </a:p>
          <a:p>
            <a:pPr lvl="1"/>
            <a:r>
              <a:rPr lang="nl-NL" dirty="0" smtClean="0"/>
              <a:t>Inzicht in externe en infrastructuurkosten personen- en goederenvervoer</a:t>
            </a:r>
          </a:p>
          <a:p>
            <a:pPr lvl="1"/>
            <a:r>
              <a:rPr lang="nl-NL" dirty="0" smtClean="0"/>
              <a:t>Inzicht verhouding externe en infrastructuurkosten en betaalde belastingen/heffingen.</a:t>
            </a:r>
            <a:r>
              <a:rPr lang="nl-NL" strike="sngStrike" dirty="0" smtClean="0"/>
              <a:t> </a:t>
            </a:r>
          </a:p>
          <a:p>
            <a:pPr marL="230400" lvl="1" indent="0">
              <a:buNone/>
            </a:pPr>
            <a:endParaRPr lang="nl-NL" strike="sngStrike" dirty="0" smtClean="0"/>
          </a:p>
          <a:p>
            <a:r>
              <a:rPr lang="nl-NL" dirty="0" smtClean="0"/>
              <a:t>Perspectief: alleen variabele kosten en belastingen/heffingen</a:t>
            </a:r>
          </a:p>
          <a:p>
            <a:endParaRPr lang="nl-NL" dirty="0" smtClean="0"/>
          </a:p>
          <a:p>
            <a:r>
              <a:rPr lang="nl-NL" dirty="0" smtClean="0"/>
              <a:t>Waak voor het vergelijken van appels en peren.</a:t>
            </a:r>
          </a:p>
          <a:p>
            <a:endParaRPr lang="nl-NL" dirty="0"/>
          </a:p>
          <a:p>
            <a:r>
              <a:rPr lang="nl-NL" dirty="0" smtClean="0"/>
              <a:t>Basisjaar analyses: 2016. </a:t>
            </a:r>
          </a:p>
          <a:p>
            <a:pPr marL="230400" lvl="1" indent="0">
              <a:buNone/>
            </a:pPr>
            <a:endParaRPr lang="nl-NL" dirty="0" smtClean="0"/>
          </a:p>
          <a:p>
            <a:pPr lvl="1"/>
            <a:endParaRPr lang="nl-NL" sz="1600" dirty="0"/>
          </a:p>
          <a:p>
            <a:pPr lvl="1"/>
            <a:endParaRPr lang="en-GB" sz="1600" dirty="0"/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-20247"/>
            <a:ext cx="1804420" cy="180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5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b="1" dirty="0" smtClean="0"/>
              <a:t>Externe kosten</a:t>
            </a:r>
          </a:p>
          <a:p>
            <a:pPr lvl="1"/>
            <a:r>
              <a:rPr lang="nl-NL" dirty="0" smtClean="0"/>
              <a:t>Ongevalskosten</a:t>
            </a:r>
          </a:p>
          <a:p>
            <a:pPr lvl="1"/>
            <a:r>
              <a:rPr lang="nl-NL" dirty="0" smtClean="0"/>
              <a:t>Kosten van luchtvervuiling</a:t>
            </a:r>
          </a:p>
          <a:p>
            <a:pPr lvl="1"/>
            <a:r>
              <a:rPr lang="nl-NL" dirty="0" smtClean="0"/>
              <a:t>Klimaatkosten</a:t>
            </a:r>
          </a:p>
          <a:p>
            <a:pPr lvl="1"/>
            <a:r>
              <a:rPr lang="nl-NL" dirty="0" smtClean="0"/>
              <a:t>Geluidkosten</a:t>
            </a:r>
          </a:p>
          <a:p>
            <a:pPr lvl="1"/>
            <a:r>
              <a:rPr lang="nl-NL" dirty="0" smtClean="0"/>
              <a:t>Congestiekosten</a:t>
            </a:r>
          </a:p>
          <a:p>
            <a:pPr lvl="1"/>
            <a:r>
              <a:rPr lang="nl-NL" dirty="0" smtClean="0"/>
              <a:t>Kosten van Well-</a:t>
            </a:r>
            <a:r>
              <a:rPr lang="nl-NL" dirty="0" err="1" smtClean="0"/>
              <a:t>to</a:t>
            </a:r>
            <a:r>
              <a:rPr lang="nl-NL" dirty="0" smtClean="0"/>
              <a:t>-Tank (WTT) emissies</a:t>
            </a:r>
          </a:p>
          <a:p>
            <a:r>
              <a:rPr lang="nl-NL" b="1" dirty="0" smtClean="0"/>
              <a:t>Infrastructuurkosten</a:t>
            </a:r>
          </a:p>
          <a:p>
            <a:pPr lvl="1"/>
            <a:r>
              <a:rPr lang="nl-NL" dirty="0" smtClean="0"/>
              <a:t>Variabele onderhouds- en vernieuwingskosten</a:t>
            </a:r>
            <a:endParaRPr lang="en-GB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nl-NL" b="1" dirty="0" smtClean="0"/>
              <a:t>Belastingen en heffingen</a:t>
            </a:r>
          </a:p>
          <a:p>
            <a:pPr lvl="1"/>
            <a:r>
              <a:rPr lang="nl-NL" dirty="0" smtClean="0"/>
              <a:t>Brandstofaccijnzen</a:t>
            </a:r>
          </a:p>
          <a:p>
            <a:pPr lvl="1"/>
            <a:r>
              <a:rPr lang="nl-NL" dirty="0" smtClean="0"/>
              <a:t>Infrastructuurheffingen </a:t>
            </a:r>
          </a:p>
          <a:p>
            <a:pPr lvl="2"/>
            <a:r>
              <a:rPr lang="nl-NL" dirty="0" smtClean="0"/>
              <a:t>Eurovignet</a:t>
            </a:r>
          </a:p>
          <a:p>
            <a:pPr lvl="2"/>
            <a:r>
              <a:rPr lang="nl-NL" dirty="0" smtClean="0"/>
              <a:t>Gebruikersvergoeding spoor</a:t>
            </a:r>
          </a:p>
          <a:p>
            <a:pPr lvl="2"/>
            <a:r>
              <a:rPr lang="nl-NL" dirty="0" smtClean="0"/>
              <a:t>Luchthavengelden</a:t>
            </a:r>
          </a:p>
          <a:p>
            <a:pPr lvl="2"/>
            <a:r>
              <a:rPr lang="nl-NL" dirty="0" smtClean="0"/>
              <a:t>Havengelden</a:t>
            </a:r>
          </a:p>
          <a:p>
            <a:pPr lvl="1"/>
            <a:r>
              <a:rPr lang="nl-NL" dirty="0" smtClean="0"/>
              <a:t>ETS </a:t>
            </a:r>
            <a:endParaRPr lang="en-GB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Kosten en belastingen/heffingen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6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Externe kosten en variabele infrastructuurkosten personenvervoer</a:t>
            </a:r>
            <a:endParaRPr lang="en-GB" dirty="0"/>
          </a:p>
        </p:txBody>
      </p:sp>
      <p:pic>
        <p:nvPicPr>
          <p:cNvPr id="11" name="Tijdelijke aanduiding voor inhoud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565979"/>
            <a:ext cx="6912767" cy="421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7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Ratio belastingen/heffingen en kosten personenvervoer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567190"/>
            <a:ext cx="7088798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5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Externe </a:t>
            </a:r>
            <a:r>
              <a:rPr lang="nl-NL" dirty="0"/>
              <a:t>kosten en variabele infrastructuurkosten </a:t>
            </a:r>
            <a:r>
              <a:rPr lang="nl-NL" dirty="0" smtClean="0"/>
              <a:t>goederenvervoer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567190"/>
            <a:ext cx="7088798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5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Ratio belastingen/heffingen en kosten </a:t>
            </a:r>
            <a:r>
              <a:rPr lang="nl-NL" dirty="0" smtClean="0"/>
              <a:t>goederenvervoer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567190"/>
            <a:ext cx="7088798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Conclusies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Externe en infrastructuurkosten transport gedeeltelijk geïnternaliseerd.</a:t>
            </a:r>
          </a:p>
          <a:p>
            <a:pPr marL="0" indent="0">
              <a:buNone/>
            </a:pPr>
            <a:r>
              <a:rPr lang="nl-NL" dirty="0" smtClean="0"/>
              <a:t> </a:t>
            </a:r>
          </a:p>
          <a:p>
            <a:r>
              <a:rPr lang="nl-NL" dirty="0" smtClean="0"/>
              <a:t>Internalisatie luchtvaart </a:t>
            </a:r>
            <a:r>
              <a:rPr lang="nl-NL" smtClean="0"/>
              <a:t>aanmerkelijk </a:t>
            </a:r>
            <a:r>
              <a:rPr lang="nl-NL" smtClean="0"/>
              <a:t>lager </a:t>
            </a:r>
            <a:r>
              <a:rPr lang="nl-NL" dirty="0" smtClean="0"/>
              <a:t>dan bij auto en trein. 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Goederenvervoer: internalisatie laagst bij binnenvaart en hoogst bij  spoorvervoer. </a:t>
            </a:r>
          </a:p>
          <a:p>
            <a:endParaRPr lang="nl-NL" dirty="0" smtClean="0"/>
          </a:p>
          <a:p>
            <a:r>
              <a:rPr lang="nl-NL" dirty="0" smtClean="0"/>
              <a:t>Ruimte voor verdere </a:t>
            </a:r>
            <a:r>
              <a:rPr lang="nl-NL" dirty="0" err="1" smtClean="0"/>
              <a:t>internalisatiemaatregelen</a:t>
            </a:r>
            <a:r>
              <a:rPr lang="nl-NL" dirty="0" smtClean="0"/>
              <a:t>: </a:t>
            </a:r>
          </a:p>
          <a:p>
            <a:pPr lvl="1"/>
            <a:r>
              <a:rPr lang="nl-NL" dirty="0" smtClean="0"/>
              <a:t>Wegverkeer: gedifferentieerde kilometerheffing</a:t>
            </a:r>
          </a:p>
          <a:p>
            <a:pPr lvl="1"/>
            <a:r>
              <a:rPr lang="nl-NL" dirty="0" smtClean="0"/>
              <a:t>Spoorvervoer: geluidsdifferentiatie van gebruikersvergoeding</a:t>
            </a:r>
          </a:p>
          <a:p>
            <a:pPr lvl="1"/>
            <a:r>
              <a:rPr lang="nl-NL" dirty="0" smtClean="0"/>
              <a:t>Binnenvaart: vaarwegheffing of verhoging havengelden </a:t>
            </a:r>
          </a:p>
          <a:p>
            <a:pPr lvl="1"/>
            <a:r>
              <a:rPr lang="nl-NL" dirty="0" smtClean="0"/>
              <a:t>Luchtvaart: kerosinebelasting (bijv. in bilaterale samenwerking).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6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sz="3600" dirty="0" smtClean="0"/>
          </a:p>
          <a:p>
            <a:pPr marL="0" indent="0" algn="ctr">
              <a:buNone/>
            </a:pPr>
            <a:r>
              <a:rPr lang="nl-NL" sz="3600" dirty="0" smtClean="0"/>
              <a:t>Bedankt voor uw aandacht!</a:t>
            </a:r>
          </a:p>
          <a:p>
            <a:pPr marL="0" indent="0" algn="ctr">
              <a:buNone/>
            </a:pPr>
            <a:endParaRPr lang="nl-NL" dirty="0" smtClean="0"/>
          </a:p>
          <a:p>
            <a:pPr marL="0" indent="0" algn="ctr">
              <a:buNone/>
            </a:pPr>
            <a:r>
              <a:rPr lang="nl-NL" dirty="0" smtClean="0"/>
              <a:t>Arno Schroten – </a:t>
            </a:r>
            <a:r>
              <a:rPr lang="nl-NL" dirty="0" smtClean="0">
                <a:hlinkClick r:id="rId2"/>
              </a:rPr>
              <a:t>schroten@ce.nl</a:t>
            </a:r>
            <a:endParaRPr lang="nl-NL" dirty="0" smtClean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0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isstijl">
  <a:themeElements>
    <a:clrScheme name="Kleuren CE Delf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DD8"/>
      </a:accent1>
      <a:accent2>
        <a:srgbClr val="8DD3FF"/>
      </a:accent2>
      <a:accent3>
        <a:srgbClr val="FFDB00"/>
      </a:accent3>
      <a:accent4>
        <a:srgbClr val="009133"/>
      </a:accent4>
      <a:accent5>
        <a:srgbClr val="70C82F"/>
      </a:accent5>
      <a:accent6>
        <a:srgbClr val="344893"/>
      </a:accent6>
      <a:hlink>
        <a:srgbClr val="009DD8"/>
      </a:hlink>
      <a:folHlink>
        <a:srgbClr val="009DD8"/>
      </a:folHlink>
    </a:clrScheme>
    <a:fontScheme name="Lettertypen CE Delf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6350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  <a:custClrLst>
    <a:custClr name="Kleur 1">
      <a:srgbClr val="009DD8"/>
    </a:custClr>
    <a:custClr name="Kleur 2">
      <a:srgbClr val="8DD3FF"/>
    </a:custClr>
    <a:custClr name="Kleur 3">
      <a:srgbClr val="FFDB00"/>
    </a:custClr>
    <a:custClr name="Kleur 4">
      <a:srgbClr val="009133"/>
    </a:custClr>
    <a:custClr name="Kleur 5">
      <a:srgbClr val="70C82F"/>
    </a:custClr>
    <a:custClr name="Kleur 6">
      <a:srgbClr val="34489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asterlijnen">
      <a:srgbClr val="D9D9D9"/>
    </a:custClr>
    <a:custClr name="Tekstvlakken">
      <a:srgbClr val="B9E4FF"/>
    </a:custClr>
    <a:custClr name="Pijlen">
      <a:srgbClr val="A6A6A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teunkleur 1">
      <a:srgbClr val="F79646"/>
    </a:custClr>
    <a:custClr name="Steunkleur 2">
      <a:srgbClr val="FF0000"/>
    </a:custClr>
    <a:custClr name="Steunkleur 3">
      <a:srgbClr val="009C9E"/>
    </a:custClr>
    <a:custClr name="Steunkleur 4">
      <a:srgbClr val="41C4B3"/>
    </a:custClr>
    <a:custClr name="Steunkleur 5">
      <a:srgbClr val="902B8F"/>
    </a:custClr>
    <a:custClr name="Steunkleur 6">
      <a:srgbClr val="B55CAA"/>
    </a:custClr>
    <a:custClr name="Steunkleur 7">
      <a:srgbClr val="F27221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Presentatie CE Delft" id="{693FF8B3-2AF1-4FD4-A885-B78F3C216376}" vid="{B3212D09-253A-47FC-809C-AE23AD37E494}"/>
    </a:ext>
  </a:extLst>
</a:theme>
</file>

<file path=ppt/theme/theme2.xml><?xml version="1.0" encoding="utf-8"?>
<a:theme xmlns:a="http://schemas.openxmlformats.org/drawingml/2006/main" name="Office-thema">
  <a:themeElements>
    <a:clrScheme name="Notes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DD8"/>
      </a:accent1>
      <a:accent2>
        <a:srgbClr val="8DD3FF"/>
      </a:accent2>
      <a:accent3>
        <a:srgbClr val="FFDB00"/>
      </a:accent3>
      <a:accent4>
        <a:srgbClr val="009133"/>
      </a:accent4>
      <a:accent5>
        <a:srgbClr val="70C82F"/>
      </a:accent5>
      <a:accent6>
        <a:srgbClr val="344893"/>
      </a:accent6>
      <a:hlink>
        <a:srgbClr val="009DD8"/>
      </a:hlink>
      <a:folHlink>
        <a:srgbClr val="009DD8"/>
      </a:folHlink>
    </a:clrScheme>
    <a:fontScheme name="Notes fonts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Handout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DD8"/>
      </a:accent1>
      <a:accent2>
        <a:srgbClr val="8DD3FF"/>
      </a:accent2>
      <a:accent3>
        <a:srgbClr val="FFDB00"/>
      </a:accent3>
      <a:accent4>
        <a:srgbClr val="009133"/>
      </a:accent4>
      <a:accent5>
        <a:srgbClr val="70C82F"/>
      </a:accent5>
      <a:accent6>
        <a:srgbClr val="344893"/>
      </a:accent6>
      <a:hlink>
        <a:srgbClr val="009DD8"/>
      </a:hlink>
      <a:folHlink>
        <a:srgbClr val="009DD8"/>
      </a:folHlink>
    </a:clrScheme>
    <a:fontScheme name="Handout fonts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179</ap:Words>
  <ap:PresentationFormat>Diavoorstelling (4:3)</ap:PresentationFormat>
  <ap:Paragraphs>52</ap:Paragraphs>
  <ap:Slides>9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ap:HeadingPairs>
  <ap:TitlesOfParts>
    <vt:vector baseType="lpstr" size="14">
      <vt:lpstr>Arial</vt:lpstr>
      <vt:lpstr>Calibri</vt:lpstr>
      <vt:lpstr>Trebuchet MS</vt:lpstr>
      <vt:lpstr>Wingdings</vt:lpstr>
      <vt:lpstr>Huisstijl</vt:lpstr>
      <vt:lpstr>Externe en infrastructuurkosten van verkeer</vt:lpstr>
      <vt:lpstr>Inleiding</vt:lpstr>
      <vt:lpstr>Kosten en belastingen/heffingen</vt:lpstr>
      <vt:lpstr>Externe kosten en variabele infrastructuurkosten personenvervoer</vt:lpstr>
      <vt:lpstr>Ratio belastingen/heffingen en kosten personenvervoer</vt:lpstr>
      <vt:lpstr>Externe kosten en variabele infrastructuurkosten goederenvervoer</vt:lpstr>
      <vt:lpstr>Ratio belastingen/heffingen en kosten goederenvervoer</vt:lpstr>
      <vt:lpstr>Conclusies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subject/>
  <dc:creator/>
  <keywords/>
  <dc:description/>
  <lastModifiedBy/>
  <revision/>
  <dcterms:created xsi:type="dcterms:W3CDTF">2019-11-12T12:25:25.0000000Z</dcterms:created>
  <dcterms:modified xsi:type="dcterms:W3CDTF">2019-11-13T06:43:33.0000000Z</dcterms:modified>
  <category>------------------------</category>
  <version/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0x01010006443E266E23ED4B92EC0D761E005BB9</vt:lpwstr>
  </property>
</Properties>
</file>