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6"/>
  </p:notesMasterIdLst>
  <p:sldIdLst>
    <p:sldId id="256" r:id="rId5"/>
  </p:sldIdLst>
  <p:sldSz cx="30275213" cy="4280376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34F5C80-F9BF-936E-15B0-0BFBE1C98E44}" v="330" dt="2026-06-17T08:12:42.619"/>
    <p1510:client id="{B97D3E80-DA32-4A15-9D64-2524DD985F3B}" v="910" dt="2026-06-16T07:29:10.235"/>
    <p1510:client id="{FE228FC2-9595-4B89-B61B-689326A523FA}" v="1" dt="2026-06-15T12:15:04.52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&#65279;<?xml version="1.0" encoding="utf-8"?><Relationships xmlns="http://schemas.openxmlformats.org/package/2006/relationships"><Relationship Type="http://schemas.openxmlformats.org/officeDocument/2006/relationships/viewProps" Target="viewProps.xml" Id="rId8" /><Relationship Type="http://schemas.openxmlformats.org/officeDocument/2006/relationships/presProps" Target="presProps.xml" Id="rId7" /><Relationship Type="http://schemas.microsoft.com/office/2015/10/relationships/revisionInfo" Target="revisionInfo.xml" Id="rId12" /><Relationship Type="http://schemas.openxmlformats.org/officeDocument/2006/relationships/notesMaster" Target="notesMasters/notesMaster1.xml" Id="rId6" /><Relationship Type="http://schemas.microsoft.com/office/2016/11/relationships/changesInfo" Target="changesInfos/changesInfo1.xml" Id="rId11" /><Relationship Type="http://schemas.openxmlformats.org/officeDocument/2006/relationships/slide" Target="slides/slide1.xml" Id="rId5" /><Relationship Type="http://schemas.openxmlformats.org/officeDocument/2006/relationships/tableStyles" Target="tableStyles.xml" Id="rId10" /><Relationship Type="http://schemas.openxmlformats.org/officeDocument/2006/relationships/slideMaster" Target="slideMasters/slideMaster1.xml" Id="rId4" /><Relationship Type="http://schemas.openxmlformats.org/officeDocument/2006/relationships/theme" Target="theme/theme1.xml" Id="rId9" /></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overs, Margit" userId="S::margit.govers@wur.nl::03c9f539-ac38-42c8-b17a-c9633fd80c28" providerId="AD" clId="Web-{434F5C80-F9BF-936E-15B0-0BFBE1C98E44}"/>
    <pc:docChg chg="modSld">
      <pc:chgData name="Govers, Margit" userId="S::margit.govers@wur.nl::03c9f539-ac38-42c8-b17a-c9633fd80c28" providerId="AD" clId="Web-{434F5C80-F9BF-936E-15B0-0BFBE1C98E44}" dt="2026-06-17T08:12:42.619" v="184" actId="20577"/>
      <pc:docMkLst>
        <pc:docMk/>
      </pc:docMkLst>
      <pc:sldChg chg="modSp">
        <pc:chgData name="Govers, Margit" userId="S::margit.govers@wur.nl::03c9f539-ac38-42c8-b17a-c9633fd80c28" providerId="AD" clId="Web-{434F5C80-F9BF-936E-15B0-0BFBE1C98E44}" dt="2026-06-17T08:12:42.619" v="184" actId="20577"/>
        <pc:sldMkLst>
          <pc:docMk/>
          <pc:sldMk cId="956155244" sldId="256"/>
        </pc:sldMkLst>
        <pc:spChg chg="mod">
          <ac:chgData name="Govers, Margit" userId="S::margit.govers@wur.nl::03c9f539-ac38-42c8-b17a-c9633fd80c28" providerId="AD" clId="Web-{434F5C80-F9BF-936E-15B0-0BFBE1C98E44}" dt="2026-06-17T07:47:33.114" v="9" actId="20577"/>
          <ac:spMkLst>
            <pc:docMk/>
            <pc:sldMk cId="956155244" sldId="256"/>
            <ac:spMk id="4" creationId="{390A0A75-3D06-703D-03DC-97B07832E1BF}"/>
          </ac:spMkLst>
        </pc:spChg>
        <pc:spChg chg="mod">
          <ac:chgData name="Govers, Margit" userId="S::margit.govers@wur.nl::03c9f539-ac38-42c8-b17a-c9633fd80c28" providerId="AD" clId="Web-{434F5C80-F9BF-936E-15B0-0BFBE1C98E44}" dt="2026-06-17T07:47:40.568" v="10" actId="20577"/>
          <ac:spMkLst>
            <pc:docMk/>
            <pc:sldMk cId="956155244" sldId="256"/>
            <ac:spMk id="5" creationId="{4894C3EA-2302-2DFA-5971-D6F8C8E9BDE8}"/>
          </ac:spMkLst>
        </pc:spChg>
        <pc:spChg chg="mod">
          <ac:chgData name="Govers, Margit" userId="S::margit.govers@wur.nl::03c9f539-ac38-42c8-b17a-c9633fd80c28" providerId="AD" clId="Web-{434F5C80-F9BF-936E-15B0-0BFBE1C98E44}" dt="2026-06-17T08:12:42.619" v="184" actId="20577"/>
          <ac:spMkLst>
            <pc:docMk/>
            <pc:sldMk cId="956155244" sldId="256"/>
            <ac:spMk id="7" creationId="{4A3423FC-BC93-F2DC-C36B-D6CBC8492E10}"/>
          </ac:spMkLst>
        </pc:spChg>
        <pc:spChg chg="mod">
          <ac:chgData name="Govers, Margit" userId="S::margit.govers@wur.nl::03c9f539-ac38-42c8-b17a-c9633fd80c28" providerId="AD" clId="Web-{434F5C80-F9BF-936E-15B0-0BFBE1C98E44}" dt="2026-06-17T07:50:20.667" v="12" actId="20577"/>
          <ac:spMkLst>
            <pc:docMk/>
            <pc:sldMk cId="956155244" sldId="256"/>
            <ac:spMk id="8" creationId="{4B3D86D3-8AE7-A11F-3D9F-D09EF2D5E0AE}"/>
          </ac:spMkLst>
        </pc:spChg>
        <pc:spChg chg="mod">
          <ac:chgData name="Govers, Margit" userId="S::margit.govers@wur.nl::03c9f539-ac38-42c8-b17a-c9633fd80c28" providerId="AD" clId="Web-{434F5C80-F9BF-936E-15B0-0BFBE1C98E44}" dt="2026-06-17T07:52:19.312" v="24" actId="20577"/>
          <ac:spMkLst>
            <pc:docMk/>
            <pc:sldMk cId="956155244" sldId="256"/>
            <ac:spMk id="9" creationId="{02CBE85C-CE3B-1DBB-2A55-74E37CC7419E}"/>
          </ac:spMkLst>
        </pc:spChg>
        <pc:spChg chg="mod">
          <ac:chgData name="Govers, Margit" userId="S::margit.govers@wur.nl::03c9f539-ac38-42c8-b17a-c9633fd80c28" providerId="AD" clId="Web-{434F5C80-F9BF-936E-15B0-0BFBE1C98E44}" dt="2026-06-17T08:04:18.821" v="161" actId="20577"/>
          <ac:spMkLst>
            <pc:docMk/>
            <pc:sldMk cId="956155244" sldId="256"/>
            <ac:spMk id="14" creationId="{E701A727-6B10-D6E7-8629-200D0C87F1F9}"/>
          </ac:spMkLst>
        </pc:spChg>
        <pc:spChg chg="mod">
          <ac:chgData name="Govers, Margit" userId="S::margit.govers@wur.nl::03c9f539-ac38-42c8-b17a-c9633fd80c28" providerId="AD" clId="Web-{434F5C80-F9BF-936E-15B0-0BFBE1C98E44}" dt="2026-06-17T07:53:12.798" v="28" actId="14100"/>
          <ac:spMkLst>
            <pc:docMk/>
            <pc:sldMk cId="956155244" sldId="256"/>
            <ac:spMk id="22" creationId="{E1CA14F6-86D1-5503-73EA-90A896EDB54F}"/>
          </ac:spMkLst>
        </pc:spChg>
      </pc:sldChg>
    </pc:docChg>
  </pc:docChgLst>
  <pc:docChgLst>
    <pc:chgData name="Hamelink, Carolien" userId="S::carolien.hamelink@wur.nl::8e379fe8-33d1-4d18-8667-ddf86f37ede3" providerId="AD" clId="Web-{B97D3E80-DA32-4A15-9D64-2524DD985F3B}"/>
    <pc:docChg chg="addSld delSld modSld">
      <pc:chgData name="Hamelink, Carolien" userId="S::carolien.hamelink@wur.nl::8e379fe8-33d1-4d18-8667-ddf86f37ede3" providerId="AD" clId="Web-{B97D3E80-DA32-4A15-9D64-2524DD985F3B}" dt="2026-06-16T07:29:10.235" v="555" actId="20577"/>
      <pc:docMkLst>
        <pc:docMk/>
      </pc:docMkLst>
      <pc:sldChg chg="modSp">
        <pc:chgData name="Hamelink, Carolien" userId="S::carolien.hamelink@wur.nl::8e379fe8-33d1-4d18-8667-ddf86f37ede3" providerId="AD" clId="Web-{B97D3E80-DA32-4A15-9D64-2524DD985F3B}" dt="2026-06-16T07:29:10.235" v="555" actId="20577"/>
        <pc:sldMkLst>
          <pc:docMk/>
          <pc:sldMk cId="956155244" sldId="256"/>
        </pc:sldMkLst>
        <pc:spChg chg="mod">
          <ac:chgData name="Hamelink, Carolien" userId="S::carolien.hamelink@wur.nl::8e379fe8-33d1-4d18-8667-ddf86f37ede3" providerId="AD" clId="Web-{B97D3E80-DA32-4A15-9D64-2524DD985F3B}" dt="2026-06-16T07:25:59.055" v="466" actId="1076"/>
          <ac:spMkLst>
            <pc:docMk/>
            <pc:sldMk cId="956155244" sldId="256"/>
            <ac:spMk id="4" creationId="{390A0A75-3D06-703D-03DC-97B07832E1BF}"/>
          </ac:spMkLst>
        </pc:spChg>
        <pc:spChg chg="mod">
          <ac:chgData name="Hamelink, Carolien" userId="S::carolien.hamelink@wur.nl::8e379fe8-33d1-4d18-8667-ddf86f37ede3" providerId="AD" clId="Web-{B97D3E80-DA32-4A15-9D64-2524DD985F3B}" dt="2026-06-16T07:28:52.499" v="552" actId="20577"/>
          <ac:spMkLst>
            <pc:docMk/>
            <pc:sldMk cId="956155244" sldId="256"/>
            <ac:spMk id="5" creationId="{4894C3EA-2302-2DFA-5971-D6F8C8E9BDE8}"/>
          </ac:spMkLst>
        </pc:spChg>
        <pc:spChg chg="ord">
          <ac:chgData name="Hamelink, Carolien" userId="S::carolien.hamelink@wur.nl::8e379fe8-33d1-4d18-8667-ddf86f37ede3" providerId="AD" clId="Web-{B97D3E80-DA32-4A15-9D64-2524DD985F3B}" dt="2026-06-16T07:25:44.867" v="441"/>
          <ac:spMkLst>
            <pc:docMk/>
            <pc:sldMk cId="956155244" sldId="256"/>
            <ac:spMk id="6" creationId="{841A9692-0FE7-BA75-EDED-F0B1F32E42AA}"/>
          </ac:spMkLst>
        </pc:spChg>
        <pc:spChg chg="ord">
          <ac:chgData name="Hamelink, Carolien" userId="S::carolien.hamelink@wur.nl::8e379fe8-33d1-4d18-8667-ddf86f37ede3" providerId="AD" clId="Web-{B97D3E80-DA32-4A15-9D64-2524DD985F3B}" dt="2026-06-16T07:25:45.008" v="445"/>
          <ac:spMkLst>
            <pc:docMk/>
            <pc:sldMk cId="956155244" sldId="256"/>
            <ac:spMk id="7" creationId="{4A3423FC-BC93-F2DC-C36B-D6CBC8492E10}"/>
          </ac:spMkLst>
        </pc:spChg>
        <pc:spChg chg="mod">
          <ac:chgData name="Hamelink, Carolien" userId="S::carolien.hamelink@wur.nl::8e379fe8-33d1-4d18-8667-ddf86f37ede3" providerId="AD" clId="Web-{B97D3E80-DA32-4A15-9D64-2524DD985F3B}" dt="2026-06-16T07:25:59.133" v="468" actId="1076"/>
          <ac:spMkLst>
            <pc:docMk/>
            <pc:sldMk cId="956155244" sldId="256"/>
            <ac:spMk id="8" creationId="{4B3D86D3-8AE7-A11F-3D9F-D09EF2D5E0AE}"/>
          </ac:spMkLst>
        </pc:spChg>
        <pc:spChg chg="mod">
          <ac:chgData name="Hamelink, Carolien" userId="S::carolien.hamelink@wur.nl::8e379fe8-33d1-4d18-8667-ddf86f37ede3" providerId="AD" clId="Web-{B97D3E80-DA32-4A15-9D64-2524DD985F3B}" dt="2026-06-16T07:25:59.165" v="469" actId="1076"/>
          <ac:spMkLst>
            <pc:docMk/>
            <pc:sldMk cId="956155244" sldId="256"/>
            <ac:spMk id="9" creationId="{02CBE85C-CE3B-1DBB-2A55-74E37CC7419E}"/>
          </ac:spMkLst>
        </pc:spChg>
        <pc:spChg chg="mod ord">
          <ac:chgData name="Hamelink, Carolien" userId="S::carolien.hamelink@wur.nl::8e379fe8-33d1-4d18-8667-ddf86f37ede3" providerId="AD" clId="Web-{B97D3E80-DA32-4A15-9D64-2524DD985F3B}" dt="2026-06-16T07:25:58.883" v="462" actId="1076"/>
          <ac:spMkLst>
            <pc:docMk/>
            <pc:sldMk cId="956155244" sldId="256"/>
            <ac:spMk id="13" creationId="{72BCDA2D-7B3B-6997-ECA2-FCCA9309A393}"/>
          </ac:spMkLst>
        </pc:spChg>
        <pc:spChg chg="mod ord">
          <ac:chgData name="Hamelink, Carolien" userId="S::carolien.hamelink@wur.nl::8e379fe8-33d1-4d18-8667-ddf86f37ede3" providerId="AD" clId="Web-{B97D3E80-DA32-4A15-9D64-2524DD985F3B}" dt="2026-06-16T07:25:58.915" v="463" actId="1076"/>
          <ac:spMkLst>
            <pc:docMk/>
            <pc:sldMk cId="956155244" sldId="256"/>
            <ac:spMk id="14" creationId="{E701A727-6B10-D6E7-8629-200D0C87F1F9}"/>
          </ac:spMkLst>
        </pc:spChg>
        <pc:spChg chg="mod ord">
          <ac:chgData name="Hamelink, Carolien" userId="S::carolien.hamelink@wur.nl::8e379fe8-33d1-4d18-8667-ddf86f37ede3" providerId="AD" clId="Web-{B97D3E80-DA32-4A15-9D64-2524DD985F3B}" dt="2026-06-16T07:26:12.087" v="470" actId="20577"/>
          <ac:spMkLst>
            <pc:docMk/>
            <pc:sldMk cId="956155244" sldId="256"/>
            <ac:spMk id="16" creationId="{91955D68-FCAD-A274-C13D-2216E665099D}"/>
          </ac:spMkLst>
        </pc:spChg>
        <pc:spChg chg="mod ord">
          <ac:chgData name="Hamelink, Carolien" userId="S::carolien.hamelink@wur.nl::8e379fe8-33d1-4d18-8667-ddf86f37ede3" providerId="AD" clId="Web-{B97D3E80-DA32-4A15-9D64-2524DD985F3B}" dt="2026-06-16T07:29:10.235" v="555" actId="20577"/>
          <ac:spMkLst>
            <pc:docMk/>
            <pc:sldMk cId="956155244" sldId="256"/>
            <ac:spMk id="22" creationId="{E1CA14F6-86D1-5503-73EA-90A896EDB54F}"/>
          </ac:spMkLst>
        </pc:spChg>
        <pc:cxnChg chg="ord">
          <ac:chgData name="Hamelink, Carolien" userId="S::carolien.hamelink@wur.nl::8e379fe8-33d1-4d18-8667-ddf86f37ede3" providerId="AD" clId="Web-{B97D3E80-DA32-4A15-9D64-2524DD985F3B}" dt="2026-06-16T07:25:44.524" v="433"/>
          <ac:cxnSpMkLst>
            <pc:docMk/>
            <pc:sldMk cId="956155244" sldId="256"/>
            <ac:cxnSpMk id="37" creationId="{213EF690-6FA9-76AA-3F4C-7A8A229ACA03}"/>
          </ac:cxnSpMkLst>
        </pc:cxnChg>
      </pc:sldChg>
      <pc:sldChg chg="new del">
        <pc:chgData name="Hamelink, Carolien" userId="S::carolien.hamelink@wur.nl::8e379fe8-33d1-4d18-8667-ddf86f37ede3" providerId="AD" clId="Web-{B97D3E80-DA32-4A15-9D64-2524DD985F3B}" dt="2026-06-16T07:09:48.501" v="121"/>
        <pc:sldMkLst>
          <pc:docMk/>
          <pc:sldMk cId="947837387" sldId="257"/>
        </pc:sldMkLst>
      </pc:sldChg>
    </pc:docChg>
  </pc:docChgLst>
  <pc:docChgLst>
    <pc:chgData name="Govers, Margit" userId="03c9f539-ac38-42c8-b17a-c9633fd80c28" providerId="ADAL" clId="{C1A05B3F-1D46-4CC8-A90E-804193366651}"/>
    <pc:docChg chg="undo custSel delSld modSld">
      <pc:chgData name="Govers, Margit" userId="03c9f539-ac38-42c8-b17a-c9633fd80c28" providerId="ADAL" clId="{C1A05B3F-1D46-4CC8-A90E-804193366651}" dt="2026-06-15T12:18:53.216" v="3360" actId="6549"/>
      <pc:docMkLst>
        <pc:docMk/>
      </pc:docMkLst>
      <pc:sldChg chg="addSp delSp modSp mod">
        <pc:chgData name="Govers, Margit" userId="03c9f539-ac38-42c8-b17a-c9633fd80c28" providerId="ADAL" clId="{C1A05B3F-1D46-4CC8-A90E-804193366651}" dt="2026-06-15T12:18:53.216" v="3360" actId="6549"/>
        <pc:sldMkLst>
          <pc:docMk/>
          <pc:sldMk cId="956155244" sldId="256"/>
        </pc:sldMkLst>
        <pc:spChg chg="mod">
          <ac:chgData name="Govers, Margit" userId="03c9f539-ac38-42c8-b17a-c9633fd80c28" providerId="ADAL" clId="{C1A05B3F-1D46-4CC8-A90E-804193366651}" dt="2026-06-15T12:12:03.547" v="3128" actId="14100"/>
          <ac:spMkLst>
            <pc:docMk/>
            <pc:sldMk cId="956155244" sldId="256"/>
            <ac:spMk id="4" creationId="{390A0A75-3D06-703D-03DC-97B07832E1BF}"/>
          </ac:spMkLst>
        </pc:spChg>
        <pc:spChg chg="add del mod">
          <ac:chgData name="Govers, Margit" userId="03c9f539-ac38-42c8-b17a-c9633fd80c28" providerId="ADAL" clId="{C1A05B3F-1D46-4CC8-A90E-804193366651}" dt="2026-06-15T12:11:22.233" v="3120" actId="6549"/>
          <ac:spMkLst>
            <pc:docMk/>
            <pc:sldMk cId="956155244" sldId="256"/>
            <ac:spMk id="5" creationId="{4894C3EA-2302-2DFA-5971-D6F8C8E9BDE8}"/>
          </ac:spMkLst>
        </pc:spChg>
        <pc:spChg chg="mod">
          <ac:chgData name="Govers, Margit" userId="03c9f539-ac38-42c8-b17a-c9633fd80c28" providerId="ADAL" clId="{C1A05B3F-1D46-4CC8-A90E-804193366651}" dt="2026-06-15T12:18:53.216" v="3360" actId="6549"/>
          <ac:spMkLst>
            <pc:docMk/>
            <pc:sldMk cId="956155244" sldId="256"/>
            <ac:spMk id="6" creationId="{841A9692-0FE7-BA75-EDED-F0B1F32E42AA}"/>
          </ac:spMkLst>
        </pc:spChg>
        <pc:spChg chg="mod">
          <ac:chgData name="Govers, Margit" userId="03c9f539-ac38-42c8-b17a-c9633fd80c28" providerId="ADAL" clId="{C1A05B3F-1D46-4CC8-A90E-804193366651}" dt="2026-06-15T10:58:07.276" v="443" actId="6549"/>
          <ac:spMkLst>
            <pc:docMk/>
            <pc:sldMk cId="956155244" sldId="256"/>
            <ac:spMk id="7" creationId="{4A3423FC-BC93-F2DC-C36B-D6CBC8492E10}"/>
          </ac:spMkLst>
        </pc:spChg>
        <pc:spChg chg="mod">
          <ac:chgData name="Govers, Margit" userId="03c9f539-ac38-42c8-b17a-c9633fd80c28" providerId="ADAL" clId="{C1A05B3F-1D46-4CC8-A90E-804193366651}" dt="2026-06-15T12:12:26.912" v="3132" actId="14100"/>
          <ac:spMkLst>
            <pc:docMk/>
            <pc:sldMk cId="956155244" sldId="256"/>
            <ac:spMk id="8" creationId="{4B3D86D3-8AE7-A11F-3D9F-D09EF2D5E0AE}"/>
          </ac:spMkLst>
        </pc:spChg>
        <pc:spChg chg="mod">
          <ac:chgData name="Govers, Margit" userId="03c9f539-ac38-42c8-b17a-c9633fd80c28" providerId="ADAL" clId="{C1A05B3F-1D46-4CC8-A90E-804193366651}" dt="2026-06-15T12:09:31.220" v="3077" actId="20577"/>
          <ac:spMkLst>
            <pc:docMk/>
            <pc:sldMk cId="956155244" sldId="256"/>
            <ac:spMk id="9" creationId="{02CBE85C-CE3B-1DBB-2A55-74E37CC7419E}"/>
          </ac:spMkLst>
        </pc:spChg>
        <pc:spChg chg="mod">
          <ac:chgData name="Govers, Margit" userId="03c9f539-ac38-42c8-b17a-c9633fd80c28" providerId="ADAL" clId="{C1A05B3F-1D46-4CC8-A90E-804193366651}" dt="2026-06-15T12:12:37.581" v="3134" actId="14100"/>
          <ac:spMkLst>
            <pc:docMk/>
            <pc:sldMk cId="956155244" sldId="256"/>
            <ac:spMk id="13" creationId="{72BCDA2D-7B3B-6997-ECA2-FCCA9309A393}"/>
          </ac:spMkLst>
        </pc:spChg>
        <pc:spChg chg="add del mod">
          <ac:chgData name="Govers, Margit" userId="03c9f539-ac38-42c8-b17a-c9633fd80c28" providerId="ADAL" clId="{C1A05B3F-1D46-4CC8-A90E-804193366651}" dt="2026-06-15T12:09:41.920" v="3079" actId="1076"/>
          <ac:spMkLst>
            <pc:docMk/>
            <pc:sldMk cId="956155244" sldId="256"/>
            <ac:spMk id="14" creationId="{E701A727-6B10-D6E7-8629-200D0C87F1F9}"/>
          </ac:spMkLst>
        </pc:spChg>
        <pc:spChg chg="mod">
          <ac:chgData name="Govers, Margit" userId="03c9f539-ac38-42c8-b17a-c9633fd80c28" providerId="ADAL" clId="{C1A05B3F-1D46-4CC8-A90E-804193366651}" dt="2026-06-15T12:17:41.203" v="3327" actId="6549"/>
          <ac:spMkLst>
            <pc:docMk/>
            <pc:sldMk cId="956155244" sldId="256"/>
            <ac:spMk id="16" creationId="{91955D68-FCAD-A274-C13D-2216E665099D}"/>
          </ac:spMkLst>
        </pc:spChg>
        <pc:spChg chg="mod">
          <ac:chgData name="Govers, Margit" userId="03c9f539-ac38-42c8-b17a-c9633fd80c28" providerId="ADAL" clId="{C1A05B3F-1D46-4CC8-A90E-804193366651}" dt="2026-06-15T12:12:31.506" v="3133" actId="14100"/>
          <ac:spMkLst>
            <pc:docMk/>
            <pc:sldMk cId="956155244" sldId="256"/>
            <ac:spMk id="22" creationId="{E1CA14F6-86D1-5503-73EA-90A896EDB54F}"/>
          </ac:spMkLst>
        </pc:spChg>
        <pc:spChg chg="mod">
          <ac:chgData name="Govers, Margit" userId="03c9f539-ac38-42c8-b17a-c9633fd80c28" providerId="ADAL" clId="{C1A05B3F-1D46-4CC8-A90E-804193366651}" dt="2026-06-15T11:43:17.125" v="1692" actId="20577"/>
          <ac:spMkLst>
            <pc:docMk/>
            <pc:sldMk cId="956155244" sldId="256"/>
            <ac:spMk id="38" creationId="{78121DEB-3FC5-4386-1CC1-5FD48308758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549D52-947E-41A6-A010-D51A5BE8B6DB}" type="datetimeFigureOut">
              <a:rPr lang="en-GB" smtClean="0"/>
              <a:t>17/06/2026</a:t>
            </a:fld>
            <a:endParaRPr lang="en-GB"/>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8EA594-97B2-409C-81EB-9C8993EBAEDC}" type="slidenum">
              <a:rPr lang="en-GB" smtClean="0"/>
              <a:t>‹#›</a:t>
            </a:fld>
            <a:endParaRPr lang="en-GB"/>
          </a:p>
        </p:txBody>
      </p:sp>
    </p:spTree>
    <p:extLst>
      <p:ext uri="{BB962C8B-B14F-4D97-AF65-F5344CB8AC3E}">
        <p14:creationId xmlns:p14="http://schemas.microsoft.com/office/powerpoint/2010/main" val="41944743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E98EA594-97B2-409C-81EB-9C8993EBAEDC}" type="slidenum">
              <a:rPr lang="en-GB" smtClean="0"/>
              <a:t>1</a:t>
            </a:fld>
            <a:endParaRPr lang="en-GB"/>
          </a:p>
        </p:txBody>
      </p:sp>
    </p:spTree>
    <p:extLst>
      <p:ext uri="{BB962C8B-B14F-4D97-AF65-F5344CB8AC3E}">
        <p14:creationId xmlns:p14="http://schemas.microsoft.com/office/powerpoint/2010/main" val="36990480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Goen">
    <p:spTree>
      <p:nvGrpSpPr>
        <p:cNvPr id="1" name=""/>
        <p:cNvGrpSpPr/>
        <p:nvPr/>
      </p:nvGrpSpPr>
      <p:grpSpPr>
        <a:xfrm>
          <a:off x="0" y="0"/>
          <a:ext cx="0" cy="0"/>
          <a:chOff x="0" y="0"/>
          <a:chExt cx="0" cy="0"/>
        </a:xfrm>
      </p:grpSpPr>
      <p:grpSp>
        <p:nvGrpSpPr>
          <p:cNvPr id="46" name="Group 45">
            <a:extLst>
              <a:ext uri="{FF2B5EF4-FFF2-40B4-BE49-F238E27FC236}">
                <a16:creationId xmlns:a16="http://schemas.microsoft.com/office/drawing/2014/main" id="{FE73FEB2-D55D-162A-4B03-D97B2FDBAD5A}"/>
              </a:ext>
            </a:extLst>
          </p:cNvPr>
          <p:cNvGrpSpPr/>
          <p:nvPr userDrawn="1"/>
        </p:nvGrpSpPr>
        <p:grpSpPr>
          <a:xfrm>
            <a:off x="1058863" y="1112158"/>
            <a:ext cx="28154312" cy="8712000"/>
            <a:chOff x="1078856" y="1112158"/>
            <a:chExt cx="28115546" cy="8712000"/>
          </a:xfrm>
        </p:grpSpPr>
        <p:sp>
          <p:nvSpPr>
            <p:cNvPr id="10" name="Rectangle: Rounded Corners 9">
              <a:extLst>
                <a:ext uri="{FF2B5EF4-FFF2-40B4-BE49-F238E27FC236}">
                  <a16:creationId xmlns:a16="http://schemas.microsoft.com/office/drawing/2014/main" id="{AE21A6C2-321E-2819-6D51-08A5A69F0177}"/>
                </a:ext>
              </a:extLst>
            </p:cNvPr>
            <p:cNvSpPr/>
            <p:nvPr userDrawn="1"/>
          </p:nvSpPr>
          <p:spPr>
            <a:xfrm>
              <a:off x="1078856" y="1112158"/>
              <a:ext cx="28115546" cy="8712000"/>
            </a:xfrm>
            <a:prstGeom prst="roundRect">
              <a:avLst>
                <a:gd name="adj" fmla="val 6735"/>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noProof="0"/>
                <a:t> </a:t>
              </a:r>
            </a:p>
          </p:txBody>
        </p:sp>
        <p:grpSp>
          <p:nvGrpSpPr>
            <p:cNvPr id="11" name="Groep 29">
              <a:extLst>
                <a:ext uri="{FF2B5EF4-FFF2-40B4-BE49-F238E27FC236}">
                  <a16:creationId xmlns:a16="http://schemas.microsoft.com/office/drawing/2014/main" id="{E50A8D2C-C695-FF61-EE7A-42192883BA3A}"/>
                </a:ext>
              </a:extLst>
            </p:cNvPr>
            <p:cNvGrpSpPr>
              <a:grpSpLocks noChangeAspect="1"/>
            </p:cNvGrpSpPr>
            <p:nvPr userDrawn="1"/>
          </p:nvGrpSpPr>
          <p:grpSpPr>
            <a:xfrm>
              <a:off x="1636853" y="1806739"/>
              <a:ext cx="9798749" cy="1908000"/>
              <a:chOff x="366713" y="4071938"/>
              <a:chExt cx="6432550" cy="1252538"/>
            </a:xfrm>
            <a:solidFill>
              <a:schemeClr val="bg1"/>
            </a:solidFill>
          </p:grpSpPr>
          <p:sp>
            <p:nvSpPr>
              <p:cNvPr id="12" name="Freeform 44">
                <a:extLst>
                  <a:ext uri="{FF2B5EF4-FFF2-40B4-BE49-F238E27FC236}">
                    <a16:creationId xmlns:a16="http://schemas.microsoft.com/office/drawing/2014/main" id="{A95B7303-3E94-9895-696B-8FB2ACE49704}"/>
                  </a:ext>
                </a:extLst>
              </p:cNvPr>
              <p:cNvSpPr>
                <a:spLocks noEditPoints="1"/>
              </p:cNvSpPr>
              <p:nvPr/>
            </p:nvSpPr>
            <p:spPr bwMode="auto">
              <a:xfrm>
                <a:off x="366713" y="4071938"/>
                <a:ext cx="1787525" cy="1252538"/>
              </a:xfrm>
              <a:custGeom>
                <a:avLst/>
                <a:gdLst>
                  <a:gd name="T0" fmla="*/ 6631 w 8601"/>
                  <a:gd name="T1" fmla="*/ 0 h 6024"/>
                  <a:gd name="T2" fmla="*/ 1760 w 8601"/>
                  <a:gd name="T3" fmla="*/ 3829 h 6024"/>
                  <a:gd name="T4" fmla="*/ 262 w 8601"/>
                  <a:gd name="T5" fmla="*/ 4000 h 6024"/>
                  <a:gd name="T6" fmla="*/ 232 w 8601"/>
                  <a:gd name="T7" fmla="*/ 4204 h 6024"/>
                  <a:gd name="T8" fmla="*/ 194 w 8601"/>
                  <a:gd name="T9" fmla="*/ 4322 h 6024"/>
                  <a:gd name="T10" fmla="*/ 21 w 8601"/>
                  <a:gd name="T11" fmla="*/ 4589 h 6024"/>
                  <a:gd name="T12" fmla="*/ 583 w 8601"/>
                  <a:gd name="T13" fmla="*/ 5185 h 6024"/>
                  <a:gd name="T14" fmla="*/ 722 w 8601"/>
                  <a:gd name="T15" fmla="*/ 5327 h 6024"/>
                  <a:gd name="T16" fmla="*/ 603 w 8601"/>
                  <a:gd name="T17" fmla="*/ 5463 h 6024"/>
                  <a:gd name="T18" fmla="*/ 637 w 8601"/>
                  <a:gd name="T19" fmla="*/ 5601 h 6024"/>
                  <a:gd name="T20" fmla="*/ 1110 w 8601"/>
                  <a:gd name="T21" fmla="*/ 5751 h 6024"/>
                  <a:gd name="T22" fmla="*/ 5306 w 8601"/>
                  <a:gd name="T23" fmla="*/ 5275 h 6024"/>
                  <a:gd name="T24" fmla="*/ 4037 w 8601"/>
                  <a:gd name="T25" fmla="*/ 5145 h 6024"/>
                  <a:gd name="T26" fmla="*/ 6320 w 8601"/>
                  <a:gd name="T27" fmla="*/ 5176 h 6024"/>
                  <a:gd name="T28" fmla="*/ 7032 w 8601"/>
                  <a:gd name="T29" fmla="*/ 5358 h 6024"/>
                  <a:gd name="T30" fmla="*/ 6959 w 8601"/>
                  <a:gd name="T31" fmla="*/ 5422 h 6024"/>
                  <a:gd name="T32" fmla="*/ 4648 w 8601"/>
                  <a:gd name="T33" fmla="*/ 5548 h 6024"/>
                  <a:gd name="T34" fmla="*/ 7653 w 8601"/>
                  <a:gd name="T35" fmla="*/ 5965 h 6024"/>
                  <a:gd name="T36" fmla="*/ 7938 w 8601"/>
                  <a:gd name="T37" fmla="*/ 5623 h 6024"/>
                  <a:gd name="T38" fmla="*/ 8102 w 8601"/>
                  <a:gd name="T39" fmla="*/ 5531 h 6024"/>
                  <a:gd name="T40" fmla="*/ 8361 w 8601"/>
                  <a:gd name="T41" fmla="*/ 5413 h 6024"/>
                  <a:gd name="T42" fmla="*/ 8330 w 8601"/>
                  <a:gd name="T43" fmla="*/ 5064 h 6024"/>
                  <a:gd name="T44" fmla="*/ 8187 w 8601"/>
                  <a:gd name="T45" fmla="*/ 4879 h 6024"/>
                  <a:gd name="T46" fmla="*/ 8422 w 8601"/>
                  <a:gd name="T47" fmla="*/ 4614 h 6024"/>
                  <a:gd name="T48" fmla="*/ 8301 w 8601"/>
                  <a:gd name="T49" fmla="*/ 4078 h 6024"/>
                  <a:gd name="T50" fmla="*/ 6631 w 8601"/>
                  <a:gd name="T51" fmla="*/ 3832 h 6024"/>
                  <a:gd name="T52" fmla="*/ 3495 w 8601"/>
                  <a:gd name="T53" fmla="*/ 1751 h 6024"/>
                  <a:gd name="T54" fmla="*/ 4896 w 8601"/>
                  <a:gd name="T55" fmla="*/ 3783 h 6024"/>
                  <a:gd name="T56" fmla="*/ 5081 w 8601"/>
                  <a:gd name="T57" fmla="*/ 4251 h 6024"/>
                  <a:gd name="T58" fmla="*/ 3310 w 8601"/>
                  <a:gd name="T59" fmla="*/ 1565 h 6024"/>
                  <a:gd name="T60" fmla="*/ 2135 w 8601"/>
                  <a:gd name="T61" fmla="*/ 4251 h 6024"/>
                  <a:gd name="T62" fmla="*/ 1945 w 8601"/>
                  <a:gd name="T63" fmla="*/ 187 h 6024"/>
                  <a:gd name="T64" fmla="*/ 6446 w 8601"/>
                  <a:gd name="T65" fmla="*/ 4251 h 60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8601" h="6024">
                    <a:moveTo>
                      <a:pt x="6631" y="3832"/>
                    </a:moveTo>
                    <a:cubicBezTo>
                      <a:pt x="6631" y="0"/>
                      <a:pt x="6631" y="0"/>
                      <a:pt x="6631" y="0"/>
                    </a:cubicBezTo>
                    <a:cubicBezTo>
                      <a:pt x="1760" y="0"/>
                      <a:pt x="1760" y="0"/>
                      <a:pt x="1760" y="0"/>
                    </a:cubicBezTo>
                    <a:cubicBezTo>
                      <a:pt x="1760" y="3829"/>
                      <a:pt x="1760" y="3829"/>
                      <a:pt x="1760" y="3829"/>
                    </a:cubicBezTo>
                    <a:cubicBezTo>
                      <a:pt x="1557" y="3845"/>
                      <a:pt x="1557" y="3845"/>
                      <a:pt x="1557" y="3845"/>
                    </a:cubicBezTo>
                    <a:cubicBezTo>
                      <a:pt x="775" y="3899"/>
                      <a:pt x="262" y="4000"/>
                      <a:pt x="262" y="4000"/>
                    </a:cubicBezTo>
                    <a:cubicBezTo>
                      <a:pt x="262" y="4000"/>
                      <a:pt x="174" y="4073"/>
                      <a:pt x="163" y="4080"/>
                    </a:cubicBezTo>
                    <a:cubicBezTo>
                      <a:pt x="64" y="4147"/>
                      <a:pt x="165" y="4171"/>
                      <a:pt x="232" y="4204"/>
                    </a:cubicBezTo>
                    <a:cubicBezTo>
                      <a:pt x="258" y="4217"/>
                      <a:pt x="260" y="4224"/>
                      <a:pt x="250" y="4251"/>
                    </a:cubicBezTo>
                    <a:cubicBezTo>
                      <a:pt x="243" y="4273"/>
                      <a:pt x="182" y="4285"/>
                      <a:pt x="194" y="4322"/>
                    </a:cubicBezTo>
                    <a:cubicBezTo>
                      <a:pt x="218" y="4398"/>
                      <a:pt x="329" y="4325"/>
                      <a:pt x="322" y="4426"/>
                    </a:cubicBezTo>
                    <a:cubicBezTo>
                      <a:pt x="314" y="4545"/>
                      <a:pt x="48" y="4478"/>
                      <a:pt x="21" y="4589"/>
                    </a:cubicBezTo>
                    <a:cubicBezTo>
                      <a:pt x="0" y="4676"/>
                      <a:pt x="119" y="4596"/>
                      <a:pt x="118" y="4764"/>
                    </a:cubicBezTo>
                    <a:cubicBezTo>
                      <a:pt x="116" y="4932"/>
                      <a:pt x="239" y="5099"/>
                      <a:pt x="583" y="5185"/>
                    </a:cubicBezTo>
                    <a:cubicBezTo>
                      <a:pt x="665" y="5205"/>
                      <a:pt x="1048" y="5198"/>
                      <a:pt x="851" y="5312"/>
                    </a:cubicBezTo>
                    <a:cubicBezTo>
                      <a:pt x="827" y="5326"/>
                      <a:pt x="748" y="5324"/>
                      <a:pt x="722" y="5327"/>
                    </a:cubicBezTo>
                    <a:cubicBezTo>
                      <a:pt x="684" y="5330"/>
                      <a:pt x="597" y="5326"/>
                      <a:pt x="573" y="5361"/>
                    </a:cubicBezTo>
                    <a:cubicBezTo>
                      <a:pt x="536" y="5415"/>
                      <a:pt x="615" y="5413"/>
                      <a:pt x="603" y="5463"/>
                    </a:cubicBezTo>
                    <a:cubicBezTo>
                      <a:pt x="558" y="5469"/>
                      <a:pt x="462" y="5467"/>
                      <a:pt x="504" y="5543"/>
                    </a:cubicBezTo>
                    <a:cubicBezTo>
                      <a:pt x="526" y="5582"/>
                      <a:pt x="596" y="5603"/>
                      <a:pt x="637" y="5601"/>
                    </a:cubicBezTo>
                    <a:cubicBezTo>
                      <a:pt x="851" y="5589"/>
                      <a:pt x="821" y="5608"/>
                      <a:pt x="888" y="5616"/>
                    </a:cubicBezTo>
                    <a:cubicBezTo>
                      <a:pt x="768" y="5639"/>
                      <a:pt x="660" y="5763"/>
                      <a:pt x="1110" y="5751"/>
                    </a:cubicBezTo>
                    <a:cubicBezTo>
                      <a:pt x="1120" y="5819"/>
                      <a:pt x="1242" y="5812"/>
                      <a:pt x="1283" y="5803"/>
                    </a:cubicBezTo>
                    <a:cubicBezTo>
                      <a:pt x="4086" y="5182"/>
                      <a:pt x="5298" y="5447"/>
                      <a:pt x="5306" y="5275"/>
                    </a:cubicBezTo>
                    <a:cubicBezTo>
                      <a:pt x="5267" y="5190"/>
                      <a:pt x="4872" y="5199"/>
                      <a:pt x="4807" y="5196"/>
                    </a:cubicBezTo>
                    <a:cubicBezTo>
                      <a:pt x="4550" y="5184"/>
                      <a:pt x="4005" y="5211"/>
                      <a:pt x="4037" y="5145"/>
                    </a:cubicBezTo>
                    <a:cubicBezTo>
                      <a:pt x="4051" y="4992"/>
                      <a:pt x="6892" y="5030"/>
                      <a:pt x="6559" y="5125"/>
                    </a:cubicBezTo>
                    <a:cubicBezTo>
                      <a:pt x="6544" y="5130"/>
                      <a:pt x="6345" y="5163"/>
                      <a:pt x="6320" y="5176"/>
                    </a:cubicBezTo>
                    <a:cubicBezTo>
                      <a:pt x="6165" y="5258"/>
                      <a:pt x="6755" y="5275"/>
                      <a:pt x="6817" y="5280"/>
                    </a:cubicBezTo>
                    <a:cubicBezTo>
                      <a:pt x="6887" y="5287"/>
                      <a:pt x="7064" y="5281"/>
                      <a:pt x="7032" y="5358"/>
                    </a:cubicBezTo>
                    <a:cubicBezTo>
                      <a:pt x="7022" y="5381"/>
                      <a:pt x="6811" y="5355"/>
                      <a:pt x="6820" y="5389"/>
                    </a:cubicBezTo>
                    <a:cubicBezTo>
                      <a:pt x="6827" y="5417"/>
                      <a:pt x="6946" y="5402"/>
                      <a:pt x="6959" y="5422"/>
                    </a:cubicBezTo>
                    <a:cubicBezTo>
                      <a:pt x="7044" y="5556"/>
                      <a:pt x="5914" y="5489"/>
                      <a:pt x="5329" y="5502"/>
                    </a:cubicBezTo>
                    <a:cubicBezTo>
                      <a:pt x="5158" y="5506"/>
                      <a:pt x="4823" y="5524"/>
                      <a:pt x="4648" y="5548"/>
                    </a:cubicBezTo>
                    <a:cubicBezTo>
                      <a:pt x="4352" y="5588"/>
                      <a:pt x="4604" y="5657"/>
                      <a:pt x="5064" y="5700"/>
                    </a:cubicBezTo>
                    <a:cubicBezTo>
                      <a:pt x="5311" y="5722"/>
                      <a:pt x="6577" y="5824"/>
                      <a:pt x="7653" y="5965"/>
                    </a:cubicBezTo>
                    <a:cubicBezTo>
                      <a:pt x="7976" y="6024"/>
                      <a:pt x="8072" y="5865"/>
                      <a:pt x="8000" y="5822"/>
                    </a:cubicBezTo>
                    <a:cubicBezTo>
                      <a:pt x="7959" y="5797"/>
                      <a:pt x="8136" y="5708"/>
                      <a:pt x="7938" y="5623"/>
                    </a:cubicBezTo>
                    <a:cubicBezTo>
                      <a:pt x="7812" y="5570"/>
                      <a:pt x="7915" y="5548"/>
                      <a:pt x="7923" y="5550"/>
                    </a:cubicBezTo>
                    <a:cubicBezTo>
                      <a:pt x="7941" y="5556"/>
                      <a:pt x="8197" y="5617"/>
                      <a:pt x="8102" y="5531"/>
                    </a:cubicBezTo>
                    <a:cubicBezTo>
                      <a:pt x="8041" y="5476"/>
                      <a:pt x="8144" y="5508"/>
                      <a:pt x="8163" y="5507"/>
                    </a:cubicBezTo>
                    <a:cubicBezTo>
                      <a:pt x="8401" y="5488"/>
                      <a:pt x="8346" y="5398"/>
                      <a:pt x="8361" y="5413"/>
                    </a:cubicBezTo>
                    <a:cubicBezTo>
                      <a:pt x="8290" y="5343"/>
                      <a:pt x="8481" y="5293"/>
                      <a:pt x="8437" y="5138"/>
                    </a:cubicBezTo>
                    <a:cubicBezTo>
                      <a:pt x="8424" y="5092"/>
                      <a:pt x="8150" y="5101"/>
                      <a:pt x="8330" y="5064"/>
                    </a:cubicBezTo>
                    <a:cubicBezTo>
                      <a:pt x="8350" y="5059"/>
                      <a:pt x="8601" y="5066"/>
                      <a:pt x="8369" y="4930"/>
                    </a:cubicBezTo>
                    <a:cubicBezTo>
                      <a:pt x="8315" y="4898"/>
                      <a:pt x="8264" y="4897"/>
                      <a:pt x="8187" y="4879"/>
                    </a:cubicBezTo>
                    <a:cubicBezTo>
                      <a:pt x="8015" y="4840"/>
                      <a:pt x="8144" y="4754"/>
                      <a:pt x="8230" y="4768"/>
                    </a:cubicBezTo>
                    <a:cubicBezTo>
                      <a:pt x="8334" y="4786"/>
                      <a:pt x="8439" y="4716"/>
                      <a:pt x="8422" y="4614"/>
                    </a:cubicBezTo>
                    <a:cubicBezTo>
                      <a:pt x="8400" y="4475"/>
                      <a:pt x="8352" y="4279"/>
                      <a:pt x="8494" y="4251"/>
                    </a:cubicBezTo>
                    <a:cubicBezTo>
                      <a:pt x="8580" y="4172"/>
                      <a:pt x="8301" y="4078"/>
                      <a:pt x="8301" y="4078"/>
                    </a:cubicBezTo>
                    <a:cubicBezTo>
                      <a:pt x="8301" y="4078"/>
                      <a:pt x="8004" y="3941"/>
                      <a:pt x="6820" y="3844"/>
                    </a:cubicBezTo>
                    <a:lnTo>
                      <a:pt x="6631" y="3832"/>
                    </a:lnTo>
                    <a:close/>
                    <a:moveTo>
                      <a:pt x="3495" y="3783"/>
                    </a:moveTo>
                    <a:cubicBezTo>
                      <a:pt x="3495" y="1751"/>
                      <a:pt x="3495" y="1751"/>
                      <a:pt x="3495" y="1751"/>
                    </a:cubicBezTo>
                    <a:cubicBezTo>
                      <a:pt x="4896" y="1751"/>
                      <a:pt x="4896" y="1751"/>
                      <a:pt x="4896" y="1751"/>
                    </a:cubicBezTo>
                    <a:cubicBezTo>
                      <a:pt x="4896" y="3783"/>
                      <a:pt x="4896" y="3783"/>
                      <a:pt x="4896" y="3783"/>
                    </a:cubicBezTo>
                    <a:cubicBezTo>
                      <a:pt x="4536" y="3776"/>
                      <a:pt x="3949" y="3779"/>
                      <a:pt x="3495" y="3783"/>
                    </a:cubicBezTo>
                    <a:close/>
                    <a:moveTo>
                      <a:pt x="5081" y="4251"/>
                    </a:moveTo>
                    <a:cubicBezTo>
                      <a:pt x="5081" y="1565"/>
                      <a:pt x="5081" y="1565"/>
                      <a:pt x="5081" y="1565"/>
                    </a:cubicBezTo>
                    <a:cubicBezTo>
                      <a:pt x="3310" y="1565"/>
                      <a:pt x="3310" y="1565"/>
                      <a:pt x="3310" y="1565"/>
                    </a:cubicBezTo>
                    <a:cubicBezTo>
                      <a:pt x="3310" y="4251"/>
                      <a:pt x="3310" y="4251"/>
                      <a:pt x="3310" y="4251"/>
                    </a:cubicBezTo>
                    <a:cubicBezTo>
                      <a:pt x="2135" y="4251"/>
                      <a:pt x="2135" y="4251"/>
                      <a:pt x="2135" y="4251"/>
                    </a:cubicBezTo>
                    <a:cubicBezTo>
                      <a:pt x="1945" y="4251"/>
                      <a:pt x="1945" y="4251"/>
                      <a:pt x="1945" y="4251"/>
                    </a:cubicBezTo>
                    <a:cubicBezTo>
                      <a:pt x="1945" y="187"/>
                      <a:pt x="1945" y="187"/>
                      <a:pt x="1945" y="187"/>
                    </a:cubicBezTo>
                    <a:cubicBezTo>
                      <a:pt x="6446" y="187"/>
                      <a:pt x="6446" y="187"/>
                      <a:pt x="6446" y="187"/>
                    </a:cubicBezTo>
                    <a:cubicBezTo>
                      <a:pt x="6446" y="4251"/>
                      <a:pt x="6446" y="4251"/>
                      <a:pt x="6446" y="4251"/>
                    </a:cubicBezTo>
                    <a:lnTo>
                      <a:pt x="5081" y="425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13" name="Freeform 45">
                <a:extLst>
                  <a:ext uri="{FF2B5EF4-FFF2-40B4-BE49-F238E27FC236}">
                    <a16:creationId xmlns:a16="http://schemas.microsoft.com/office/drawing/2014/main" id="{8468FA8B-389A-C360-6D36-9657ECF6CF7C}"/>
                  </a:ext>
                </a:extLst>
              </p:cNvPr>
              <p:cNvSpPr>
                <a:spLocks/>
              </p:cNvSpPr>
              <p:nvPr/>
            </p:nvSpPr>
            <p:spPr bwMode="auto">
              <a:xfrm>
                <a:off x="2311400" y="4198938"/>
                <a:ext cx="481013" cy="312738"/>
              </a:xfrm>
              <a:custGeom>
                <a:avLst/>
                <a:gdLst>
                  <a:gd name="T0" fmla="*/ 2310 w 2310"/>
                  <a:gd name="T1" fmla="*/ 0 h 1505"/>
                  <a:gd name="T2" fmla="*/ 1762 w 2310"/>
                  <a:gd name="T3" fmla="*/ 1505 h 1505"/>
                  <a:gd name="T4" fmla="*/ 1545 w 2310"/>
                  <a:gd name="T5" fmla="*/ 1505 h 1505"/>
                  <a:gd name="T6" fmla="*/ 1154 w 2310"/>
                  <a:gd name="T7" fmla="*/ 437 h 1505"/>
                  <a:gd name="T8" fmla="*/ 763 w 2310"/>
                  <a:gd name="T9" fmla="*/ 1505 h 1505"/>
                  <a:gd name="T10" fmla="*/ 548 w 2310"/>
                  <a:gd name="T11" fmla="*/ 1505 h 1505"/>
                  <a:gd name="T12" fmla="*/ 0 w 2310"/>
                  <a:gd name="T13" fmla="*/ 0 h 1505"/>
                  <a:gd name="T14" fmla="*/ 293 w 2310"/>
                  <a:gd name="T15" fmla="*/ 0 h 1505"/>
                  <a:gd name="T16" fmla="*/ 656 w 2310"/>
                  <a:gd name="T17" fmla="*/ 993 h 1505"/>
                  <a:gd name="T18" fmla="*/ 1020 w 2310"/>
                  <a:gd name="T19" fmla="*/ 0 h 1505"/>
                  <a:gd name="T20" fmla="*/ 1290 w 2310"/>
                  <a:gd name="T21" fmla="*/ 0 h 1505"/>
                  <a:gd name="T22" fmla="*/ 1653 w 2310"/>
                  <a:gd name="T23" fmla="*/ 993 h 1505"/>
                  <a:gd name="T24" fmla="*/ 2017 w 2310"/>
                  <a:gd name="T25" fmla="*/ 0 h 1505"/>
                  <a:gd name="T26" fmla="*/ 2310 w 2310"/>
                  <a:gd name="T27" fmla="*/ 0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310" h="1505">
                    <a:moveTo>
                      <a:pt x="2310" y="0"/>
                    </a:moveTo>
                    <a:cubicBezTo>
                      <a:pt x="1762" y="1505"/>
                      <a:pt x="1762" y="1505"/>
                      <a:pt x="1762" y="1505"/>
                    </a:cubicBezTo>
                    <a:cubicBezTo>
                      <a:pt x="1545" y="1505"/>
                      <a:pt x="1545" y="1505"/>
                      <a:pt x="1545" y="1505"/>
                    </a:cubicBezTo>
                    <a:cubicBezTo>
                      <a:pt x="1154" y="437"/>
                      <a:pt x="1154" y="437"/>
                      <a:pt x="1154" y="437"/>
                    </a:cubicBezTo>
                    <a:cubicBezTo>
                      <a:pt x="1026" y="788"/>
                      <a:pt x="888" y="1156"/>
                      <a:pt x="763" y="1505"/>
                    </a:cubicBezTo>
                    <a:cubicBezTo>
                      <a:pt x="548" y="1505"/>
                      <a:pt x="548" y="1505"/>
                      <a:pt x="548" y="1505"/>
                    </a:cubicBezTo>
                    <a:cubicBezTo>
                      <a:pt x="0" y="0"/>
                      <a:pt x="0" y="0"/>
                      <a:pt x="0" y="0"/>
                    </a:cubicBezTo>
                    <a:cubicBezTo>
                      <a:pt x="293" y="0"/>
                      <a:pt x="293" y="0"/>
                      <a:pt x="293" y="0"/>
                    </a:cubicBezTo>
                    <a:cubicBezTo>
                      <a:pt x="656" y="993"/>
                      <a:pt x="656" y="993"/>
                      <a:pt x="656" y="993"/>
                    </a:cubicBezTo>
                    <a:cubicBezTo>
                      <a:pt x="1020" y="0"/>
                      <a:pt x="1020" y="0"/>
                      <a:pt x="1020" y="0"/>
                    </a:cubicBezTo>
                    <a:cubicBezTo>
                      <a:pt x="1290" y="0"/>
                      <a:pt x="1290" y="0"/>
                      <a:pt x="1290" y="0"/>
                    </a:cubicBezTo>
                    <a:cubicBezTo>
                      <a:pt x="1653" y="993"/>
                      <a:pt x="1653" y="993"/>
                      <a:pt x="1653" y="993"/>
                    </a:cubicBezTo>
                    <a:cubicBezTo>
                      <a:pt x="2017" y="0"/>
                      <a:pt x="2017" y="0"/>
                      <a:pt x="2017" y="0"/>
                    </a:cubicBezTo>
                    <a:lnTo>
                      <a:pt x="231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14" name="Freeform 46">
                <a:extLst>
                  <a:ext uri="{FF2B5EF4-FFF2-40B4-BE49-F238E27FC236}">
                    <a16:creationId xmlns:a16="http://schemas.microsoft.com/office/drawing/2014/main" id="{94E8B24D-5CCB-B2A8-8B62-F31FEAFBEC07}"/>
                  </a:ext>
                </a:extLst>
              </p:cNvPr>
              <p:cNvSpPr>
                <a:spLocks/>
              </p:cNvSpPr>
              <p:nvPr/>
            </p:nvSpPr>
            <p:spPr bwMode="auto">
              <a:xfrm>
                <a:off x="3384550" y="4198938"/>
                <a:ext cx="312738" cy="312738"/>
              </a:xfrm>
              <a:custGeom>
                <a:avLst/>
                <a:gdLst>
                  <a:gd name="T0" fmla="*/ 1505 w 1505"/>
                  <a:gd name="T1" fmla="*/ 408 h 1505"/>
                  <a:gd name="T2" fmla="*/ 1227 w 1505"/>
                  <a:gd name="T3" fmla="*/ 408 h 1505"/>
                  <a:gd name="T4" fmla="*/ 1227 w 1505"/>
                  <a:gd name="T5" fmla="*/ 291 h 1505"/>
                  <a:gd name="T6" fmla="*/ 1213 w 1505"/>
                  <a:gd name="T7" fmla="*/ 276 h 1505"/>
                  <a:gd name="T8" fmla="*/ 291 w 1505"/>
                  <a:gd name="T9" fmla="*/ 276 h 1505"/>
                  <a:gd name="T10" fmla="*/ 276 w 1505"/>
                  <a:gd name="T11" fmla="*/ 291 h 1505"/>
                  <a:gd name="T12" fmla="*/ 276 w 1505"/>
                  <a:gd name="T13" fmla="*/ 1215 h 1505"/>
                  <a:gd name="T14" fmla="*/ 291 w 1505"/>
                  <a:gd name="T15" fmla="*/ 1229 h 1505"/>
                  <a:gd name="T16" fmla="*/ 1213 w 1505"/>
                  <a:gd name="T17" fmla="*/ 1229 h 1505"/>
                  <a:gd name="T18" fmla="*/ 1227 w 1505"/>
                  <a:gd name="T19" fmla="*/ 1215 h 1505"/>
                  <a:gd name="T20" fmla="*/ 1227 w 1505"/>
                  <a:gd name="T21" fmla="*/ 931 h 1505"/>
                  <a:gd name="T22" fmla="*/ 887 w 1505"/>
                  <a:gd name="T23" fmla="*/ 931 h 1505"/>
                  <a:gd name="T24" fmla="*/ 887 w 1505"/>
                  <a:gd name="T25" fmla="*/ 655 h 1505"/>
                  <a:gd name="T26" fmla="*/ 1505 w 1505"/>
                  <a:gd name="T27" fmla="*/ 655 h 1505"/>
                  <a:gd name="T28" fmla="*/ 1505 w 1505"/>
                  <a:gd name="T29" fmla="*/ 1215 h 1505"/>
                  <a:gd name="T30" fmla="*/ 1213 w 1505"/>
                  <a:gd name="T31" fmla="*/ 1505 h 1505"/>
                  <a:gd name="T32" fmla="*/ 291 w 1505"/>
                  <a:gd name="T33" fmla="*/ 1505 h 1505"/>
                  <a:gd name="T34" fmla="*/ 0 w 1505"/>
                  <a:gd name="T35" fmla="*/ 1215 h 1505"/>
                  <a:gd name="T36" fmla="*/ 0 w 1505"/>
                  <a:gd name="T37" fmla="*/ 291 h 1505"/>
                  <a:gd name="T38" fmla="*/ 291 w 1505"/>
                  <a:gd name="T39" fmla="*/ 0 h 1505"/>
                  <a:gd name="T40" fmla="*/ 1213 w 1505"/>
                  <a:gd name="T41" fmla="*/ 0 h 1505"/>
                  <a:gd name="T42" fmla="*/ 1505 w 1505"/>
                  <a:gd name="T43" fmla="*/ 291 h 1505"/>
                  <a:gd name="T44" fmla="*/ 1505 w 1505"/>
                  <a:gd name="T45" fmla="*/ 408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05" h="1505">
                    <a:moveTo>
                      <a:pt x="1505" y="408"/>
                    </a:moveTo>
                    <a:cubicBezTo>
                      <a:pt x="1227" y="408"/>
                      <a:pt x="1227" y="408"/>
                      <a:pt x="1227" y="408"/>
                    </a:cubicBezTo>
                    <a:cubicBezTo>
                      <a:pt x="1227" y="291"/>
                      <a:pt x="1227" y="291"/>
                      <a:pt x="1227" y="291"/>
                    </a:cubicBezTo>
                    <a:cubicBezTo>
                      <a:pt x="1227" y="282"/>
                      <a:pt x="1221" y="276"/>
                      <a:pt x="1213" y="276"/>
                    </a:cubicBezTo>
                    <a:cubicBezTo>
                      <a:pt x="291" y="276"/>
                      <a:pt x="291" y="276"/>
                      <a:pt x="291" y="276"/>
                    </a:cubicBezTo>
                    <a:cubicBezTo>
                      <a:pt x="283" y="276"/>
                      <a:pt x="276" y="282"/>
                      <a:pt x="276" y="291"/>
                    </a:cubicBezTo>
                    <a:cubicBezTo>
                      <a:pt x="276" y="1215"/>
                      <a:pt x="276" y="1215"/>
                      <a:pt x="276" y="1215"/>
                    </a:cubicBezTo>
                    <a:cubicBezTo>
                      <a:pt x="276" y="1223"/>
                      <a:pt x="283" y="1229"/>
                      <a:pt x="291" y="1229"/>
                    </a:cubicBezTo>
                    <a:cubicBezTo>
                      <a:pt x="1213" y="1229"/>
                      <a:pt x="1213" y="1229"/>
                      <a:pt x="1213" y="1229"/>
                    </a:cubicBezTo>
                    <a:cubicBezTo>
                      <a:pt x="1221" y="1229"/>
                      <a:pt x="1227" y="1223"/>
                      <a:pt x="1227" y="1215"/>
                    </a:cubicBezTo>
                    <a:cubicBezTo>
                      <a:pt x="1227" y="931"/>
                      <a:pt x="1227" y="931"/>
                      <a:pt x="1227" y="931"/>
                    </a:cubicBezTo>
                    <a:cubicBezTo>
                      <a:pt x="887" y="931"/>
                      <a:pt x="887" y="931"/>
                      <a:pt x="887" y="931"/>
                    </a:cubicBezTo>
                    <a:cubicBezTo>
                      <a:pt x="887" y="655"/>
                      <a:pt x="887" y="655"/>
                      <a:pt x="887" y="655"/>
                    </a:cubicBezTo>
                    <a:cubicBezTo>
                      <a:pt x="1505" y="655"/>
                      <a:pt x="1505" y="655"/>
                      <a:pt x="1505" y="655"/>
                    </a:cubicBezTo>
                    <a:cubicBezTo>
                      <a:pt x="1505" y="1215"/>
                      <a:pt x="1505" y="1215"/>
                      <a:pt x="1505" y="1215"/>
                    </a:cubicBezTo>
                    <a:cubicBezTo>
                      <a:pt x="1505" y="1376"/>
                      <a:pt x="1374" y="1505"/>
                      <a:pt x="1213" y="1505"/>
                    </a:cubicBezTo>
                    <a:cubicBezTo>
                      <a:pt x="291" y="1505"/>
                      <a:pt x="291" y="1505"/>
                      <a:pt x="291" y="1505"/>
                    </a:cubicBezTo>
                    <a:cubicBezTo>
                      <a:pt x="130" y="1505"/>
                      <a:pt x="0" y="1376"/>
                      <a:pt x="0" y="1215"/>
                    </a:cubicBezTo>
                    <a:cubicBezTo>
                      <a:pt x="0" y="291"/>
                      <a:pt x="0" y="291"/>
                      <a:pt x="0" y="291"/>
                    </a:cubicBezTo>
                    <a:cubicBezTo>
                      <a:pt x="0" y="130"/>
                      <a:pt x="130" y="0"/>
                      <a:pt x="291" y="0"/>
                    </a:cubicBezTo>
                    <a:cubicBezTo>
                      <a:pt x="1213" y="0"/>
                      <a:pt x="1213" y="0"/>
                      <a:pt x="1213" y="0"/>
                    </a:cubicBezTo>
                    <a:cubicBezTo>
                      <a:pt x="1374" y="0"/>
                      <a:pt x="1505" y="130"/>
                      <a:pt x="1505" y="291"/>
                    </a:cubicBezTo>
                    <a:lnTo>
                      <a:pt x="1505" y="40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15" name="Freeform 47">
                <a:extLst>
                  <a:ext uri="{FF2B5EF4-FFF2-40B4-BE49-F238E27FC236}">
                    <a16:creationId xmlns:a16="http://schemas.microsoft.com/office/drawing/2014/main" id="{C9BF8FD5-5A8D-2D6D-35CC-FC3A972313D7}"/>
                  </a:ext>
                </a:extLst>
              </p:cNvPr>
              <p:cNvSpPr>
                <a:spLocks/>
              </p:cNvSpPr>
              <p:nvPr/>
            </p:nvSpPr>
            <p:spPr bwMode="auto">
              <a:xfrm>
                <a:off x="3881438" y="4198938"/>
                <a:ext cx="287338" cy="312738"/>
              </a:xfrm>
              <a:custGeom>
                <a:avLst/>
                <a:gdLst>
                  <a:gd name="T0" fmla="*/ 181 w 181"/>
                  <a:gd name="T1" fmla="*/ 37 h 197"/>
                  <a:gd name="T2" fmla="*/ 36 w 181"/>
                  <a:gd name="T3" fmla="*/ 37 h 197"/>
                  <a:gd name="T4" fmla="*/ 36 w 181"/>
                  <a:gd name="T5" fmla="*/ 81 h 197"/>
                  <a:gd name="T6" fmla="*/ 153 w 181"/>
                  <a:gd name="T7" fmla="*/ 81 h 197"/>
                  <a:gd name="T8" fmla="*/ 153 w 181"/>
                  <a:gd name="T9" fmla="*/ 117 h 197"/>
                  <a:gd name="T10" fmla="*/ 36 w 181"/>
                  <a:gd name="T11" fmla="*/ 117 h 197"/>
                  <a:gd name="T12" fmla="*/ 36 w 181"/>
                  <a:gd name="T13" fmla="*/ 161 h 197"/>
                  <a:gd name="T14" fmla="*/ 181 w 181"/>
                  <a:gd name="T15" fmla="*/ 161 h 197"/>
                  <a:gd name="T16" fmla="*/ 181 w 181"/>
                  <a:gd name="T17" fmla="*/ 197 h 197"/>
                  <a:gd name="T18" fmla="*/ 0 w 181"/>
                  <a:gd name="T19" fmla="*/ 197 h 197"/>
                  <a:gd name="T20" fmla="*/ 0 w 181"/>
                  <a:gd name="T21" fmla="*/ 0 h 197"/>
                  <a:gd name="T22" fmla="*/ 181 w 181"/>
                  <a:gd name="T23" fmla="*/ 0 h 197"/>
                  <a:gd name="T24" fmla="*/ 181 w 181"/>
                  <a:gd name="T25" fmla="*/ 37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1" h="197">
                    <a:moveTo>
                      <a:pt x="181" y="37"/>
                    </a:moveTo>
                    <a:lnTo>
                      <a:pt x="36" y="37"/>
                    </a:lnTo>
                    <a:lnTo>
                      <a:pt x="36" y="81"/>
                    </a:lnTo>
                    <a:lnTo>
                      <a:pt x="153" y="81"/>
                    </a:lnTo>
                    <a:lnTo>
                      <a:pt x="153" y="117"/>
                    </a:lnTo>
                    <a:lnTo>
                      <a:pt x="36" y="117"/>
                    </a:lnTo>
                    <a:lnTo>
                      <a:pt x="36" y="161"/>
                    </a:lnTo>
                    <a:lnTo>
                      <a:pt x="181" y="161"/>
                    </a:lnTo>
                    <a:lnTo>
                      <a:pt x="181" y="197"/>
                    </a:lnTo>
                    <a:lnTo>
                      <a:pt x="0" y="197"/>
                    </a:lnTo>
                    <a:lnTo>
                      <a:pt x="0" y="0"/>
                    </a:lnTo>
                    <a:lnTo>
                      <a:pt x="181" y="0"/>
                    </a:lnTo>
                    <a:lnTo>
                      <a:pt x="181" y="3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16" name="Freeform 48">
                <a:extLst>
                  <a:ext uri="{FF2B5EF4-FFF2-40B4-BE49-F238E27FC236}">
                    <a16:creationId xmlns:a16="http://schemas.microsoft.com/office/drawing/2014/main" id="{4268ABC3-B9F7-2217-561F-4B06A8B5D4DA}"/>
                  </a:ext>
                </a:extLst>
              </p:cNvPr>
              <p:cNvSpPr>
                <a:spLocks/>
              </p:cNvSpPr>
              <p:nvPr/>
            </p:nvSpPr>
            <p:spPr bwMode="auto">
              <a:xfrm>
                <a:off x="4341813" y="4198938"/>
                <a:ext cx="312738" cy="312738"/>
              </a:xfrm>
              <a:custGeom>
                <a:avLst/>
                <a:gdLst>
                  <a:gd name="T0" fmla="*/ 161 w 197"/>
                  <a:gd name="T1" fmla="*/ 0 h 197"/>
                  <a:gd name="T2" fmla="*/ 197 w 197"/>
                  <a:gd name="T3" fmla="*/ 0 h 197"/>
                  <a:gd name="T4" fmla="*/ 197 w 197"/>
                  <a:gd name="T5" fmla="*/ 197 h 197"/>
                  <a:gd name="T6" fmla="*/ 158 w 197"/>
                  <a:gd name="T7" fmla="*/ 197 h 197"/>
                  <a:gd name="T8" fmla="*/ 36 w 197"/>
                  <a:gd name="T9" fmla="*/ 53 h 197"/>
                  <a:gd name="T10" fmla="*/ 36 w 197"/>
                  <a:gd name="T11" fmla="*/ 197 h 197"/>
                  <a:gd name="T12" fmla="*/ 0 w 197"/>
                  <a:gd name="T13" fmla="*/ 197 h 197"/>
                  <a:gd name="T14" fmla="*/ 0 w 197"/>
                  <a:gd name="T15" fmla="*/ 0 h 197"/>
                  <a:gd name="T16" fmla="*/ 39 w 197"/>
                  <a:gd name="T17" fmla="*/ 0 h 197"/>
                  <a:gd name="T18" fmla="*/ 161 w 197"/>
                  <a:gd name="T19" fmla="*/ 145 h 197"/>
                  <a:gd name="T20" fmla="*/ 161 w 197"/>
                  <a:gd name="T21" fmla="*/ 0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7" h="197">
                    <a:moveTo>
                      <a:pt x="161" y="0"/>
                    </a:moveTo>
                    <a:lnTo>
                      <a:pt x="197" y="0"/>
                    </a:lnTo>
                    <a:lnTo>
                      <a:pt x="197" y="197"/>
                    </a:lnTo>
                    <a:lnTo>
                      <a:pt x="158" y="197"/>
                    </a:lnTo>
                    <a:lnTo>
                      <a:pt x="36" y="53"/>
                    </a:lnTo>
                    <a:lnTo>
                      <a:pt x="36" y="197"/>
                    </a:lnTo>
                    <a:lnTo>
                      <a:pt x="0" y="197"/>
                    </a:lnTo>
                    <a:lnTo>
                      <a:pt x="0" y="0"/>
                    </a:lnTo>
                    <a:lnTo>
                      <a:pt x="39" y="0"/>
                    </a:lnTo>
                    <a:lnTo>
                      <a:pt x="161" y="145"/>
                    </a:lnTo>
                    <a:lnTo>
                      <a:pt x="161"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17" name="Rectangle 49">
                <a:extLst>
                  <a:ext uri="{FF2B5EF4-FFF2-40B4-BE49-F238E27FC236}">
                    <a16:creationId xmlns:a16="http://schemas.microsoft.com/office/drawing/2014/main" id="{41539914-B15D-EE63-439C-7E2F504CC870}"/>
                  </a:ext>
                </a:extLst>
              </p:cNvPr>
              <p:cNvSpPr>
                <a:spLocks noChangeArrowheads="1"/>
              </p:cNvSpPr>
              <p:nvPr/>
            </p:nvSpPr>
            <p:spPr bwMode="auto">
              <a:xfrm>
                <a:off x="4822825" y="4198938"/>
                <a:ext cx="57150" cy="31273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18" name="Freeform 50">
                <a:extLst>
                  <a:ext uri="{FF2B5EF4-FFF2-40B4-BE49-F238E27FC236}">
                    <a16:creationId xmlns:a16="http://schemas.microsoft.com/office/drawing/2014/main" id="{ADB83A44-6C7E-1AAD-521F-67AE042E4EDC}"/>
                  </a:ext>
                </a:extLst>
              </p:cNvPr>
              <p:cNvSpPr>
                <a:spLocks/>
              </p:cNvSpPr>
              <p:nvPr/>
            </p:nvSpPr>
            <p:spPr bwMode="auto">
              <a:xfrm>
                <a:off x="5057775" y="4198938"/>
                <a:ext cx="312738" cy="312738"/>
              </a:xfrm>
              <a:custGeom>
                <a:avLst/>
                <a:gdLst>
                  <a:gd name="T0" fmla="*/ 160 w 197"/>
                  <a:gd name="T1" fmla="*/ 0 h 197"/>
                  <a:gd name="T2" fmla="*/ 197 w 197"/>
                  <a:gd name="T3" fmla="*/ 0 h 197"/>
                  <a:gd name="T4" fmla="*/ 197 w 197"/>
                  <a:gd name="T5" fmla="*/ 197 h 197"/>
                  <a:gd name="T6" fmla="*/ 157 w 197"/>
                  <a:gd name="T7" fmla="*/ 197 h 197"/>
                  <a:gd name="T8" fmla="*/ 36 w 197"/>
                  <a:gd name="T9" fmla="*/ 53 h 197"/>
                  <a:gd name="T10" fmla="*/ 36 w 197"/>
                  <a:gd name="T11" fmla="*/ 197 h 197"/>
                  <a:gd name="T12" fmla="*/ 0 w 197"/>
                  <a:gd name="T13" fmla="*/ 197 h 197"/>
                  <a:gd name="T14" fmla="*/ 0 w 197"/>
                  <a:gd name="T15" fmla="*/ 0 h 197"/>
                  <a:gd name="T16" fmla="*/ 39 w 197"/>
                  <a:gd name="T17" fmla="*/ 0 h 197"/>
                  <a:gd name="T18" fmla="*/ 160 w 197"/>
                  <a:gd name="T19" fmla="*/ 145 h 197"/>
                  <a:gd name="T20" fmla="*/ 160 w 197"/>
                  <a:gd name="T21" fmla="*/ 0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7" h="197">
                    <a:moveTo>
                      <a:pt x="160" y="0"/>
                    </a:moveTo>
                    <a:lnTo>
                      <a:pt x="197" y="0"/>
                    </a:lnTo>
                    <a:lnTo>
                      <a:pt x="197" y="197"/>
                    </a:lnTo>
                    <a:lnTo>
                      <a:pt x="157" y="197"/>
                    </a:lnTo>
                    <a:lnTo>
                      <a:pt x="36" y="53"/>
                    </a:lnTo>
                    <a:lnTo>
                      <a:pt x="36" y="197"/>
                    </a:lnTo>
                    <a:lnTo>
                      <a:pt x="0" y="197"/>
                    </a:lnTo>
                    <a:lnTo>
                      <a:pt x="0" y="0"/>
                    </a:lnTo>
                    <a:lnTo>
                      <a:pt x="39" y="0"/>
                    </a:lnTo>
                    <a:lnTo>
                      <a:pt x="160" y="145"/>
                    </a:lnTo>
                    <a:lnTo>
                      <a:pt x="16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19" name="Freeform 51">
                <a:extLst>
                  <a:ext uri="{FF2B5EF4-FFF2-40B4-BE49-F238E27FC236}">
                    <a16:creationId xmlns:a16="http://schemas.microsoft.com/office/drawing/2014/main" id="{3E0ED57C-F1D6-D559-9007-965704AE5519}"/>
                  </a:ext>
                </a:extLst>
              </p:cNvPr>
              <p:cNvSpPr>
                <a:spLocks/>
              </p:cNvSpPr>
              <p:nvPr/>
            </p:nvSpPr>
            <p:spPr bwMode="auto">
              <a:xfrm>
                <a:off x="5540375" y="4198938"/>
                <a:ext cx="312738" cy="312738"/>
              </a:xfrm>
              <a:custGeom>
                <a:avLst/>
                <a:gdLst>
                  <a:gd name="T0" fmla="*/ 1505 w 1505"/>
                  <a:gd name="T1" fmla="*/ 408 h 1505"/>
                  <a:gd name="T2" fmla="*/ 1227 w 1505"/>
                  <a:gd name="T3" fmla="*/ 408 h 1505"/>
                  <a:gd name="T4" fmla="*/ 1227 w 1505"/>
                  <a:gd name="T5" fmla="*/ 291 h 1505"/>
                  <a:gd name="T6" fmla="*/ 1212 w 1505"/>
                  <a:gd name="T7" fmla="*/ 276 h 1505"/>
                  <a:gd name="T8" fmla="*/ 290 w 1505"/>
                  <a:gd name="T9" fmla="*/ 276 h 1505"/>
                  <a:gd name="T10" fmla="*/ 276 w 1505"/>
                  <a:gd name="T11" fmla="*/ 291 h 1505"/>
                  <a:gd name="T12" fmla="*/ 276 w 1505"/>
                  <a:gd name="T13" fmla="*/ 1215 h 1505"/>
                  <a:gd name="T14" fmla="*/ 290 w 1505"/>
                  <a:gd name="T15" fmla="*/ 1229 h 1505"/>
                  <a:gd name="T16" fmla="*/ 1212 w 1505"/>
                  <a:gd name="T17" fmla="*/ 1229 h 1505"/>
                  <a:gd name="T18" fmla="*/ 1227 w 1505"/>
                  <a:gd name="T19" fmla="*/ 1215 h 1505"/>
                  <a:gd name="T20" fmla="*/ 1227 w 1505"/>
                  <a:gd name="T21" fmla="*/ 931 h 1505"/>
                  <a:gd name="T22" fmla="*/ 886 w 1505"/>
                  <a:gd name="T23" fmla="*/ 931 h 1505"/>
                  <a:gd name="T24" fmla="*/ 886 w 1505"/>
                  <a:gd name="T25" fmla="*/ 655 h 1505"/>
                  <a:gd name="T26" fmla="*/ 1505 w 1505"/>
                  <a:gd name="T27" fmla="*/ 655 h 1505"/>
                  <a:gd name="T28" fmla="*/ 1505 w 1505"/>
                  <a:gd name="T29" fmla="*/ 1215 h 1505"/>
                  <a:gd name="T30" fmla="*/ 1212 w 1505"/>
                  <a:gd name="T31" fmla="*/ 1505 h 1505"/>
                  <a:gd name="T32" fmla="*/ 290 w 1505"/>
                  <a:gd name="T33" fmla="*/ 1505 h 1505"/>
                  <a:gd name="T34" fmla="*/ 0 w 1505"/>
                  <a:gd name="T35" fmla="*/ 1215 h 1505"/>
                  <a:gd name="T36" fmla="*/ 0 w 1505"/>
                  <a:gd name="T37" fmla="*/ 291 h 1505"/>
                  <a:gd name="T38" fmla="*/ 290 w 1505"/>
                  <a:gd name="T39" fmla="*/ 0 h 1505"/>
                  <a:gd name="T40" fmla="*/ 1212 w 1505"/>
                  <a:gd name="T41" fmla="*/ 0 h 1505"/>
                  <a:gd name="T42" fmla="*/ 1505 w 1505"/>
                  <a:gd name="T43" fmla="*/ 291 h 1505"/>
                  <a:gd name="T44" fmla="*/ 1505 w 1505"/>
                  <a:gd name="T45" fmla="*/ 408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05" h="1505">
                    <a:moveTo>
                      <a:pt x="1505" y="408"/>
                    </a:moveTo>
                    <a:cubicBezTo>
                      <a:pt x="1227" y="408"/>
                      <a:pt x="1227" y="408"/>
                      <a:pt x="1227" y="408"/>
                    </a:cubicBezTo>
                    <a:cubicBezTo>
                      <a:pt x="1227" y="291"/>
                      <a:pt x="1227" y="291"/>
                      <a:pt x="1227" y="291"/>
                    </a:cubicBezTo>
                    <a:cubicBezTo>
                      <a:pt x="1227" y="282"/>
                      <a:pt x="1221" y="276"/>
                      <a:pt x="1212" y="276"/>
                    </a:cubicBezTo>
                    <a:cubicBezTo>
                      <a:pt x="290" y="276"/>
                      <a:pt x="290" y="276"/>
                      <a:pt x="290" y="276"/>
                    </a:cubicBezTo>
                    <a:cubicBezTo>
                      <a:pt x="282" y="276"/>
                      <a:pt x="276" y="282"/>
                      <a:pt x="276" y="291"/>
                    </a:cubicBezTo>
                    <a:cubicBezTo>
                      <a:pt x="276" y="1215"/>
                      <a:pt x="276" y="1215"/>
                      <a:pt x="276" y="1215"/>
                    </a:cubicBezTo>
                    <a:cubicBezTo>
                      <a:pt x="276" y="1223"/>
                      <a:pt x="282" y="1229"/>
                      <a:pt x="290" y="1229"/>
                    </a:cubicBezTo>
                    <a:cubicBezTo>
                      <a:pt x="1212" y="1229"/>
                      <a:pt x="1212" y="1229"/>
                      <a:pt x="1212" y="1229"/>
                    </a:cubicBezTo>
                    <a:cubicBezTo>
                      <a:pt x="1221" y="1229"/>
                      <a:pt x="1227" y="1223"/>
                      <a:pt x="1227" y="1215"/>
                    </a:cubicBezTo>
                    <a:cubicBezTo>
                      <a:pt x="1227" y="931"/>
                      <a:pt x="1227" y="931"/>
                      <a:pt x="1227" y="931"/>
                    </a:cubicBezTo>
                    <a:cubicBezTo>
                      <a:pt x="886" y="931"/>
                      <a:pt x="886" y="931"/>
                      <a:pt x="886" y="931"/>
                    </a:cubicBezTo>
                    <a:cubicBezTo>
                      <a:pt x="886" y="655"/>
                      <a:pt x="886" y="655"/>
                      <a:pt x="886" y="655"/>
                    </a:cubicBezTo>
                    <a:cubicBezTo>
                      <a:pt x="1505" y="655"/>
                      <a:pt x="1505" y="655"/>
                      <a:pt x="1505" y="655"/>
                    </a:cubicBezTo>
                    <a:cubicBezTo>
                      <a:pt x="1505" y="1215"/>
                      <a:pt x="1505" y="1215"/>
                      <a:pt x="1505" y="1215"/>
                    </a:cubicBezTo>
                    <a:cubicBezTo>
                      <a:pt x="1505" y="1376"/>
                      <a:pt x="1373" y="1505"/>
                      <a:pt x="1212" y="1505"/>
                    </a:cubicBezTo>
                    <a:cubicBezTo>
                      <a:pt x="290" y="1505"/>
                      <a:pt x="290" y="1505"/>
                      <a:pt x="290" y="1505"/>
                    </a:cubicBezTo>
                    <a:cubicBezTo>
                      <a:pt x="130" y="1505"/>
                      <a:pt x="0" y="1376"/>
                      <a:pt x="0" y="1215"/>
                    </a:cubicBezTo>
                    <a:cubicBezTo>
                      <a:pt x="0" y="291"/>
                      <a:pt x="0" y="291"/>
                      <a:pt x="0" y="291"/>
                    </a:cubicBezTo>
                    <a:cubicBezTo>
                      <a:pt x="0" y="130"/>
                      <a:pt x="130" y="0"/>
                      <a:pt x="290" y="0"/>
                    </a:cubicBezTo>
                    <a:cubicBezTo>
                      <a:pt x="1212" y="0"/>
                      <a:pt x="1212" y="0"/>
                      <a:pt x="1212" y="0"/>
                    </a:cubicBezTo>
                    <a:cubicBezTo>
                      <a:pt x="1373" y="0"/>
                      <a:pt x="1505" y="130"/>
                      <a:pt x="1505" y="291"/>
                    </a:cubicBezTo>
                    <a:lnTo>
                      <a:pt x="1505" y="40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20" name="Freeform 52">
                <a:extLst>
                  <a:ext uri="{FF2B5EF4-FFF2-40B4-BE49-F238E27FC236}">
                    <a16:creationId xmlns:a16="http://schemas.microsoft.com/office/drawing/2014/main" id="{F9132B79-DB9F-D3E6-D870-5198C722D2A0}"/>
                  </a:ext>
                </a:extLst>
              </p:cNvPr>
              <p:cNvSpPr>
                <a:spLocks/>
              </p:cNvSpPr>
              <p:nvPr/>
            </p:nvSpPr>
            <p:spPr bwMode="auto">
              <a:xfrm>
                <a:off x="6030913" y="4198938"/>
                <a:ext cx="288925" cy="312738"/>
              </a:xfrm>
              <a:custGeom>
                <a:avLst/>
                <a:gdLst>
                  <a:gd name="T0" fmla="*/ 182 w 182"/>
                  <a:gd name="T1" fmla="*/ 37 h 197"/>
                  <a:gd name="T2" fmla="*/ 37 w 182"/>
                  <a:gd name="T3" fmla="*/ 37 h 197"/>
                  <a:gd name="T4" fmla="*/ 37 w 182"/>
                  <a:gd name="T5" fmla="*/ 81 h 197"/>
                  <a:gd name="T6" fmla="*/ 153 w 182"/>
                  <a:gd name="T7" fmla="*/ 81 h 197"/>
                  <a:gd name="T8" fmla="*/ 153 w 182"/>
                  <a:gd name="T9" fmla="*/ 117 h 197"/>
                  <a:gd name="T10" fmla="*/ 37 w 182"/>
                  <a:gd name="T11" fmla="*/ 117 h 197"/>
                  <a:gd name="T12" fmla="*/ 37 w 182"/>
                  <a:gd name="T13" fmla="*/ 161 h 197"/>
                  <a:gd name="T14" fmla="*/ 182 w 182"/>
                  <a:gd name="T15" fmla="*/ 161 h 197"/>
                  <a:gd name="T16" fmla="*/ 182 w 182"/>
                  <a:gd name="T17" fmla="*/ 197 h 197"/>
                  <a:gd name="T18" fmla="*/ 0 w 182"/>
                  <a:gd name="T19" fmla="*/ 197 h 197"/>
                  <a:gd name="T20" fmla="*/ 0 w 182"/>
                  <a:gd name="T21" fmla="*/ 0 h 197"/>
                  <a:gd name="T22" fmla="*/ 182 w 182"/>
                  <a:gd name="T23" fmla="*/ 0 h 197"/>
                  <a:gd name="T24" fmla="*/ 182 w 182"/>
                  <a:gd name="T25" fmla="*/ 37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2" h="197">
                    <a:moveTo>
                      <a:pt x="182" y="37"/>
                    </a:moveTo>
                    <a:lnTo>
                      <a:pt x="37" y="37"/>
                    </a:lnTo>
                    <a:lnTo>
                      <a:pt x="37" y="81"/>
                    </a:lnTo>
                    <a:lnTo>
                      <a:pt x="153" y="81"/>
                    </a:lnTo>
                    <a:lnTo>
                      <a:pt x="153" y="117"/>
                    </a:lnTo>
                    <a:lnTo>
                      <a:pt x="37" y="117"/>
                    </a:lnTo>
                    <a:lnTo>
                      <a:pt x="37" y="161"/>
                    </a:lnTo>
                    <a:lnTo>
                      <a:pt x="182" y="161"/>
                    </a:lnTo>
                    <a:lnTo>
                      <a:pt x="182" y="197"/>
                    </a:lnTo>
                    <a:lnTo>
                      <a:pt x="0" y="197"/>
                    </a:lnTo>
                    <a:lnTo>
                      <a:pt x="0" y="0"/>
                    </a:lnTo>
                    <a:lnTo>
                      <a:pt x="182" y="0"/>
                    </a:lnTo>
                    <a:lnTo>
                      <a:pt x="182" y="3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21" name="Freeform 53">
                <a:extLst>
                  <a:ext uri="{FF2B5EF4-FFF2-40B4-BE49-F238E27FC236}">
                    <a16:creationId xmlns:a16="http://schemas.microsoft.com/office/drawing/2014/main" id="{1C73563F-0F66-FA56-1650-CF49858A5456}"/>
                  </a:ext>
                </a:extLst>
              </p:cNvPr>
              <p:cNvSpPr>
                <a:spLocks/>
              </p:cNvSpPr>
              <p:nvPr/>
            </p:nvSpPr>
            <p:spPr bwMode="auto">
              <a:xfrm>
                <a:off x="6486525" y="4198938"/>
                <a:ext cx="312738" cy="312738"/>
              </a:xfrm>
              <a:custGeom>
                <a:avLst/>
                <a:gdLst>
                  <a:gd name="T0" fmla="*/ 161 w 197"/>
                  <a:gd name="T1" fmla="*/ 0 h 197"/>
                  <a:gd name="T2" fmla="*/ 197 w 197"/>
                  <a:gd name="T3" fmla="*/ 0 h 197"/>
                  <a:gd name="T4" fmla="*/ 197 w 197"/>
                  <a:gd name="T5" fmla="*/ 197 h 197"/>
                  <a:gd name="T6" fmla="*/ 158 w 197"/>
                  <a:gd name="T7" fmla="*/ 197 h 197"/>
                  <a:gd name="T8" fmla="*/ 36 w 197"/>
                  <a:gd name="T9" fmla="*/ 53 h 197"/>
                  <a:gd name="T10" fmla="*/ 36 w 197"/>
                  <a:gd name="T11" fmla="*/ 197 h 197"/>
                  <a:gd name="T12" fmla="*/ 0 w 197"/>
                  <a:gd name="T13" fmla="*/ 197 h 197"/>
                  <a:gd name="T14" fmla="*/ 0 w 197"/>
                  <a:gd name="T15" fmla="*/ 0 h 197"/>
                  <a:gd name="T16" fmla="*/ 40 w 197"/>
                  <a:gd name="T17" fmla="*/ 0 h 197"/>
                  <a:gd name="T18" fmla="*/ 161 w 197"/>
                  <a:gd name="T19" fmla="*/ 145 h 197"/>
                  <a:gd name="T20" fmla="*/ 161 w 197"/>
                  <a:gd name="T21" fmla="*/ 0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7" h="197">
                    <a:moveTo>
                      <a:pt x="161" y="0"/>
                    </a:moveTo>
                    <a:lnTo>
                      <a:pt x="197" y="0"/>
                    </a:lnTo>
                    <a:lnTo>
                      <a:pt x="197" y="197"/>
                    </a:lnTo>
                    <a:lnTo>
                      <a:pt x="158" y="197"/>
                    </a:lnTo>
                    <a:lnTo>
                      <a:pt x="36" y="53"/>
                    </a:lnTo>
                    <a:lnTo>
                      <a:pt x="36" y="197"/>
                    </a:lnTo>
                    <a:lnTo>
                      <a:pt x="0" y="197"/>
                    </a:lnTo>
                    <a:lnTo>
                      <a:pt x="0" y="0"/>
                    </a:lnTo>
                    <a:lnTo>
                      <a:pt x="40" y="0"/>
                    </a:lnTo>
                    <a:lnTo>
                      <a:pt x="161" y="145"/>
                    </a:lnTo>
                    <a:lnTo>
                      <a:pt x="161"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22" name="Freeform 54">
                <a:extLst>
                  <a:ext uri="{FF2B5EF4-FFF2-40B4-BE49-F238E27FC236}">
                    <a16:creationId xmlns:a16="http://schemas.microsoft.com/office/drawing/2014/main" id="{F46ED36C-CAE7-F054-C038-C1556C8E18D5}"/>
                  </a:ext>
                </a:extLst>
              </p:cNvPr>
              <p:cNvSpPr>
                <a:spLocks noEditPoints="1"/>
              </p:cNvSpPr>
              <p:nvPr/>
            </p:nvSpPr>
            <p:spPr bwMode="auto">
              <a:xfrm>
                <a:off x="2865438" y="4198938"/>
                <a:ext cx="396875" cy="312738"/>
              </a:xfrm>
              <a:custGeom>
                <a:avLst/>
                <a:gdLst>
                  <a:gd name="T0" fmla="*/ 1471 w 1908"/>
                  <a:gd name="T1" fmla="*/ 291 h 1505"/>
                  <a:gd name="T2" fmla="*/ 1181 w 1908"/>
                  <a:gd name="T3" fmla="*/ 0 h 1505"/>
                  <a:gd name="T4" fmla="*/ 727 w 1908"/>
                  <a:gd name="T5" fmla="*/ 0 h 1505"/>
                  <a:gd name="T6" fmla="*/ 437 w 1908"/>
                  <a:gd name="T7" fmla="*/ 291 h 1505"/>
                  <a:gd name="T8" fmla="*/ 0 w 1908"/>
                  <a:gd name="T9" fmla="*/ 1505 h 1505"/>
                  <a:gd name="T10" fmla="*/ 286 w 1908"/>
                  <a:gd name="T11" fmla="*/ 1505 h 1505"/>
                  <a:gd name="T12" fmla="*/ 468 w 1908"/>
                  <a:gd name="T13" fmla="*/ 999 h 1505"/>
                  <a:gd name="T14" fmla="*/ 1443 w 1908"/>
                  <a:gd name="T15" fmla="*/ 999 h 1505"/>
                  <a:gd name="T16" fmla="*/ 1628 w 1908"/>
                  <a:gd name="T17" fmla="*/ 1505 h 1505"/>
                  <a:gd name="T18" fmla="*/ 1908 w 1908"/>
                  <a:gd name="T19" fmla="*/ 1505 h 1505"/>
                  <a:gd name="T20" fmla="*/ 1471 w 1908"/>
                  <a:gd name="T21" fmla="*/ 291 h 1505"/>
                  <a:gd name="T22" fmla="*/ 562 w 1908"/>
                  <a:gd name="T23" fmla="*/ 724 h 1505"/>
                  <a:gd name="T24" fmla="*/ 712 w 1908"/>
                  <a:gd name="T25" fmla="*/ 291 h 1505"/>
                  <a:gd name="T26" fmla="*/ 727 w 1908"/>
                  <a:gd name="T27" fmla="*/ 276 h 1505"/>
                  <a:gd name="T28" fmla="*/ 1184 w 1908"/>
                  <a:gd name="T29" fmla="*/ 276 h 1505"/>
                  <a:gd name="T30" fmla="*/ 1199 w 1908"/>
                  <a:gd name="T31" fmla="*/ 291 h 1505"/>
                  <a:gd name="T32" fmla="*/ 1350 w 1908"/>
                  <a:gd name="T33" fmla="*/ 724 h 1505"/>
                  <a:gd name="T34" fmla="*/ 562 w 1908"/>
                  <a:gd name="T35" fmla="*/ 724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908" h="1505">
                    <a:moveTo>
                      <a:pt x="1471" y="291"/>
                    </a:moveTo>
                    <a:cubicBezTo>
                      <a:pt x="1411" y="113"/>
                      <a:pt x="1342" y="0"/>
                      <a:pt x="1181" y="0"/>
                    </a:cubicBezTo>
                    <a:cubicBezTo>
                      <a:pt x="727" y="0"/>
                      <a:pt x="727" y="0"/>
                      <a:pt x="727" y="0"/>
                    </a:cubicBezTo>
                    <a:cubicBezTo>
                      <a:pt x="566" y="0"/>
                      <a:pt x="497" y="113"/>
                      <a:pt x="437" y="291"/>
                    </a:cubicBezTo>
                    <a:cubicBezTo>
                      <a:pt x="0" y="1505"/>
                      <a:pt x="0" y="1505"/>
                      <a:pt x="0" y="1505"/>
                    </a:cubicBezTo>
                    <a:cubicBezTo>
                      <a:pt x="286" y="1505"/>
                      <a:pt x="286" y="1505"/>
                      <a:pt x="286" y="1505"/>
                    </a:cubicBezTo>
                    <a:cubicBezTo>
                      <a:pt x="468" y="999"/>
                      <a:pt x="468" y="999"/>
                      <a:pt x="468" y="999"/>
                    </a:cubicBezTo>
                    <a:cubicBezTo>
                      <a:pt x="1443" y="999"/>
                      <a:pt x="1443" y="999"/>
                      <a:pt x="1443" y="999"/>
                    </a:cubicBezTo>
                    <a:cubicBezTo>
                      <a:pt x="1628" y="1505"/>
                      <a:pt x="1628" y="1505"/>
                      <a:pt x="1628" y="1505"/>
                    </a:cubicBezTo>
                    <a:cubicBezTo>
                      <a:pt x="1908" y="1505"/>
                      <a:pt x="1908" y="1505"/>
                      <a:pt x="1908" y="1505"/>
                    </a:cubicBezTo>
                    <a:lnTo>
                      <a:pt x="1471" y="291"/>
                    </a:lnTo>
                    <a:close/>
                    <a:moveTo>
                      <a:pt x="562" y="724"/>
                    </a:moveTo>
                    <a:cubicBezTo>
                      <a:pt x="712" y="291"/>
                      <a:pt x="712" y="291"/>
                      <a:pt x="712" y="291"/>
                    </a:cubicBezTo>
                    <a:cubicBezTo>
                      <a:pt x="716" y="281"/>
                      <a:pt x="719" y="276"/>
                      <a:pt x="727" y="276"/>
                    </a:cubicBezTo>
                    <a:cubicBezTo>
                      <a:pt x="1184" y="276"/>
                      <a:pt x="1184" y="276"/>
                      <a:pt x="1184" y="276"/>
                    </a:cubicBezTo>
                    <a:cubicBezTo>
                      <a:pt x="1193" y="276"/>
                      <a:pt x="1194" y="280"/>
                      <a:pt x="1199" y="291"/>
                    </a:cubicBezTo>
                    <a:cubicBezTo>
                      <a:pt x="1350" y="724"/>
                      <a:pt x="1350" y="724"/>
                      <a:pt x="1350" y="724"/>
                    </a:cubicBezTo>
                    <a:lnTo>
                      <a:pt x="562" y="72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23" name="Freeform 55">
                <a:extLst>
                  <a:ext uri="{FF2B5EF4-FFF2-40B4-BE49-F238E27FC236}">
                    <a16:creationId xmlns:a16="http://schemas.microsoft.com/office/drawing/2014/main" id="{F55C29D8-9DC7-2EFC-787C-498D6D7B069E}"/>
                  </a:ext>
                </a:extLst>
              </p:cNvPr>
              <p:cNvSpPr>
                <a:spLocks/>
              </p:cNvSpPr>
              <p:nvPr/>
            </p:nvSpPr>
            <p:spPr bwMode="auto">
              <a:xfrm>
                <a:off x="2333625" y="4759325"/>
                <a:ext cx="185738" cy="184150"/>
              </a:xfrm>
              <a:custGeom>
                <a:avLst/>
                <a:gdLst>
                  <a:gd name="T0" fmla="*/ 757 w 890"/>
                  <a:gd name="T1" fmla="*/ 0 h 890"/>
                  <a:gd name="T2" fmla="*/ 890 w 890"/>
                  <a:gd name="T3" fmla="*/ 0 h 890"/>
                  <a:gd name="T4" fmla="*/ 890 w 890"/>
                  <a:gd name="T5" fmla="*/ 729 h 890"/>
                  <a:gd name="T6" fmla="*/ 730 w 890"/>
                  <a:gd name="T7" fmla="*/ 890 h 890"/>
                  <a:gd name="T8" fmla="*/ 161 w 890"/>
                  <a:gd name="T9" fmla="*/ 890 h 890"/>
                  <a:gd name="T10" fmla="*/ 0 w 890"/>
                  <a:gd name="T11" fmla="*/ 729 h 890"/>
                  <a:gd name="T12" fmla="*/ 0 w 890"/>
                  <a:gd name="T13" fmla="*/ 0 h 890"/>
                  <a:gd name="T14" fmla="*/ 133 w 890"/>
                  <a:gd name="T15" fmla="*/ 0 h 890"/>
                  <a:gd name="T16" fmla="*/ 133 w 890"/>
                  <a:gd name="T17" fmla="*/ 729 h 890"/>
                  <a:gd name="T18" fmla="*/ 161 w 890"/>
                  <a:gd name="T19" fmla="*/ 756 h 890"/>
                  <a:gd name="T20" fmla="*/ 730 w 890"/>
                  <a:gd name="T21" fmla="*/ 756 h 890"/>
                  <a:gd name="T22" fmla="*/ 757 w 890"/>
                  <a:gd name="T23" fmla="*/ 729 h 890"/>
                  <a:gd name="T24" fmla="*/ 757 w 890"/>
                  <a:gd name="T25" fmla="*/ 0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90" h="890">
                    <a:moveTo>
                      <a:pt x="757" y="0"/>
                    </a:moveTo>
                    <a:cubicBezTo>
                      <a:pt x="890" y="0"/>
                      <a:pt x="890" y="0"/>
                      <a:pt x="890" y="0"/>
                    </a:cubicBezTo>
                    <a:cubicBezTo>
                      <a:pt x="890" y="729"/>
                      <a:pt x="890" y="729"/>
                      <a:pt x="890" y="729"/>
                    </a:cubicBezTo>
                    <a:cubicBezTo>
                      <a:pt x="890" y="818"/>
                      <a:pt x="819" y="890"/>
                      <a:pt x="730" y="890"/>
                    </a:cubicBezTo>
                    <a:cubicBezTo>
                      <a:pt x="161" y="890"/>
                      <a:pt x="161" y="890"/>
                      <a:pt x="161" y="890"/>
                    </a:cubicBezTo>
                    <a:cubicBezTo>
                      <a:pt x="72" y="890"/>
                      <a:pt x="0" y="818"/>
                      <a:pt x="0" y="729"/>
                    </a:cubicBezTo>
                    <a:cubicBezTo>
                      <a:pt x="0" y="0"/>
                      <a:pt x="0" y="0"/>
                      <a:pt x="0" y="0"/>
                    </a:cubicBezTo>
                    <a:cubicBezTo>
                      <a:pt x="133" y="0"/>
                      <a:pt x="133" y="0"/>
                      <a:pt x="133" y="0"/>
                    </a:cubicBezTo>
                    <a:cubicBezTo>
                      <a:pt x="133" y="729"/>
                      <a:pt x="133" y="729"/>
                      <a:pt x="133" y="729"/>
                    </a:cubicBezTo>
                    <a:cubicBezTo>
                      <a:pt x="133" y="744"/>
                      <a:pt x="146" y="756"/>
                      <a:pt x="161" y="756"/>
                    </a:cubicBezTo>
                    <a:cubicBezTo>
                      <a:pt x="730" y="756"/>
                      <a:pt x="730" y="756"/>
                      <a:pt x="730" y="756"/>
                    </a:cubicBezTo>
                    <a:cubicBezTo>
                      <a:pt x="744" y="756"/>
                      <a:pt x="757" y="744"/>
                      <a:pt x="757" y="729"/>
                    </a:cubicBezTo>
                    <a:lnTo>
                      <a:pt x="75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24" name="Freeform 56">
                <a:extLst>
                  <a:ext uri="{FF2B5EF4-FFF2-40B4-BE49-F238E27FC236}">
                    <a16:creationId xmlns:a16="http://schemas.microsoft.com/office/drawing/2014/main" id="{12DE899E-7D45-5D1D-0836-3124A2A68C05}"/>
                  </a:ext>
                </a:extLst>
              </p:cNvPr>
              <p:cNvSpPr>
                <a:spLocks/>
              </p:cNvSpPr>
              <p:nvPr/>
            </p:nvSpPr>
            <p:spPr bwMode="auto">
              <a:xfrm>
                <a:off x="2587625" y="4759325"/>
                <a:ext cx="184150" cy="184150"/>
              </a:xfrm>
              <a:custGeom>
                <a:avLst/>
                <a:gdLst>
                  <a:gd name="T0" fmla="*/ 99 w 116"/>
                  <a:gd name="T1" fmla="*/ 0 h 116"/>
                  <a:gd name="T2" fmla="*/ 116 w 116"/>
                  <a:gd name="T3" fmla="*/ 0 h 116"/>
                  <a:gd name="T4" fmla="*/ 116 w 116"/>
                  <a:gd name="T5" fmla="*/ 116 h 116"/>
                  <a:gd name="T6" fmla="*/ 96 w 116"/>
                  <a:gd name="T7" fmla="*/ 116 h 116"/>
                  <a:gd name="T8" fmla="*/ 17 w 116"/>
                  <a:gd name="T9" fmla="*/ 23 h 116"/>
                  <a:gd name="T10" fmla="*/ 17 w 116"/>
                  <a:gd name="T11" fmla="*/ 116 h 116"/>
                  <a:gd name="T12" fmla="*/ 0 w 116"/>
                  <a:gd name="T13" fmla="*/ 116 h 116"/>
                  <a:gd name="T14" fmla="*/ 0 w 116"/>
                  <a:gd name="T15" fmla="*/ 0 h 116"/>
                  <a:gd name="T16" fmla="*/ 20 w 116"/>
                  <a:gd name="T17" fmla="*/ 0 h 116"/>
                  <a:gd name="T18" fmla="*/ 99 w 116"/>
                  <a:gd name="T19" fmla="*/ 93 h 116"/>
                  <a:gd name="T20" fmla="*/ 99 w 116"/>
                  <a:gd name="T21"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16">
                    <a:moveTo>
                      <a:pt x="99" y="0"/>
                    </a:moveTo>
                    <a:lnTo>
                      <a:pt x="116" y="0"/>
                    </a:lnTo>
                    <a:lnTo>
                      <a:pt x="116" y="116"/>
                    </a:lnTo>
                    <a:lnTo>
                      <a:pt x="96" y="116"/>
                    </a:lnTo>
                    <a:lnTo>
                      <a:pt x="17" y="23"/>
                    </a:lnTo>
                    <a:lnTo>
                      <a:pt x="17" y="116"/>
                    </a:lnTo>
                    <a:lnTo>
                      <a:pt x="0" y="116"/>
                    </a:lnTo>
                    <a:lnTo>
                      <a:pt x="0" y="0"/>
                    </a:lnTo>
                    <a:lnTo>
                      <a:pt x="20" y="0"/>
                    </a:lnTo>
                    <a:lnTo>
                      <a:pt x="99" y="93"/>
                    </a:lnTo>
                    <a:lnTo>
                      <a:pt x="99"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25" name="Rectangle 57">
                <a:extLst>
                  <a:ext uri="{FF2B5EF4-FFF2-40B4-BE49-F238E27FC236}">
                    <a16:creationId xmlns:a16="http://schemas.microsoft.com/office/drawing/2014/main" id="{A9C89E1B-8688-B136-FE3A-A76201BCD26A}"/>
                  </a:ext>
                </a:extLst>
              </p:cNvPr>
              <p:cNvSpPr>
                <a:spLocks noChangeArrowheads="1"/>
              </p:cNvSpPr>
              <p:nvPr/>
            </p:nvSpPr>
            <p:spPr bwMode="auto">
              <a:xfrm>
                <a:off x="2841625" y="4759325"/>
                <a:ext cx="28575" cy="1841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26" name="Freeform 58">
                <a:extLst>
                  <a:ext uri="{FF2B5EF4-FFF2-40B4-BE49-F238E27FC236}">
                    <a16:creationId xmlns:a16="http://schemas.microsoft.com/office/drawing/2014/main" id="{FDB9A91C-9391-F053-5BA6-2754C4037ABA}"/>
                  </a:ext>
                </a:extLst>
              </p:cNvPr>
              <p:cNvSpPr>
                <a:spLocks/>
              </p:cNvSpPr>
              <p:nvPr/>
            </p:nvSpPr>
            <p:spPr bwMode="auto">
              <a:xfrm>
                <a:off x="2900363" y="4759325"/>
                <a:ext cx="241300" cy="184150"/>
              </a:xfrm>
              <a:custGeom>
                <a:avLst/>
                <a:gdLst>
                  <a:gd name="T0" fmla="*/ 132 w 152"/>
                  <a:gd name="T1" fmla="*/ 0 h 116"/>
                  <a:gd name="T2" fmla="*/ 152 w 152"/>
                  <a:gd name="T3" fmla="*/ 0 h 116"/>
                  <a:gd name="T4" fmla="*/ 85 w 152"/>
                  <a:gd name="T5" fmla="*/ 116 h 116"/>
                  <a:gd name="T6" fmla="*/ 68 w 152"/>
                  <a:gd name="T7" fmla="*/ 116 h 116"/>
                  <a:gd name="T8" fmla="*/ 0 w 152"/>
                  <a:gd name="T9" fmla="*/ 0 h 116"/>
                  <a:gd name="T10" fmla="*/ 20 w 152"/>
                  <a:gd name="T11" fmla="*/ 0 h 116"/>
                  <a:gd name="T12" fmla="*/ 76 w 152"/>
                  <a:gd name="T13" fmla="*/ 97 h 116"/>
                  <a:gd name="T14" fmla="*/ 132 w 152"/>
                  <a:gd name="T15" fmla="*/ 0 h 1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2" h="116">
                    <a:moveTo>
                      <a:pt x="132" y="0"/>
                    </a:moveTo>
                    <a:lnTo>
                      <a:pt x="152" y="0"/>
                    </a:lnTo>
                    <a:lnTo>
                      <a:pt x="85" y="116"/>
                    </a:lnTo>
                    <a:lnTo>
                      <a:pt x="68" y="116"/>
                    </a:lnTo>
                    <a:lnTo>
                      <a:pt x="0" y="0"/>
                    </a:lnTo>
                    <a:lnTo>
                      <a:pt x="20" y="0"/>
                    </a:lnTo>
                    <a:lnTo>
                      <a:pt x="76" y="97"/>
                    </a:lnTo>
                    <a:lnTo>
                      <a:pt x="132"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27" name="Freeform 59">
                <a:extLst>
                  <a:ext uri="{FF2B5EF4-FFF2-40B4-BE49-F238E27FC236}">
                    <a16:creationId xmlns:a16="http://schemas.microsoft.com/office/drawing/2014/main" id="{4A89B0F4-100C-C9CC-EC63-FE9FA61307F7}"/>
                  </a:ext>
                </a:extLst>
              </p:cNvPr>
              <p:cNvSpPr>
                <a:spLocks/>
              </p:cNvSpPr>
              <p:nvPr/>
            </p:nvSpPr>
            <p:spPr bwMode="auto">
              <a:xfrm>
                <a:off x="3167063" y="4759325"/>
                <a:ext cx="169863" cy="184150"/>
              </a:xfrm>
              <a:custGeom>
                <a:avLst/>
                <a:gdLst>
                  <a:gd name="T0" fmla="*/ 107 w 107"/>
                  <a:gd name="T1" fmla="*/ 17 h 116"/>
                  <a:gd name="T2" fmla="*/ 18 w 107"/>
                  <a:gd name="T3" fmla="*/ 17 h 116"/>
                  <a:gd name="T4" fmla="*/ 18 w 107"/>
                  <a:gd name="T5" fmla="*/ 49 h 116"/>
                  <a:gd name="T6" fmla="*/ 90 w 107"/>
                  <a:gd name="T7" fmla="*/ 49 h 116"/>
                  <a:gd name="T8" fmla="*/ 90 w 107"/>
                  <a:gd name="T9" fmla="*/ 67 h 116"/>
                  <a:gd name="T10" fmla="*/ 18 w 107"/>
                  <a:gd name="T11" fmla="*/ 67 h 116"/>
                  <a:gd name="T12" fmla="*/ 18 w 107"/>
                  <a:gd name="T13" fmla="*/ 99 h 116"/>
                  <a:gd name="T14" fmla="*/ 107 w 107"/>
                  <a:gd name="T15" fmla="*/ 99 h 116"/>
                  <a:gd name="T16" fmla="*/ 107 w 107"/>
                  <a:gd name="T17" fmla="*/ 116 h 116"/>
                  <a:gd name="T18" fmla="*/ 0 w 107"/>
                  <a:gd name="T19" fmla="*/ 116 h 116"/>
                  <a:gd name="T20" fmla="*/ 0 w 107"/>
                  <a:gd name="T21" fmla="*/ 0 h 116"/>
                  <a:gd name="T22" fmla="*/ 107 w 107"/>
                  <a:gd name="T23" fmla="*/ 0 h 116"/>
                  <a:gd name="T24" fmla="*/ 107 w 107"/>
                  <a:gd name="T25" fmla="*/ 17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7" h="116">
                    <a:moveTo>
                      <a:pt x="107" y="17"/>
                    </a:moveTo>
                    <a:lnTo>
                      <a:pt x="18" y="17"/>
                    </a:lnTo>
                    <a:lnTo>
                      <a:pt x="18" y="49"/>
                    </a:lnTo>
                    <a:lnTo>
                      <a:pt x="90" y="49"/>
                    </a:lnTo>
                    <a:lnTo>
                      <a:pt x="90" y="67"/>
                    </a:lnTo>
                    <a:lnTo>
                      <a:pt x="18" y="67"/>
                    </a:lnTo>
                    <a:lnTo>
                      <a:pt x="18" y="99"/>
                    </a:lnTo>
                    <a:lnTo>
                      <a:pt x="107" y="99"/>
                    </a:lnTo>
                    <a:lnTo>
                      <a:pt x="107" y="116"/>
                    </a:lnTo>
                    <a:lnTo>
                      <a:pt x="0" y="116"/>
                    </a:lnTo>
                    <a:lnTo>
                      <a:pt x="0" y="0"/>
                    </a:lnTo>
                    <a:lnTo>
                      <a:pt x="107" y="0"/>
                    </a:lnTo>
                    <a:lnTo>
                      <a:pt x="107" y="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28" name="Freeform 60">
                <a:extLst>
                  <a:ext uri="{FF2B5EF4-FFF2-40B4-BE49-F238E27FC236}">
                    <a16:creationId xmlns:a16="http://schemas.microsoft.com/office/drawing/2014/main" id="{E424993C-FE22-3DDD-1ADF-8759D9A93E80}"/>
                  </a:ext>
                </a:extLst>
              </p:cNvPr>
              <p:cNvSpPr>
                <a:spLocks noEditPoints="1"/>
              </p:cNvSpPr>
              <p:nvPr/>
            </p:nvSpPr>
            <p:spPr bwMode="auto">
              <a:xfrm>
                <a:off x="3403600" y="4759325"/>
                <a:ext cx="185738" cy="184150"/>
              </a:xfrm>
              <a:custGeom>
                <a:avLst/>
                <a:gdLst>
                  <a:gd name="T0" fmla="*/ 890 w 890"/>
                  <a:gd name="T1" fmla="*/ 410 h 889"/>
                  <a:gd name="T2" fmla="*/ 729 w 890"/>
                  <a:gd name="T3" fmla="*/ 571 h 889"/>
                  <a:gd name="T4" fmla="*/ 639 w 890"/>
                  <a:gd name="T5" fmla="*/ 571 h 889"/>
                  <a:gd name="T6" fmla="*/ 890 w 890"/>
                  <a:gd name="T7" fmla="*/ 870 h 889"/>
                  <a:gd name="T8" fmla="*/ 890 w 890"/>
                  <a:gd name="T9" fmla="*/ 889 h 889"/>
                  <a:gd name="T10" fmla="*/ 732 w 890"/>
                  <a:gd name="T11" fmla="*/ 889 h 889"/>
                  <a:gd name="T12" fmla="*/ 465 w 890"/>
                  <a:gd name="T13" fmla="*/ 571 h 889"/>
                  <a:gd name="T14" fmla="*/ 161 w 890"/>
                  <a:gd name="T15" fmla="*/ 571 h 889"/>
                  <a:gd name="T16" fmla="*/ 133 w 890"/>
                  <a:gd name="T17" fmla="*/ 569 h 889"/>
                  <a:gd name="T18" fmla="*/ 133 w 890"/>
                  <a:gd name="T19" fmla="*/ 889 h 889"/>
                  <a:gd name="T20" fmla="*/ 0 w 890"/>
                  <a:gd name="T21" fmla="*/ 889 h 889"/>
                  <a:gd name="T22" fmla="*/ 0 w 890"/>
                  <a:gd name="T23" fmla="*/ 0 h 889"/>
                  <a:gd name="T24" fmla="*/ 729 w 890"/>
                  <a:gd name="T25" fmla="*/ 0 h 889"/>
                  <a:gd name="T26" fmla="*/ 890 w 890"/>
                  <a:gd name="T27" fmla="*/ 161 h 889"/>
                  <a:gd name="T28" fmla="*/ 890 w 890"/>
                  <a:gd name="T29" fmla="*/ 410 h 889"/>
                  <a:gd name="T30" fmla="*/ 133 w 890"/>
                  <a:gd name="T31" fmla="*/ 133 h 889"/>
                  <a:gd name="T32" fmla="*/ 133 w 890"/>
                  <a:gd name="T33" fmla="*/ 437 h 889"/>
                  <a:gd name="T34" fmla="*/ 729 w 890"/>
                  <a:gd name="T35" fmla="*/ 438 h 889"/>
                  <a:gd name="T36" fmla="*/ 757 w 890"/>
                  <a:gd name="T37" fmla="*/ 410 h 889"/>
                  <a:gd name="T38" fmla="*/ 757 w 890"/>
                  <a:gd name="T39" fmla="*/ 161 h 889"/>
                  <a:gd name="T40" fmla="*/ 729 w 890"/>
                  <a:gd name="T41" fmla="*/ 133 h 889"/>
                  <a:gd name="T42" fmla="*/ 133 w 890"/>
                  <a:gd name="T43" fmla="*/ 133 h 8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90" h="889">
                    <a:moveTo>
                      <a:pt x="890" y="410"/>
                    </a:moveTo>
                    <a:cubicBezTo>
                      <a:pt x="890" y="498"/>
                      <a:pt x="819" y="571"/>
                      <a:pt x="729" y="571"/>
                    </a:cubicBezTo>
                    <a:cubicBezTo>
                      <a:pt x="639" y="571"/>
                      <a:pt x="639" y="571"/>
                      <a:pt x="639" y="571"/>
                    </a:cubicBezTo>
                    <a:cubicBezTo>
                      <a:pt x="890" y="870"/>
                      <a:pt x="890" y="870"/>
                      <a:pt x="890" y="870"/>
                    </a:cubicBezTo>
                    <a:cubicBezTo>
                      <a:pt x="890" y="889"/>
                      <a:pt x="890" y="889"/>
                      <a:pt x="890" y="889"/>
                    </a:cubicBezTo>
                    <a:cubicBezTo>
                      <a:pt x="732" y="889"/>
                      <a:pt x="732" y="889"/>
                      <a:pt x="732" y="889"/>
                    </a:cubicBezTo>
                    <a:cubicBezTo>
                      <a:pt x="465" y="571"/>
                      <a:pt x="465" y="571"/>
                      <a:pt x="465" y="571"/>
                    </a:cubicBezTo>
                    <a:cubicBezTo>
                      <a:pt x="161" y="571"/>
                      <a:pt x="161" y="571"/>
                      <a:pt x="161" y="571"/>
                    </a:cubicBezTo>
                    <a:cubicBezTo>
                      <a:pt x="151" y="571"/>
                      <a:pt x="142" y="570"/>
                      <a:pt x="133" y="569"/>
                    </a:cubicBezTo>
                    <a:cubicBezTo>
                      <a:pt x="133" y="889"/>
                      <a:pt x="133" y="889"/>
                      <a:pt x="133" y="889"/>
                    </a:cubicBezTo>
                    <a:cubicBezTo>
                      <a:pt x="0" y="889"/>
                      <a:pt x="0" y="889"/>
                      <a:pt x="0" y="889"/>
                    </a:cubicBezTo>
                    <a:cubicBezTo>
                      <a:pt x="0" y="0"/>
                      <a:pt x="0" y="0"/>
                      <a:pt x="0" y="0"/>
                    </a:cubicBezTo>
                    <a:cubicBezTo>
                      <a:pt x="729" y="0"/>
                      <a:pt x="729" y="0"/>
                      <a:pt x="729" y="0"/>
                    </a:cubicBezTo>
                    <a:cubicBezTo>
                      <a:pt x="819" y="0"/>
                      <a:pt x="890" y="73"/>
                      <a:pt x="890" y="161"/>
                    </a:cubicBezTo>
                    <a:lnTo>
                      <a:pt x="890" y="410"/>
                    </a:lnTo>
                    <a:close/>
                    <a:moveTo>
                      <a:pt x="133" y="133"/>
                    </a:moveTo>
                    <a:cubicBezTo>
                      <a:pt x="133" y="437"/>
                      <a:pt x="133" y="437"/>
                      <a:pt x="133" y="437"/>
                    </a:cubicBezTo>
                    <a:cubicBezTo>
                      <a:pt x="729" y="438"/>
                      <a:pt x="729" y="438"/>
                      <a:pt x="729" y="438"/>
                    </a:cubicBezTo>
                    <a:cubicBezTo>
                      <a:pt x="744" y="438"/>
                      <a:pt x="757" y="425"/>
                      <a:pt x="757" y="410"/>
                    </a:cubicBezTo>
                    <a:cubicBezTo>
                      <a:pt x="757" y="161"/>
                      <a:pt x="757" y="161"/>
                      <a:pt x="757" y="161"/>
                    </a:cubicBezTo>
                    <a:cubicBezTo>
                      <a:pt x="757" y="146"/>
                      <a:pt x="744" y="133"/>
                      <a:pt x="729" y="133"/>
                    </a:cubicBezTo>
                    <a:lnTo>
                      <a:pt x="133" y="13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29" name="Freeform 61">
                <a:extLst>
                  <a:ext uri="{FF2B5EF4-FFF2-40B4-BE49-F238E27FC236}">
                    <a16:creationId xmlns:a16="http://schemas.microsoft.com/office/drawing/2014/main" id="{A0BE2224-2081-5145-A810-8A257538CF0F}"/>
                  </a:ext>
                </a:extLst>
              </p:cNvPr>
              <p:cNvSpPr>
                <a:spLocks noEditPoints="1"/>
              </p:cNvSpPr>
              <p:nvPr/>
            </p:nvSpPr>
            <p:spPr bwMode="auto">
              <a:xfrm>
                <a:off x="4913313" y="4759325"/>
                <a:ext cx="184150" cy="184150"/>
              </a:xfrm>
              <a:custGeom>
                <a:avLst/>
                <a:gdLst>
                  <a:gd name="T0" fmla="*/ 891 w 891"/>
                  <a:gd name="T1" fmla="*/ 410 h 889"/>
                  <a:gd name="T2" fmla="*/ 730 w 891"/>
                  <a:gd name="T3" fmla="*/ 571 h 889"/>
                  <a:gd name="T4" fmla="*/ 640 w 891"/>
                  <a:gd name="T5" fmla="*/ 571 h 889"/>
                  <a:gd name="T6" fmla="*/ 891 w 891"/>
                  <a:gd name="T7" fmla="*/ 870 h 889"/>
                  <a:gd name="T8" fmla="*/ 891 w 891"/>
                  <a:gd name="T9" fmla="*/ 889 h 889"/>
                  <a:gd name="T10" fmla="*/ 732 w 891"/>
                  <a:gd name="T11" fmla="*/ 889 h 889"/>
                  <a:gd name="T12" fmla="*/ 465 w 891"/>
                  <a:gd name="T13" fmla="*/ 571 h 889"/>
                  <a:gd name="T14" fmla="*/ 161 w 891"/>
                  <a:gd name="T15" fmla="*/ 571 h 889"/>
                  <a:gd name="T16" fmla="*/ 134 w 891"/>
                  <a:gd name="T17" fmla="*/ 569 h 889"/>
                  <a:gd name="T18" fmla="*/ 134 w 891"/>
                  <a:gd name="T19" fmla="*/ 889 h 889"/>
                  <a:gd name="T20" fmla="*/ 0 w 891"/>
                  <a:gd name="T21" fmla="*/ 889 h 889"/>
                  <a:gd name="T22" fmla="*/ 0 w 891"/>
                  <a:gd name="T23" fmla="*/ 0 h 889"/>
                  <a:gd name="T24" fmla="*/ 730 w 891"/>
                  <a:gd name="T25" fmla="*/ 0 h 889"/>
                  <a:gd name="T26" fmla="*/ 891 w 891"/>
                  <a:gd name="T27" fmla="*/ 161 h 889"/>
                  <a:gd name="T28" fmla="*/ 891 w 891"/>
                  <a:gd name="T29" fmla="*/ 410 h 889"/>
                  <a:gd name="T30" fmla="*/ 134 w 891"/>
                  <a:gd name="T31" fmla="*/ 133 h 889"/>
                  <a:gd name="T32" fmla="*/ 134 w 891"/>
                  <a:gd name="T33" fmla="*/ 437 h 889"/>
                  <a:gd name="T34" fmla="*/ 730 w 891"/>
                  <a:gd name="T35" fmla="*/ 438 h 889"/>
                  <a:gd name="T36" fmla="*/ 757 w 891"/>
                  <a:gd name="T37" fmla="*/ 410 h 889"/>
                  <a:gd name="T38" fmla="*/ 757 w 891"/>
                  <a:gd name="T39" fmla="*/ 161 h 889"/>
                  <a:gd name="T40" fmla="*/ 730 w 891"/>
                  <a:gd name="T41" fmla="*/ 133 h 889"/>
                  <a:gd name="T42" fmla="*/ 134 w 891"/>
                  <a:gd name="T43" fmla="*/ 133 h 8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91" h="889">
                    <a:moveTo>
                      <a:pt x="891" y="410"/>
                    </a:moveTo>
                    <a:cubicBezTo>
                      <a:pt x="891" y="498"/>
                      <a:pt x="819" y="571"/>
                      <a:pt x="730" y="571"/>
                    </a:cubicBezTo>
                    <a:cubicBezTo>
                      <a:pt x="640" y="571"/>
                      <a:pt x="640" y="571"/>
                      <a:pt x="640" y="571"/>
                    </a:cubicBezTo>
                    <a:cubicBezTo>
                      <a:pt x="891" y="870"/>
                      <a:pt x="891" y="870"/>
                      <a:pt x="891" y="870"/>
                    </a:cubicBezTo>
                    <a:cubicBezTo>
                      <a:pt x="891" y="889"/>
                      <a:pt x="891" y="889"/>
                      <a:pt x="891" y="889"/>
                    </a:cubicBezTo>
                    <a:cubicBezTo>
                      <a:pt x="732" y="889"/>
                      <a:pt x="732" y="889"/>
                      <a:pt x="732" y="889"/>
                    </a:cubicBezTo>
                    <a:cubicBezTo>
                      <a:pt x="465" y="571"/>
                      <a:pt x="465" y="571"/>
                      <a:pt x="465" y="571"/>
                    </a:cubicBezTo>
                    <a:cubicBezTo>
                      <a:pt x="161" y="571"/>
                      <a:pt x="161" y="571"/>
                      <a:pt x="161" y="571"/>
                    </a:cubicBezTo>
                    <a:cubicBezTo>
                      <a:pt x="151" y="571"/>
                      <a:pt x="142" y="570"/>
                      <a:pt x="134" y="569"/>
                    </a:cubicBezTo>
                    <a:cubicBezTo>
                      <a:pt x="134" y="889"/>
                      <a:pt x="134" y="889"/>
                      <a:pt x="134" y="889"/>
                    </a:cubicBezTo>
                    <a:cubicBezTo>
                      <a:pt x="0" y="889"/>
                      <a:pt x="0" y="889"/>
                      <a:pt x="0" y="889"/>
                    </a:cubicBezTo>
                    <a:cubicBezTo>
                      <a:pt x="0" y="0"/>
                      <a:pt x="0" y="0"/>
                      <a:pt x="0" y="0"/>
                    </a:cubicBezTo>
                    <a:cubicBezTo>
                      <a:pt x="730" y="0"/>
                      <a:pt x="730" y="0"/>
                      <a:pt x="730" y="0"/>
                    </a:cubicBezTo>
                    <a:cubicBezTo>
                      <a:pt x="819" y="0"/>
                      <a:pt x="891" y="73"/>
                      <a:pt x="891" y="161"/>
                    </a:cubicBezTo>
                    <a:lnTo>
                      <a:pt x="891" y="410"/>
                    </a:lnTo>
                    <a:close/>
                    <a:moveTo>
                      <a:pt x="134" y="133"/>
                    </a:moveTo>
                    <a:cubicBezTo>
                      <a:pt x="134" y="437"/>
                      <a:pt x="134" y="437"/>
                      <a:pt x="134" y="437"/>
                    </a:cubicBezTo>
                    <a:cubicBezTo>
                      <a:pt x="730" y="438"/>
                      <a:pt x="730" y="438"/>
                      <a:pt x="730" y="438"/>
                    </a:cubicBezTo>
                    <a:cubicBezTo>
                      <a:pt x="745" y="438"/>
                      <a:pt x="757" y="425"/>
                      <a:pt x="757" y="410"/>
                    </a:cubicBezTo>
                    <a:cubicBezTo>
                      <a:pt x="757" y="161"/>
                      <a:pt x="757" y="161"/>
                      <a:pt x="757" y="161"/>
                    </a:cubicBezTo>
                    <a:cubicBezTo>
                      <a:pt x="757" y="146"/>
                      <a:pt x="745" y="133"/>
                      <a:pt x="730" y="133"/>
                    </a:cubicBezTo>
                    <a:lnTo>
                      <a:pt x="134" y="13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30" name="Freeform 62">
                <a:extLst>
                  <a:ext uri="{FF2B5EF4-FFF2-40B4-BE49-F238E27FC236}">
                    <a16:creationId xmlns:a16="http://schemas.microsoft.com/office/drawing/2014/main" id="{88173E15-9E31-A5FB-0DE0-BB4D9CAE38F7}"/>
                  </a:ext>
                </a:extLst>
              </p:cNvPr>
              <p:cNvSpPr>
                <a:spLocks noEditPoints="1"/>
              </p:cNvSpPr>
              <p:nvPr/>
            </p:nvSpPr>
            <p:spPr bwMode="auto">
              <a:xfrm>
                <a:off x="6122988" y="4759325"/>
                <a:ext cx="185738" cy="184150"/>
              </a:xfrm>
              <a:custGeom>
                <a:avLst/>
                <a:gdLst>
                  <a:gd name="T0" fmla="*/ 891 w 891"/>
                  <a:gd name="T1" fmla="*/ 410 h 889"/>
                  <a:gd name="T2" fmla="*/ 730 w 891"/>
                  <a:gd name="T3" fmla="*/ 571 h 889"/>
                  <a:gd name="T4" fmla="*/ 640 w 891"/>
                  <a:gd name="T5" fmla="*/ 571 h 889"/>
                  <a:gd name="T6" fmla="*/ 891 w 891"/>
                  <a:gd name="T7" fmla="*/ 870 h 889"/>
                  <a:gd name="T8" fmla="*/ 891 w 891"/>
                  <a:gd name="T9" fmla="*/ 889 h 889"/>
                  <a:gd name="T10" fmla="*/ 732 w 891"/>
                  <a:gd name="T11" fmla="*/ 889 h 889"/>
                  <a:gd name="T12" fmla="*/ 465 w 891"/>
                  <a:gd name="T13" fmla="*/ 571 h 889"/>
                  <a:gd name="T14" fmla="*/ 161 w 891"/>
                  <a:gd name="T15" fmla="*/ 571 h 889"/>
                  <a:gd name="T16" fmla="*/ 134 w 891"/>
                  <a:gd name="T17" fmla="*/ 569 h 889"/>
                  <a:gd name="T18" fmla="*/ 134 w 891"/>
                  <a:gd name="T19" fmla="*/ 889 h 889"/>
                  <a:gd name="T20" fmla="*/ 0 w 891"/>
                  <a:gd name="T21" fmla="*/ 889 h 889"/>
                  <a:gd name="T22" fmla="*/ 0 w 891"/>
                  <a:gd name="T23" fmla="*/ 0 h 889"/>
                  <a:gd name="T24" fmla="*/ 730 w 891"/>
                  <a:gd name="T25" fmla="*/ 0 h 889"/>
                  <a:gd name="T26" fmla="*/ 891 w 891"/>
                  <a:gd name="T27" fmla="*/ 161 h 889"/>
                  <a:gd name="T28" fmla="*/ 891 w 891"/>
                  <a:gd name="T29" fmla="*/ 410 h 889"/>
                  <a:gd name="T30" fmla="*/ 134 w 891"/>
                  <a:gd name="T31" fmla="*/ 133 h 889"/>
                  <a:gd name="T32" fmla="*/ 134 w 891"/>
                  <a:gd name="T33" fmla="*/ 437 h 889"/>
                  <a:gd name="T34" fmla="*/ 730 w 891"/>
                  <a:gd name="T35" fmla="*/ 438 h 889"/>
                  <a:gd name="T36" fmla="*/ 757 w 891"/>
                  <a:gd name="T37" fmla="*/ 410 h 889"/>
                  <a:gd name="T38" fmla="*/ 757 w 891"/>
                  <a:gd name="T39" fmla="*/ 161 h 889"/>
                  <a:gd name="T40" fmla="*/ 730 w 891"/>
                  <a:gd name="T41" fmla="*/ 133 h 889"/>
                  <a:gd name="T42" fmla="*/ 134 w 891"/>
                  <a:gd name="T43" fmla="*/ 133 h 8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91" h="889">
                    <a:moveTo>
                      <a:pt x="891" y="410"/>
                    </a:moveTo>
                    <a:cubicBezTo>
                      <a:pt x="891" y="498"/>
                      <a:pt x="819" y="571"/>
                      <a:pt x="730" y="571"/>
                    </a:cubicBezTo>
                    <a:cubicBezTo>
                      <a:pt x="640" y="571"/>
                      <a:pt x="640" y="571"/>
                      <a:pt x="640" y="571"/>
                    </a:cubicBezTo>
                    <a:cubicBezTo>
                      <a:pt x="891" y="870"/>
                      <a:pt x="891" y="870"/>
                      <a:pt x="891" y="870"/>
                    </a:cubicBezTo>
                    <a:cubicBezTo>
                      <a:pt x="891" y="889"/>
                      <a:pt x="891" y="889"/>
                      <a:pt x="891" y="889"/>
                    </a:cubicBezTo>
                    <a:cubicBezTo>
                      <a:pt x="732" y="889"/>
                      <a:pt x="732" y="889"/>
                      <a:pt x="732" y="889"/>
                    </a:cubicBezTo>
                    <a:cubicBezTo>
                      <a:pt x="465" y="571"/>
                      <a:pt x="465" y="571"/>
                      <a:pt x="465" y="571"/>
                    </a:cubicBezTo>
                    <a:cubicBezTo>
                      <a:pt x="161" y="571"/>
                      <a:pt x="161" y="571"/>
                      <a:pt x="161" y="571"/>
                    </a:cubicBezTo>
                    <a:cubicBezTo>
                      <a:pt x="151" y="571"/>
                      <a:pt x="143" y="570"/>
                      <a:pt x="134" y="569"/>
                    </a:cubicBezTo>
                    <a:cubicBezTo>
                      <a:pt x="134" y="889"/>
                      <a:pt x="134" y="889"/>
                      <a:pt x="134" y="889"/>
                    </a:cubicBezTo>
                    <a:cubicBezTo>
                      <a:pt x="0" y="889"/>
                      <a:pt x="0" y="889"/>
                      <a:pt x="0" y="889"/>
                    </a:cubicBezTo>
                    <a:cubicBezTo>
                      <a:pt x="0" y="0"/>
                      <a:pt x="0" y="0"/>
                      <a:pt x="0" y="0"/>
                    </a:cubicBezTo>
                    <a:cubicBezTo>
                      <a:pt x="730" y="0"/>
                      <a:pt x="730" y="0"/>
                      <a:pt x="730" y="0"/>
                    </a:cubicBezTo>
                    <a:cubicBezTo>
                      <a:pt x="819" y="0"/>
                      <a:pt x="891" y="73"/>
                      <a:pt x="891" y="161"/>
                    </a:cubicBezTo>
                    <a:lnTo>
                      <a:pt x="891" y="410"/>
                    </a:lnTo>
                    <a:close/>
                    <a:moveTo>
                      <a:pt x="134" y="133"/>
                    </a:moveTo>
                    <a:cubicBezTo>
                      <a:pt x="134" y="437"/>
                      <a:pt x="134" y="437"/>
                      <a:pt x="134" y="437"/>
                    </a:cubicBezTo>
                    <a:cubicBezTo>
                      <a:pt x="730" y="438"/>
                      <a:pt x="730" y="438"/>
                      <a:pt x="730" y="438"/>
                    </a:cubicBezTo>
                    <a:cubicBezTo>
                      <a:pt x="745" y="438"/>
                      <a:pt x="757" y="425"/>
                      <a:pt x="757" y="410"/>
                    </a:cubicBezTo>
                    <a:cubicBezTo>
                      <a:pt x="757" y="161"/>
                      <a:pt x="757" y="161"/>
                      <a:pt x="757" y="161"/>
                    </a:cubicBezTo>
                    <a:cubicBezTo>
                      <a:pt x="757" y="146"/>
                      <a:pt x="745" y="133"/>
                      <a:pt x="730" y="133"/>
                    </a:cubicBezTo>
                    <a:lnTo>
                      <a:pt x="134" y="13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31" name="Freeform 63">
                <a:extLst>
                  <a:ext uri="{FF2B5EF4-FFF2-40B4-BE49-F238E27FC236}">
                    <a16:creationId xmlns:a16="http://schemas.microsoft.com/office/drawing/2014/main" id="{8ACB644A-9AE9-BF85-DF27-379E72BB89A7}"/>
                  </a:ext>
                </a:extLst>
              </p:cNvPr>
              <p:cNvSpPr>
                <a:spLocks/>
              </p:cNvSpPr>
              <p:nvPr/>
            </p:nvSpPr>
            <p:spPr bwMode="auto">
              <a:xfrm>
                <a:off x="3656013" y="4759325"/>
                <a:ext cx="184150" cy="184150"/>
              </a:xfrm>
              <a:custGeom>
                <a:avLst/>
                <a:gdLst>
                  <a:gd name="T0" fmla="*/ 890 w 890"/>
                  <a:gd name="T1" fmla="*/ 212 h 890"/>
                  <a:gd name="T2" fmla="*/ 757 w 890"/>
                  <a:gd name="T3" fmla="*/ 212 h 890"/>
                  <a:gd name="T4" fmla="*/ 757 w 890"/>
                  <a:gd name="T5" fmla="*/ 160 h 890"/>
                  <a:gd name="T6" fmla="*/ 730 w 890"/>
                  <a:gd name="T7" fmla="*/ 133 h 890"/>
                  <a:gd name="T8" fmla="*/ 161 w 890"/>
                  <a:gd name="T9" fmla="*/ 133 h 890"/>
                  <a:gd name="T10" fmla="*/ 134 w 890"/>
                  <a:gd name="T11" fmla="*/ 160 h 890"/>
                  <a:gd name="T12" fmla="*/ 134 w 890"/>
                  <a:gd name="T13" fmla="*/ 351 h 890"/>
                  <a:gd name="T14" fmla="*/ 161 w 890"/>
                  <a:gd name="T15" fmla="*/ 378 h 890"/>
                  <a:gd name="T16" fmla="*/ 730 w 890"/>
                  <a:gd name="T17" fmla="*/ 378 h 890"/>
                  <a:gd name="T18" fmla="*/ 890 w 890"/>
                  <a:gd name="T19" fmla="*/ 539 h 890"/>
                  <a:gd name="T20" fmla="*/ 890 w 890"/>
                  <a:gd name="T21" fmla="*/ 729 h 890"/>
                  <a:gd name="T22" fmla="*/ 730 w 890"/>
                  <a:gd name="T23" fmla="*/ 890 h 890"/>
                  <a:gd name="T24" fmla="*/ 161 w 890"/>
                  <a:gd name="T25" fmla="*/ 890 h 890"/>
                  <a:gd name="T26" fmla="*/ 0 w 890"/>
                  <a:gd name="T27" fmla="*/ 729 h 890"/>
                  <a:gd name="T28" fmla="*/ 0 w 890"/>
                  <a:gd name="T29" fmla="*/ 677 h 890"/>
                  <a:gd name="T30" fmla="*/ 134 w 890"/>
                  <a:gd name="T31" fmla="*/ 677 h 890"/>
                  <a:gd name="T32" fmla="*/ 134 w 890"/>
                  <a:gd name="T33" fmla="*/ 729 h 890"/>
                  <a:gd name="T34" fmla="*/ 161 w 890"/>
                  <a:gd name="T35" fmla="*/ 756 h 890"/>
                  <a:gd name="T36" fmla="*/ 730 w 890"/>
                  <a:gd name="T37" fmla="*/ 756 h 890"/>
                  <a:gd name="T38" fmla="*/ 757 w 890"/>
                  <a:gd name="T39" fmla="*/ 729 h 890"/>
                  <a:gd name="T40" fmla="*/ 757 w 890"/>
                  <a:gd name="T41" fmla="*/ 539 h 890"/>
                  <a:gd name="T42" fmla="*/ 730 w 890"/>
                  <a:gd name="T43" fmla="*/ 512 h 890"/>
                  <a:gd name="T44" fmla="*/ 161 w 890"/>
                  <a:gd name="T45" fmla="*/ 512 h 890"/>
                  <a:gd name="T46" fmla="*/ 0 w 890"/>
                  <a:gd name="T47" fmla="*/ 351 h 890"/>
                  <a:gd name="T48" fmla="*/ 0 w 890"/>
                  <a:gd name="T49" fmla="*/ 160 h 890"/>
                  <a:gd name="T50" fmla="*/ 161 w 890"/>
                  <a:gd name="T51" fmla="*/ 0 h 890"/>
                  <a:gd name="T52" fmla="*/ 730 w 890"/>
                  <a:gd name="T53" fmla="*/ 0 h 890"/>
                  <a:gd name="T54" fmla="*/ 890 w 890"/>
                  <a:gd name="T55" fmla="*/ 160 h 890"/>
                  <a:gd name="T56" fmla="*/ 890 w 890"/>
                  <a:gd name="T57" fmla="*/ 212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90" h="890">
                    <a:moveTo>
                      <a:pt x="890" y="212"/>
                    </a:moveTo>
                    <a:cubicBezTo>
                      <a:pt x="757" y="212"/>
                      <a:pt x="757" y="212"/>
                      <a:pt x="757" y="212"/>
                    </a:cubicBezTo>
                    <a:cubicBezTo>
                      <a:pt x="757" y="160"/>
                      <a:pt x="757" y="160"/>
                      <a:pt x="757" y="160"/>
                    </a:cubicBezTo>
                    <a:cubicBezTo>
                      <a:pt x="757" y="146"/>
                      <a:pt x="744" y="133"/>
                      <a:pt x="730" y="133"/>
                    </a:cubicBezTo>
                    <a:cubicBezTo>
                      <a:pt x="161" y="133"/>
                      <a:pt x="161" y="133"/>
                      <a:pt x="161" y="133"/>
                    </a:cubicBezTo>
                    <a:cubicBezTo>
                      <a:pt x="146" y="133"/>
                      <a:pt x="134" y="146"/>
                      <a:pt x="134" y="160"/>
                    </a:cubicBezTo>
                    <a:cubicBezTo>
                      <a:pt x="134" y="351"/>
                      <a:pt x="134" y="351"/>
                      <a:pt x="134" y="351"/>
                    </a:cubicBezTo>
                    <a:cubicBezTo>
                      <a:pt x="134" y="366"/>
                      <a:pt x="146" y="378"/>
                      <a:pt x="161" y="378"/>
                    </a:cubicBezTo>
                    <a:cubicBezTo>
                      <a:pt x="730" y="378"/>
                      <a:pt x="730" y="378"/>
                      <a:pt x="730" y="378"/>
                    </a:cubicBezTo>
                    <a:cubicBezTo>
                      <a:pt x="819" y="378"/>
                      <a:pt x="890" y="450"/>
                      <a:pt x="890" y="539"/>
                    </a:cubicBezTo>
                    <a:cubicBezTo>
                      <a:pt x="890" y="729"/>
                      <a:pt x="890" y="729"/>
                      <a:pt x="890" y="729"/>
                    </a:cubicBezTo>
                    <a:cubicBezTo>
                      <a:pt x="890" y="818"/>
                      <a:pt x="819" y="890"/>
                      <a:pt x="730" y="890"/>
                    </a:cubicBezTo>
                    <a:cubicBezTo>
                      <a:pt x="161" y="890"/>
                      <a:pt x="161" y="890"/>
                      <a:pt x="161" y="890"/>
                    </a:cubicBezTo>
                    <a:cubicBezTo>
                      <a:pt x="72" y="890"/>
                      <a:pt x="0" y="818"/>
                      <a:pt x="0" y="729"/>
                    </a:cubicBezTo>
                    <a:cubicBezTo>
                      <a:pt x="0" y="677"/>
                      <a:pt x="0" y="677"/>
                      <a:pt x="0" y="677"/>
                    </a:cubicBezTo>
                    <a:cubicBezTo>
                      <a:pt x="134" y="677"/>
                      <a:pt x="134" y="677"/>
                      <a:pt x="134" y="677"/>
                    </a:cubicBezTo>
                    <a:cubicBezTo>
                      <a:pt x="134" y="729"/>
                      <a:pt x="134" y="729"/>
                      <a:pt x="134" y="729"/>
                    </a:cubicBezTo>
                    <a:cubicBezTo>
                      <a:pt x="134" y="744"/>
                      <a:pt x="146" y="756"/>
                      <a:pt x="161" y="756"/>
                    </a:cubicBezTo>
                    <a:cubicBezTo>
                      <a:pt x="730" y="756"/>
                      <a:pt x="730" y="756"/>
                      <a:pt x="730" y="756"/>
                    </a:cubicBezTo>
                    <a:cubicBezTo>
                      <a:pt x="744" y="756"/>
                      <a:pt x="757" y="744"/>
                      <a:pt x="757" y="729"/>
                    </a:cubicBezTo>
                    <a:cubicBezTo>
                      <a:pt x="757" y="539"/>
                      <a:pt x="757" y="539"/>
                      <a:pt x="757" y="539"/>
                    </a:cubicBezTo>
                    <a:cubicBezTo>
                      <a:pt x="757" y="524"/>
                      <a:pt x="744" y="512"/>
                      <a:pt x="730" y="512"/>
                    </a:cubicBezTo>
                    <a:cubicBezTo>
                      <a:pt x="161" y="512"/>
                      <a:pt x="161" y="512"/>
                      <a:pt x="161" y="512"/>
                    </a:cubicBezTo>
                    <a:cubicBezTo>
                      <a:pt x="72" y="512"/>
                      <a:pt x="0" y="440"/>
                      <a:pt x="0" y="351"/>
                    </a:cubicBezTo>
                    <a:cubicBezTo>
                      <a:pt x="0" y="160"/>
                      <a:pt x="0" y="160"/>
                      <a:pt x="0" y="160"/>
                    </a:cubicBezTo>
                    <a:cubicBezTo>
                      <a:pt x="0" y="71"/>
                      <a:pt x="72" y="0"/>
                      <a:pt x="161" y="0"/>
                    </a:cubicBezTo>
                    <a:cubicBezTo>
                      <a:pt x="730" y="0"/>
                      <a:pt x="730" y="0"/>
                      <a:pt x="730" y="0"/>
                    </a:cubicBezTo>
                    <a:cubicBezTo>
                      <a:pt x="819" y="0"/>
                      <a:pt x="890" y="71"/>
                      <a:pt x="890" y="160"/>
                    </a:cubicBezTo>
                    <a:lnTo>
                      <a:pt x="890" y="2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32" name="Rectangle 64">
                <a:extLst>
                  <a:ext uri="{FF2B5EF4-FFF2-40B4-BE49-F238E27FC236}">
                    <a16:creationId xmlns:a16="http://schemas.microsoft.com/office/drawing/2014/main" id="{36D4691B-2DF8-E070-7EBB-79FBFB4B8BEC}"/>
                  </a:ext>
                </a:extLst>
              </p:cNvPr>
              <p:cNvSpPr>
                <a:spLocks noChangeArrowheads="1"/>
              </p:cNvSpPr>
              <p:nvPr/>
            </p:nvSpPr>
            <p:spPr bwMode="auto">
              <a:xfrm>
                <a:off x="3908425" y="4759325"/>
                <a:ext cx="28575" cy="1841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33" name="Freeform 65">
                <a:extLst>
                  <a:ext uri="{FF2B5EF4-FFF2-40B4-BE49-F238E27FC236}">
                    <a16:creationId xmlns:a16="http://schemas.microsoft.com/office/drawing/2014/main" id="{E7B65917-20F3-5ECF-45A4-C288B477FA3D}"/>
                  </a:ext>
                </a:extLst>
              </p:cNvPr>
              <p:cNvSpPr>
                <a:spLocks/>
              </p:cNvSpPr>
              <p:nvPr/>
            </p:nvSpPr>
            <p:spPr bwMode="auto">
              <a:xfrm>
                <a:off x="3981450" y="4759325"/>
                <a:ext cx="185738" cy="184150"/>
              </a:xfrm>
              <a:custGeom>
                <a:avLst/>
                <a:gdLst>
                  <a:gd name="T0" fmla="*/ 117 w 117"/>
                  <a:gd name="T1" fmla="*/ 0 h 116"/>
                  <a:gd name="T2" fmla="*/ 117 w 117"/>
                  <a:gd name="T3" fmla="*/ 17 h 116"/>
                  <a:gd name="T4" fmla="*/ 67 w 117"/>
                  <a:gd name="T5" fmla="*/ 17 h 116"/>
                  <a:gd name="T6" fmla="*/ 67 w 117"/>
                  <a:gd name="T7" fmla="*/ 116 h 116"/>
                  <a:gd name="T8" fmla="*/ 50 w 117"/>
                  <a:gd name="T9" fmla="*/ 116 h 116"/>
                  <a:gd name="T10" fmla="*/ 50 w 117"/>
                  <a:gd name="T11" fmla="*/ 17 h 116"/>
                  <a:gd name="T12" fmla="*/ 0 w 117"/>
                  <a:gd name="T13" fmla="*/ 17 h 116"/>
                  <a:gd name="T14" fmla="*/ 0 w 117"/>
                  <a:gd name="T15" fmla="*/ 0 h 116"/>
                  <a:gd name="T16" fmla="*/ 117 w 117"/>
                  <a:gd name="T17"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7" h="116">
                    <a:moveTo>
                      <a:pt x="117" y="0"/>
                    </a:moveTo>
                    <a:lnTo>
                      <a:pt x="117" y="17"/>
                    </a:lnTo>
                    <a:lnTo>
                      <a:pt x="67" y="17"/>
                    </a:lnTo>
                    <a:lnTo>
                      <a:pt x="67" y="116"/>
                    </a:lnTo>
                    <a:lnTo>
                      <a:pt x="50" y="116"/>
                    </a:lnTo>
                    <a:lnTo>
                      <a:pt x="50" y="17"/>
                    </a:lnTo>
                    <a:lnTo>
                      <a:pt x="0" y="17"/>
                    </a:lnTo>
                    <a:lnTo>
                      <a:pt x="0" y="0"/>
                    </a:lnTo>
                    <a:lnTo>
                      <a:pt x="11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34" name="Freeform 66">
                <a:extLst>
                  <a:ext uri="{FF2B5EF4-FFF2-40B4-BE49-F238E27FC236}">
                    <a16:creationId xmlns:a16="http://schemas.microsoft.com/office/drawing/2014/main" id="{A48F2BB0-C89C-2796-6031-32F698D5E40B}"/>
                  </a:ext>
                </a:extLst>
              </p:cNvPr>
              <p:cNvSpPr>
                <a:spLocks/>
              </p:cNvSpPr>
              <p:nvPr/>
            </p:nvSpPr>
            <p:spPr bwMode="auto">
              <a:xfrm>
                <a:off x="4186238" y="4759325"/>
                <a:ext cx="198438" cy="184150"/>
              </a:xfrm>
              <a:custGeom>
                <a:avLst/>
                <a:gdLst>
                  <a:gd name="T0" fmla="*/ 125 w 125"/>
                  <a:gd name="T1" fmla="*/ 0 h 116"/>
                  <a:gd name="T2" fmla="*/ 71 w 125"/>
                  <a:gd name="T3" fmla="*/ 73 h 116"/>
                  <a:gd name="T4" fmla="*/ 71 w 125"/>
                  <a:gd name="T5" fmla="*/ 116 h 116"/>
                  <a:gd name="T6" fmla="*/ 54 w 125"/>
                  <a:gd name="T7" fmla="*/ 116 h 116"/>
                  <a:gd name="T8" fmla="*/ 54 w 125"/>
                  <a:gd name="T9" fmla="*/ 73 h 116"/>
                  <a:gd name="T10" fmla="*/ 0 w 125"/>
                  <a:gd name="T11" fmla="*/ 0 h 116"/>
                  <a:gd name="T12" fmla="*/ 21 w 125"/>
                  <a:gd name="T13" fmla="*/ 0 h 116"/>
                  <a:gd name="T14" fmla="*/ 63 w 125"/>
                  <a:gd name="T15" fmla="*/ 53 h 116"/>
                  <a:gd name="T16" fmla="*/ 104 w 125"/>
                  <a:gd name="T17" fmla="*/ 0 h 116"/>
                  <a:gd name="T18" fmla="*/ 125 w 125"/>
                  <a:gd name="T19"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5" h="116">
                    <a:moveTo>
                      <a:pt x="125" y="0"/>
                    </a:moveTo>
                    <a:lnTo>
                      <a:pt x="71" y="73"/>
                    </a:lnTo>
                    <a:lnTo>
                      <a:pt x="71" y="116"/>
                    </a:lnTo>
                    <a:lnTo>
                      <a:pt x="54" y="116"/>
                    </a:lnTo>
                    <a:lnTo>
                      <a:pt x="54" y="73"/>
                    </a:lnTo>
                    <a:lnTo>
                      <a:pt x="0" y="0"/>
                    </a:lnTo>
                    <a:lnTo>
                      <a:pt x="21" y="0"/>
                    </a:lnTo>
                    <a:lnTo>
                      <a:pt x="63" y="53"/>
                    </a:lnTo>
                    <a:lnTo>
                      <a:pt x="104" y="0"/>
                    </a:lnTo>
                    <a:lnTo>
                      <a:pt x="12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35" name="Freeform 67">
                <a:extLst>
                  <a:ext uri="{FF2B5EF4-FFF2-40B4-BE49-F238E27FC236}">
                    <a16:creationId xmlns:a16="http://schemas.microsoft.com/office/drawing/2014/main" id="{DECEDF2C-15F9-2FDC-095F-10E2CA0CB540}"/>
                  </a:ext>
                </a:extLst>
              </p:cNvPr>
              <p:cNvSpPr>
                <a:spLocks/>
              </p:cNvSpPr>
              <p:nvPr/>
            </p:nvSpPr>
            <p:spPr bwMode="auto">
              <a:xfrm>
                <a:off x="5165725" y="4759325"/>
                <a:ext cx="169863" cy="184150"/>
              </a:xfrm>
              <a:custGeom>
                <a:avLst/>
                <a:gdLst>
                  <a:gd name="T0" fmla="*/ 107 w 107"/>
                  <a:gd name="T1" fmla="*/ 17 h 116"/>
                  <a:gd name="T2" fmla="*/ 18 w 107"/>
                  <a:gd name="T3" fmla="*/ 17 h 116"/>
                  <a:gd name="T4" fmla="*/ 18 w 107"/>
                  <a:gd name="T5" fmla="*/ 49 h 116"/>
                  <a:gd name="T6" fmla="*/ 90 w 107"/>
                  <a:gd name="T7" fmla="*/ 49 h 116"/>
                  <a:gd name="T8" fmla="*/ 90 w 107"/>
                  <a:gd name="T9" fmla="*/ 67 h 116"/>
                  <a:gd name="T10" fmla="*/ 18 w 107"/>
                  <a:gd name="T11" fmla="*/ 67 h 116"/>
                  <a:gd name="T12" fmla="*/ 18 w 107"/>
                  <a:gd name="T13" fmla="*/ 99 h 116"/>
                  <a:gd name="T14" fmla="*/ 107 w 107"/>
                  <a:gd name="T15" fmla="*/ 99 h 116"/>
                  <a:gd name="T16" fmla="*/ 107 w 107"/>
                  <a:gd name="T17" fmla="*/ 116 h 116"/>
                  <a:gd name="T18" fmla="*/ 0 w 107"/>
                  <a:gd name="T19" fmla="*/ 116 h 116"/>
                  <a:gd name="T20" fmla="*/ 0 w 107"/>
                  <a:gd name="T21" fmla="*/ 0 h 116"/>
                  <a:gd name="T22" fmla="*/ 107 w 107"/>
                  <a:gd name="T23" fmla="*/ 0 h 116"/>
                  <a:gd name="T24" fmla="*/ 107 w 107"/>
                  <a:gd name="T25" fmla="*/ 17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7" h="116">
                    <a:moveTo>
                      <a:pt x="107" y="17"/>
                    </a:moveTo>
                    <a:lnTo>
                      <a:pt x="18" y="17"/>
                    </a:lnTo>
                    <a:lnTo>
                      <a:pt x="18" y="49"/>
                    </a:lnTo>
                    <a:lnTo>
                      <a:pt x="90" y="49"/>
                    </a:lnTo>
                    <a:lnTo>
                      <a:pt x="90" y="67"/>
                    </a:lnTo>
                    <a:lnTo>
                      <a:pt x="18" y="67"/>
                    </a:lnTo>
                    <a:lnTo>
                      <a:pt x="18" y="99"/>
                    </a:lnTo>
                    <a:lnTo>
                      <a:pt x="107" y="99"/>
                    </a:lnTo>
                    <a:lnTo>
                      <a:pt x="107" y="116"/>
                    </a:lnTo>
                    <a:lnTo>
                      <a:pt x="0" y="116"/>
                    </a:lnTo>
                    <a:lnTo>
                      <a:pt x="0" y="0"/>
                    </a:lnTo>
                    <a:lnTo>
                      <a:pt x="107" y="0"/>
                    </a:lnTo>
                    <a:lnTo>
                      <a:pt x="107" y="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36" name="Freeform 68">
                <a:extLst>
                  <a:ext uri="{FF2B5EF4-FFF2-40B4-BE49-F238E27FC236}">
                    <a16:creationId xmlns:a16="http://schemas.microsoft.com/office/drawing/2014/main" id="{A86977A0-1117-745D-BD82-61774EE066B5}"/>
                  </a:ext>
                </a:extLst>
              </p:cNvPr>
              <p:cNvSpPr>
                <a:spLocks/>
              </p:cNvSpPr>
              <p:nvPr/>
            </p:nvSpPr>
            <p:spPr bwMode="auto">
              <a:xfrm>
                <a:off x="5392738" y="4759325"/>
                <a:ext cx="184150" cy="184150"/>
              </a:xfrm>
              <a:custGeom>
                <a:avLst/>
                <a:gdLst>
                  <a:gd name="T0" fmla="*/ 890 w 890"/>
                  <a:gd name="T1" fmla="*/ 212 h 890"/>
                  <a:gd name="T2" fmla="*/ 757 w 890"/>
                  <a:gd name="T3" fmla="*/ 212 h 890"/>
                  <a:gd name="T4" fmla="*/ 757 w 890"/>
                  <a:gd name="T5" fmla="*/ 160 h 890"/>
                  <a:gd name="T6" fmla="*/ 729 w 890"/>
                  <a:gd name="T7" fmla="*/ 133 h 890"/>
                  <a:gd name="T8" fmla="*/ 160 w 890"/>
                  <a:gd name="T9" fmla="*/ 133 h 890"/>
                  <a:gd name="T10" fmla="*/ 133 w 890"/>
                  <a:gd name="T11" fmla="*/ 160 h 890"/>
                  <a:gd name="T12" fmla="*/ 133 w 890"/>
                  <a:gd name="T13" fmla="*/ 351 h 890"/>
                  <a:gd name="T14" fmla="*/ 160 w 890"/>
                  <a:gd name="T15" fmla="*/ 378 h 890"/>
                  <a:gd name="T16" fmla="*/ 729 w 890"/>
                  <a:gd name="T17" fmla="*/ 378 h 890"/>
                  <a:gd name="T18" fmla="*/ 890 w 890"/>
                  <a:gd name="T19" fmla="*/ 539 h 890"/>
                  <a:gd name="T20" fmla="*/ 890 w 890"/>
                  <a:gd name="T21" fmla="*/ 729 h 890"/>
                  <a:gd name="T22" fmla="*/ 729 w 890"/>
                  <a:gd name="T23" fmla="*/ 890 h 890"/>
                  <a:gd name="T24" fmla="*/ 160 w 890"/>
                  <a:gd name="T25" fmla="*/ 890 h 890"/>
                  <a:gd name="T26" fmla="*/ 0 w 890"/>
                  <a:gd name="T27" fmla="*/ 729 h 890"/>
                  <a:gd name="T28" fmla="*/ 0 w 890"/>
                  <a:gd name="T29" fmla="*/ 677 h 890"/>
                  <a:gd name="T30" fmla="*/ 133 w 890"/>
                  <a:gd name="T31" fmla="*/ 677 h 890"/>
                  <a:gd name="T32" fmla="*/ 133 w 890"/>
                  <a:gd name="T33" fmla="*/ 729 h 890"/>
                  <a:gd name="T34" fmla="*/ 160 w 890"/>
                  <a:gd name="T35" fmla="*/ 756 h 890"/>
                  <a:gd name="T36" fmla="*/ 729 w 890"/>
                  <a:gd name="T37" fmla="*/ 756 h 890"/>
                  <a:gd name="T38" fmla="*/ 757 w 890"/>
                  <a:gd name="T39" fmla="*/ 729 h 890"/>
                  <a:gd name="T40" fmla="*/ 757 w 890"/>
                  <a:gd name="T41" fmla="*/ 539 h 890"/>
                  <a:gd name="T42" fmla="*/ 729 w 890"/>
                  <a:gd name="T43" fmla="*/ 512 h 890"/>
                  <a:gd name="T44" fmla="*/ 160 w 890"/>
                  <a:gd name="T45" fmla="*/ 512 h 890"/>
                  <a:gd name="T46" fmla="*/ 0 w 890"/>
                  <a:gd name="T47" fmla="*/ 351 h 890"/>
                  <a:gd name="T48" fmla="*/ 0 w 890"/>
                  <a:gd name="T49" fmla="*/ 160 h 890"/>
                  <a:gd name="T50" fmla="*/ 160 w 890"/>
                  <a:gd name="T51" fmla="*/ 0 h 890"/>
                  <a:gd name="T52" fmla="*/ 729 w 890"/>
                  <a:gd name="T53" fmla="*/ 0 h 890"/>
                  <a:gd name="T54" fmla="*/ 890 w 890"/>
                  <a:gd name="T55" fmla="*/ 160 h 890"/>
                  <a:gd name="T56" fmla="*/ 890 w 890"/>
                  <a:gd name="T57" fmla="*/ 212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90" h="890">
                    <a:moveTo>
                      <a:pt x="890" y="212"/>
                    </a:moveTo>
                    <a:cubicBezTo>
                      <a:pt x="757" y="212"/>
                      <a:pt x="757" y="212"/>
                      <a:pt x="757" y="212"/>
                    </a:cubicBezTo>
                    <a:cubicBezTo>
                      <a:pt x="757" y="160"/>
                      <a:pt x="757" y="160"/>
                      <a:pt x="757" y="160"/>
                    </a:cubicBezTo>
                    <a:cubicBezTo>
                      <a:pt x="757" y="146"/>
                      <a:pt x="744" y="133"/>
                      <a:pt x="729" y="133"/>
                    </a:cubicBezTo>
                    <a:cubicBezTo>
                      <a:pt x="160" y="133"/>
                      <a:pt x="160" y="133"/>
                      <a:pt x="160" y="133"/>
                    </a:cubicBezTo>
                    <a:cubicBezTo>
                      <a:pt x="146" y="133"/>
                      <a:pt x="133" y="146"/>
                      <a:pt x="133" y="160"/>
                    </a:cubicBezTo>
                    <a:cubicBezTo>
                      <a:pt x="133" y="351"/>
                      <a:pt x="133" y="351"/>
                      <a:pt x="133" y="351"/>
                    </a:cubicBezTo>
                    <a:cubicBezTo>
                      <a:pt x="133" y="366"/>
                      <a:pt x="146" y="378"/>
                      <a:pt x="160" y="378"/>
                    </a:cubicBezTo>
                    <a:cubicBezTo>
                      <a:pt x="729" y="378"/>
                      <a:pt x="729" y="378"/>
                      <a:pt x="729" y="378"/>
                    </a:cubicBezTo>
                    <a:cubicBezTo>
                      <a:pt x="818" y="378"/>
                      <a:pt x="890" y="450"/>
                      <a:pt x="890" y="539"/>
                    </a:cubicBezTo>
                    <a:cubicBezTo>
                      <a:pt x="890" y="729"/>
                      <a:pt x="890" y="729"/>
                      <a:pt x="890" y="729"/>
                    </a:cubicBezTo>
                    <a:cubicBezTo>
                      <a:pt x="890" y="818"/>
                      <a:pt x="818" y="890"/>
                      <a:pt x="729" y="890"/>
                    </a:cubicBezTo>
                    <a:cubicBezTo>
                      <a:pt x="160" y="890"/>
                      <a:pt x="160" y="890"/>
                      <a:pt x="160" y="890"/>
                    </a:cubicBezTo>
                    <a:cubicBezTo>
                      <a:pt x="71" y="890"/>
                      <a:pt x="0" y="818"/>
                      <a:pt x="0" y="729"/>
                    </a:cubicBezTo>
                    <a:cubicBezTo>
                      <a:pt x="0" y="677"/>
                      <a:pt x="0" y="677"/>
                      <a:pt x="0" y="677"/>
                    </a:cubicBezTo>
                    <a:cubicBezTo>
                      <a:pt x="133" y="677"/>
                      <a:pt x="133" y="677"/>
                      <a:pt x="133" y="677"/>
                    </a:cubicBezTo>
                    <a:cubicBezTo>
                      <a:pt x="133" y="729"/>
                      <a:pt x="133" y="729"/>
                      <a:pt x="133" y="729"/>
                    </a:cubicBezTo>
                    <a:cubicBezTo>
                      <a:pt x="133" y="744"/>
                      <a:pt x="146" y="756"/>
                      <a:pt x="160" y="756"/>
                    </a:cubicBezTo>
                    <a:cubicBezTo>
                      <a:pt x="729" y="756"/>
                      <a:pt x="729" y="756"/>
                      <a:pt x="729" y="756"/>
                    </a:cubicBezTo>
                    <a:cubicBezTo>
                      <a:pt x="744" y="756"/>
                      <a:pt x="757" y="744"/>
                      <a:pt x="757" y="729"/>
                    </a:cubicBezTo>
                    <a:cubicBezTo>
                      <a:pt x="757" y="539"/>
                      <a:pt x="757" y="539"/>
                      <a:pt x="757" y="539"/>
                    </a:cubicBezTo>
                    <a:cubicBezTo>
                      <a:pt x="757" y="524"/>
                      <a:pt x="744" y="512"/>
                      <a:pt x="729" y="512"/>
                    </a:cubicBezTo>
                    <a:cubicBezTo>
                      <a:pt x="160" y="512"/>
                      <a:pt x="160" y="512"/>
                      <a:pt x="160" y="512"/>
                    </a:cubicBezTo>
                    <a:cubicBezTo>
                      <a:pt x="71" y="512"/>
                      <a:pt x="0" y="440"/>
                      <a:pt x="0" y="351"/>
                    </a:cubicBezTo>
                    <a:cubicBezTo>
                      <a:pt x="0" y="160"/>
                      <a:pt x="0" y="160"/>
                      <a:pt x="0" y="160"/>
                    </a:cubicBezTo>
                    <a:cubicBezTo>
                      <a:pt x="0" y="71"/>
                      <a:pt x="71" y="0"/>
                      <a:pt x="160" y="0"/>
                    </a:cubicBezTo>
                    <a:cubicBezTo>
                      <a:pt x="729" y="0"/>
                      <a:pt x="729" y="0"/>
                      <a:pt x="729" y="0"/>
                    </a:cubicBezTo>
                    <a:cubicBezTo>
                      <a:pt x="818" y="0"/>
                      <a:pt x="890" y="71"/>
                      <a:pt x="890" y="160"/>
                    </a:cubicBezTo>
                    <a:lnTo>
                      <a:pt x="890" y="2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37" name="Freeform 69">
                <a:extLst>
                  <a:ext uri="{FF2B5EF4-FFF2-40B4-BE49-F238E27FC236}">
                    <a16:creationId xmlns:a16="http://schemas.microsoft.com/office/drawing/2014/main" id="{9B28FDB1-AC2B-DB2B-1F3C-E0D78554E1FF}"/>
                  </a:ext>
                </a:extLst>
              </p:cNvPr>
              <p:cNvSpPr>
                <a:spLocks/>
              </p:cNvSpPr>
              <p:nvPr/>
            </p:nvSpPr>
            <p:spPr bwMode="auto">
              <a:xfrm>
                <a:off x="5645150" y="4759325"/>
                <a:ext cx="169863" cy="184150"/>
              </a:xfrm>
              <a:custGeom>
                <a:avLst/>
                <a:gdLst>
                  <a:gd name="T0" fmla="*/ 107 w 107"/>
                  <a:gd name="T1" fmla="*/ 17 h 116"/>
                  <a:gd name="T2" fmla="*/ 18 w 107"/>
                  <a:gd name="T3" fmla="*/ 17 h 116"/>
                  <a:gd name="T4" fmla="*/ 18 w 107"/>
                  <a:gd name="T5" fmla="*/ 49 h 116"/>
                  <a:gd name="T6" fmla="*/ 90 w 107"/>
                  <a:gd name="T7" fmla="*/ 49 h 116"/>
                  <a:gd name="T8" fmla="*/ 90 w 107"/>
                  <a:gd name="T9" fmla="*/ 67 h 116"/>
                  <a:gd name="T10" fmla="*/ 18 w 107"/>
                  <a:gd name="T11" fmla="*/ 67 h 116"/>
                  <a:gd name="T12" fmla="*/ 18 w 107"/>
                  <a:gd name="T13" fmla="*/ 99 h 116"/>
                  <a:gd name="T14" fmla="*/ 107 w 107"/>
                  <a:gd name="T15" fmla="*/ 99 h 116"/>
                  <a:gd name="T16" fmla="*/ 107 w 107"/>
                  <a:gd name="T17" fmla="*/ 116 h 116"/>
                  <a:gd name="T18" fmla="*/ 0 w 107"/>
                  <a:gd name="T19" fmla="*/ 116 h 116"/>
                  <a:gd name="T20" fmla="*/ 0 w 107"/>
                  <a:gd name="T21" fmla="*/ 0 h 116"/>
                  <a:gd name="T22" fmla="*/ 107 w 107"/>
                  <a:gd name="T23" fmla="*/ 0 h 116"/>
                  <a:gd name="T24" fmla="*/ 107 w 107"/>
                  <a:gd name="T25" fmla="*/ 17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7" h="116">
                    <a:moveTo>
                      <a:pt x="107" y="17"/>
                    </a:moveTo>
                    <a:lnTo>
                      <a:pt x="18" y="17"/>
                    </a:lnTo>
                    <a:lnTo>
                      <a:pt x="18" y="49"/>
                    </a:lnTo>
                    <a:lnTo>
                      <a:pt x="90" y="49"/>
                    </a:lnTo>
                    <a:lnTo>
                      <a:pt x="90" y="67"/>
                    </a:lnTo>
                    <a:lnTo>
                      <a:pt x="18" y="67"/>
                    </a:lnTo>
                    <a:lnTo>
                      <a:pt x="18" y="99"/>
                    </a:lnTo>
                    <a:lnTo>
                      <a:pt x="107" y="99"/>
                    </a:lnTo>
                    <a:lnTo>
                      <a:pt x="107" y="116"/>
                    </a:lnTo>
                    <a:lnTo>
                      <a:pt x="0" y="116"/>
                    </a:lnTo>
                    <a:lnTo>
                      <a:pt x="0" y="0"/>
                    </a:lnTo>
                    <a:lnTo>
                      <a:pt x="107" y="0"/>
                    </a:lnTo>
                    <a:lnTo>
                      <a:pt x="107" y="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38" name="Freeform 70">
                <a:extLst>
                  <a:ext uri="{FF2B5EF4-FFF2-40B4-BE49-F238E27FC236}">
                    <a16:creationId xmlns:a16="http://schemas.microsoft.com/office/drawing/2014/main" id="{0A29C5C5-193F-5D80-63A1-8229B21F5771}"/>
                  </a:ext>
                </a:extLst>
              </p:cNvPr>
              <p:cNvSpPr>
                <a:spLocks noEditPoints="1"/>
              </p:cNvSpPr>
              <p:nvPr/>
            </p:nvSpPr>
            <p:spPr bwMode="auto">
              <a:xfrm>
                <a:off x="5849938" y="4759325"/>
                <a:ext cx="233363" cy="184150"/>
              </a:xfrm>
              <a:custGeom>
                <a:avLst/>
                <a:gdLst>
                  <a:gd name="T0" fmla="*/ 689 w 1123"/>
                  <a:gd name="T1" fmla="*/ 0 h 890"/>
                  <a:gd name="T2" fmla="*/ 864 w 1123"/>
                  <a:gd name="T3" fmla="*/ 160 h 890"/>
                  <a:gd name="T4" fmla="*/ 1123 w 1123"/>
                  <a:gd name="T5" fmla="*/ 890 h 890"/>
                  <a:gd name="T6" fmla="*/ 983 w 1123"/>
                  <a:gd name="T7" fmla="*/ 890 h 890"/>
                  <a:gd name="T8" fmla="*/ 866 w 1123"/>
                  <a:gd name="T9" fmla="*/ 578 h 890"/>
                  <a:gd name="T10" fmla="*/ 248 w 1123"/>
                  <a:gd name="T11" fmla="*/ 578 h 890"/>
                  <a:gd name="T12" fmla="*/ 134 w 1123"/>
                  <a:gd name="T13" fmla="*/ 890 h 890"/>
                  <a:gd name="T14" fmla="*/ 0 w 1123"/>
                  <a:gd name="T15" fmla="*/ 890 h 890"/>
                  <a:gd name="T16" fmla="*/ 269 w 1123"/>
                  <a:gd name="T17" fmla="*/ 160 h 890"/>
                  <a:gd name="T18" fmla="*/ 430 w 1123"/>
                  <a:gd name="T19" fmla="*/ 0 h 890"/>
                  <a:gd name="T20" fmla="*/ 689 w 1123"/>
                  <a:gd name="T21" fmla="*/ 0 h 890"/>
                  <a:gd name="T22" fmla="*/ 827 w 1123"/>
                  <a:gd name="T23" fmla="*/ 445 h 890"/>
                  <a:gd name="T24" fmla="*/ 716 w 1123"/>
                  <a:gd name="T25" fmla="*/ 160 h 890"/>
                  <a:gd name="T26" fmla="*/ 689 w 1123"/>
                  <a:gd name="T27" fmla="*/ 133 h 890"/>
                  <a:gd name="T28" fmla="*/ 430 w 1123"/>
                  <a:gd name="T29" fmla="*/ 133 h 890"/>
                  <a:gd name="T30" fmla="*/ 403 w 1123"/>
                  <a:gd name="T31" fmla="*/ 160 h 890"/>
                  <a:gd name="T32" fmla="*/ 296 w 1123"/>
                  <a:gd name="T33" fmla="*/ 445 h 890"/>
                  <a:gd name="T34" fmla="*/ 827 w 1123"/>
                  <a:gd name="T35" fmla="*/ 445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23" h="890">
                    <a:moveTo>
                      <a:pt x="689" y="0"/>
                    </a:moveTo>
                    <a:cubicBezTo>
                      <a:pt x="778" y="0"/>
                      <a:pt x="830" y="68"/>
                      <a:pt x="864" y="160"/>
                    </a:cubicBezTo>
                    <a:cubicBezTo>
                      <a:pt x="1123" y="890"/>
                      <a:pt x="1123" y="890"/>
                      <a:pt x="1123" y="890"/>
                    </a:cubicBezTo>
                    <a:cubicBezTo>
                      <a:pt x="983" y="890"/>
                      <a:pt x="983" y="890"/>
                      <a:pt x="983" y="890"/>
                    </a:cubicBezTo>
                    <a:cubicBezTo>
                      <a:pt x="866" y="578"/>
                      <a:pt x="866" y="578"/>
                      <a:pt x="866" y="578"/>
                    </a:cubicBezTo>
                    <a:cubicBezTo>
                      <a:pt x="248" y="578"/>
                      <a:pt x="248" y="578"/>
                      <a:pt x="248" y="578"/>
                    </a:cubicBezTo>
                    <a:cubicBezTo>
                      <a:pt x="134" y="890"/>
                      <a:pt x="134" y="890"/>
                      <a:pt x="134" y="890"/>
                    </a:cubicBezTo>
                    <a:cubicBezTo>
                      <a:pt x="0" y="890"/>
                      <a:pt x="0" y="890"/>
                      <a:pt x="0" y="890"/>
                    </a:cubicBezTo>
                    <a:cubicBezTo>
                      <a:pt x="269" y="160"/>
                      <a:pt x="269" y="160"/>
                      <a:pt x="269" y="160"/>
                    </a:cubicBezTo>
                    <a:cubicBezTo>
                      <a:pt x="303" y="61"/>
                      <a:pt x="341" y="0"/>
                      <a:pt x="430" y="0"/>
                    </a:cubicBezTo>
                    <a:lnTo>
                      <a:pt x="689" y="0"/>
                    </a:lnTo>
                    <a:close/>
                    <a:moveTo>
                      <a:pt x="827" y="445"/>
                    </a:moveTo>
                    <a:cubicBezTo>
                      <a:pt x="716" y="160"/>
                      <a:pt x="716" y="160"/>
                      <a:pt x="716" y="160"/>
                    </a:cubicBezTo>
                    <a:cubicBezTo>
                      <a:pt x="710" y="143"/>
                      <a:pt x="704" y="133"/>
                      <a:pt x="689" y="133"/>
                    </a:cubicBezTo>
                    <a:cubicBezTo>
                      <a:pt x="430" y="133"/>
                      <a:pt x="430" y="133"/>
                      <a:pt x="430" y="133"/>
                    </a:cubicBezTo>
                    <a:cubicBezTo>
                      <a:pt x="415" y="133"/>
                      <a:pt x="411" y="141"/>
                      <a:pt x="403" y="160"/>
                    </a:cubicBezTo>
                    <a:cubicBezTo>
                      <a:pt x="296" y="445"/>
                      <a:pt x="296" y="445"/>
                      <a:pt x="296" y="445"/>
                    </a:cubicBezTo>
                    <a:lnTo>
                      <a:pt x="827" y="44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39" name="Freeform 71">
                <a:extLst>
                  <a:ext uri="{FF2B5EF4-FFF2-40B4-BE49-F238E27FC236}">
                    <a16:creationId xmlns:a16="http://schemas.microsoft.com/office/drawing/2014/main" id="{7A254796-3AFF-5296-EDF6-C0043232BBBB}"/>
                  </a:ext>
                </a:extLst>
              </p:cNvPr>
              <p:cNvSpPr>
                <a:spLocks/>
              </p:cNvSpPr>
              <p:nvPr/>
            </p:nvSpPr>
            <p:spPr bwMode="auto">
              <a:xfrm>
                <a:off x="6370638" y="4759325"/>
                <a:ext cx="185738" cy="184150"/>
              </a:xfrm>
              <a:custGeom>
                <a:avLst/>
                <a:gdLst>
                  <a:gd name="T0" fmla="*/ 160 w 888"/>
                  <a:gd name="T1" fmla="*/ 133 h 890"/>
                  <a:gd name="T2" fmla="*/ 133 w 888"/>
                  <a:gd name="T3" fmla="*/ 160 h 890"/>
                  <a:gd name="T4" fmla="*/ 133 w 888"/>
                  <a:gd name="T5" fmla="*/ 729 h 890"/>
                  <a:gd name="T6" fmla="*/ 160 w 888"/>
                  <a:gd name="T7" fmla="*/ 756 h 890"/>
                  <a:gd name="T8" fmla="*/ 888 w 888"/>
                  <a:gd name="T9" fmla="*/ 756 h 890"/>
                  <a:gd name="T10" fmla="*/ 888 w 888"/>
                  <a:gd name="T11" fmla="*/ 890 h 890"/>
                  <a:gd name="T12" fmla="*/ 160 w 888"/>
                  <a:gd name="T13" fmla="*/ 890 h 890"/>
                  <a:gd name="T14" fmla="*/ 0 w 888"/>
                  <a:gd name="T15" fmla="*/ 729 h 890"/>
                  <a:gd name="T16" fmla="*/ 0 w 888"/>
                  <a:gd name="T17" fmla="*/ 160 h 890"/>
                  <a:gd name="T18" fmla="*/ 160 w 888"/>
                  <a:gd name="T19" fmla="*/ 0 h 890"/>
                  <a:gd name="T20" fmla="*/ 888 w 888"/>
                  <a:gd name="T21" fmla="*/ 0 h 890"/>
                  <a:gd name="T22" fmla="*/ 888 w 888"/>
                  <a:gd name="T23" fmla="*/ 133 h 890"/>
                  <a:gd name="T24" fmla="*/ 160 w 888"/>
                  <a:gd name="T25" fmla="*/ 133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88" h="890">
                    <a:moveTo>
                      <a:pt x="160" y="133"/>
                    </a:moveTo>
                    <a:cubicBezTo>
                      <a:pt x="146" y="133"/>
                      <a:pt x="133" y="146"/>
                      <a:pt x="133" y="160"/>
                    </a:cubicBezTo>
                    <a:cubicBezTo>
                      <a:pt x="133" y="729"/>
                      <a:pt x="133" y="729"/>
                      <a:pt x="133" y="729"/>
                    </a:cubicBezTo>
                    <a:cubicBezTo>
                      <a:pt x="133" y="744"/>
                      <a:pt x="146" y="756"/>
                      <a:pt x="160" y="756"/>
                    </a:cubicBezTo>
                    <a:cubicBezTo>
                      <a:pt x="888" y="756"/>
                      <a:pt x="888" y="756"/>
                      <a:pt x="888" y="756"/>
                    </a:cubicBezTo>
                    <a:cubicBezTo>
                      <a:pt x="888" y="890"/>
                      <a:pt x="888" y="890"/>
                      <a:pt x="888" y="890"/>
                    </a:cubicBezTo>
                    <a:cubicBezTo>
                      <a:pt x="160" y="890"/>
                      <a:pt x="160" y="890"/>
                      <a:pt x="160" y="890"/>
                    </a:cubicBezTo>
                    <a:cubicBezTo>
                      <a:pt x="72" y="890"/>
                      <a:pt x="0" y="818"/>
                      <a:pt x="0" y="729"/>
                    </a:cubicBezTo>
                    <a:cubicBezTo>
                      <a:pt x="0" y="160"/>
                      <a:pt x="0" y="160"/>
                      <a:pt x="0" y="160"/>
                    </a:cubicBezTo>
                    <a:cubicBezTo>
                      <a:pt x="0" y="71"/>
                      <a:pt x="72" y="0"/>
                      <a:pt x="160" y="0"/>
                    </a:cubicBezTo>
                    <a:cubicBezTo>
                      <a:pt x="888" y="0"/>
                      <a:pt x="888" y="0"/>
                      <a:pt x="888" y="0"/>
                    </a:cubicBezTo>
                    <a:cubicBezTo>
                      <a:pt x="888" y="133"/>
                      <a:pt x="888" y="133"/>
                      <a:pt x="888" y="133"/>
                    </a:cubicBezTo>
                    <a:lnTo>
                      <a:pt x="160" y="13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40" name="Freeform 72">
                <a:extLst>
                  <a:ext uri="{FF2B5EF4-FFF2-40B4-BE49-F238E27FC236}">
                    <a16:creationId xmlns:a16="http://schemas.microsoft.com/office/drawing/2014/main" id="{56C4C989-B06D-1436-7B9E-AE8586F03995}"/>
                  </a:ext>
                </a:extLst>
              </p:cNvPr>
              <p:cNvSpPr>
                <a:spLocks/>
              </p:cNvSpPr>
              <p:nvPr/>
            </p:nvSpPr>
            <p:spPr bwMode="auto">
              <a:xfrm>
                <a:off x="6610350" y="4759325"/>
                <a:ext cx="188913" cy="184150"/>
              </a:xfrm>
              <a:custGeom>
                <a:avLst/>
                <a:gdLst>
                  <a:gd name="T0" fmla="*/ 119 w 119"/>
                  <a:gd name="T1" fmla="*/ 0 h 116"/>
                  <a:gd name="T2" fmla="*/ 119 w 119"/>
                  <a:gd name="T3" fmla="*/ 116 h 116"/>
                  <a:gd name="T4" fmla="*/ 102 w 119"/>
                  <a:gd name="T5" fmla="*/ 116 h 116"/>
                  <a:gd name="T6" fmla="*/ 102 w 119"/>
                  <a:gd name="T7" fmla="*/ 67 h 116"/>
                  <a:gd name="T8" fmla="*/ 17 w 119"/>
                  <a:gd name="T9" fmla="*/ 67 h 116"/>
                  <a:gd name="T10" fmla="*/ 17 w 119"/>
                  <a:gd name="T11" fmla="*/ 116 h 116"/>
                  <a:gd name="T12" fmla="*/ 0 w 119"/>
                  <a:gd name="T13" fmla="*/ 116 h 116"/>
                  <a:gd name="T14" fmla="*/ 0 w 119"/>
                  <a:gd name="T15" fmla="*/ 0 h 116"/>
                  <a:gd name="T16" fmla="*/ 17 w 119"/>
                  <a:gd name="T17" fmla="*/ 0 h 116"/>
                  <a:gd name="T18" fmla="*/ 17 w 119"/>
                  <a:gd name="T19" fmla="*/ 49 h 116"/>
                  <a:gd name="T20" fmla="*/ 102 w 119"/>
                  <a:gd name="T21" fmla="*/ 49 h 116"/>
                  <a:gd name="T22" fmla="*/ 102 w 119"/>
                  <a:gd name="T23" fmla="*/ 0 h 116"/>
                  <a:gd name="T24" fmla="*/ 119 w 119"/>
                  <a:gd name="T25"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9" h="116">
                    <a:moveTo>
                      <a:pt x="119" y="0"/>
                    </a:moveTo>
                    <a:lnTo>
                      <a:pt x="119" y="116"/>
                    </a:lnTo>
                    <a:lnTo>
                      <a:pt x="102" y="116"/>
                    </a:lnTo>
                    <a:lnTo>
                      <a:pt x="102" y="67"/>
                    </a:lnTo>
                    <a:lnTo>
                      <a:pt x="17" y="67"/>
                    </a:lnTo>
                    <a:lnTo>
                      <a:pt x="17" y="116"/>
                    </a:lnTo>
                    <a:lnTo>
                      <a:pt x="0" y="116"/>
                    </a:lnTo>
                    <a:lnTo>
                      <a:pt x="0" y="0"/>
                    </a:lnTo>
                    <a:lnTo>
                      <a:pt x="17" y="0"/>
                    </a:lnTo>
                    <a:lnTo>
                      <a:pt x="17" y="49"/>
                    </a:lnTo>
                    <a:lnTo>
                      <a:pt x="102" y="49"/>
                    </a:lnTo>
                    <a:lnTo>
                      <a:pt x="102" y="0"/>
                    </a:lnTo>
                    <a:lnTo>
                      <a:pt x="119"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41" name="Freeform 73">
                <a:extLst>
                  <a:ext uri="{FF2B5EF4-FFF2-40B4-BE49-F238E27FC236}">
                    <a16:creationId xmlns:a16="http://schemas.microsoft.com/office/drawing/2014/main" id="{ADD7F087-4F7D-D969-0EF5-FB5B302595D4}"/>
                  </a:ext>
                </a:extLst>
              </p:cNvPr>
              <p:cNvSpPr>
                <a:spLocks noEditPoints="1"/>
              </p:cNvSpPr>
              <p:nvPr/>
            </p:nvSpPr>
            <p:spPr bwMode="auto">
              <a:xfrm>
                <a:off x="4525963" y="4759325"/>
                <a:ext cx="217488" cy="185738"/>
              </a:xfrm>
              <a:custGeom>
                <a:avLst/>
                <a:gdLst>
                  <a:gd name="T0" fmla="*/ 1048 w 1048"/>
                  <a:gd name="T1" fmla="*/ 758 h 891"/>
                  <a:gd name="T2" fmla="*/ 891 w 1048"/>
                  <a:gd name="T3" fmla="*/ 660 h 891"/>
                  <a:gd name="T4" fmla="*/ 891 w 1048"/>
                  <a:gd name="T5" fmla="*/ 405 h 891"/>
                  <a:gd name="T6" fmla="*/ 757 w 1048"/>
                  <a:gd name="T7" fmla="*/ 405 h 891"/>
                  <a:gd name="T8" fmla="*/ 757 w 1048"/>
                  <a:gd name="T9" fmla="*/ 576 h 891"/>
                  <a:gd name="T10" fmla="*/ 267 w 1048"/>
                  <a:gd name="T11" fmla="*/ 269 h 891"/>
                  <a:gd name="T12" fmla="*/ 264 w 1048"/>
                  <a:gd name="T13" fmla="*/ 267 h 891"/>
                  <a:gd name="T14" fmla="*/ 250 w 1048"/>
                  <a:gd name="T15" fmla="*/ 244 h 891"/>
                  <a:gd name="T16" fmla="*/ 250 w 1048"/>
                  <a:gd name="T17" fmla="*/ 162 h 891"/>
                  <a:gd name="T18" fmla="*/ 277 w 1048"/>
                  <a:gd name="T19" fmla="*/ 135 h 891"/>
                  <a:gd name="T20" fmla="*/ 606 w 1048"/>
                  <a:gd name="T21" fmla="*/ 135 h 891"/>
                  <a:gd name="T22" fmla="*/ 633 w 1048"/>
                  <a:gd name="T23" fmla="*/ 162 h 891"/>
                  <a:gd name="T24" fmla="*/ 633 w 1048"/>
                  <a:gd name="T25" fmla="*/ 221 h 891"/>
                  <a:gd name="T26" fmla="*/ 767 w 1048"/>
                  <a:gd name="T27" fmla="*/ 221 h 891"/>
                  <a:gd name="T28" fmla="*/ 767 w 1048"/>
                  <a:gd name="T29" fmla="*/ 134 h 891"/>
                  <a:gd name="T30" fmla="*/ 606 w 1048"/>
                  <a:gd name="T31" fmla="*/ 0 h 891"/>
                  <a:gd name="T32" fmla="*/ 277 w 1048"/>
                  <a:gd name="T33" fmla="*/ 0 h 891"/>
                  <a:gd name="T34" fmla="*/ 117 w 1048"/>
                  <a:gd name="T35" fmla="*/ 161 h 891"/>
                  <a:gd name="T36" fmla="*/ 117 w 1048"/>
                  <a:gd name="T37" fmla="*/ 261 h 891"/>
                  <a:gd name="T38" fmla="*/ 186 w 1048"/>
                  <a:gd name="T39" fmla="*/ 348 h 891"/>
                  <a:gd name="T40" fmla="*/ 161 w 1048"/>
                  <a:gd name="T41" fmla="*/ 348 h 891"/>
                  <a:gd name="T42" fmla="*/ 0 w 1048"/>
                  <a:gd name="T43" fmla="*/ 464 h 891"/>
                  <a:gd name="T44" fmla="*/ 0 w 1048"/>
                  <a:gd name="T45" fmla="*/ 730 h 891"/>
                  <a:gd name="T46" fmla="*/ 161 w 1048"/>
                  <a:gd name="T47" fmla="*/ 891 h 891"/>
                  <a:gd name="T48" fmla="*/ 730 w 1048"/>
                  <a:gd name="T49" fmla="*/ 891 h 891"/>
                  <a:gd name="T50" fmla="*/ 881 w 1048"/>
                  <a:gd name="T51" fmla="*/ 786 h 891"/>
                  <a:gd name="T52" fmla="*/ 881 w 1048"/>
                  <a:gd name="T53" fmla="*/ 786 h 891"/>
                  <a:gd name="T54" fmla="*/ 1048 w 1048"/>
                  <a:gd name="T55" fmla="*/ 891 h 891"/>
                  <a:gd name="T56" fmla="*/ 1048 w 1048"/>
                  <a:gd name="T57" fmla="*/ 758 h 891"/>
                  <a:gd name="T58" fmla="*/ 757 w 1048"/>
                  <a:gd name="T59" fmla="*/ 730 h 891"/>
                  <a:gd name="T60" fmla="*/ 730 w 1048"/>
                  <a:gd name="T61" fmla="*/ 757 h 891"/>
                  <a:gd name="T62" fmla="*/ 161 w 1048"/>
                  <a:gd name="T63" fmla="*/ 757 h 891"/>
                  <a:gd name="T64" fmla="*/ 134 w 1048"/>
                  <a:gd name="T65" fmla="*/ 730 h 891"/>
                  <a:gd name="T66" fmla="*/ 134 w 1048"/>
                  <a:gd name="T67" fmla="*/ 464 h 891"/>
                  <a:gd name="T68" fmla="*/ 136 w 1048"/>
                  <a:gd name="T69" fmla="*/ 453 h 891"/>
                  <a:gd name="T70" fmla="*/ 167 w 1048"/>
                  <a:gd name="T71" fmla="*/ 437 h 891"/>
                  <a:gd name="T72" fmla="*/ 233 w 1048"/>
                  <a:gd name="T73" fmla="*/ 437 h 891"/>
                  <a:gd name="T74" fmla="*/ 329 w 1048"/>
                  <a:gd name="T75" fmla="*/ 437 h 891"/>
                  <a:gd name="T76" fmla="*/ 757 w 1048"/>
                  <a:gd name="T77" fmla="*/ 707 h 891"/>
                  <a:gd name="T78" fmla="*/ 757 w 1048"/>
                  <a:gd name="T79" fmla="*/ 730 h 8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048" h="891">
                    <a:moveTo>
                      <a:pt x="1048" y="758"/>
                    </a:moveTo>
                    <a:cubicBezTo>
                      <a:pt x="891" y="660"/>
                      <a:pt x="891" y="660"/>
                      <a:pt x="891" y="660"/>
                    </a:cubicBezTo>
                    <a:cubicBezTo>
                      <a:pt x="891" y="405"/>
                      <a:pt x="891" y="405"/>
                      <a:pt x="891" y="405"/>
                    </a:cubicBezTo>
                    <a:cubicBezTo>
                      <a:pt x="757" y="405"/>
                      <a:pt x="757" y="405"/>
                      <a:pt x="757" y="405"/>
                    </a:cubicBezTo>
                    <a:cubicBezTo>
                      <a:pt x="757" y="576"/>
                      <a:pt x="757" y="576"/>
                      <a:pt x="757" y="576"/>
                    </a:cubicBezTo>
                    <a:cubicBezTo>
                      <a:pt x="757" y="576"/>
                      <a:pt x="270" y="270"/>
                      <a:pt x="267" y="269"/>
                    </a:cubicBezTo>
                    <a:cubicBezTo>
                      <a:pt x="264" y="267"/>
                      <a:pt x="264" y="267"/>
                      <a:pt x="264" y="267"/>
                    </a:cubicBezTo>
                    <a:cubicBezTo>
                      <a:pt x="256" y="263"/>
                      <a:pt x="250" y="254"/>
                      <a:pt x="250" y="244"/>
                    </a:cubicBezTo>
                    <a:cubicBezTo>
                      <a:pt x="250" y="162"/>
                      <a:pt x="250" y="162"/>
                      <a:pt x="250" y="162"/>
                    </a:cubicBezTo>
                    <a:cubicBezTo>
                      <a:pt x="250" y="147"/>
                      <a:pt x="262" y="135"/>
                      <a:pt x="277" y="135"/>
                    </a:cubicBezTo>
                    <a:cubicBezTo>
                      <a:pt x="606" y="135"/>
                      <a:pt x="606" y="135"/>
                      <a:pt x="606" y="135"/>
                    </a:cubicBezTo>
                    <a:cubicBezTo>
                      <a:pt x="621" y="135"/>
                      <a:pt x="633" y="147"/>
                      <a:pt x="633" y="162"/>
                    </a:cubicBezTo>
                    <a:cubicBezTo>
                      <a:pt x="633" y="221"/>
                      <a:pt x="633" y="221"/>
                      <a:pt x="633" y="221"/>
                    </a:cubicBezTo>
                    <a:cubicBezTo>
                      <a:pt x="767" y="221"/>
                      <a:pt x="767" y="221"/>
                      <a:pt x="767" y="221"/>
                    </a:cubicBezTo>
                    <a:cubicBezTo>
                      <a:pt x="767" y="134"/>
                      <a:pt x="767" y="134"/>
                      <a:pt x="767" y="134"/>
                    </a:cubicBezTo>
                    <a:cubicBezTo>
                      <a:pt x="753" y="58"/>
                      <a:pt x="685" y="0"/>
                      <a:pt x="606" y="0"/>
                    </a:cubicBezTo>
                    <a:cubicBezTo>
                      <a:pt x="277" y="0"/>
                      <a:pt x="277" y="0"/>
                      <a:pt x="277" y="0"/>
                    </a:cubicBezTo>
                    <a:cubicBezTo>
                      <a:pt x="188" y="0"/>
                      <a:pt x="117" y="72"/>
                      <a:pt x="117" y="161"/>
                    </a:cubicBezTo>
                    <a:cubicBezTo>
                      <a:pt x="117" y="161"/>
                      <a:pt x="117" y="261"/>
                      <a:pt x="117" y="261"/>
                    </a:cubicBezTo>
                    <a:cubicBezTo>
                      <a:pt x="121" y="307"/>
                      <a:pt x="142" y="323"/>
                      <a:pt x="186" y="348"/>
                    </a:cubicBezTo>
                    <a:cubicBezTo>
                      <a:pt x="161" y="348"/>
                      <a:pt x="161" y="348"/>
                      <a:pt x="161" y="348"/>
                    </a:cubicBezTo>
                    <a:cubicBezTo>
                      <a:pt x="72" y="348"/>
                      <a:pt x="0" y="374"/>
                      <a:pt x="0" y="464"/>
                    </a:cubicBezTo>
                    <a:cubicBezTo>
                      <a:pt x="0" y="730"/>
                      <a:pt x="0" y="730"/>
                      <a:pt x="0" y="730"/>
                    </a:cubicBezTo>
                    <a:cubicBezTo>
                      <a:pt x="0" y="819"/>
                      <a:pt x="72" y="891"/>
                      <a:pt x="161" y="891"/>
                    </a:cubicBezTo>
                    <a:cubicBezTo>
                      <a:pt x="730" y="891"/>
                      <a:pt x="730" y="891"/>
                      <a:pt x="730" y="891"/>
                    </a:cubicBezTo>
                    <a:cubicBezTo>
                      <a:pt x="799" y="891"/>
                      <a:pt x="858" y="847"/>
                      <a:pt x="881" y="786"/>
                    </a:cubicBezTo>
                    <a:cubicBezTo>
                      <a:pt x="881" y="786"/>
                      <a:pt x="881" y="786"/>
                      <a:pt x="881" y="786"/>
                    </a:cubicBezTo>
                    <a:cubicBezTo>
                      <a:pt x="1048" y="891"/>
                      <a:pt x="1048" y="891"/>
                      <a:pt x="1048" y="891"/>
                    </a:cubicBezTo>
                    <a:lnTo>
                      <a:pt x="1048" y="758"/>
                    </a:lnTo>
                    <a:close/>
                    <a:moveTo>
                      <a:pt x="757" y="730"/>
                    </a:moveTo>
                    <a:cubicBezTo>
                      <a:pt x="757" y="745"/>
                      <a:pt x="745" y="757"/>
                      <a:pt x="730" y="757"/>
                    </a:cubicBezTo>
                    <a:cubicBezTo>
                      <a:pt x="161" y="757"/>
                      <a:pt x="161" y="757"/>
                      <a:pt x="161" y="757"/>
                    </a:cubicBezTo>
                    <a:cubicBezTo>
                      <a:pt x="146" y="757"/>
                      <a:pt x="134" y="745"/>
                      <a:pt x="134" y="730"/>
                    </a:cubicBezTo>
                    <a:cubicBezTo>
                      <a:pt x="134" y="464"/>
                      <a:pt x="134" y="464"/>
                      <a:pt x="134" y="464"/>
                    </a:cubicBezTo>
                    <a:cubicBezTo>
                      <a:pt x="134" y="460"/>
                      <a:pt x="135" y="457"/>
                      <a:pt x="136" y="453"/>
                    </a:cubicBezTo>
                    <a:cubicBezTo>
                      <a:pt x="140" y="444"/>
                      <a:pt x="151" y="437"/>
                      <a:pt x="167" y="437"/>
                    </a:cubicBezTo>
                    <a:cubicBezTo>
                      <a:pt x="233" y="437"/>
                      <a:pt x="233" y="437"/>
                      <a:pt x="233" y="437"/>
                    </a:cubicBezTo>
                    <a:cubicBezTo>
                      <a:pt x="329" y="437"/>
                      <a:pt x="329" y="437"/>
                      <a:pt x="329" y="437"/>
                    </a:cubicBezTo>
                    <a:cubicBezTo>
                      <a:pt x="757" y="707"/>
                      <a:pt x="757" y="707"/>
                      <a:pt x="757" y="707"/>
                    </a:cubicBezTo>
                    <a:lnTo>
                      <a:pt x="757" y="73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42" name="Line 74">
                <a:extLst>
                  <a:ext uri="{FF2B5EF4-FFF2-40B4-BE49-F238E27FC236}">
                    <a16:creationId xmlns:a16="http://schemas.microsoft.com/office/drawing/2014/main" id="{41516F2E-89F9-BF3A-5109-DF64392C0515}"/>
                  </a:ext>
                </a:extLst>
              </p:cNvPr>
              <p:cNvSpPr>
                <a:spLocks noChangeShapeType="1"/>
              </p:cNvSpPr>
              <p:nvPr/>
            </p:nvSpPr>
            <p:spPr bwMode="auto">
              <a:xfrm>
                <a:off x="1216025" y="5187950"/>
                <a:ext cx="0" cy="0"/>
              </a:xfrm>
              <a:prstGeom prst="lin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43" name="Line 75">
                <a:extLst>
                  <a:ext uri="{FF2B5EF4-FFF2-40B4-BE49-F238E27FC236}">
                    <a16:creationId xmlns:a16="http://schemas.microsoft.com/office/drawing/2014/main" id="{D9412309-8ADF-7472-B4F5-7C345466B6D0}"/>
                  </a:ext>
                </a:extLst>
              </p:cNvPr>
              <p:cNvSpPr>
                <a:spLocks noChangeShapeType="1"/>
              </p:cNvSpPr>
              <p:nvPr/>
            </p:nvSpPr>
            <p:spPr bwMode="auto">
              <a:xfrm>
                <a:off x="1216025" y="5187950"/>
                <a:ext cx="0" cy="0"/>
              </a:xfrm>
              <a:prstGeom prst="lin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grpSp>
      </p:grpSp>
      <p:sp>
        <p:nvSpPr>
          <p:cNvPr id="3" name="Subtitle 2"/>
          <p:cNvSpPr>
            <a:spLocks noGrp="1"/>
          </p:cNvSpPr>
          <p:nvPr>
            <p:ph type="subTitle" idx="1"/>
          </p:nvPr>
        </p:nvSpPr>
        <p:spPr>
          <a:xfrm>
            <a:off x="1077913" y="7937920"/>
            <a:ext cx="28082087" cy="1296978"/>
          </a:xfrm>
        </p:spPr>
        <p:txBody>
          <a:bodyPr lIns="540000" tIns="180000" rIns="540000" bIns="0"/>
          <a:lstStyle>
            <a:lvl1pPr marL="0" indent="0" algn="l">
              <a:lnSpc>
                <a:spcPts val="4200"/>
              </a:lnSpc>
              <a:spcBef>
                <a:spcPts val="0"/>
              </a:spcBef>
              <a:buNone/>
              <a:defRPr sz="3000">
                <a:solidFill>
                  <a:schemeClr val="accent1"/>
                </a:solidFill>
              </a:defRPr>
            </a:lvl1pPr>
            <a:lvl2pPr marL="1513743" indent="0" algn="ctr">
              <a:buNone/>
              <a:defRPr sz="6622"/>
            </a:lvl2pPr>
            <a:lvl3pPr marL="3027487" indent="0" algn="ctr">
              <a:buNone/>
              <a:defRPr sz="5960"/>
            </a:lvl3pPr>
            <a:lvl4pPr marL="4541230" indent="0" algn="ctr">
              <a:buNone/>
              <a:defRPr sz="5297"/>
            </a:lvl4pPr>
            <a:lvl5pPr marL="6054974" indent="0" algn="ctr">
              <a:buNone/>
              <a:defRPr sz="5297"/>
            </a:lvl5pPr>
            <a:lvl6pPr marL="7568717" indent="0" algn="ctr">
              <a:buNone/>
              <a:defRPr sz="5297"/>
            </a:lvl6pPr>
            <a:lvl7pPr marL="9082461" indent="0" algn="ctr">
              <a:buNone/>
              <a:defRPr sz="5297"/>
            </a:lvl7pPr>
            <a:lvl8pPr marL="10596204" indent="0" algn="ctr">
              <a:buNone/>
              <a:defRPr sz="5297"/>
            </a:lvl8pPr>
            <a:lvl9pPr marL="12109948" indent="0" algn="ctr">
              <a:buNone/>
              <a:defRPr sz="5297"/>
            </a:lvl9pPr>
          </a:lstStyle>
          <a:p>
            <a:r>
              <a:rPr lang="nl-NL" noProof="0"/>
              <a:t>Klikken om de ondertitelstijl van het model te bewerken</a:t>
            </a:r>
          </a:p>
        </p:txBody>
      </p:sp>
      <p:sp>
        <p:nvSpPr>
          <p:cNvPr id="8" name="Title 7">
            <a:extLst>
              <a:ext uri="{FF2B5EF4-FFF2-40B4-BE49-F238E27FC236}">
                <a16:creationId xmlns:a16="http://schemas.microsoft.com/office/drawing/2014/main" id="{E7E3740C-FA33-4281-F0B0-EA13B4F3C263}"/>
              </a:ext>
            </a:extLst>
          </p:cNvPr>
          <p:cNvSpPr>
            <a:spLocks noGrp="1"/>
          </p:cNvSpPr>
          <p:nvPr>
            <p:ph type="title"/>
          </p:nvPr>
        </p:nvSpPr>
        <p:spPr>
          <a:xfrm>
            <a:off x="1097604" y="5040000"/>
            <a:ext cx="28062395" cy="2740421"/>
          </a:xfrm>
        </p:spPr>
        <p:txBody>
          <a:bodyPr/>
          <a:lstStyle>
            <a:lvl1pPr>
              <a:defRPr>
                <a:solidFill>
                  <a:schemeClr val="accent1"/>
                </a:solidFill>
              </a:defRPr>
            </a:lvl1pPr>
          </a:lstStyle>
          <a:p>
            <a:r>
              <a:rPr lang="nl-NL" noProof="0"/>
              <a:t>Klik om stijl te bewerken</a:t>
            </a:r>
          </a:p>
        </p:txBody>
      </p:sp>
    </p:spTree>
    <p:extLst>
      <p:ext uri="{BB962C8B-B14F-4D97-AF65-F5344CB8AC3E}">
        <p14:creationId xmlns:p14="http://schemas.microsoft.com/office/powerpoint/2010/main" val="3921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onkergroen">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B25DB88E-BCAB-DCFC-447A-6E5AE8A87DA7}"/>
              </a:ext>
            </a:extLst>
          </p:cNvPr>
          <p:cNvGrpSpPr/>
          <p:nvPr userDrawn="1"/>
        </p:nvGrpSpPr>
        <p:grpSpPr>
          <a:xfrm>
            <a:off x="1058863" y="1112158"/>
            <a:ext cx="28154312" cy="8712000"/>
            <a:chOff x="1040114" y="1112158"/>
            <a:chExt cx="28154312" cy="8712000"/>
          </a:xfrm>
        </p:grpSpPr>
        <p:sp>
          <p:nvSpPr>
            <p:cNvPr id="10" name="Rectangle: Rounded Corners 9">
              <a:extLst>
                <a:ext uri="{FF2B5EF4-FFF2-40B4-BE49-F238E27FC236}">
                  <a16:creationId xmlns:a16="http://schemas.microsoft.com/office/drawing/2014/main" id="{AE21A6C2-321E-2819-6D51-08A5A69F0177}"/>
                </a:ext>
              </a:extLst>
            </p:cNvPr>
            <p:cNvSpPr/>
            <p:nvPr userDrawn="1"/>
          </p:nvSpPr>
          <p:spPr>
            <a:xfrm>
              <a:off x="1040114" y="1112158"/>
              <a:ext cx="28154312" cy="8712000"/>
            </a:xfrm>
            <a:prstGeom prst="roundRect">
              <a:avLst>
                <a:gd name="adj" fmla="val 6734"/>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noProof="0"/>
                <a:t> </a:t>
              </a:r>
            </a:p>
          </p:txBody>
        </p:sp>
        <p:grpSp>
          <p:nvGrpSpPr>
            <p:cNvPr id="11" name="Groep 29">
              <a:extLst>
                <a:ext uri="{FF2B5EF4-FFF2-40B4-BE49-F238E27FC236}">
                  <a16:creationId xmlns:a16="http://schemas.microsoft.com/office/drawing/2014/main" id="{E50A8D2C-C695-FF61-EE7A-42192883BA3A}"/>
                </a:ext>
              </a:extLst>
            </p:cNvPr>
            <p:cNvGrpSpPr>
              <a:grpSpLocks noChangeAspect="1"/>
            </p:cNvGrpSpPr>
            <p:nvPr userDrawn="1"/>
          </p:nvGrpSpPr>
          <p:grpSpPr>
            <a:xfrm>
              <a:off x="1636853" y="1806739"/>
              <a:ext cx="9798749" cy="1908000"/>
              <a:chOff x="366713" y="4071938"/>
              <a:chExt cx="6432550" cy="1252538"/>
            </a:xfrm>
            <a:solidFill>
              <a:schemeClr val="bg1"/>
            </a:solidFill>
          </p:grpSpPr>
          <p:sp>
            <p:nvSpPr>
              <p:cNvPr id="12" name="Freeform 44">
                <a:extLst>
                  <a:ext uri="{FF2B5EF4-FFF2-40B4-BE49-F238E27FC236}">
                    <a16:creationId xmlns:a16="http://schemas.microsoft.com/office/drawing/2014/main" id="{A95B7303-3E94-9895-696B-8FB2ACE49704}"/>
                  </a:ext>
                </a:extLst>
              </p:cNvPr>
              <p:cNvSpPr>
                <a:spLocks noEditPoints="1"/>
              </p:cNvSpPr>
              <p:nvPr/>
            </p:nvSpPr>
            <p:spPr bwMode="auto">
              <a:xfrm>
                <a:off x="366713" y="4071938"/>
                <a:ext cx="1787525" cy="1252538"/>
              </a:xfrm>
              <a:custGeom>
                <a:avLst/>
                <a:gdLst>
                  <a:gd name="T0" fmla="*/ 6631 w 8601"/>
                  <a:gd name="T1" fmla="*/ 0 h 6024"/>
                  <a:gd name="T2" fmla="*/ 1760 w 8601"/>
                  <a:gd name="T3" fmla="*/ 3829 h 6024"/>
                  <a:gd name="T4" fmla="*/ 262 w 8601"/>
                  <a:gd name="T5" fmla="*/ 4000 h 6024"/>
                  <a:gd name="T6" fmla="*/ 232 w 8601"/>
                  <a:gd name="T7" fmla="*/ 4204 h 6024"/>
                  <a:gd name="T8" fmla="*/ 194 w 8601"/>
                  <a:gd name="T9" fmla="*/ 4322 h 6024"/>
                  <a:gd name="T10" fmla="*/ 21 w 8601"/>
                  <a:gd name="T11" fmla="*/ 4589 h 6024"/>
                  <a:gd name="T12" fmla="*/ 583 w 8601"/>
                  <a:gd name="T13" fmla="*/ 5185 h 6024"/>
                  <a:gd name="T14" fmla="*/ 722 w 8601"/>
                  <a:gd name="T15" fmla="*/ 5327 h 6024"/>
                  <a:gd name="T16" fmla="*/ 603 w 8601"/>
                  <a:gd name="T17" fmla="*/ 5463 h 6024"/>
                  <a:gd name="T18" fmla="*/ 637 w 8601"/>
                  <a:gd name="T19" fmla="*/ 5601 h 6024"/>
                  <a:gd name="T20" fmla="*/ 1110 w 8601"/>
                  <a:gd name="T21" fmla="*/ 5751 h 6024"/>
                  <a:gd name="T22" fmla="*/ 5306 w 8601"/>
                  <a:gd name="T23" fmla="*/ 5275 h 6024"/>
                  <a:gd name="T24" fmla="*/ 4037 w 8601"/>
                  <a:gd name="T25" fmla="*/ 5145 h 6024"/>
                  <a:gd name="T26" fmla="*/ 6320 w 8601"/>
                  <a:gd name="T27" fmla="*/ 5176 h 6024"/>
                  <a:gd name="T28" fmla="*/ 7032 w 8601"/>
                  <a:gd name="T29" fmla="*/ 5358 h 6024"/>
                  <a:gd name="T30" fmla="*/ 6959 w 8601"/>
                  <a:gd name="T31" fmla="*/ 5422 h 6024"/>
                  <a:gd name="T32" fmla="*/ 4648 w 8601"/>
                  <a:gd name="T33" fmla="*/ 5548 h 6024"/>
                  <a:gd name="T34" fmla="*/ 7653 w 8601"/>
                  <a:gd name="T35" fmla="*/ 5965 h 6024"/>
                  <a:gd name="T36" fmla="*/ 7938 w 8601"/>
                  <a:gd name="T37" fmla="*/ 5623 h 6024"/>
                  <a:gd name="T38" fmla="*/ 8102 w 8601"/>
                  <a:gd name="T39" fmla="*/ 5531 h 6024"/>
                  <a:gd name="T40" fmla="*/ 8361 w 8601"/>
                  <a:gd name="T41" fmla="*/ 5413 h 6024"/>
                  <a:gd name="T42" fmla="*/ 8330 w 8601"/>
                  <a:gd name="T43" fmla="*/ 5064 h 6024"/>
                  <a:gd name="T44" fmla="*/ 8187 w 8601"/>
                  <a:gd name="T45" fmla="*/ 4879 h 6024"/>
                  <a:gd name="T46" fmla="*/ 8422 w 8601"/>
                  <a:gd name="T47" fmla="*/ 4614 h 6024"/>
                  <a:gd name="T48" fmla="*/ 8301 w 8601"/>
                  <a:gd name="T49" fmla="*/ 4078 h 6024"/>
                  <a:gd name="T50" fmla="*/ 6631 w 8601"/>
                  <a:gd name="T51" fmla="*/ 3832 h 6024"/>
                  <a:gd name="T52" fmla="*/ 3495 w 8601"/>
                  <a:gd name="T53" fmla="*/ 1751 h 6024"/>
                  <a:gd name="T54" fmla="*/ 4896 w 8601"/>
                  <a:gd name="T55" fmla="*/ 3783 h 6024"/>
                  <a:gd name="T56" fmla="*/ 5081 w 8601"/>
                  <a:gd name="T57" fmla="*/ 4251 h 6024"/>
                  <a:gd name="T58" fmla="*/ 3310 w 8601"/>
                  <a:gd name="T59" fmla="*/ 1565 h 6024"/>
                  <a:gd name="T60" fmla="*/ 2135 w 8601"/>
                  <a:gd name="T61" fmla="*/ 4251 h 6024"/>
                  <a:gd name="T62" fmla="*/ 1945 w 8601"/>
                  <a:gd name="T63" fmla="*/ 187 h 6024"/>
                  <a:gd name="T64" fmla="*/ 6446 w 8601"/>
                  <a:gd name="T65" fmla="*/ 4251 h 60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8601" h="6024">
                    <a:moveTo>
                      <a:pt x="6631" y="3832"/>
                    </a:moveTo>
                    <a:cubicBezTo>
                      <a:pt x="6631" y="0"/>
                      <a:pt x="6631" y="0"/>
                      <a:pt x="6631" y="0"/>
                    </a:cubicBezTo>
                    <a:cubicBezTo>
                      <a:pt x="1760" y="0"/>
                      <a:pt x="1760" y="0"/>
                      <a:pt x="1760" y="0"/>
                    </a:cubicBezTo>
                    <a:cubicBezTo>
                      <a:pt x="1760" y="3829"/>
                      <a:pt x="1760" y="3829"/>
                      <a:pt x="1760" y="3829"/>
                    </a:cubicBezTo>
                    <a:cubicBezTo>
                      <a:pt x="1557" y="3845"/>
                      <a:pt x="1557" y="3845"/>
                      <a:pt x="1557" y="3845"/>
                    </a:cubicBezTo>
                    <a:cubicBezTo>
                      <a:pt x="775" y="3899"/>
                      <a:pt x="262" y="4000"/>
                      <a:pt x="262" y="4000"/>
                    </a:cubicBezTo>
                    <a:cubicBezTo>
                      <a:pt x="262" y="4000"/>
                      <a:pt x="174" y="4073"/>
                      <a:pt x="163" y="4080"/>
                    </a:cubicBezTo>
                    <a:cubicBezTo>
                      <a:pt x="64" y="4147"/>
                      <a:pt x="165" y="4171"/>
                      <a:pt x="232" y="4204"/>
                    </a:cubicBezTo>
                    <a:cubicBezTo>
                      <a:pt x="258" y="4217"/>
                      <a:pt x="260" y="4224"/>
                      <a:pt x="250" y="4251"/>
                    </a:cubicBezTo>
                    <a:cubicBezTo>
                      <a:pt x="243" y="4273"/>
                      <a:pt x="182" y="4285"/>
                      <a:pt x="194" y="4322"/>
                    </a:cubicBezTo>
                    <a:cubicBezTo>
                      <a:pt x="218" y="4398"/>
                      <a:pt x="329" y="4325"/>
                      <a:pt x="322" y="4426"/>
                    </a:cubicBezTo>
                    <a:cubicBezTo>
                      <a:pt x="314" y="4545"/>
                      <a:pt x="48" y="4478"/>
                      <a:pt x="21" y="4589"/>
                    </a:cubicBezTo>
                    <a:cubicBezTo>
                      <a:pt x="0" y="4676"/>
                      <a:pt x="119" y="4596"/>
                      <a:pt x="118" y="4764"/>
                    </a:cubicBezTo>
                    <a:cubicBezTo>
                      <a:pt x="116" y="4932"/>
                      <a:pt x="239" y="5099"/>
                      <a:pt x="583" y="5185"/>
                    </a:cubicBezTo>
                    <a:cubicBezTo>
                      <a:pt x="665" y="5205"/>
                      <a:pt x="1048" y="5198"/>
                      <a:pt x="851" y="5312"/>
                    </a:cubicBezTo>
                    <a:cubicBezTo>
                      <a:pt x="827" y="5326"/>
                      <a:pt x="748" y="5324"/>
                      <a:pt x="722" y="5327"/>
                    </a:cubicBezTo>
                    <a:cubicBezTo>
                      <a:pt x="684" y="5330"/>
                      <a:pt x="597" y="5326"/>
                      <a:pt x="573" y="5361"/>
                    </a:cubicBezTo>
                    <a:cubicBezTo>
                      <a:pt x="536" y="5415"/>
                      <a:pt x="615" y="5413"/>
                      <a:pt x="603" y="5463"/>
                    </a:cubicBezTo>
                    <a:cubicBezTo>
                      <a:pt x="558" y="5469"/>
                      <a:pt x="462" y="5467"/>
                      <a:pt x="504" y="5543"/>
                    </a:cubicBezTo>
                    <a:cubicBezTo>
                      <a:pt x="526" y="5582"/>
                      <a:pt x="596" y="5603"/>
                      <a:pt x="637" y="5601"/>
                    </a:cubicBezTo>
                    <a:cubicBezTo>
                      <a:pt x="851" y="5589"/>
                      <a:pt x="821" y="5608"/>
                      <a:pt x="888" y="5616"/>
                    </a:cubicBezTo>
                    <a:cubicBezTo>
                      <a:pt x="768" y="5639"/>
                      <a:pt x="660" y="5763"/>
                      <a:pt x="1110" y="5751"/>
                    </a:cubicBezTo>
                    <a:cubicBezTo>
                      <a:pt x="1120" y="5819"/>
                      <a:pt x="1242" y="5812"/>
                      <a:pt x="1283" y="5803"/>
                    </a:cubicBezTo>
                    <a:cubicBezTo>
                      <a:pt x="4086" y="5182"/>
                      <a:pt x="5298" y="5447"/>
                      <a:pt x="5306" y="5275"/>
                    </a:cubicBezTo>
                    <a:cubicBezTo>
                      <a:pt x="5267" y="5190"/>
                      <a:pt x="4872" y="5199"/>
                      <a:pt x="4807" y="5196"/>
                    </a:cubicBezTo>
                    <a:cubicBezTo>
                      <a:pt x="4550" y="5184"/>
                      <a:pt x="4005" y="5211"/>
                      <a:pt x="4037" y="5145"/>
                    </a:cubicBezTo>
                    <a:cubicBezTo>
                      <a:pt x="4051" y="4992"/>
                      <a:pt x="6892" y="5030"/>
                      <a:pt x="6559" y="5125"/>
                    </a:cubicBezTo>
                    <a:cubicBezTo>
                      <a:pt x="6544" y="5130"/>
                      <a:pt x="6345" y="5163"/>
                      <a:pt x="6320" y="5176"/>
                    </a:cubicBezTo>
                    <a:cubicBezTo>
                      <a:pt x="6165" y="5258"/>
                      <a:pt x="6755" y="5275"/>
                      <a:pt x="6817" y="5280"/>
                    </a:cubicBezTo>
                    <a:cubicBezTo>
                      <a:pt x="6887" y="5287"/>
                      <a:pt x="7064" y="5281"/>
                      <a:pt x="7032" y="5358"/>
                    </a:cubicBezTo>
                    <a:cubicBezTo>
                      <a:pt x="7022" y="5381"/>
                      <a:pt x="6811" y="5355"/>
                      <a:pt x="6820" y="5389"/>
                    </a:cubicBezTo>
                    <a:cubicBezTo>
                      <a:pt x="6827" y="5417"/>
                      <a:pt x="6946" y="5402"/>
                      <a:pt x="6959" y="5422"/>
                    </a:cubicBezTo>
                    <a:cubicBezTo>
                      <a:pt x="7044" y="5556"/>
                      <a:pt x="5914" y="5489"/>
                      <a:pt x="5329" y="5502"/>
                    </a:cubicBezTo>
                    <a:cubicBezTo>
                      <a:pt x="5158" y="5506"/>
                      <a:pt x="4823" y="5524"/>
                      <a:pt x="4648" y="5548"/>
                    </a:cubicBezTo>
                    <a:cubicBezTo>
                      <a:pt x="4352" y="5588"/>
                      <a:pt x="4604" y="5657"/>
                      <a:pt x="5064" y="5700"/>
                    </a:cubicBezTo>
                    <a:cubicBezTo>
                      <a:pt x="5311" y="5722"/>
                      <a:pt x="6577" y="5824"/>
                      <a:pt x="7653" y="5965"/>
                    </a:cubicBezTo>
                    <a:cubicBezTo>
                      <a:pt x="7976" y="6024"/>
                      <a:pt x="8072" y="5865"/>
                      <a:pt x="8000" y="5822"/>
                    </a:cubicBezTo>
                    <a:cubicBezTo>
                      <a:pt x="7959" y="5797"/>
                      <a:pt x="8136" y="5708"/>
                      <a:pt x="7938" y="5623"/>
                    </a:cubicBezTo>
                    <a:cubicBezTo>
                      <a:pt x="7812" y="5570"/>
                      <a:pt x="7915" y="5548"/>
                      <a:pt x="7923" y="5550"/>
                    </a:cubicBezTo>
                    <a:cubicBezTo>
                      <a:pt x="7941" y="5556"/>
                      <a:pt x="8197" y="5617"/>
                      <a:pt x="8102" y="5531"/>
                    </a:cubicBezTo>
                    <a:cubicBezTo>
                      <a:pt x="8041" y="5476"/>
                      <a:pt x="8144" y="5508"/>
                      <a:pt x="8163" y="5507"/>
                    </a:cubicBezTo>
                    <a:cubicBezTo>
                      <a:pt x="8401" y="5488"/>
                      <a:pt x="8346" y="5398"/>
                      <a:pt x="8361" y="5413"/>
                    </a:cubicBezTo>
                    <a:cubicBezTo>
                      <a:pt x="8290" y="5343"/>
                      <a:pt x="8481" y="5293"/>
                      <a:pt x="8437" y="5138"/>
                    </a:cubicBezTo>
                    <a:cubicBezTo>
                      <a:pt x="8424" y="5092"/>
                      <a:pt x="8150" y="5101"/>
                      <a:pt x="8330" y="5064"/>
                    </a:cubicBezTo>
                    <a:cubicBezTo>
                      <a:pt x="8350" y="5059"/>
                      <a:pt x="8601" y="5066"/>
                      <a:pt x="8369" y="4930"/>
                    </a:cubicBezTo>
                    <a:cubicBezTo>
                      <a:pt x="8315" y="4898"/>
                      <a:pt x="8264" y="4897"/>
                      <a:pt x="8187" y="4879"/>
                    </a:cubicBezTo>
                    <a:cubicBezTo>
                      <a:pt x="8015" y="4840"/>
                      <a:pt x="8144" y="4754"/>
                      <a:pt x="8230" y="4768"/>
                    </a:cubicBezTo>
                    <a:cubicBezTo>
                      <a:pt x="8334" y="4786"/>
                      <a:pt x="8439" y="4716"/>
                      <a:pt x="8422" y="4614"/>
                    </a:cubicBezTo>
                    <a:cubicBezTo>
                      <a:pt x="8400" y="4475"/>
                      <a:pt x="8352" y="4279"/>
                      <a:pt x="8494" y="4251"/>
                    </a:cubicBezTo>
                    <a:cubicBezTo>
                      <a:pt x="8580" y="4172"/>
                      <a:pt x="8301" y="4078"/>
                      <a:pt x="8301" y="4078"/>
                    </a:cubicBezTo>
                    <a:cubicBezTo>
                      <a:pt x="8301" y="4078"/>
                      <a:pt x="8004" y="3941"/>
                      <a:pt x="6820" y="3844"/>
                    </a:cubicBezTo>
                    <a:lnTo>
                      <a:pt x="6631" y="3832"/>
                    </a:lnTo>
                    <a:close/>
                    <a:moveTo>
                      <a:pt x="3495" y="3783"/>
                    </a:moveTo>
                    <a:cubicBezTo>
                      <a:pt x="3495" y="1751"/>
                      <a:pt x="3495" y="1751"/>
                      <a:pt x="3495" y="1751"/>
                    </a:cubicBezTo>
                    <a:cubicBezTo>
                      <a:pt x="4896" y="1751"/>
                      <a:pt x="4896" y="1751"/>
                      <a:pt x="4896" y="1751"/>
                    </a:cubicBezTo>
                    <a:cubicBezTo>
                      <a:pt x="4896" y="3783"/>
                      <a:pt x="4896" y="3783"/>
                      <a:pt x="4896" y="3783"/>
                    </a:cubicBezTo>
                    <a:cubicBezTo>
                      <a:pt x="4536" y="3776"/>
                      <a:pt x="3949" y="3779"/>
                      <a:pt x="3495" y="3783"/>
                    </a:cubicBezTo>
                    <a:close/>
                    <a:moveTo>
                      <a:pt x="5081" y="4251"/>
                    </a:moveTo>
                    <a:cubicBezTo>
                      <a:pt x="5081" y="1565"/>
                      <a:pt x="5081" y="1565"/>
                      <a:pt x="5081" y="1565"/>
                    </a:cubicBezTo>
                    <a:cubicBezTo>
                      <a:pt x="3310" y="1565"/>
                      <a:pt x="3310" y="1565"/>
                      <a:pt x="3310" y="1565"/>
                    </a:cubicBezTo>
                    <a:cubicBezTo>
                      <a:pt x="3310" y="4251"/>
                      <a:pt x="3310" y="4251"/>
                      <a:pt x="3310" y="4251"/>
                    </a:cubicBezTo>
                    <a:cubicBezTo>
                      <a:pt x="2135" y="4251"/>
                      <a:pt x="2135" y="4251"/>
                      <a:pt x="2135" y="4251"/>
                    </a:cubicBezTo>
                    <a:cubicBezTo>
                      <a:pt x="1945" y="4251"/>
                      <a:pt x="1945" y="4251"/>
                      <a:pt x="1945" y="4251"/>
                    </a:cubicBezTo>
                    <a:cubicBezTo>
                      <a:pt x="1945" y="187"/>
                      <a:pt x="1945" y="187"/>
                      <a:pt x="1945" y="187"/>
                    </a:cubicBezTo>
                    <a:cubicBezTo>
                      <a:pt x="6446" y="187"/>
                      <a:pt x="6446" y="187"/>
                      <a:pt x="6446" y="187"/>
                    </a:cubicBezTo>
                    <a:cubicBezTo>
                      <a:pt x="6446" y="4251"/>
                      <a:pt x="6446" y="4251"/>
                      <a:pt x="6446" y="4251"/>
                    </a:cubicBezTo>
                    <a:lnTo>
                      <a:pt x="5081" y="425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13" name="Freeform 45">
                <a:extLst>
                  <a:ext uri="{FF2B5EF4-FFF2-40B4-BE49-F238E27FC236}">
                    <a16:creationId xmlns:a16="http://schemas.microsoft.com/office/drawing/2014/main" id="{8468FA8B-389A-C360-6D36-9657ECF6CF7C}"/>
                  </a:ext>
                </a:extLst>
              </p:cNvPr>
              <p:cNvSpPr>
                <a:spLocks/>
              </p:cNvSpPr>
              <p:nvPr/>
            </p:nvSpPr>
            <p:spPr bwMode="auto">
              <a:xfrm>
                <a:off x="2311400" y="4198938"/>
                <a:ext cx="481013" cy="312738"/>
              </a:xfrm>
              <a:custGeom>
                <a:avLst/>
                <a:gdLst>
                  <a:gd name="T0" fmla="*/ 2310 w 2310"/>
                  <a:gd name="T1" fmla="*/ 0 h 1505"/>
                  <a:gd name="T2" fmla="*/ 1762 w 2310"/>
                  <a:gd name="T3" fmla="*/ 1505 h 1505"/>
                  <a:gd name="T4" fmla="*/ 1545 w 2310"/>
                  <a:gd name="T5" fmla="*/ 1505 h 1505"/>
                  <a:gd name="T6" fmla="*/ 1154 w 2310"/>
                  <a:gd name="T7" fmla="*/ 437 h 1505"/>
                  <a:gd name="T8" fmla="*/ 763 w 2310"/>
                  <a:gd name="T9" fmla="*/ 1505 h 1505"/>
                  <a:gd name="T10" fmla="*/ 548 w 2310"/>
                  <a:gd name="T11" fmla="*/ 1505 h 1505"/>
                  <a:gd name="T12" fmla="*/ 0 w 2310"/>
                  <a:gd name="T13" fmla="*/ 0 h 1505"/>
                  <a:gd name="T14" fmla="*/ 293 w 2310"/>
                  <a:gd name="T15" fmla="*/ 0 h 1505"/>
                  <a:gd name="T16" fmla="*/ 656 w 2310"/>
                  <a:gd name="T17" fmla="*/ 993 h 1505"/>
                  <a:gd name="T18" fmla="*/ 1020 w 2310"/>
                  <a:gd name="T19" fmla="*/ 0 h 1505"/>
                  <a:gd name="T20" fmla="*/ 1290 w 2310"/>
                  <a:gd name="T21" fmla="*/ 0 h 1505"/>
                  <a:gd name="T22" fmla="*/ 1653 w 2310"/>
                  <a:gd name="T23" fmla="*/ 993 h 1505"/>
                  <a:gd name="T24" fmla="*/ 2017 w 2310"/>
                  <a:gd name="T25" fmla="*/ 0 h 1505"/>
                  <a:gd name="T26" fmla="*/ 2310 w 2310"/>
                  <a:gd name="T27" fmla="*/ 0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310" h="1505">
                    <a:moveTo>
                      <a:pt x="2310" y="0"/>
                    </a:moveTo>
                    <a:cubicBezTo>
                      <a:pt x="1762" y="1505"/>
                      <a:pt x="1762" y="1505"/>
                      <a:pt x="1762" y="1505"/>
                    </a:cubicBezTo>
                    <a:cubicBezTo>
                      <a:pt x="1545" y="1505"/>
                      <a:pt x="1545" y="1505"/>
                      <a:pt x="1545" y="1505"/>
                    </a:cubicBezTo>
                    <a:cubicBezTo>
                      <a:pt x="1154" y="437"/>
                      <a:pt x="1154" y="437"/>
                      <a:pt x="1154" y="437"/>
                    </a:cubicBezTo>
                    <a:cubicBezTo>
                      <a:pt x="1026" y="788"/>
                      <a:pt x="888" y="1156"/>
                      <a:pt x="763" y="1505"/>
                    </a:cubicBezTo>
                    <a:cubicBezTo>
                      <a:pt x="548" y="1505"/>
                      <a:pt x="548" y="1505"/>
                      <a:pt x="548" y="1505"/>
                    </a:cubicBezTo>
                    <a:cubicBezTo>
                      <a:pt x="0" y="0"/>
                      <a:pt x="0" y="0"/>
                      <a:pt x="0" y="0"/>
                    </a:cubicBezTo>
                    <a:cubicBezTo>
                      <a:pt x="293" y="0"/>
                      <a:pt x="293" y="0"/>
                      <a:pt x="293" y="0"/>
                    </a:cubicBezTo>
                    <a:cubicBezTo>
                      <a:pt x="656" y="993"/>
                      <a:pt x="656" y="993"/>
                      <a:pt x="656" y="993"/>
                    </a:cubicBezTo>
                    <a:cubicBezTo>
                      <a:pt x="1020" y="0"/>
                      <a:pt x="1020" y="0"/>
                      <a:pt x="1020" y="0"/>
                    </a:cubicBezTo>
                    <a:cubicBezTo>
                      <a:pt x="1290" y="0"/>
                      <a:pt x="1290" y="0"/>
                      <a:pt x="1290" y="0"/>
                    </a:cubicBezTo>
                    <a:cubicBezTo>
                      <a:pt x="1653" y="993"/>
                      <a:pt x="1653" y="993"/>
                      <a:pt x="1653" y="993"/>
                    </a:cubicBezTo>
                    <a:cubicBezTo>
                      <a:pt x="2017" y="0"/>
                      <a:pt x="2017" y="0"/>
                      <a:pt x="2017" y="0"/>
                    </a:cubicBezTo>
                    <a:lnTo>
                      <a:pt x="231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14" name="Freeform 46">
                <a:extLst>
                  <a:ext uri="{FF2B5EF4-FFF2-40B4-BE49-F238E27FC236}">
                    <a16:creationId xmlns:a16="http://schemas.microsoft.com/office/drawing/2014/main" id="{94E8B24D-5CCB-B2A8-8B62-F31FEAFBEC07}"/>
                  </a:ext>
                </a:extLst>
              </p:cNvPr>
              <p:cNvSpPr>
                <a:spLocks/>
              </p:cNvSpPr>
              <p:nvPr/>
            </p:nvSpPr>
            <p:spPr bwMode="auto">
              <a:xfrm>
                <a:off x="3384550" y="4198938"/>
                <a:ext cx="312738" cy="312738"/>
              </a:xfrm>
              <a:custGeom>
                <a:avLst/>
                <a:gdLst>
                  <a:gd name="T0" fmla="*/ 1505 w 1505"/>
                  <a:gd name="T1" fmla="*/ 408 h 1505"/>
                  <a:gd name="T2" fmla="*/ 1227 w 1505"/>
                  <a:gd name="T3" fmla="*/ 408 h 1505"/>
                  <a:gd name="T4" fmla="*/ 1227 w 1505"/>
                  <a:gd name="T5" fmla="*/ 291 h 1505"/>
                  <a:gd name="T6" fmla="*/ 1213 w 1505"/>
                  <a:gd name="T7" fmla="*/ 276 h 1505"/>
                  <a:gd name="T8" fmla="*/ 291 w 1505"/>
                  <a:gd name="T9" fmla="*/ 276 h 1505"/>
                  <a:gd name="T10" fmla="*/ 276 w 1505"/>
                  <a:gd name="T11" fmla="*/ 291 h 1505"/>
                  <a:gd name="T12" fmla="*/ 276 w 1505"/>
                  <a:gd name="T13" fmla="*/ 1215 h 1505"/>
                  <a:gd name="T14" fmla="*/ 291 w 1505"/>
                  <a:gd name="T15" fmla="*/ 1229 h 1505"/>
                  <a:gd name="T16" fmla="*/ 1213 w 1505"/>
                  <a:gd name="T17" fmla="*/ 1229 h 1505"/>
                  <a:gd name="T18" fmla="*/ 1227 w 1505"/>
                  <a:gd name="T19" fmla="*/ 1215 h 1505"/>
                  <a:gd name="T20" fmla="*/ 1227 w 1505"/>
                  <a:gd name="T21" fmla="*/ 931 h 1505"/>
                  <a:gd name="T22" fmla="*/ 887 w 1505"/>
                  <a:gd name="T23" fmla="*/ 931 h 1505"/>
                  <a:gd name="T24" fmla="*/ 887 w 1505"/>
                  <a:gd name="T25" fmla="*/ 655 h 1505"/>
                  <a:gd name="T26" fmla="*/ 1505 w 1505"/>
                  <a:gd name="T27" fmla="*/ 655 h 1505"/>
                  <a:gd name="T28" fmla="*/ 1505 w 1505"/>
                  <a:gd name="T29" fmla="*/ 1215 h 1505"/>
                  <a:gd name="T30" fmla="*/ 1213 w 1505"/>
                  <a:gd name="T31" fmla="*/ 1505 h 1505"/>
                  <a:gd name="T32" fmla="*/ 291 w 1505"/>
                  <a:gd name="T33" fmla="*/ 1505 h 1505"/>
                  <a:gd name="T34" fmla="*/ 0 w 1505"/>
                  <a:gd name="T35" fmla="*/ 1215 h 1505"/>
                  <a:gd name="T36" fmla="*/ 0 w 1505"/>
                  <a:gd name="T37" fmla="*/ 291 h 1505"/>
                  <a:gd name="T38" fmla="*/ 291 w 1505"/>
                  <a:gd name="T39" fmla="*/ 0 h 1505"/>
                  <a:gd name="T40" fmla="*/ 1213 w 1505"/>
                  <a:gd name="T41" fmla="*/ 0 h 1505"/>
                  <a:gd name="T42" fmla="*/ 1505 w 1505"/>
                  <a:gd name="T43" fmla="*/ 291 h 1505"/>
                  <a:gd name="T44" fmla="*/ 1505 w 1505"/>
                  <a:gd name="T45" fmla="*/ 408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05" h="1505">
                    <a:moveTo>
                      <a:pt x="1505" y="408"/>
                    </a:moveTo>
                    <a:cubicBezTo>
                      <a:pt x="1227" y="408"/>
                      <a:pt x="1227" y="408"/>
                      <a:pt x="1227" y="408"/>
                    </a:cubicBezTo>
                    <a:cubicBezTo>
                      <a:pt x="1227" y="291"/>
                      <a:pt x="1227" y="291"/>
                      <a:pt x="1227" y="291"/>
                    </a:cubicBezTo>
                    <a:cubicBezTo>
                      <a:pt x="1227" y="282"/>
                      <a:pt x="1221" y="276"/>
                      <a:pt x="1213" y="276"/>
                    </a:cubicBezTo>
                    <a:cubicBezTo>
                      <a:pt x="291" y="276"/>
                      <a:pt x="291" y="276"/>
                      <a:pt x="291" y="276"/>
                    </a:cubicBezTo>
                    <a:cubicBezTo>
                      <a:pt x="283" y="276"/>
                      <a:pt x="276" y="282"/>
                      <a:pt x="276" y="291"/>
                    </a:cubicBezTo>
                    <a:cubicBezTo>
                      <a:pt x="276" y="1215"/>
                      <a:pt x="276" y="1215"/>
                      <a:pt x="276" y="1215"/>
                    </a:cubicBezTo>
                    <a:cubicBezTo>
                      <a:pt x="276" y="1223"/>
                      <a:pt x="283" y="1229"/>
                      <a:pt x="291" y="1229"/>
                    </a:cubicBezTo>
                    <a:cubicBezTo>
                      <a:pt x="1213" y="1229"/>
                      <a:pt x="1213" y="1229"/>
                      <a:pt x="1213" y="1229"/>
                    </a:cubicBezTo>
                    <a:cubicBezTo>
                      <a:pt x="1221" y="1229"/>
                      <a:pt x="1227" y="1223"/>
                      <a:pt x="1227" y="1215"/>
                    </a:cubicBezTo>
                    <a:cubicBezTo>
                      <a:pt x="1227" y="931"/>
                      <a:pt x="1227" y="931"/>
                      <a:pt x="1227" y="931"/>
                    </a:cubicBezTo>
                    <a:cubicBezTo>
                      <a:pt x="887" y="931"/>
                      <a:pt x="887" y="931"/>
                      <a:pt x="887" y="931"/>
                    </a:cubicBezTo>
                    <a:cubicBezTo>
                      <a:pt x="887" y="655"/>
                      <a:pt x="887" y="655"/>
                      <a:pt x="887" y="655"/>
                    </a:cubicBezTo>
                    <a:cubicBezTo>
                      <a:pt x="1505" y="655"/>
                      <a:pt x="1505" y="655"/>
                      <a:pt x="1505" y="655"/>
                    </a:cubicBezTo>
                    <a:cubicBezTo>
                      <a:pt x="1505" y="1215"/>
                      <a:pt x="1505" y="1215"/>
                      <a:pt x="1505" y="1215"/>
                    </a:cubicBezTo>
                    <a:cubicBezTo>
                      <a:pt x="1505" y="1376"/>
                      <a:pt x="1374" y="1505"/>
                      <a:pt x="1213" y="1505"/>
                    </a:cubicBezTo>
                    <a:cubicBezTo>
                      <a:pt x="291" y="1505"/>
                      <a:pt x="291" y="1505"/>
                      <a:pt x="291" y="1505"/>
                    </a:cubicBezTo>
                    <a:cubicBezTo>
                      <a:pt x="130" y="1505"/>
                      <a:pt x="0" y="1376"/>
                      <a:pt x="0" y="1215"/>
                    </a:cubicBezTo>
                    <a:cubicBezTo>
                      <a:pt x="0" y="291"/>
                      <a:pt x="0" y="291"/>
                      <a:pt x="0" y="291"/>
                    </a:cubicBezTo>
                    <a:cubicBezTo>
                      <a:pt x="0" y="130"/>
                      <a:pt x="130" y="0"/>
                      <a:pt x="291" y="0"/>
                    </a:cubicBezTo>
                    <a:cubicBezTo>
                      <a:pt x="1213" y="0"/>
                      <a:pt x="1213" y="0"/>
                      <a:pt x="1213" y="0"/>
                    </a:cubicBezTo>
                    <a:cubicBezTo>
                      <a:pt x="1374" y="0"/>
                      <a:pt x="1505" y="130"/>
                      <a:pt x="1505" y="291"/>
                    </a:cubicBezTo>
                    <a:lnTo>
                      <a:pt x="1505" y="40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15" name="Freeform 47">
                <a:extLst>
                  <a:ext uri="{FF2B5EF4-FFF2-40B4-BE49-F238E27FC236}">
                    <a16:creationId xmlns:a16="http://schemas.microsoft.com/office/drawing/2014/main" id="{C9BF8FD5-5A8D-2D6D-35CC-FC3A972313D7}"/>
                  </a:ext>
                </a:extLst>
              </p:cNvPr>
              <p:cNvSpPr>
                <a:spLocks/>
              </p:cNvSpPr>
              <p:nvPr/>
            </p:nvSpPr>
            <p:spPr bwMode="auto">
              <a:xfrm>
                <a:off x="3881438" y="4198938"/>
                <a:ext cx="287338" cy="312738"/>
              </a:xfrm>
              <a:custGeom>
                <a:avLst/>
                <a:gdLst>
                  <a:gd name="T0" fmla="*/ 181 w 181"/>
                  <a:gd name="T1" fmla="*/ 37 h 197"/>
                  <a:gd name="T2" fmla="*/ 36 w 181"/>
                  <a:gd name="T3" fmla="*/ 37 h 197"/>
                  <a:gd name="T4" fmla="*/ 36 w 181"/>
                  <a:gd name="T5" fmla="*/ 81 h 197"/>
                  <a:gd name="T6" fmla="*/ 153 w 181"/>
                  <a:gd name="T7" fmla="*/ 81 h 197"/>
                  <a:gd name="T8" fmla="*/ 153 w 181"/>
                  <a:gd name="T9" fmla="*/ 117 h 197"/>
                  <a:gd name="T10" fmla="*/ 36 w 181"/>
                  <a:gd name="T11" fmla="*/ 117 h 197"/>
                  <a:gd name="T12" fmla="*/ 36 w 181"/>
                  <a:gd name="T13" fmla="*/ 161 h 197"/>
                  <a:gd name="T14" fmla="*/ 181 w 181"/>
                  <a:gd name="T15" fmla="*/ 161 h 197"/>
                  <a:gd name="T16" fmla="*/ 181 w 181"/>
                  <a:gd name="T17" fmla="*/ 197 h 197"/>
                  <a:gd name="T18" fmla="*/ 0 w 181"/>
                  <a:gd name="T19" fmla="*/ 197 h 197"/>
                  <a:gd name="T20" fmla="*/ 0 w 181"/>
                  <a:gd name="T21" fmla="*/ 0 h 197"/>
                  <a:gd name="T22" fmla="*/ 181 w 181"/>
                  <a:gd name="T23" fmla="*/ 0 h 197"/>
                  <a:gd name="T24" fmla="*/ 181 w 181"/>
                  <a:gd name="T25" fmla="*/ 37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1" h="197">
                    <a:moveTo>
                      <a:pt x="181" y="37"/>
                    </a:moveTo>
                    <a:lnTo>
                      <a:pt x="36" y="37"/>
                    </a:lnTo>
                    <a:lnTo>
                      <a:pt x="36" y="81"/>
                    </a:lnTo>
                    <a:lnTo>
                      <a:pt x="153" y="81"/>
                    </a:lnTo>
                    <a:lnTo>
                      <a:pt x="153" y="117"/>
                    </a:lnTo>
                    <a:lnTo>
                      <a:pt x="36" y="117"/>
                    </a:lnTo>
                    <a:lnTo>
                      <a:pt x="36" y="161"/>
                    </a:lnTo>
                    <a:lnTo>
                      <a:pt x="181" y="161"/>
                    </a:lnTo>
                    <a:lnTo>
                      <a:pt x="181" y="197"/>
                    </a:lnTo>
                    <a:lnTo>
                      <a:pt x="0" y="197"/>
                    </a:lnTo>
                    <a:lnTo>
                      <a:pt x="0" y="0"/>
                    </a:lnTo>
                    <a:lnTo>
                      <a:pt x="181" y="0"/>
                    </a:lnTo>
                    <a:lnTo>
                      <a:pt x="181" y="3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16" name="Freeform 48">
                <a:extLst>
                  <a:ext uri="{FF2B5EF4-FFF2-40B4-BE49-F238E27FC236}">
                    <a16:creationId xmlns:a16="http://schemas.microsoft.com/office/drawing/2014/main" id="{4268ABC3-B9F7-2217-561F-4B06A8B5D4DA}"/>
                  </a:ext>
                </a:extLst>
              </p:cNvPr>
              <p:cNvSpPr>
                <a:spLocks/>
              </p:cNvSpPr>
              <p:nvPr/>
            </p:nvSpPr>
            <p:spPr bwMode="auto">
              <a:xfrm>
                <a:off x="4341813" y="4198938"/>
                <a:ext cx="312738" cy="312738"/>
              </a:xfrm>
              <a:custGeom>
                <a:avLst/>
                <a:gdLst>
                  <a:gd name="T0" fmla="*/ 161 w 197"/>
                  <a:gd name="T1" fmla="*/ 0 h 197"/>
                  <a:gd name="T2" fmla="*/ 197 w 197"/>
                  <a:gd name="T3" fmla="*/ 0 h 197"/>
                  <a:gd name="T4" fmla="*/ 197 w 197"/>
                  <a:gd name="T5" fmla="*/ 197 h 197"/>
                  <a:gd name="T6" fmla="*/ 158 w 197"/>
                  <a:gd name="T7" fmla="*/ 197 h 197"/>
                  <a:gd name="T8" fmla="*/ 36 w 197"/>
                  <a:gd name="T9" fmla="*/ 53 h 197"/>
                  <a:gd name="T10" fmla="*/ 36 w 197"/>
                  <a:gd name="T11" fmla="*/ 197 h 197"/>
                  <a:gd name="T12" fmla="*/ 0 w 197"/>
                  <a:gd name="T13" fmla="*/ 197 h 197"/>
                  <a:gd name="T14" fmla="*/ 0 w 197"/>
                  <a:gd name="T15" fmla="*/ 0 h 197"/>
                  <a:gd name="T16" fmla="*/ 39 w 197"/>
                  <a:gd name="T17" fmla="*/ 0 h 197"/>
                  <a:gd name="T18" fmla="*/ 161 w 197"/>
                  <a:gd name="T19" fmla="*/ 145 h 197"/>
                  <a:gd name="T20" fmla="*/ 161 w 197"/>
                  <a:gd name="T21" fmla="*/ 0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7" h="197">
                    <a:moveTo>
                      <a:pt x="161" y="0"/>
                    </a:moveTo>
                    <a:lnTo>
                      <a:pt x="197" y="0"/>
                    </a:lnTo>
                    <a:lnTo>
                      <a:pt x="197" y="197"/>
                    </a:lnTo>
                    <a:lnTo>
                      <a:pt x="158" y="197"/>
                    </a:lnTo>
                    <a:lnTo>
                      <a:pt x="36" y="53"/>
                    </a:lnTo>
                    <a:lnTo>
                      <a:pt x="36" y="197"/>
                    </a:lnTo>
                    <a:lnTo>
                      <a:pt x="0" y="197"/>
                    </a:lnTo>
                    <a:lnTo>
                      <a:pt x="0" y="0"/>
                    </a:lnTo>
                    <a:lnTo>
                      <a:pt x="39" y="0"/>
                    </a:lnTo>
                    <a:lnTo>
                      <a:pt x="161" y="145"/>
                    </a:lnTo>
                    <a:lnTo>
                      <a:pt x="161"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17" name="Rectangle 49">
                <a:extLst>
                  <a:ext uri="{FF2B5EF4-FFF2-40B4-BE49-F238E27FC236}">
                    <a16:creationId xmlns:a16="http://schemas.microsoft.com/office/drawing/2014/main" id="{41539914-B15D-EE63-439C-7E2F504CC870}"/>
                  </a:ext>
                </a:extLst>
              </p:cNvPr>
              <p:cNvSpPr>
                <a:spLocks noChangeArrowheads="1"/>
              </p:cNvSpPr>
              <p:nvPr/>
            </p:nvSpPr>
            <p:spPr bwMode="auto">
              <a:xfrm>
                <a:off x="4822825" y="4198938"/>
                <a:ext cx="57150" cy="31273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18" name="Freeform 50">
                <a:extLst>
                  <a:ext uri="{FF2B5EF4-FFF2-40B4-BE49-F238E27FC236}">
                    <a16:creationId xmlns:a16="http://schemas.microsoft.com/office/drawing/2014/main" id="{ADB83A44-6C7E-1AAD-521F-67AE042E4EDC}"/>
                  </a:ext>
                </a:extLst>
              </p:cNvPr>
              <p:cNvSpPr>
                <a:spLocks/>
              </p:cNvSpPr>
              <p:nvPr/>
            </p:nvSpPr>
            <p:spPr bwMode="auto">
              <a:xfrm>
                <a:off x="5057775" y="4198938"/>
                <a:ext cx="312738" cy="312738"/>
              </a:xfrm>
              <a:custGeom>
                <a:avLst/>
                <a:gdLst>
                  <a:gd name="T0" fmla="*/ 160 w 197"/>
                  <a:gd name="T1" fmla="*/ 0 h 197"/>
                  <a:gd name="T2" fmla="*/ 197 w 197"/>
                  <a:gd name="T3" fmla="*/ 0 h 197"/>
                  <a:gd name="T4" fmla="*/ 197 w 197"/>
                  <a:gd name="T5" fmla="*/ 197 h 197"/>
                  <a:gd name="T6" fmla="*/ 157 w 197"/>
                  <a:gd name="T7" fmla="*/ 197 h 197"/>
                  <a:gd name="T8" fmla="*/ 36 w 197"/>
                  <a:gd name="T9" fmla="*/ 53 h 197"/>
                  <a:gd name="T10" fmla="*/ 36 w 197"/>
                  <a:gd name="T11" fmla="*/ 197 h 197"/>
                  <a:gd name="T12" fmla="*/ 0 w 197"/>
                  <a:gd name="T13" fmla="*/ 197 h 197"/>
                  <a:gd name="T14" fmla="*/ 0 w 197"/>
                  <a:gd name="T15" fmla="*/ 0 h 197"/>
                  <a:gd name="T16" fmla="*/ 39 w 197"/>
                  <a:gd name="T17" fmla="*/ 0 h 197"/>
                  <a:gd name="T18" fmla="*/ 160 w 197"/>
                  <a:gd name="T19" fmla="*/ 145 h 197"/>
                  <a:gd name="T20" fmla="*/ 160 w 197"/>
                  <a:gd name="T21" fmla="*/ 0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7" h="197">
                    <a:moveTo>
                      <a:pt x="160" y="0"/>
                    </a:moveTo>
                    <a:lnTo>
                      <a:pt x="197" y="0"/>
                    </a:lnTo>
                    <a:lnTo>
                      <a:pt x="197" y="197"/>
                    </a:lnTo>
                    <a:lnTo>
                      <a:pt x="157" y="197"/>
                    </a:lnTo>
                    <a:lnTo>
                      <a:pt x="36" y="53"/>
                    </a:lnTo>
                    <a:lnTo>
                      <a:pt x="36" y="197"/>
                    </a:lnTo>
                    <a:lnTo>
                      <a:pt x="0" y="197"/>
                    </a:lnTo>
                    <a:lnTo>
                      <a:pt x="0" y="0"/>
                    </a:lnTo>
                    <a:lnTo>
                      <a:pt x="39" y="0"/>
                    </a:lnTo>
                    <a:lnTo>
                      <a:pt x="160" y="145"/>
                    </a:lnTo>
                    <a:lnTo>
                      <a:pt x="16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19" name="Freeform 51">
                <a:extLst>
                  <a:ext uri="{FF2B5EF4-FFF2-40B4-BE49-F238E27FC236}">
                    <a16:creationId xmlns:a16="http://schemas.microsoft.com/office/drawing/2014/main" id="{3E0ED57C-F1D6-D559-9007-965704AE5519}"/>
                  </a:ext>
                </a:extLst>
              </p:cNvPr>
              <p:cNvSpPr>
                <a:spLocks/>
              </p:cNvSpPr>
              <p:nvPr/>
            </p:nvSpPr>
            <p:spPr bwMode="auto">
              <a:xfrm>
                <a:off x="5540375" y="4198938"/>
                <a:ext cx="312738" cy="312738"/>
              </a:xfrm>
              <a:custGeom>
                <a:avLst/>
                <a:gdLst>
                  <a:gd name="T0" fmla="*/ 1505 w 1505"/>
                  <a:gd name="T1" fmla="*/ 408 h 1505"/>
                  <a:gd name="T2" fmla="*/ 1227 w 1505"/>
                  <a:gd name="T3" fmla="*/ 408 h 1505"/>
                  <a:gd name="T4" fmla="*/ 1227 w 1505"/>
                  <a:gd name="T5" fmla="*/ 291 h 1505"/>
                  <a:gd name="T6" fmla="*/ 1212 w 1505"/>
                  <a:gd name="T7" fmla="*/ 276 h 1505"/>
                  <a:gd name="T8" fmla="*/ 290 w 1505"/>
                  <a:gd name="T9" fmla="*/ 276 h 1505"/>
                  <a:gd name="T10" fmla="*/ 276 w 1505"/>
                  <a:gd name="T11" fmla="*/ 291 h 1505"/>
                  <a:gd name="T12" fmla="*/ 276 w 1505"/>
                  <a:gd name="T13" fmla="*/ 1215 h 1505"/>
                  <a:gd name="T14" fmla="*/ 290 w 1505"/>
                  <a:gd name="T15" fmla="*/ 1229 h 1505"/>
                  <a:gd name="T16" fmla="*/ 1212 w 1505"/>
                  <a:gd name="T17" fmla="*/ 1229 h 1505"/>
                  <a:gd name="T18" fmla="*/ 1227 w 1505"/>
                  <a:gd name="T19" fmla="*/ 1215 h 1505"/>
                  <a:gd name="T20" fmla="*/ 1227 w 1505"/>
                  <a:gd name="T21" fmla="*/ 931 h 1505"/>
                  <a:gd name="T22" fmla="*/ 886 w 1505"/>
                  <a:gd name="T23" fmla="*/ 931 h 1505"/>
                  <a:gd name="T24" fmla="*/ 886 w 1505"/>
                  <a:gd name="T25" fmla="*/ 655 h 1505"/>
                  <a:gd name="T26" fmla="*/ 1505 w 1505"/>
                  <a:gd name="T27" fmla="*/ 655 h 1505"/>
                  <a:gd name="T28" fmla="*/ 1505 w 1505"/>
                  <a:gd name="T29" fmla="*/ 1215 h 1505"/>
                  <a:gd name="T30" fmla="*/ 1212 w 1505"/>
                  <a:gd name="T31" fmla="*/ 1505 h 1505"/>
                  <a:gd name="T32" fmla="*/ 290 w 1505"/>
                  <a:gd name="T33" fmla="*/ 1505 h 1505"/>
                  <a:gd name="T34" fmla="*/ 0 w 1505"/>
                  <a:gd name="T35" fmla="*/ 1215 h 1505"/>
                  <a:gd name="T36" fmla="*/ 0 w 1505"/>
                  <a:gd name="T37" fmla="*/ 291 h 1505"/>
                  <a:gd name="T38" fmla="*/ 290 w 1505"/>
                  <a:gd name="T39" fmla="*/ 0 h 1505"/>
                  <a:gd name="T40" fmla="*/ 1212 w 1505"/>
                  <a:gd name="T41" fmla="*/ 0 h 1505"/>
                  <a:gd name="T42" fmla="*/ 1505 w 1505"/>
                  <a:gd name="T43" fmla="*/ 291 h 1505"/>
                  <a:gd name="T44" fmla="*/ 1505 w 1505"/>
                  <a:gd name="T45" fmla="*/ 408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05" h="1505">
                    <a:moveTo>
                      <a:pt x="1505" y="408"/>
                    </a:moveTo>
                    <a:cubicBezTo>
                      <a:pt x="1227" y="408"/>
                      <a:pt x="1227" y="408"/>
                      <a:pt x="1227" y="408"/>
                    </a:cubicBezTo>
                    <a:cubicBezTo>
                      <a:pt x="1227" y="291"/>
                      <a:pt x="1227" y="291"/>
                      <a:pt x="1227" y="291"/>
                    </a:cubicBezTo>
                    <a:cubicBezTo>
                      <a:pt x="1227" y="282"/>
                      <a:pt x="1221" y="276"/>
                      <a:pt x="1212" y="276"/>
                    </a:cubicBezTo>
                    <a:cubicBezTo>
                      <a:pt x="290" y="276"/>
                      <a:pt x="290" y="276"/>
                      <a:pt x="290" y="276"/>
                    </a:cubicBezTo>
                    <a:cubicBezTo>
                      <a:pt x="282" y="276"/>
                      <a:pt x="276" y="282"/>
                      <a:pt x="276" y="291"/>
                    </a:cubicBezTo>
                    <a:cubicBezTo>
                      <a:pt x="276" y="1215"/>
                      <a:pt x="276" y="1215"/>
                      <a:pt x="276" y="1215"/>
                    </a:cubicBezTo>
                    <a:cubicBezTo>
                      <a:pt x="276" y="1223"/>
                      <a:pt x="282" y="1229"/>
                      <a:pt x="290" y="1229"/>
                    </a:cubicBezTo>
                    <a:cubicBezTo>
                      <a:pt x="1212" y="1229"/>
                      <a:pt x="1212" y="1229"/>
                      <a:pt x="1212" y="1229"/>
                    </a:cubicBezTo>
                    <a:cubicBezTo>
                      <a:pt x="1221" y="1229"/>
                      <a:pt x="1227" y="1223"/>
                      <a:pt x="1227" y="1215"/>
                    </a:cubicBezTo>
                    <a:cubicBezTo>
                      <a:pt x="1227" y="931"/>
                      <a:pt x="1227" y="931"/>
                      <a:pt x="1227" y="931"/>
                    </a:cubicBezTo>
                    <a:cubicBezTo>
                      <a:pt x="886" y="931"/>
                      <a:pt x="886" y="931"/>
                      <a:pt x="886" y="931"/>
                    </a:cubicBezTo>
                    <a:cubicBezTo>
                      <a:pt x="886" y="655"/>
                      <a:pt x="886" y="655"/>
                      <a:pt x="886" y="655"/>
                    </a:cubicBezTo>
                    <a:cubicBezTo>
                      <a:pt x="1505" y="655"/>
                      <a:pt x="1505" y="655"/>
                      <a:pt x="1505" y="655"/>
                    </a:cubicBezTo>
                    <a:cubicBezTo>
                      <a:pt x="1505" y="1215"/>
                      <a:pt x="1505" y="1215"/>
                      <a:pt x="1505" y="1215"/>
                    </a:cubicBezTo>
                    <a:cubicBezTo>
                      <a:pt x="1505" y="1376"/>
                      <a:pt x="1373" y="1505"/>
                      <a:pt x="1212" y="1505"/>
                    </a:cubicBezTo>
                    <a:cubicBezTo>
                      <a:pt x="290" y="1505"/>
                      <a:pt x="290" y="1505"/>
                      <a:pt x="290" y="1505"/>
                    </a:cubicBezTo>
                    <a:cubicBezTo>
                      <a:pt x="130" y="1505"/>
                      <a:pt x="0" y="1376"/>
                      <a:pt x="0" y="1215"/>
                    </a:cubicBezTo>
                    <a:cubicBezTo>
                      <a:pt x="0" y="291"/>
                      <a:pt x="0" y="291"/>
                      <a:pt x="0" y="291"/>
                    </a:cubicBezTo>
                    <a:cubicBezTo>
                      <a:pt x="0" y="130"/>
                      <a:pt x="130" y="0"/>
                      <a:pt x="290" y="0"/>
                    </a:cubicBezTo>
                    <a:cubicBezTo>
                      <a:pt x="1212" y="0"/>
                      <a:pt x="1212" y="0"/>
                      <a:pt x="1212" y="0"/>
                    </a:cubicBezTo>
                    <a:cubicBezTo>
                      <a:pt x="1373" y="0"/>
                      <a:pt x="1505" y="130"/>
                      <a:pt x="1505" y="291"/>
                    </a:cubicBezTo>
                    <a:lnTo>
                      <a:pt x="1505" y="40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20" name="Freeform 52">
                <a:extLst>
                  <a:ext uri="{FF2B5EF4-FFF2-40B4-BE49-F238E27FC236}">
                    <a16:creationId xmlns:a16="http://schemas.microsoft.com/office/drawing/2014/main" id="{F9132B79-DB9F-D3E6-D870-5198C722D2A0}"/>
                  </a:ext>
                </a:extLst>
              </p:cNvPr>
              <p:cNvSpPr>
                <a:spLocks/>
              </p:cNvSpPr>
              <p:nvPr/>
            </p:nvSpPr>
            <p:spPr bwMode="auto">
              <a:xfrm>
                <a:off x="6030913" y="4198938"/>
                <a:ext cx="288925" cy="312738"/>
              </a:xfrm>
              <a:custGeom>
                <a:avLst/>
                <a:gdLst>
                  <a:gd name="T0" fmla="*/ 182 w 182"/>
                  <a:gd name="T1" fmla="*/ 37 h 197"/>
                  <a:gd name="T2" fmla="*/ 37 w 182"/>
                  <a:gd name="T3" fmla="*/ 37 h 197"/>
                  <a:gd name="T4" fmla="*/ 37 w 182"/>
                  <a:gd name="T5" fmla="*/ 81 h 197"/>
                  <a:gd name="T6" fmla="*/ 153 w 182"/>
                  <a:gd name="T7" fmla="*/ 81 h 197"/>
                  <a:gd name="T8" fmla="*/ 153 w 182"/>
                  <a:gd name="T9" fmla="*/ 117 h 197"/>
                  <a:gd name="T10" fmla="*/ 37 w 182"/>
                  <a:gd name="T11" fmla="*/ 117 h 197"/>
                  <a:gd name="T12" fmla="*/ 37 w 182"/>
                  <a:gd name="T13" fmla="*/ 161 h 197"/>
                  <a:gd name="T14" fmla="*/ 182 w 182"/>
                  <a:gd name="T15" fmla="*/ 161 h 197"/>
                  <a:gd name="T16" fmla="*/ 182 w 182"/>
                  <a:gd name="T17" fmla="*/ 197 h 197"/>
                  <a:gd name="T18" fmla="*/ 0 w 182"/>
                  <a:gd name="T19" fmla="*/ 197 h 197"/>
                  <a:gd name="T20" fmla="*/ 0 w 182"/>
                  <a:gd name="T21" fmla="*/ 0 h 197"/>
                  <a:gd name="T22" fmla="*/ 182 w 182"/>
                  <a:gd name="T23" fmla="*/ 0 h 197"/>
                  <a:gd name="T24" fmla="*/ 182 w 182"/>
                  <a:gd name="T25" fmla="*/ 37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2" h="197">
                    <a:moveTo>
                      <a:pt x="182" y="37"/>
                    </a:moveTo>
                    <a:lnTo>
                      <a:pt x="37" y="37"/>
                    </a:lnTo>
                    <a:lnTo>
                      <a:pt x="37" y="81"/>
                    </a:lnTo>
                    <a:lnTo>
                      <a:pt x="153" y="81"/>
                    </a:lnTo>
                    <a:lnTo>
                      <a:pt x="153" y="117"/>
                    </a:lnTo>
                    <a:lnTo>
                      <a:pt x="37" y="117"/>
                    </a:lnTo>
                    <a:lnTo>
                      <a:pt x="37" y="161"/>
                    </a:lnTo>
                    <a:lnTo>
                      <a:pt x="182" y="161"/>
                    </a:lnTo>
                    <a:lnTo>
                      <a:pt x="182" y="197"/>
                    </a:lnTo>
                    <a:lnTo>
                      <a:pt x="0" y="197"/>
                    </a:lnTo>
                    <a:lnTo>
                      <a:pt x="0" y="0"/>
                    </a:lnTo>
                    <a:lnTo>
                      <a:pt x="182" y="0"/>
                    </a:lnTo>
                    <a:lnTo>
                      <a:pt x="182" y="3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21" name="Freeform 53">
                <a:extLst>
                  <a:ext uri="{FF2B5EF4-FFF2-40B4-BE49-F238E27FC236}">
                    <a16:creationId xmlns:a16="http://schemas.microsoft.com/office/drawing/2014/main" id="{1C73563F-0F66-FA56-1650-CF49858A5456}"/>
                  </a:ext>
                </a:extLst>
              </p:cNvPr>
              <p:cNvSpPr>
                <a:spLocks/>
              </p:cNvSpPr>
              <p:nvPr/>
            </p:nvSpPr>
            <p:spPr bwMode="auto">
              <a:xfrm>
                <a:off x="6486525" y="4198938"/>
                <a:ext cx="312738" cy="312738"/>
              </a:xfrm>
              <a:custGeom>
                <a:avLst/>
                <a:gdLst>
                  <a:gd name="T0" fmla="*/ 161 w 197"/>
                  <a:gd name="T1" fmla="*/ 0 h 197"/>
                  <a:gd name="T2" fmla="*/ 197 w 197"/>
                  <a:gd name="T3" fmla="*/ 0 h 197"/>
                  <a:gd name="T4" fmla="*/ 197 w 197"/>
                  <a:gd name="T5" fmla="*/ 197 h 197"/>
                  <a:gd name="T6" fmla="*/ 158 w 197"/>
                  <a:gd name="T7" fmla="*/ 197 h 197"/>
                  <a:gd name="T8" fmla="*/ 36 w 197"/>
                  <a:gd name="T9" fmla="*/ 53 h 197"/>
                  <a:gd name="T10" fmla="*/ 36 w 197"/>
                  <a:gd name="T11" fmla="*/ 197 h 197"/>
                  <a:gd name="T12" fmla="*/ 0 w 197"/>
                  <a:gd name="T13" fmla="*/ 197 h 197"/>
                  <a:gd name="T14" fmla="*/ 0 w 197"/>
                  <a:gd name="T15" fmla="*/ 0 h 197"/>
                  <a:gd name="T16" fmla="*/ 40 w 197"/>
                  <a:gd name="T17" fmla="*/ 0 h 197"/>
                  <a:gd name="T18" fmla="*/ 161 w 197"/>
                  <a:gd name="T19" fmla="*/ 145 h 197"/>
                  <a:gd name="T20" fmla="*/ 161 w 197"/>
                  <a:gd name="T21" fmla="*/ 0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7" h="197">
                    <a:moveTo>
                      <a:pt x="161" y="0"/>
                    </a:moveTo>
                    <a:lnTo>
                      <a:pt x="197" y="0"/>
                    </a:lnTo>
                    <a:lnTo>
                      <a:pt x="197" y="197"/>
                    </a:lnTo>
                    <a:lnTo>
                      <a:pt x="158" y="197"/>
                    </a:lnTo>
                    <a:lnTo>
                      <a:pt x="36" y="53"/>
                    </a:lnTo>
                    <a:lnTo>
                      <a:pt x="36" y="197"/>
                    </a:lnTo>
                    <a:lnTo>
                      <a:pt x="0" y="197"/>
                    </a:lnTo>
                    <a:lnTo>
                      <a:pt x="0" y="0"/>
                    </a:lnTo>
                    <a:lnTo>
                      <a:pt x="40" y="0"/>
                    </a:lnTo>
                    <a:lnTo>
                      <a:pt x="161" y="145"/>
                    </a:lnTo>
                    <a:lnTo>
                      <a:pt x="161"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22" name="Freeform 54">
                <a:extLst>
                  <a:ext uri="{FF2B5EF4-FFF2-40B4-BE49-F238E27FC236}">
                    <a16:creationId xmlns:a16="http://schemas.microsoft.com/office/drawing/2014/main" id="{F46ED36C-CAE7-F054-C038-C1556C8E18D5}"/>
                  </a:ext>
                </a:extLst>
              </p:cNvPr>
              <p:cNvSpPr>
                <a:spLocks noEditPoints="1"/>
              </p:cNvSpPr>
              <p:nvPr/>
            </p:nvSpPr>
            <p:spPr bwMode="auto">
              <a:xfrm>
                <a:off x="2865438" y="4198938"/>
                <a:ext cx="396875" cy="312738"/>
              </a:xfrm>
              <a:custGeom>
                <a:avLst/>
                <a:gdLst>
                  <a:gd name="T0" fmla="*/ 1471 w 1908"/>
                  <a:gd name="T1" fmla="*/ 291 h 1505"/>
                  <a:gd name="T2" fmla="*/ 1181 w 1908"/>
                  <a:gd name="T3" fmla="*/ 0 h 1505"/>
                  <a:gd name="T4" fmla="*/ 727 w 1908"/>
                  <a:gd name="T5" fmla="*/ 0 h 1505"/>
                  <a:gd name="T6" fmla="*/ 437 w 1908"/>
                  <a:gd name="T7" fmla="*/ 291 h 1505"/>
                  <a:gd name="T8" fmla="*/ 0 w 1908"/>
                  <a:gd name="T9" fmla="*/ 1505 h 1505"/>
                  <a:gd name="T10" fmla="*/ 286 w 1908"/>
                  <a:gd name="T11" fmla="*/ 1505 h 1505"/>
                  <a:gd name="T12" fmla="*/ 468 w 1908"/>
                  <a:gd name="T13" fmla="*/ 999 h 1505"/>
                  <a:gd name="T14" fmla="*/ 1443 w 1908"/>
                  <a:gd name="T15" fmla="*/ 999 h 1505"/>
                  <a:gd name="T16" fmla="*/ 1628 w 1908"/>
                  <a:gd name="T17" fmla="*/ 1505 h 1505"/>
                  <a:gd name="T18" fmla="*/ 1908 w 1908"/>
                  <a:gd name="T19" fmla="*/ 1505 h 1505"/>
                  <a:gd name="T20" fmla="*/ 1471 w 1908"/>
                  <a:gd name="T21" fmla="*/ 291 h 1505"/>
                  <a:gd name="T22" fmla="*/ 562 w 1908"/>
                  <a:gd name="T23" fmla="*/ 724 h 1505"/>
                  <a:gd name="T24" fmla="*/ 712 w 1908"/>
                  <a:gd name="T25" fmla="*/ 291 h 1505"/>
                  <a:gd name="T26" fmla="*/ 727 w 1908"/>
                  <a:gd name="T27" fmla="*/ 276 h 1505"/>
                  <a:gd name="T28" fmla="*/ 1184 w 1908"/>
                  <a:gd name="T29" fmla="*/ 276 h 1505"/>
                  <a:gd name="T30" fmla="*/ 1199 w 1908"/>
                  <a:gd name="T31" fmla="*/ 291 h 1505"/>
                  <a:gd name="T32" fmla="*/ 1350 w 1908"/>
                  <a:gd name="T33" fmla="*/ 724 h 1505"/>
                  <a:gd name="T34" fmla="*/ 562 w 1908"/>
                  <a:gd name="T35" fmla="*/ 724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908" h="1505">
                    <a:moveTo>
                      <a:pt x="1471" y="291"/>
                    </a:moveTo>
                    <a:cubicBezTo>
                      <a:pt x="1411" y="113"/>
                      <a:pt x="1342" y="0"/>
                      <a:pt x="1181" y="0"/>
                    </a:cubicBezTo>
                    <a:cubicBezTo>
                      <a:pt x="727" y="0"/>
                      <a:pt x="727" y="0"/>
                      <a:pt x="727" y="0"/>
                    </a:cubicBezTo>
                    <a:cubicBezTo>
                      <a:pt x="566" y="0"/>
                      <a:pt x="497" y="113"/>
                      <a:pt x="437" y="291"/>
                    </a:cubicBezTo>
                    <a:cubicBezTo>
                      <a:pt x="0" y="1505"/>
                      <a:pt x="0" y="1505"/>
                      <a:pt x="0" y="1505"/>
                    </a:cubicBezTo>
                    <a:cubicBezTo>
                      <a:pt x="286" y="1505"/>
                      <a:pt x="286" y="1505"/>
                      <a:pt x="286" y="1505"/>
                    </a:cubicBezTo>
                    <a:cubicBezTo>
                      <a:pt x="468" y="999"/>
                      <a:pt x="468" y="999"/>
                      <a:pt x="468" y="999"/>
                    </a:cubicBezTo>
                    <a:cubicBezTo>
                      <a:pt x="1443" y="999"/>
                      <a:pt x="1443" y="999"/>
                      <a:pt x="1443" y="999"/>
                    </a:cubicBezTo>
                    <a:cubicBezTo>
                      <a:pt x="1628" y="1505"/>
                      <a:pt x="1628" y="1505"/>
                      <a:pt x="1628" y="1505"/>
                    </a:cubicBezTo>
                    <a:cubicBezTo>
                      <a:pt x="1908" y="1505"/>
                      <a:pt x="1908" y="1505"/>
                      <a:pt x="1908" y="1505"/>
                    </a:cubicBezTo>
                    <a:lnTo>
                      <a:pt x="1471" y="291"/>
                    </a:lnTo>
                    <a:close/>
                    <a:moveTo>
                      <a:pt x="562" y="724"/>
                    </a:moveTo>
                    <a:cubicBezTo>
                      <a:pt x="712" y="291"/>
                      <a:pt x="712" y="291"/>
                      <a:pt x="712" y="291"/>
                    </a:cubicBezTo>
                    <a:cubicBezTo>
                      <a:pt x="716" y="281"/>
                      <a:pt x="719" y="276"/>
                      <a:pt x="727" y="276"/>
                    </a:cubicBezTo>
                    <a:cubicBezTo>
                      <a:pt x="1184" y="276"/>
                      <a:pt x="1184" y="276"/>
                      <a:pt x="1184" y="276"/>
                    </a:cubicBezTo>
                    <a:cubicBezTo>
                      <a:pt x="1193" y="276"/>
                      <a:pt x="1194" y="280"/>
                      <a:pt x="1199" y="291"/>
                    </a:cubicBezTo>
                    <a:cubicBezTo>
                      <a:pt x="1350" y="724"/>
                      <a:pt x="1350" y="724"/>
                      <a:pt x="1350" y="724"/>
                    </a:cubicBezTo>
                    <a:lnTo>
                      <a:pt x="562" y="72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23" name="Freeform 55">
                <a:extLst>
                  <a:ext uri="{FF2B5EF4-FFF2-40B4-BE49-F238E27FC236}">
                    <a16:creationId xmlns:a16="http://schemas.microsoft.com/office/drawing/2014/main" id="{F55C29D8-9DC7-2EFC-787C-498D6D7B069E}"/>
                  </a:ext>
                </a:extLst>
              </p:cNvPr>
              <p:cNvSpPr>
                <a:spLocks/>
              </p:cNvSpPr>
              <p:nvPr/>
            </p:nvSpPr>
            <p:spPr bwMode="auto">
              <a:xfrm>
                <a:off x="2333625" y="4759325"/>
                <a:ext cx="185738" cy="184150"/>
              </a:xfrm>
              <a:custGeom>
                <a:avLst/>
                <a:gdLst>
                  <a:gd name="T0" fmla="*/ 757 w 890"/>
                  <a:gd name="T1" fmla="*/ 0 h 890"/>
                  <a:gd name="T2" fmla="*/ 890 w 890"/>
                  <a:gd name="T3" fmla="*/ 0 h 890"/>
                  <a:gd name="T4" fmla="*/ 890 w 890"/>
                  <a:gd name="T5" fmla="*/ 729 h 890"/>
                  <a:gd name="T6" fmla="*/ 730 w 890"/>
                  <a:gd name="T7" fmla="*/ 890 h 890"/>
                  <a:gd name="T8" fmla="*/ 161 w 890"/>
                  <a:gd name="T9" fmla="*/ 890 h 890"/>
                  <a:gd name="T10" fmla="*/ 0 w 890"/>
                  <a:gd name="T11" fmla="*/ 729 h 890"/>
                  <a:gd name="T12" fmla="*/ 0 w 890"/>
                  <a:gd name="T13" fmla="*/ 0 h 890"/>
                  <a:gd name="T14" fmla="*/ 133 w 890"/>
                  <a:gd name="T15" fmla="*/ 0 h 890"/>
                  <a:gd name="T16" fmla="*/ 133 w 890"/>
                  <a:gd name="T17" fmla="*/ 729 h 890"/>
                  <a:gd name="T18" fmla="*/ 161 w 890"/>
                  <a:gd name="T19" fmla="*/ 756 h 890"/>
                  <a:gd name="T20" fmla="*/ 730 w 890"/>
                  <a:gd name="T21" fmla="*/ 756 h 890"/>
                  <a:gd name="T22" fmla="*/ 757 w 890"/>
                  <a:gd name="T23" fmla="*/ 729 h 890"/>
                  <a:gd name="T24" fmla="*/ 757 w 890"/>
                  <a:gd name="T25" fmla="*/ 0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90" h="890">
                    <a:moveTo>
                      <a:pt x="757" y="0"/>
                    </a:moveTo>
                    <a:cubicBezTo>
                      <a:pt x="890" y="0"/>
                      <a:pt x="890" y="0"/>
                      <a:pt x="890" y="0"/>
                    </a:cubicBezTo>
                    <a:cubicBezTo>
                      <a:pt x="890" y="729"/>
                      <a:pt x="890" y="729"/>
                      <a:pt x="890" y="729"/>
                    </a:cubicBezTo>
                    <a:cubicBezTo>
                      <a:pt x="890" y="818"/>
                      <a:pt x="819" y="890"/>
                      <a:pt x="730" y="890"/>
                    </a:cubicBezTo>
                    <a:cubicBezTo>
                      <a:pt x="161" y="890"/>
                      <a:pt x="161" y="890"/>
                      <a:pt x="161" y="890"/>
                    </a:cubicBezTo>
                    <a:cubicBezTo>
                      <a:pt x="72" y="890"/>
                      <a:pt x="0" y="818"/>
                      <a:pt x="0" y="729"/>
                    </a:cubicBezTo>
                    <a:cubicBezTo>
                      <a:pt x="0" y="0"/>
                      <a:pt x="0" y="0"/>
                      <a:pt x="0" y="0"/>
                    </a:cubicBezTo>
                    <a:cubicBezTo>
                      <a:pt x="133" y="0"/>
                      <a:pt x="133" y="0"/>
                      <a:pt x="133" y="0"/>
                    </a:cubicBezTo>
                    <a:cubicBezTo>
                      <a:pt x="133" y="729"/>
                      <a:pt x="133" y="729"/>
                      <a:pt x="133" y="729"/>
                    </a:cubicBezTo>
                    <a:cubicBezTo>
                      <a:pt x="133" y="744"/>
                      <a:pt x="146" y="756"/>
                      <a:pt x="161" y="756"/>
                    </a:cubicBezTo>
                    <a:cubicBezTo>
                      <a:pt x="730" y="756"/>
                      <a:pt x="730" y="756"/>
                      <a:pt x="730" y="756"/>
                    </a:cubicBezTo>
                    <a:cubicBezTo>
                      <a:pt x="744" y="756"/>
                      <a:pt x="757" y="744"/>
                      <a:pt x="757" y="729"/>
                    </a:cubicBezTo>
                    <a:lnTo>
                      <a:pt x="75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24" name="Freeform 56">
                <a:extLst>
                  <a:ext uri="{FF2B5EF4-FFF2-40B4-BE49-F238E27FC236}">
                    <a16:creationId xmlns:a16="http://schemas.microsoft.com/office/drawing/2014/main" id="{12DE899E-7D45-5D1D-0836-3124A2A68C05}"/>
                  </a:ext>
                </a:extLst>
              </p:cNvPr>
              <p:cNvSpPr>
                <a:spLocks/>
              </p:cNvSpPr>
              <p:nvPr/>
            </p:nvSpPr>
            <p:spPr bwMode="auto">
              <a:xfrm>
                <a:off x="2587625" y="4759325"/>
                <a:ext cx="184150" cy="184150"/>
              </a:xfrm>
              <a:custGeom>
                <a:avLst/>
                <a:gdLst>
                  <a:gd name="T0" fmla="*/ 99 w 116"/>
                  <a:gd name="T1" fmla="*/ 0 h 116"/>
                  <a:gd name="T2" fmla="*/ 116 w 116"/>
                  <a:gd name="T3" fmla="*/ 0 h 116"/>
                  <a:gd name="T4" fmla="*/ 116 w 116"/>
                  <a:gd name="T5" fmla="*/ 116 h 116"/>
                  <a:gd name="T6" fmla="*/ 96 w 116"/>
                  <a:gd name="T7" fmla="*/ 116 h 116"/>
                  <a:gd name="T8" fmla="*/ 17 w 116"/>
                  <a:gd name="T9" fmla="*/ 23 h 116"/>
                  <a:gd name="T10" fmla="*/ 17 w 116"/>
                  <a:gd name="T11" fmla="*/ 116 h 116"/>
                  <a:gd name="T12" fmla="*/ 0 w 116"/>
                  <a:gd name="T13" fmla="*/ 116 h 116"/>
                  <a:gd name="T14" fmla="*/ 0 w 116"/>
                  <a:gd name="T15" fmla="*/ 0 h 116"/>
                  <a:gd name="T16" fmla="*/ 20 w 116"/>
                  <a:gd name="T17" fmla="*/ 0 h 116"/>
                  <a:gd name="T18" fmla="*/ 99 w 116"/>
                  <a:gd name="T19" fmla="*/ 93 h 116"/>
                  <a:gd name="T20" fmla="*/ 99 w 116"/>
                  <a:gd name="T21"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16">
                    <a:moveTo>
                      <a:pt x="99" y="0"/>
                    </a:moveTo>
                    <a:lnTo>
                      <a:pt x="116" y="0"/>
                    </a:lnTo>
                    <a:lnTo>
                      <a:pt x="116" y="116"/>
                    </a:lnTo>
                    <a:lnTo>
                      <a:pt x="96" y="116"/>
                    </a:lnTo>
                    <a:lnTo>
                      <a:pt x="17" y="23"/>
                    </a:lnTo>
                    <a:lnTo>
                      <a:pt x="17" y="116"/>
                    </a:lnTo>
                    <a:lnTo>
                      <a:pt x="0" y="116"/>
                    </a:lnTo>
                    <a:lnTo>
                      <a:pt x="0" y="0"/>
                    </a:lnTo>
                    <a:lnTo>
                      <a:pt x="20" y="0"/>
                    </a:lnTo>
                    <a:lnTo>
                      <a:pt x="99" y="93"/>
                    </a:lnTo>
                    <a:lnTo>
                      <a:pt x="99"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25" name="Rectangle 57">
                <a:extLst>
                  <a:ext uri="{FF2B5EF4-FFF2-40B4-BE49-F238E27FC236}">
                    <a16:creationId xmlns:a16="http://schemas.microsoft.com/office/drawing/2014/main" id="{A9C89E1B-8688-B136-FE3A-A76201BCD26A}"/>
                  </a:ext>
                </a:extLst>
              </p:cNvPr>
              <p:cNvSpPr>
                <a:spLocks noChangeArrowheads="1"/>
              </p:cNvSpPr>
              <p:nvPr/>
            </p:nvSpPr>
            <p:spPr bwMode="auto">
              <a:xfrm>
                <a:off x="2841625" y="4759325"/>
                <a:ext cx="28575" cy="1841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26" name="Freeform 58">
                <a:extLst>
                  <a:ext uri="{FF2B5EF4-FFF2-40B4-BE49-F238E27FC236}">
                    <a16:creationId xmlns:a16="http://schemas.microsoft.com/office/drawing/2014/main" id="{FDB9A91C-9391-F053-5BA6-2754C4037ABA}"/>
                  </a:ext>
                </a:extLst>
              </p:cNvPr>
              <p:cNvSpPr>
                <a:spLocks/>
              </p:cNvSpPr>
              <p:nvPr/>
            </p:nvSpPr>
            <p:spPr bwMode="auto">
              <a:xfrm>
                <a:off x="2900363" y="4759325"/>
                <a:ext cx="241300" cy="184150"/>
              </a:xfrm>
              <a:custGeom>
                <a:avLst/>
                <a:gdLst>
                  <a:gd name="T0" fmla="*/ 132 w 152"/>
                  <a:gd name="T1" fmla="*/ 0 h 116"/>
                  <a:gd name="T2" fmla="*/ 152 w 152"/>
                  <a:gd name="T3" fmla="*/ 0 h 116"/>
                  <a:gd name="T4" fmla="*/ 85 w 152"/>
                  <a:gd name="T5" fmla="*/ 116 h 116"/>
                  <a:gd name="T6" fmla="*/ 68 w 152"/>
                  <a:gd name="T7" fmla="*/ 116 h 116"/>
                  <a:gd name="T8" fmla="*/ 0 w 152"/>
                  <a:gd name="T9" fmla="*/ 0 h 116"/>
                  <a:gd name="T10" fmla="*/ 20 w 152"/>
                  <a:gd name="T11" fmla="*/ 0 h 116"/>
                  <a:gd name="T12" fmla="*/ 76 w 152"/>
                  <a:gd name="T13" fmla="*/ 97 h 116"/>
                  <a:gd name="T14" fmla="*/ 132 w 152"/>
                  <a:gd name="T15" fmla="*/ 0 h 1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2" h="116">
                    <a:moveTo>
                      <a:pt x="132" y="0"/>
                    </a:moveTo>
                    <a:lnTo>
                      <a:pt x="152" y="0"/>
                    </a:lnTo>
                    <a:lnTo>
                      <a:pt x="85" y="116"/>
                    </a:lnTo>
                    <a:lnTo>
                      <a:pt x="68" y="116"/>
                    </a:lnTo>
                    <a:lnTo>
                      <a:pt x="0" y="0"/>
                    </a:lnTo>
                    <a:lnTo>
                      <a:pt x="20" y="0"/>
                    </a:lnTo>
                    <a:lnTo>
                      <a:pt x="76" y="97"/>
                    </a:lnTo>
                    <a:lnTo>
                      <a:pt x="132"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27" name="Freeform 59">
                <a:extLst>
                  <a:ext uri="{FF2B5EF4-FFF2-40B4-BE49-F238E27FC236}">
                    <a16:creationId xmlns:a16="http://schemas.microsoft.com/office/drawing/2014/main" id="{4A89B0F4-100C-C9CC-EC63-FE9FA61307F7}"/>
                  </a:ext>
                </a:extLst>
              </p:cNvPr>
              <p:cNvSpPr>
                <a:spLocks/>
              </p:cNvSpPr>
              <p:nvPr/>
            </p:nvSpPr>
            <p:spPr bwMode="auto">
              <a:xfrm>
                <a:off x="3167063" y="4759325"/>
                <a:ext cx="169863" cy="184150"/>
              </a:xfrm>
              <a:custGeom>
                <a:avLst/>
                <a:gdLst>
                  <a:gd name="T0" fmla="*/ 107 w 107"/>
                  <a:gd name="T1" fmla="*/ 17 h 116"/>
                  <a:gd name="T2" fmla="*/ 18 w 107"/>
                  <a:gd name="T3" fmla="*/ 17 h 116"/>
                  <a:gd name="T4" fmla="*/ 18 w 107"/>
                  <a:gd name="T5" fmla="*/ 49 h 116"/>
                  <a:gd name="T6" fmla="*/ 90 w 107"/>
                  <a:gd name="T7" fmla="*/ 49 h 116"/>
                  <a:gd name="T8" fmla="*/ 90 w 107"/>
                  <a:gd name="T9" fmla="*/ 67 h 116"/>
                  <a:gd name="T10" fmla="*/ 18 w 107"/>
                  <a:gd name="T11" fmla="*/ 67 h 116"/>
                  <a:gd name="T12" fmla="*/ 18 w 107"/>
                  <a:gd name="T13" fmla="*/ 99 h 116"/>
                  <a:gd name="T14" fmla="*/ 107 w 107"/>
                  <a:gd name="T15" fmla="*/ 99 h 116"/>
                  <a:gd name="T16" fmla="*/ 107 w 107"/>
                  <a:gd name="T17" fmla="*/ 116 h 116"/>
                  <a:gd name="T18" fmla="*/ 0 w 107"/>
                  <a:gd name="T19" fmla="*/ 116 h 116"/>
                  <a:gd name="T20" fmla="*/ 0 w 107"/>
                  <a:gd name="T21" fmla="*/ 0 h 116"/>
                  <a:gd name="T22" fmla="*/ 107 w 107"/>
                  <a:gd name="T23" fmla="*/ 0 h 116"/>
                  <a:gd name="T24" fmla="*/ 107 w 107"/>
                  <a:gd name="T25" fmla="*/ 17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7" h="116">
                    <a:moveTo>
                      <a:pt x="107" y="17"/>
                    </a:moveTo>
                    <a:lnTo>
                      <a:pt x="18" y="17"/>
                    </a:lnTo>
                    <a:lnTo>
                      <a:pt x="18" y="49"/>
                    </a:lnTo>
                    <a:lnTo>
                      <a:pt x="90" y="49"/>
                    </a:lnTo>
                    <a:lnTo>
                      <a:pt x="90" y="67"/>
                    </a:lnTo>
                    <a:lnTo>
                      <a:pt x="18" y="67"/>
                    </a:lnTo>
                    <a:lnTo>
                      <a:pt x="18" y="99"/>
                    </a:lnTo>
                    <a:lnTo>
                      <a:pt x="107" y="99"/>
                    </a:lnTo>
                    <a:lnTo>
                      <a:pt x="107" y="116"/>
                    </a:lnTo>
                    <a:lnTo>
                      <a:pt x="0" y="116"/>
                    </a:lnTo>
                    <a:lnTo>
                      <a:pt x="0" y="0"/>
                    </a:lnTo>
                    <a:lnTo>
                      <a:pt x="107" y="0"/>
                    </a:lnTo>
                    <a:lnTo>
                      <a:pt x="107" y="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28" name="Freeform 60">
                <a:extLst>
                  <a:ext uri="{FF2B5EF4-FFF2-40B4-BE49-F238E27FC236}">
                    <a16:creationId xmlns:a16="http://schemas.microsoft.com/office/drawing/2014/main" id="{E424993C-FE22-3DDD-1ADF-8759D9A93E80}"/>
                  </a:ext>
                </a:extLst>
              </p:cNvPr>
              <p:cNvSpPr>
                <a:spLocks noEditPoints="1"/>
              </p:cNvSpPr>
              <p:nvPr/>
            </p:nvSpPr>
            <p:spPr bwMode="auto">
              <a:xfrm>
                <a:off x="3403600" y="4759325"/>
                <a:ext cx="185738" cy="184150"/>
              </a:xfrm>
              <a:custGeom>
                <a:avLst/>
                <a:gdLst>
                  <a:gd name="T0" fmla="*/ 890 w 890"/>
                  <a:gd name="T1" fmla="*/ 410 h 889"/>
                  <a:gd name="T2" fmla="*/ 729 w 890"/>
                  <a:gd name="T3" fmla="*/ 571 h 889"/>
                  <a:gd name="T4" fmla="*/ 639 w 890"/>
                  <a:gd name="T5" fmla="*/ 571 h 889"/>
                  <a:gd name="T6" fmla="*/ 890 w 890"/>
                  <a:gd name="T7" fmla="*/ 870 h 889"/>
                  <a:gd name="T8" fmla="*/ 890 w 890"/>
                  <a:gd name="T9" fmla="*/ 889 h 889"/>
                  <a:gd name="T10" fmla="*/ 732 w 890"/>
                  <a:gd name="T11" fmla="*/ 889 h 889"/>
                  <a:gd name="T12" fmla="*/ 465 w 890"/>
                  <a:gd name="T13" fmla="*/ 571 h 889"/>
                  <a:gd name="T14" fmla="*/ 161 w 890"/>
                  <a:gd name="T15" fmla="*/ 571 h 889"/>
                  <a:gd name="T16" fmla="*/ 133 w 890"/>
                  <a:gd name="T17" fmla="*/ 569 h 889"/>
                  <a:gd name="T18" fmla="*/ 133 w 890"/>
                  <a:gd name="T19" fmla="*/ 889 h 889"/>
                  <a:gd name="T20" fmla="*/ 0 w 890"/>
                  <a:gd name="T21" fmla="*/ 889 h 889"/>
                  <a:gd name="T22" fmla="*/ 0 w 890"/>
                  <a:gd name="T23" fmla="*/ 0 h 889"/>
                  <a:gd name="T24" fmla="*/ 729 w 890"/>
                  <a:gd name="T25" fmla="*/ 0 h 889"/>
                  <a:gd name="T26" fmla="*/ 890 w 890"/>
                  <a:gd name="T27" fmla="*/ 161 h 889"/>
                  <a:gd name="T28" fmla="*/ 890 w 890"/>
                  <a:gd name="T29" fmla="*/ 410 h 889"/>
                  <a:gd name="T30" fmla="*/ 133 w 890"/>
                  <a:gd name="T31" fmla="*/ 133 h 889"/>
                  <a:gd name="T32" fmla="*/ 133 w 890"/>
                  <a:gd name="T33" fmla="*/ 437 h 889"/>
                  <a:gd name="T34" fmla="*/ 729 w 890"/>
                  <a:gd name="T35" fmla="*/ 438 h 889"/>
                  <a:gd name="T36" fmla="*/ 757 w 890"/>
                  <a:gd name="T37" fmla="*/ 410 h 889"/>
                  <a:gd name="T38" fmla="*/ 757 w 890"/>
                  <a:gd name="T39" fmla="*/ 161 h 889"/>
                  <a:gd name="T40" fmla="*/ 729 w 890"/>
                  <a:gd name="T41" fmla="*/ 133 h 889"/>
                  <a:gd name="T42" fmla="*/ 133 w 890"/>
                  <a:gd name="T43" fmla="*/ 133 h 8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90" h="889">
                    <a:moveTo>
                      <a:pt x="890" y="410"/>
                    </a:moveTo>
                    <a:cubicBezTo>
                      <a:pt x="890" y="498"/>
                      <a:pt x="819" y="571"/>
                      <a:pt x="729" y="571"/>
                    </a:cubicBezTo>
                    <a:cubicBezTo>
                      <a:pt x="639" y="571"/>
                      <a:pt x="639" y="571"/>
                      <a:pt x="639" y="571"/>
                    </a:cubicBezTo>
                    <a:cubicBezTo>
                      <a:pt x="890" y="870"/>
                      <a:pt x="890" y="870"/>
                      <a:pt x="890" y="870"/>
                    </a:cubicBezTo>
                    <a:cubicBezTo>
                      <a:pt x="890" y="889"/>
                      <a:pt x="890" y="889"/>
                      <a:pt x="890" y="889"/>
                    </a:cubicBezTo>
                    <a:cubicBezTo>
                      <a:pt x="732" y="889"/>
                      <a:pt x="732" y="889"/>
                      <a:pt x="732" y="889"/>
                    </a:cubicBezTo>
                    <a:cubicBezTo>
                      <a:pt x="465" y="571"/>
                      <a:pt x="465" y="571"/>
                      <a:pt x="465" y="571"/>
                    </a:cubicBezTo>
                    <a:cubicBezTo>
                      <a:pt x="161" y="571"/>
                      <a:pt x="161" y="571"/>
                      <a:pt x="161" y="571"/>
                    </a:cubicBezTo>
                    <a:cubicBezTo>
                      <a:pt x="151" y="571"/>
                      <a:pt x="142" y="570"/>
                      <a:pt x="133" y="569"/>
                    </a:cubicBezTo>
                    <a:cubicBezTo>
                      <a:pt x="133" y="889"/>
                      <a:pt x="133" y="889"/>
                      <a:pt x="133" y="889"/>
                    </a:cubicBezTo>
                    <a:cubicBezTo>
                      <a:pt x="0" y="889"/>
                      <a:pt x="0" y="889"/>
                      <a:pt x="0" y="889"/>
                    </a:cubicBezTo>
                    <a:cubicBezTo>
                      <a:pt x="0" y="0"/>
                      <a:pt x="0" y="0"/>
                      <a:pt x="0" y="0"/>
                    </a:cubicBezTo>
                    <a:cubicBezTo>
                      <a:pt x="729" y="0"/>
                      <a:pt x="729" y="0"/>
                      <a:pt x="729" y="0"/>
                    </a:cubicBezTo>
                    <a:cubicBezTo>
                      <a:pt x="819" y="0"/>
                      <a:pt x="890" y="73"/>
                      <a:pt x="890" y="161"/>
                    </a:cubicBezTo>
                    <a:lnTo>
                      <a:pt x="890" y="410"/>
                    </a:lnTo>
                    <a:close/>
                    <a:moveTo>
                      <a:pt x="133" y="133"/>
                    </a:moveTo>
                    <a:cubicBezTo>
                      <a:pt x="133" y="437"/>
                      <a:pt x="133" y="437"/>
                      <a:pt x="133" y="437"/>
                    </a:cubicBezTo>
                    <a:cubicBezTo>
                      <a:pt x="729" y="438"/>
                      <a:pt x="729" y="438"/>
                      <a:pt x="729" y="438"/>
                    </a:cubicBezTo>
                    <a:cubicBezTo>
                      <a:pt x="744" y="438"/>
                      <a:pt x="757" y="425"/>
                      <a:pt x="757" y="410"/>
                    </a:cubicBezTo>
                    <a:cubicBezTo>
                      <a:pt x="757" y="161"/>
                      <a:pt x="757" y="161"/>
                      <a:pt x="757" y="161"/>
                    </a:cubicBezTo>
                    <a:cubicBezTo>
                      <a:pt x="757" y="146"/>
                      <a:pt x="744" y="133"/>
                      <a:pt x="729" y="133"/>
                    </a:cubicBezTo>
                    <a:lnTo>
                      <a:pt x="133" y="13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29" name="Freeform 61">
                <a:extLst>
                  <a:ext uri="{FF2B5EF4-FFF2-40B4-BE49-F238E27FC236}">
                    <a16:creationId xmlns:a16="http://schemas.microsoft.com/office/drawing/2014/main" id="{A0BE2224-2081-5145-A810-8A257538CF0F}"/>
                  </a:ext>
                </a:extLst>
              </p:cNvPr>
              <p:cNvSpPr>
                <a:spLocks noEditPoints="1"/>
              </p:cNvSpPr>
              <p:nvPr/>
            </p:nvSpPr>
            <p:spPr bwMode="auto">
              <a:xfrm>
                <a:off x="4913313" y="4759325"/>
                <a:ext cx="184150" cy="184150"/>
              </a:xfrm>
              <a:custGeom>
                <a:avLst/>
                <a:gdLst>
                  <a:gd name="T0" fmla="*/ 891 w 891"/>
                  <a:gd name="T1" fmla="*/ 410 h 889"/>
                  <a:gd name="T2" fmla="*/ 730 w 891"/>
                  <a:gd name="T3" fmla="*/ 571 h 889"/>
                  <a:gd name="T4" fmla="*/ 640 w 891"/>
                  <a:gd name="T5" fmla="*/ 571 h 889"/>
                  <a:gd name="T6" fmla="*/ 891 w 891"/>
                  <a:gd name="T7" fmla="*/ 870 h 889"/>
                  <a:gd name="T8" fmla="*/ 891 w 891"/>
                  <a:gd name="T9" fmla="*/ 889 h 889"/>
                  <a:gd name="T10" fmla="*/ 732 w 891"/>
                  <a:gd name="T11" fmla="*/ 889 h 889"/>
                  <a:gd name="T12" fmla="*/ 465 w 891"/>
                  <a:gd name="T13" fmla="*/ 571 h 889"/>
                  <a:gd name="T14" fmla="*/ 161 w 891"/>
                  <a:gd name="T15" fmla="*/ 571 h 889"/>
                  <a:gd name="T16" fmla="*/ 134 w 891"/>
                  <a:gd name="T17" fmla="*/ 569 h 889"/>
                  <a:gd name="T18" fmla="*/ 134 w 891"/>
                  <a:gd name="T19" fmla="*/ 889 h 889"/>
                  <a:gd name="T20" fmla="*/ 0 w 891"/>
                  <a:gd name="T21" fmla="*/ 889 h 889"/>
                  <a:gd name="T22" fmla="*/ 0 w 891"/>
                  <a:gd name="T23" fmla="*/ 0 h 889"/>
                  <a:gd name="T24" fmla="*/ 730 w 891"/>
                  <a:gd name="T25" fmla="*/ 0 h 889"/>
                  <a:gd name="T26" fmla="*/ 891 w 891"/>
                  <a:gd name="T27" fmla="*/ 161 h 889"/>
                  <a:gd name="T28" fmla="*/ 891 w 891"/>
                  <a:gd name="T29" fmla="*/ 410 h 889"/>
                  <a:gd name="T30" fmla="*/ 134 w 891"/>
                  <a:gd name="T31" fmla="*/ 133 h 889"/>
                  <a:gd name="T32" fmla="*/ 134 w 891"/>
                  <a:gd name="T33" fmla="*/ 437 h 889"/>
                  <a:gd name="T34" fmla="*/ 730 w 891"/>
                  <a:gd name="T35" fmla="*/ 438 h 889"/>
                  <a:gd name="T36" fmla="*/ 757 w 891"/>
                  <a:gd name="T37" fmla="*/ 410 h 889"/>
                  <a:gd name="T38" fmla="*/ 757 w 891"/>
                  <a:gd name="T39" fmla="*/ 161 h 889"/>
                  <a:gd name="T40" fmla="*/ 730 w 891"/>
                  <a:gd name="T41" fmla="*/ 133 h 889"/>
                  <a:gd name="T42" fmla="*/ 134 w 891"/>
                  <a:gd name="T43" fmla="*/ 133 h 8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91" h="889">
                    <a:moveTo>
                      <a:pt x="891" y="410"/>
                    </a:moveTo>
                    <a:cubicBezTo>
                      <a:pt x="891" y="498"/>
                      <a:pt x="819" y="571"/>
                      <a:pt x="730" y="571"/>
                    </a:cubicBezTo>
                    <a:cubicBezTo>
                      <a:pt x="640" y="571"/>
                      <a:pt x="640" y="571"/>
                      <a:pt x="640" y="571"/>
                    </a:cubicBezTo>
                    <a:cubicBezTo>
                      <a:pt x="891" y="870"/>
                      <a:pt x="891" y="870"/>
                      <a:pt x="891" y="870"/>
                    </a:cubicBezTo>
                    <a:cubicBezTo>
                      <a:pt x="891" y="889"/>
                      <a:pt x="891" y="889"/>
                      <a:pt x="891" y="889"/>
                    </a:cubicBezTo>
                    <a:cubicBezTo>
                      <a:pt x="732" y="889"/>
                      <a:pt x="732" y="889"/>
                      <a:pt x="732" y="889"/>
                    </a:cubicBezTo>
                    <a:cubicBezTo>
                      <a:pt x="465" y="571"/>
                      <a:pt x="465" y="571"/>
                      <a:pt x="465" y="571"/>
                    </a:cubicBezTo>
                    <a:cubicBezTo>
                      <a:pt x="161" y="571"/>
                      <a:pt x="161" y="571"/>
                      <a:pt x="161" y="571"/>
                    </a:cubicBezTo>
                    <a:cubicBezTo>
                      <a:pt x="151" y="571"/>
                      <a:pt x="142" y="570"/>
                      <a:pt x="134" y="569"/>
                    </a:cubicBezTo>
                    <a:cubicBezTo>
                      <a:pt x="134" y="889"/>
                      <a:pt x="134" y="889"/>
                      <a:pt x="134" y="889"/>
                    </a:cubicBezTo>
                    <a:cubicBezTo>
                      <a:pt x="0" y="889"/>
                      <a:pt x="0" y="889"/>
                      <a:pt x="0" y="889"/>
                    </a:cubicBezTo>
                    <a:cubicBezTo>
                      <a:pt x="0" y="0"/>
                      <a:pt x="0" y="0"/>
                      <a:pt x="0" y="0"/>
                    </a:cubicBezTo>
                    <a:cubicBezTo>
                      <a:pt x="730" y="0"/>
                      <a:pt x="730" y="0"/>
                      <a:pt x="730" y="0"/>
                    </a:cubicBezTo>
                    <a:cubicBezTo>
                      <a:pt x="819" y="0"/>
                      <a:pt x="891" y="73"/>
                      <a:pt x="891" y="161"/>
                    </a:cubicBezTo>
                    <a:lnTo>
                      <a:pt x="891" y="410"/>
                    </a:lnTo>
                    <a:close/>
                    <a:moveTo>
                      <a:pt x="134" y="133"/>
                    </a:moveTo>
                    <a:cubicBezTo>
                      <a:pt x="134" y="437"/>
                      <a:pt x="134" y="437"/>
                      <a:pt x="134" y="437"/>
                    </a:cubicBezTo>
                    <a:cubicBezTo>
                      <a:pt x="730" y="438"/>
                      <a:pt x="730" y="438"/>
                      <a:pt x="730" y="438"/>
                    </a:cubicBezTo>
                    <a:cubicBezTo>
                      <a:pt x="745" y="438"/>
                      <a:pt x="757" y="425"/>
                      <a:pt x="757" y="410"/>
                    </a:cubicBezTo>
                    <a:cubicBezTo>
                      <a:pt x="757" y="161"/>
                      <a:pt x="757" y="161"/>
                      <a:pt x="757" y="161"/>
                    </a:cubicBezTo>
                    <a:cubicBezTo>
                      <a:pt x="757" y="146"/>
                      <a:pt x="745" y="133"/>
                      <a:pt x="730" y="133"/>
                    </a:cubicBezTo>
                    <a:lnTo>
                      <a:pt x="134" y="13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30" name="Freeform 62">
                <a:extLst>
                  <a:ext uri="{FF2B5EF4-FFF2-40B4-BE49-F238E27FC236}">
                    <a16:creationId xmlns:a16="http://schemas.microsoft.com/office/drawing/2014/main" id="{88173E15-9E31-A5FB-0DE0-BB4D9CAE38F7}"/>
                  </a:ext>
                </a:extLst>
              </p:cNvPr>
              <p:cNvSpPr>
                <a:spLocks noEditPoints="1"/>
              </p:cNvSpPr>
              <p:nvPr/>
            </p:nvSpPr>
            <p:spPr bwMode="auto">
              <a:xfrm>
                <a:off x="6122988" y="4759325"/>
                <a:ext cx="185738" cy="184150"/>
              </a:xfrm>
              <a:custGeom>
                <a:avLst/>
                <a:gdLst>
                  <a:gd name="T0" fmla="*/ 891 w 891"/>
                  <a:gd name="T1" fmla="*/ 410 h 889"/>
                  <a:gd name="T2" fmla="*/ 730 w 891"/>
                  <a:gd name="T3" fmla="*/ 571 h 889"/>
                  <a:gd name="T4" fmla="*/ 640 w 891"/>
                  <a:gd name="T5" fmla="*/ 571 h 889"/>
                  <a:gd name="T6" fmla="*/ 891 w 891"/>
                  <a:gd name="T7" fmla="*/ 870 h 889"/>
                  <a:gd name="T8" fmla="*/ 891 w 891"/>
                  <a:gd name="T9" fmla="*/ 889 h 889"/>
                  <a:gd name="T10" fmla="*/ 732 w 891"/>
                  <a:gd name="T11" fmla="*/ 889 h 889"/>
                  <a:gd name="T12" fmla="*/ 465 w 891"/>
                  <a:gd name="T13" fmla="*/ 571 h 889"/>
                  <a:gd name="T14" fmla="*/ 161 w 891"/>
                  <a:gd name="T15" fmla="*/ 571 h 889"/>
                  <a:gd name="T16" fmla="*/ 134 w 891"/>
                  <a:gd name="T17" fmla="*/ 569 h 889"/>
                  <a:gd name="T18" fmla="*/ 134 w 891"/>
                  <a:gd name="T19" fmla="*/ 889 h 889"/>
                  <a:gd name="T20" fmla="*/ 0 w 891"/>
                  <a:gd name="T21" fmla="*/ 889 h 889"/>
                  <a:gd name="T22" fmla="*/ 0 w 891"/>
                  <a:gd name="T23" fmla="*/ 0 h 889"/>
                  <a:gd name="T24" fmla="*/ 730 w 891"/>
                  <a:gd name="T25" fmla="*/ 0 h 889"/>
                  <a:gd name="T26" fmla="*/ 891 w 891"/>
                  <a:gd name="T27" fmla="*/ 161 h 889"/>
                  <a:gd name="T28" fmla="*/ 891 w 891"/>
                  <a:gd name="T29" fmla="*/ 410 h 889"/>
                  <a:gd name="T30" fmla="*/ 134 w 891"/>
                  <a:gd name="T31" fmla="*/ 133 h 889"/>
                  <a:gd name="T32" fmla="*/ 134 w 891"/>
                  <a:gd name="T33" fmla="*/ 437 h 889"/>
                  <a:gd name="T34" fmla="*/ 730 w 891"/>
                  <a:gd name="T35" fmla="*/ 438 h 889"/>
                  <a:gd name="T36" fmla="*/ 757 w 891"/>
                  <a:gd name="T37" fmla="*/ 410 h 889"/>
                  <a:gd name="T38" fmla="*/ 757 w 891"/>
                  <a:gd name="T39" fmla="*/ 161 h 889"/>
                  <a:gd name="T40" fmla="*/ 730 w 891"/>
                  <a:gd name="T41" fmla="*/ 133 h 889"/>
                  <a:gd name="T42" fmla="*/ 134 w 891"/>
                  <a:gd name="T43" fmla="*/ 133 h 8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91" h="889">
                    <a:moveTo>
                      <a:pt x="891" y="410"/>
                    </a:moveTo>
                    <a:cubicBezTo>
                      <a:pt x="891" y="498"/>
                      <a:pt x="819" y="571"/>
                      <a:pt x="730" y="571"/>
                    </a:cubicBezTo>
                    <a:cubicBezTo>
                      <a:pt x="640" y="571"/>
                      <a:pt x="640" y="571"/>
                      <a:pt x="640" y="571"/>
                    </a:cubicBezTo>
                    <a:cubicBezTo>
                      <a:pt x="891" y="870"/>
                      <a:pt x="891" y="870"/>
                      <a:pt x="891" y="870"/>
                    </a:cubicBezTo>
                    <a:cubicBezTo>
                      <a:pt x="891" y="889"/>
                      <a:pt x="891" y="889"/>
                      <a:pt x="891" y="889"/>
                    </a:cubicBezTo>
                    <a:cubicBezTo>
                      <a:pt x="732" y="889"/>
                      <a:pt x="732" y="889"/>
                      <a:pt x="732" y="889"/>
                    </a:cubicBezTo>
                    <a:cubicBezTo>
                      <a:pt x="465" y="571"/>
                      <a:pt x="465" y="571"/>
                      <a:pt x="465" y="571"/>
                    </a:cubicBezTo>
                    <a:cubicBezTo>
                      <a:pt x="161" y="571"/>
                      <a:pt x="161" y="571"/>
                      <a:pt x="161" y="571"/>
                    </a:cubicBezTo>
                    <a:cubicBezTo>
                      <a:pt x="151" y="571"/>
                      <a:pt x="143" y="570"/>
                      <a:pt x="134" y="569"/>
                    </a:cubicBezTo>
                    <a:cubicBezTo>
                      <a:pt x="134" y="889"/>
                      <a:pt x="134" y="889"/>
                      <a:pt x="134" y="889"/>
                    </a:cubicBezTo>
                    <a:cubicBezTo>
                      <a:pt x="0" y="889"/>
                      <a:pt x="0" y="889"/>
                      <a:pt x="0" y="889"/>
                    </a:cubicBezTo>
                    <a:cubicBezTo>
                      <a:pt x="0" y="0"/>
                      <a:pt x="0" y="0"/>
                      <a:pt x="0" y="0"/>
                    </a:cubicBezTo>
                    <a:cubicBezTo>
                      <a:pt x="730" y="0"/>
                      <a:pt x="730" y="0"/>
                      <a:pt x="730" y="0"/>
                    </a:cubicBezTo>
                    <a:cubicBezTo>
                      <a:pt x="819" y="0"/>
                      <a:pt x="891" y="73"/>
                      <a:pt x="891" y="161"/>
                    </a:cubicBezTo>
                    <a:lnTo>
                      <a:pt x="891" y="410"/>
                    </a:lnTo>
                    <a:close/>
                    <a:moveTo>
                      <a:pt x="134" y="133"/>
                    </a:moveTo>
                    <a:cubicBezTo>
                      <a:pt x="134" y="437"/>
                      <a:pt x="134" y="437"/>
                      <a:pt x="134" y="437"/>
                    </a:cubicBezTo>
                    <a:cubicBezTo>
                      <a:pt x="730" y="438"/>
                      <a:pt x="730" y="438"/>
                      <a:pt x="730" y="438"/>
                    </a:cubicBezTo>
                    <a:cubicBezTo>
                      <a:pt x="745" y="438"/>
                      <a:pt x="757" y="425"/>
                      <a:pt x="757" y="410"/>
                    </a:cubicBezTo>
                    <a:cubicBezTo>
                      <a:pt x="757" y="161"/>
                      <a:pt x="757" y="161"/>
                      <a:pt x="757" y="161"/>
                    </a:cubicBezTo>
                    <a:cubicBezTo>
                      <a:pt x="757" y="146"/>
                      <a:pt x="745" y="133"/>
                      <a:pt x="730" y="133"/>
                    </a:cubicBezTo>
                    <a:lnTo>
                      <a:pt x="134" y="13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31" name="Freeform 63">
                <a:extLst>
                  <a:ext uri="{FF2B5EF4-FFF2-40B4-BE49-F238E27FC236}">
                    <a16:creationId xmlns:a16="http://schemas.microsoft.com/office/drawing/2014/main" id="{8ACB644A-9AE9-BF85-DF27-379E72BB89A7}"/>
                  </a:ext>
                </a:extLst>
              </p:cNvPr>
              <p:cNvSpPr>
                <a:spLocks/>
              </p:cNvSpPr>
              <p:nvPr/>
            </p:nvSpPr>
            <p:spPr bwMode="auto">
              <a:xfrm>
                <a:off x="3656013" y="4759325"/>
                <a:ext cx="184150" cy="184150"/>
              </a:xfrm>
              <a:custGeom>
                <a:avLst/>
                <a:gdLst>
                  <a:gd name="T0" fmla="*/ 890 w 890"/>
                  <a:gd name="T1" fmla="*/ 212 h 890"/>
                  <a:gd name="T2" fmla="*/ 757 w 890"/>
                  <a:gd name="T3" fmla="*/ 212 h 890"/>
                  <a:gd name="T4" fmla="*/ 757 w 890"/>
                  <a:gd name="T5" fmla="*/ 160 h 890"/>
                  <a:gd name="T6" fmla="*/ 730 w 890"/>
                  <a:gd name="T7" fmla="*/ 133 h 890"/>
                  <a:gd name="T8" fmla="*/ 161 w 890"/>
                  <a:gd name="T9" fmla="*/ 133 h 890"/>
                  <a:gd name="T10" fmla="*/ 134 w 890"/>
                  <a:gd name="T11" fmla="*/ 160 h 890"/>
                  <a:gd name="T12" fmla="*/ 134 w 890"/>
                  <a:gd name="T13" fmla="*/ 351 h 890"/>
                  <a:gd name="T14" fmla="*/ 161 w 890"/>
                  <a:gd name="T15" fmla="*/ 378 h 890"/>
                  <a:gd name="T16" fmla="*/ 730 w 890"/>
                  <a:gd name="T17" fmla="*/ 378 h 890"/>
                  <a:gd name="T18" fmla="*/ 890 w 890"/>
                  <a:gd name="T19" fmla="*/ 539 h 890"/>
                  <a:gd name="T20" fmla="*/ 890 w 890"/>
                  <a:gd name="T21" fmla="*/ 729 h 890"/>
                  <a:gd name="T22" fmla="*/ 730 w 890"/>
                  <a:gd name="T23" fmla="*/ 890 h 890"/>
                  <a:gd name="T24" fmla="*/ 161 w 890"/>
                  <a:gd name="T25" fmla="*/ 890 h 890"/>
                  <a:gd name="T26" fmla="*/ 0 w 890"/>
                  <a:gd name="T27" fmla="*/ 729 h 890"/>
                  <a:gd name="T28" fmla="*/ 0 w 890"/>
                  <a:gd name="T29" fmla="*/ 677 h 890"/>
                  <a:gd name="T30" fmla="*/ 134 w 890"/>
                  <a:gd name="T31" fmla="*/ 677 h 890"/>
                  <a:gd name="T32" fmla="*/ 134 w 890"/>
                  <a:gd name="T33" fmla="*/ 729 h 890"/>
                  <a:gd name="T34" fmla="*/ 161 w 890"/>
                  <a:gd name="T35" fmla="*/ 756 h 890"/>
                  <a:gd name="T36" fmla="*/ 730 w 890"/>
                  <a:gd name="T37" fmla="*/ 756 h 890"/>
                  <a:gd name="T38" fmla="*/ 757 w 890"/>
                  <a:gd name="T39" fmla="*/ 729 h 890"/>
                  <a:gd name="T40" fmla="*/ 757 w 890"/>
                  <a:gd name="T41" fmla="*/ 539 h 890"/>
                  <a:gd name="T42" fmla="*/ 730 w 890"/>
                  <a:gd name="T43" fmla="*/ 512 h 890"/>
                  <a:gd name="T44" fmla="*/ 161 w 890"/>
                  <a:gd name="T45" fmla="*/ 512 h 890"/>
                  <a:gd name="T46" fmla="*/ 0 w 890"/>
                  <a:gd name="T47" fmla="*/ 351 h 890"/>
                  <a:gd name="T48" fmla="*/ 0 w 890"/>
                  <a:gd name="T49" fmla="*/ 160 h 890"/>
                  <a:gd name="T50" fmla="*/ 161 w 890"/>
                  <a:gd name="T51" fmla="*/ 0 h 890"/>
                  <a:gd name="T52" fmla="*/ 730 w 890"/>
                  <a:gd name="T53" fmla="*/ 0 h 890"/>
                  <a:gd name="T54" fmla="*/ 890 w 890"/>
                  <a:gd name="T55" fmla="*/ 160 h 890"/>
                  <a:gd name="T56" fmla="*/ 890 w 890"/>
                  <a:gd name="T57" fmla="*/ 212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90" h="890">
                    <a:moveTo>
                      <a:pt x="890" y="212"/>
                    </a:moveTo>
                    <a:cubicBezTo>
                      <a:pt x="757" y="212"/>
                      <a:pt x="757" y="212"/>
                      <a:pt x="757" y="212"/>
                    </a:cubicBezTo>
                    <a:cubicBezTo>
                      <a:pt x="757" y="160"/>
                      <a:pt x="757" y="160"/>
                      <a:pt x="757" y="160"/>
                    </a:cubicBezTo>
                    <a:cubicBezTo>
                      <a:pt x="757" y="146"/>
                      <a:pt x="744" y="133"/>
                      <a:pt x="730" y="133"/>
                    </a:cubicBezTo>
                    <a:cubicBezTo>
                      <a:pt x="161" y="133"/>
                      <a:pt x="161" y="133"/>
                      <a:pt x="161" y="133"/>
                    </a:cubicBezTo>
                    <a:cubicBezTo>
                      <a:pt x="146" y="133"/>
                      <a:pt x="134" y="146"/>
                      <a:pt x="134" y="160"/>
                    </a:cubicBezTo>
                    <a:cubicBezTo>
                      <a:pt x="134" y="351"/>
                      <a:pt x="134" y="351"/>
                      <a:pt x="134" y="351"/>
                    </a:cubicBezTo>
                    <a:cubicBezTo>
                      <a:pt x="134" y="366"/>
                      <a:pt x="146" y="378"/>
                      <a:pt x="161" y="378"/>
                    </a:cubicBezTo>
                    <a:cubicBezTo>
                      <a:pt x="730" y="378"/>
                      <a:pt x="730" y="378"/>
                      <a:pt x="730" y="378"/>
                    </a:cubicBezTo>
                    <a:cubicBezTo>
                      <a:pt x="819" y="378"/>
                      <a:pt x="890" y="450"/>
                      <a:pt x="890" y="539"/>
                    </a:cubicBezTo>
                    <a:cubicBezTo>
                      <a:pt x="890" y="729"/>
                      <a:pt x="890" y="729"/>
                      <a:pt x="890" y="729"/>
                    </a:cubicBezTo>
                    <a:cubicBezTo>
                      <a:pt x="890" y="818"/>
                      <a:pt x="819" y="890"/>
                      <a:pt x="730" y="890"/>
                    </a:cubicBezTo>
                    <a:cubicBezTo>
                      <a:pt x="161" y="890"/>
                      <a:pt x="161" y="890"/>
                      <a:pt x="161" y="890"/>
                    </a:cubicBezTo>
                    <a:cubicBezTo>
                      <a:pt x="72" y="890"/>
                      <a:pt x="0" y="818"/>
                      <a:pt x="0" y="729"/>
                    </a:cubicBezTo>
                    <a:cubicBezTo>
                      <a:pt x="0" y="677"/>
                      <a:pt x="0" y="677"/>
                      <a:pt x="0" y="677"/>
                    </a:cubicBezTo>
                    <a:cubicBezTo>
                      <a:pt x="134" y="677"/>
                      <a:pt x="134" y="677"/>
                      <a:pt x="134" y="677"/>
                    </a:cubicBezTo>
                    <a:cubicBezTo>
                      <a:pt x="134" y="729"/>
                      <a:pt x="134" y="729"/>
                      <a:pt x="134" y="729"/>
                    </a:cubicBezTo>
                    <a:cubicBezTo>
                      <a:pt x="134" y="744"/>
                      <a:pt x="146" y="756"/>
                      <a:pt x="161" y="756"/>
                    </a:cubicBezTo>
                    <a:cubicBezTo>
                      <a:pt x="730" y="756"/>
                      <a:pt x="730" y="756"/>
                      <a:pt x="730" y="756"/>
                    </a:cubicBezTo>
                    <a:cubicBezTo>
                      <a:pt x="744" y="756"/>
                      <a:pt x="757" y="744"/>
                      <a:pt x="757" y="729"/>
                    </a:cubicBezTo>
                    <a:cubicBezTo>
                      <a:pt x="757" y="539"/>
                      <a:pt x="757" y="539"/>
                      <a:pt x="757" y="539"/>
                    </a:cubicBezTo>
                    <a:cubicBezTo>
                      <a:pt x="757" y="524"/>
                      <a:pt x="744" y="512"/>
                      <a:pt x="730" y="512"/>
                    </a:cubicBezTo>
                    <a:cubicBezTo>
                      <a:pt x="161" y="512"/>
                      <a:pt x="161" y="512"/>
                      <a:pt x="161" y="512"/>
                    </a:cubicBezTo>
                    <a:cubicBezTo>
                      <a:pt x="72" y="512"/>
                      <a:pt x="0" y="440"/>
                      <a:pt x="0" y="351"/>
                    </a:cubicBezTo>
                    <a:cubicBezTo>
                      <a:pt x="0" y="160"/>
                      <a:pt x="0" y="160"/>
                      <a:pt x="0" y="160"/>
                    </a:cubicBezTo>
                    <a:cubicBezTo>
                      <a:pt x="0" y="71"/>
                      <a:pt x="72" y="0"/>
                      <a:pt x="161" y="0"/>
                    </a:cubicBezTo>
                    <a:cubicBezTo>
                      <a:pt x="730" y="0"/>
                      <a:pt x="730" y="0"/>
                      <a:pt x="730" y="0"/>
                    </a:cubicBezTo>
                    <a:cubicBezTo>
                      <a:pt x="819" y="0"/>
                      <a:pt x="890" y="71"/>
                      <a:pt x="890" y="160"/>
                    </a:cubicBezTo>
                    <a:lnTo>
                      <a:pt x="890" y="2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32" name="Rectangle 64">
                <a:extLst>
                  <a:ext uri="{FF2B5EF4-FFF2-40B4-BE49-F238E27FC236}">
                    <a16:creationId xmlns:a16="http://schemas.microsoft.com/office/drawing/2014/main" id="{36D4691B-2DF8-E070-7EBB-79FBFB4B8BEC}"/>
                  </a:ext>
                </a:extLst>
              </p:cNvPr>
              <p:cNvSpPr>
                <a:spLocks noChangeArrowheads="1"/>
              </p:cNvSpPr>
              <p:nvPr/>
            </p:nvSpPr>
            <p:spPr bwMode="auto">
              <a:xfrm>
                <a:off x="3908425" y="4759325"/>
                <a:ext cx="28575" cy="1841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33" name="Freeform 65">
                <a:extLst>
                  <a:ext uri="{FF2B5EF4-FFF2-40B4-BE49-F238E27FC236}">
                    <a16:creationId xmlns:a16="http://schemas.microsoft.com/office/drawing/2014/main" id="{E7B65917-20F3-5ECF-45A4-C288B477FA3D}"/>
                  </a:ext>
                </a:extLst>
              </p:cNvPr>
              <p:cNvSpPr>
                <a:spLocks/>
              </p:cNvSpPr>
              <p:nvPr/>
            </p:nvSpPr>
            <p:spPr bwMode="auto">
              <a:xfrm>
                <a:off x="3981450" y="4759325"/>
                <a:ext cx="185738" cy="184150"/>
              </a:xfrm>
              <a:custGeom>
                <a:avLst/>
                <a:gdLst>
                  <a:gd name="T0" fmla="*/ 117 w 117"/>
                  <a:gd name="T1" fmla="*/ 0 h 116"/>
                  <a:gd name="T2" fmla="*/ 117 w 117"/>
                  <a:gd name="T3" fmla="*/ 17 h 116"/>
                  <a:gd name="T4" fmla="*/ 67 w 117"/>
                  <a:gd name="T5" fmla="*/ 17 h 116"/>
                  <a:gd name="T6" fmla="*/ 67 w 117"/>
                  <a:gd name="T7" fmla="*/ 116 h 116"/>
                  <a:gd name="T8" fmla="*/ 50 w 117"/>
                  <a:gd name="T9" fmla="*/ 116 h 116"/>
                  <a:gd name="T10" fmla="*/ 50 w 117"/>
                  <a:gd name="T11" fmla="*/ 17 h 116"/>
                  <a:gd name="T12" fmla="*/ 0 w 117"/>
                  <a:gd name="T13" fmla="*/ 17 h 116"/>
                  <a:gd name="T14" fmla="*/ 0 w 117"/>
                  <a:gd name="T15" fmla="*/ 0 h 116"/>
                  <a:gd name="T16" fmla="*/ 117 w 117"/>
                  <a:gd name="T17"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7" h="116">
                    <a:moveTo>
                      <a:pt x="117" y="0"/>
                    </a:moveTo>
                    <a:lnTo>
                      <a:pt x="117" y="17"/>
                    </a:lnTo>
                    <a:lnTo>
                      <a:pt x="67" y="17"/>
                    </a:lnTo>
                    <a:lnTo>
                      <a:pt x="67" y="116"/>
                    </a:lnTo>
                    <a:lnTo>
                      <a:pt x="50" y="116"/>
                    </a:lnTo>
                    <a:lnTo>
                      <a:pt x="50" y="17"/>
                    </a:lnTo>
                    <a:lnTo>
                      <a:pt x="0" y="17"/>
                    </a:lnTo>
                    <a:lnTo>
                      <a:pt x="0" y="0"/>
                    </a:lnTo>
                    <a:lnTo>
                      <a:pt x="11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34" name="Freeform 66">
                <a:extLst>
                  <a:ext uri="{FF2B5EF4-FFF2-40B4-BE49-F238E27FC236}">
                    <a16:creationId xmlns:a16="http://schemas.microsoft.com/office/drawing/2014/main" id="{A48F2BB0-C89C-2796-6031-32F698D5E40B}"/>
                  </a:ext>
                </a:extLst>
              </p:cNvPr>
              <p:cNvSpPr>
                <a:spLocks/>
              </p:cNvSpPr>
              <p:nvPr/>
            </p:nvSpPr>
            <p:spPr bwMode="auto">
              <a:xfrm>
                <a:off x="4186238" y="4759325"/>
                <a:ext cx="198438" cy="184150"/>
              </a:xfrm>
              <a:custGeom>
                <a:avLst/>
                <a:gdLst>
                  <a:gd name="T0" fmla="*/ 125 w 125"/>
                  <a:gd name="T1" fmla="*/ 0 h 116"/>
                  <a:gd name="T2" fmla="*/ 71 w 125"/>
                  <a:gd name="T3" fmla="*/ 73 h 116"/>
                  <a:gd name="T4" fmla="*/ 71 w 125"/>
                  <a:gd name="T5" fmla="*/ 116 h 116"/>
                  <a:gd name="T6" fmla="*/ 54 w 125"/>
                  <a:gd name="T7" fmla="*/ 116 h 116"/>
                  <a:gd name="T8" fmla="*/ 54 w 125"/>
                  <a:gd name="T9" fmla="*/ 73 h 116"/>
                  <a:gd name="T10" fmla="*/ 0 w 125"/>
                  <a:gd name="T11" fmla="*/ 0 h 116"/>
                  <a:gd name="T12" fmla="*/ 21 w 125"/>
                  <a:gd name="T13" fmla="*/ 0 h 116"/>
                  <a:gd name="T14" fmla="*/ 63 w 125"/>
                  <a:gd name="T15" fmla="*/ 53 h 116"/>
                  <a:gd name="T16" fmla="*/ 104 w 125"/>
                  <a:gd name="T17" fmla="*/ 0 h 116"/>
                  <a:gd name="T18" fmla="*/ 125 w 125"/>
                  <a:gd name="T19"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5" h="116">
                    <a:moveTo>
                      <a:pt x="125" y="0"/>
                    </a:moveTo>
                    <a:lnTo>
                      <a:pt x="71" y="73"/>
                    </a:lnTo>
                    <a:lnTo>
                      <a:pt x="71" y="116"/>
                    </a:lnTo>
                    <a:lnTo>
                      <a:pt x="54" y="116"/>
                    </a:lnTo>
                    <a:lnTo>
                      <a:pt x="54" y="73"/>
                    </a:lnTo>
                    <a:lnTo>
                      <a:pt x="0" y="0"/>
                    </a:lnTo>
                    <a:lnTo>
                      <a:pt x="21" y="0"/>
                    </a:lnTo>
                    <a:lnTo>
                      <a:pt x="63" y="53"/>
                    </a:lnTo>
                    <a:lnTo>
                      <a:pt x="104" y="0"/>
                    </a:lnTo>
                    <a:lnTo>
                      <a:pt x="12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35" name="Freeform 67">
                <a:extLst>
                  <a:ext uri="{FF2B5EF4-FFF2-40B4-BE49-F238E27FC236}">
                    <a16:creationId xmlns:a16="http://schemas.microsoft.com/office/drawing/2014/main" id="{DECEDF2C-15F9-2FDC-095F-10E2CA0CB540}"/>
                  </a:ext>
                </a:extLst>
              </p:cNvPr>
              <p:cNvSpPr>
                <a:spLocks/>
              </p:cNvSpPr>
              <p:nvPr/>
            </p:nvSpPr>
            <p:spPr bwMode="auto">
              <a:xfrm>
                <a:off x="5165725" y="4759325"/>
                <a:ext cx="169863" cy="184150"/>
              </a:xfrm>
              <a:custGeom>
                <a:avLst/>
                <a:gdLst>
                  <a:gd name="T0" fmla="*/ 107 w 107"/>
                  <a:gd name="T1" fmla="*/ 17 h 116"/>
                  <a:gd name="T2" fmla="*/ 18 w 107"/>
                  <a:gd name="T3" fmla="*/ 17 h 116"/>
                  <a:gd name="T4" fmla="*/ 18 w 107"/>
                  <a:gd name="T5" fmla="*/ 49 h 116"/>
                  <a:gd name="T6" fmla="*/ 90 w 107"/>
                  <a:gd name="T7" fmla="*/ 49 h 116"/>
                  <a:gd name="T8" fmla="*/ 90 w 107"/>
                  <a:gd name="T9" fmla="*/ 67 h 116"/>
                  <a:gd name="T10" fmla="*/ 18 w 107"/>
                  <a:gd name="T11" fmla="*/ 67 h 116"/>
                  <a:gd name="T12" fmla="*/ 18 w 107"/>
                  <a:gd name="T13" fmla="*/ 99 h 116"/>
                  <a:gd name="T14" fmla="*/ 107 w 107"/>
                  <a:gd name="T15" fmla="*/ 99 h 116"/>
                  <a:gd name="T16" fmla="*/ 107 w 107"/>
                  <a:gd name="T17" fmla="*/ 116 h 116"/>
                  <a:gd name="T18" fmla="*/ 0 w 107"/>
                  <a:gd name="T19" fmla="*/ 116 h 116"/>
                  <a:gd name="T20" fmla="*/ 0 w 107"/>
                  <a:gd name="T21" fmla="*/ 0 h 116"/>
                  <a:gd name="T22" fmla="*/ 107 w 107"/>
                  <a:gd name="T23" fmla="*/ 0 h 116"/>
                  <a:gd name="T24" fmla="*/ 107 w 107"/>
                  <a:gd name="T25" fmla="*/ 17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7" h="116">
                    <a:moveTo>
                      <a:pt x="107" y="17"/>
                    </a:moveTo>
                    <a:lnTo>
                      <a:pt x="18" y="17"/>
                    </a:lnTo>
                    <a:lnTo>
                      <a:pt x="18" y="49"/>
                    </a:lnTo>
                    <a:lnTo>
                      <a:pt x="90" y="49"/>
                    </a:lnTo>
                    <a:lnTo>
                      <a:pt x="90" y="67"/>
                    </a:lnTo>
                    <a:lnTo>
                      <a:pt x="18" y="67"/>
                    </a:lnTo>
                    <a:lnTo>
                      <a:pt x="18" y="99"/>
                    </a:lnTo>
                    <a:lnTo>
                      <a:pt x="107" y="99"/>
                    </a:lnTo>
                    <a:lnTo>
                      <a:pt x="107" y="116"/>
                    </a:lnTo>
                    <a:lnTo>
                      <a:pt x="0" y="116"/>
                    </a:lnTo>
                    <a:lnTo>
                      <a:pt x="0" y="0"/>
                    </a:lnTo>
                    <a:lnTo>
                      <a:pt x="107" y="0"/>
                    </a:lnTo>
                    <a:lnTo>
                      <a:pt x="107" y="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36" name="Freeform 68">
                <a:extLst>
                  <a:ext uri="{FF2B5EF4-FFF2-40B4-BE49-F238E27FC236}">
                    <a16:creationId xmlns:a16="http://schemas.microsoft.com/office/drawing/2014/main" id="{A86977A0-1117-745D-BD82-61774EE066B5}"/>
                  </a:ext>
                </a:extLst>
              </p:cNvPr>
              <p:cNvSpPr>
                <a:spLocks/>
              </p:cNvSpPr>
              <p:nvPr/>
            </p:nvSpPr>
            <p:spPr bwMode="auto">
              <a:xfrm>
                <a:off x="5392738" y="4759325"/>
                <a:ext cx="184150" cy="184150"/>
              </a:xfrm>
              <a:custGeom>
                <a:avLst/>
                <a:gdLst>
                  <a:gd name="T0" fmla="*/ 890 w 890"/>
                  <a:gd name="T1" fmla="*/ 212 h 890"/>
                  <a:gd name="T2" fmla="*/ 757 w 890"/>
                  <a:gd name="T3" fmla="*/ 212 h 890"/>
                  <a:gd name="T4" fmla="*/ 757 w 890"/>
                  <a:gd name="T5" fmla="*/ 160 h 890"/>
                  <a:gd name="T6" fmla="*/ 729 w 890"/>
                  <a:gd name="T7" fmla="*/ 133 h 890"/>
                  <a:gd name="T8" fmla="*/ 160 w 890"/>
                  <a:gd name="T9" fmla="*/ 133 h 890"/>
                  <a:gd name="T10" fmla="*/ 133 w 890"/>
                  <a:gd name="T11" fmla="*/ 160 h 890"/>
                  <a:gd name="T12" fmla="*/ 133 w 890"/>
                  <a:gd name="T13" fmla="*/ 351 h 890"/>
                  <a:gd name="T14" fmla="*/ 160 w 890"/>
                  <a:gd name="T15" fmla="*/ 378 h 890"/>
                  <a:gd name="T16" fmla="*/ 729 w 890"/>
                  <a:gd name="T17" fmla="*/ 378 h 890"/>
                  <a:gd name="T18" fmla="*/ 890 w 890"/>
                  <a:gd name="T19" fmla="*/ 539 h 890"/>
                  <a:gd name="T20" fmla="*/ 890 w 890"/>
                  <a:gd name="T21" fmla="*/ 729 h 890"/>
                  <a:gd name="T22" fmla="*/ 729 w 890"/>
                  <a:gd name="T23" fmla="*/ 890 h 890"/>
                  <a:gd name="T24" fmla="*/ 160 w 890"/>
                  <a:gd name="T25" fmla="*/ 890 h 890"/>
                  <a:gd name="T26" fmla="*/ 0 w 890"/>
                  <a:gd name="T27" fmla="*/ 729 h 890"/>
                  <a:gd name="T28" fmla="*/ 0 w 890"/>
                  <a:gd name="T29" fmla="*/ 677 h 890"/>
                  <a:gd name="T30" fmla="*/ 133 w 890"/>
                  <a:gd name="T31" fmla="*/ 677 h 890"/>
                  <a:gd name="T32" fmla="*/ 133 w 890"/>
                  <a:gd name="T33" fmla="*/ 729 h 890"/>
                  <a:gd name="T34" fmla="*/ 160 w 890"/>
                  <a:gd name="T35" fmla="*/ 756 h 890"/>
                  <a:gd name="T36" fmla="*/ 729 w 890"/>
                  <a:gd name="T37" fmla="*/ 756 h 890"/>
                  <a:gd name="T38" fmla="*/ 757 w 890"/>
                  <a:gd name="T39" fmla="*/ 729 h 890"/>
                  <a:gd name="T40" fmla="*/ 757 w 890"/>
                  <a:gd name="T41" fmla="*/ 539 h 890"/>
                  <a:gd name="T42" fmla="*/ 729 w 890"/>
                  <a:gd name="T43" fmla="*/ 512 h 890"/>
                  <a:gd name="T44" fmla="*/ 160 w 890"/>
                  <a:gd name="T45" fmla="*/ 512 h 890"/>
                  <a:gd name="T46" fmla="*/ 0 w 890"/>
                  <a:gd name="T47" fmla="*/ 351 h 890"/>
                  <a:gd name="T48" fmla="*/ 0 w 890"/>
                  <a:gd name="T49" fmla="*/ 160 h 890"/>
                  <a:gd name="T50" fmla="*/ 160 w 890"/>
                  <a:gd name="T51" fmla="*/ 0 h 890"/>
                  <a:gd name="T52" fmla="*/ 729 w 890"/>
                  <a:gd name="T53" fmla="*/ 0 h 890"/>
                  <a:gd name="T54" fmla="*/ 890 w 890"/>
                  <a:gd name="T55" fmla="*/ 160 h 890"/>
                  <a:gd name="T56" fmla="*/ 890 w 890"/>
                  <a:gd name="T57" fmla="*/ 212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90" h="890">
                    <a:moveTo>
                      <a:pt x="890" y="212"/>
                    </a:moveTo>
                    <a:cubicBezTo>
                      <a:pt x="757" y="212"/>
                      <a:pt x="757" y="212"/>
                      <a:pt x="757" y="212"/>
                    </a:cubicBezTo>
                    <a:cubicBezTo>
                      <a:pt x="757" y="160"/>
                      <a:pt x="757" y="160"/>
                      <a:pt x="757" y="160"/>
                    </a:cubicBezTo>
                    <a:cubicBezTo>
                      <a:pt x="757" y="146"/>
                      <a:pt x="744" y="133"/>
                      <a:pt x="729" y="133"/>
                    </a:cubicBezTo>
                    <a:cubicBezTo>
                      <a:pt x="160" y="133"/>
                      <a:pt x="160" y="133"/>
                      <a:pt x="160" y="133"/>
                    </a:cubicBezTo>
                    <a:cubicBezTo>
                      <a:pt x="146" y="133"/>
                      <a:pt x="133" y="146"/>
                      <a:pt x="133" y="160"/>
                    </a:cubicBezTo>
                    <a:cubicBezTo>
                      <a:pt x="133" y="351"/>
                      <a:pt x="133" y="351"/>
                      <a:pt x="133" y="351"/>
                    </a:cubicBezTo>
                    <a:cubicBezTo>
                      <a:pt x="133" y="366"/>
                      <a:pt x="146" y="378"/>
                      <a:pt x="160" y="378"/>
                    </a:cubicBezTo>
                    <a:cubicBezTo>
                      <a:pt x="729" y="378"/>
                      <a:pt x="729" y="378"/>
                      <a:pt x="729" y="378"/>
                    </a:cubicBezTo>
                    <a:cubicBezTo>
                      <a:pt x="818" y="378"/>
                      <a:pt x="890" y="450"/>
                      <a:pt x="890" y="539"/>
                    </a:cubicBezTo>
                    <a:cubicBezTo>
                      <a:pt x="890" y="729"/>
                      <a:pt x="890" y="729"/>
                      <a:pt x="890" y="729"/>
                    </a:cubicBezTo>
                    <a:cubicBezTo>
                      <a:pt x="890" y="818"/>
                      <a:pt x="818" y="890"/>
                      <a:pt x="729" y="890"/>
                    </a:cubicBezTo>
                    <a:cubicBezTo>
                      <a:pt x="160" y="890"/>
                      <a:pt x="160" y="890"/>
                      <a:pt x="160" y="890"/>
                    </a:cubicBezTo>
                    <a:cubicBezTo>
                      <a:pt x="71" y="890"/>
                      <a:pt x="0" y="818"/>
                      <a:pt x="0" y="729"/>
                    </a:cubicBezTo>
                    <a:cubicBezTo>
                      <a:pt x="0" y="677"/>
                      <a:pt x="0" y="677"/>
                      <a:pt x="0" y="677"/>
                    </a:cubicBezTo>
                    <a:cubicBezTo>
                      <a:pt x="133" y="677"/>
                      <a:pt x="133" y="677"/>
                      <a:pt x="133" y="677"/>
                    </a:cubicBezTo>
                    <a:cubicBezTo>
                      <a:pt x="133" y="729"/>
                      <a:pt x="133" y="729"/>
                      <a:pt x="133" y="729"/>
                    </a:cubicBezTo>
                    <a:cubicBezTo>
                      <a:pt x="133" y="744"/>
                      <a:pt x="146" y="756"/>
                      <a:pt x="160" y="756"/>
                    </a:cubicBezTo>
                    <a:cubicBezTo>
                      <a:pt x="729" y="756"/>
                      <a:pt x="729" y="756"/>
                      <a:pt x="729" y="756"/>
                    </a:cubicBezTo>
                    <a:cubicBezTo>
                      <a:pt x="744" y="756"/>
                      <a:pt x="757" y="744"/>
                      <a:pt x="757" y="729"/>
                    </a:cubicBezTo>
                    <a:cubicBezTo>
                      <a:pt x="757" y="539"/>
                      <a:pt x="757" y="539"/>
                      <a:pt x="757" y="539"/>
                    </a:cubicBezTo>
                    <a:cubicBezTo>
                      <a:pt x="757" y="524"/>
                      <a:pt x="744" y="512"/>
                      <a:pt x="729" y="512"/>
                    </a:cubicBezTo>
                    <a:cubicBezTo>
                      <a:pt x="160" y="512"/>
                      <a:pt x="160" y="512"/>
                      <a:pt x="160" y="512"/>
                    </a:cubicBezTo>
                    <a:cubicBezTo>
                      <a:pt x="71" y="512"/>
                      <a:pt x="0" y="440"/>
                      <a:pt x="0" y="351"/>
                    </a:cubicBezTo>
                    <a:cubicBezTo>
                      <a:pt x="0" y="160"/>
                      <a:pt x="0" y="160"/>
                      <a:pt x="0" y="160"/>
                    </a:cubicBezTo>
                    <a:cubicBezTo>
                      <a:pt x="0" y="71"/>
                      <a:pt x="71" y="0"/>
                      <a:pt x="160" y="0"/>
                    </a:cubicBezTo>
                    <a:cubicBezTo>
                      <a:pt x="729" y="0"/>
                      <a:pt x="729" y="0"/>
                      <a:pt x="729" y="0"/>
                    </a:cubicBezTo>
                    <a:cubicBezTo>
                      <a:pt x="818" y="0"/>
                      <a:pt x="890" y="71"/>
                      <a:pt x="890" y="160"/>
                    </a:cubicBezTo>
                    <a:lnTo>
                      <a:pt x="890" y="2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37" name="Freeform 69">
                <a:extLst>
                  <a:ext uri="{FF2B5EF4-FFF2-40B4-BE49-F238E27FC236}">
                    <a16:creationId xmlns:a16="http://schemas.microsoft.com/office/drawing/2014/main" id="{9B28FDB1-AC2B-DB2B-1F3C-E0D78554E1FF}"/>
                  </a:ext>
                </a:extLst>
              </p:cNvPr>
              <p:cNvSpPr>
                <a:spLocks/>
              </p:cNvSpPr>
              <p:nvPr/>
            </p:nvSpPr>
            <p:spPr bwMode="auto">
              <a:xfrm>
                <a:off x="5645150" y="4759325"/>
                <a:ext cx="169863" cy="184150"/>
              </a:xfrm>
              <a:custGeom>
                <a:avLst/>
                <a:gdLst>
                  <a:gd name="T0" fmla="*/ 107 w 107"/>
                  <a:gd name="T1" fmla="*/ 17 h 116"/>
                  <a:gd name="T2" fmla="*/ 18 w 107"/>
                  <a:gd name="T3" fmla="*/ 17 h 116"/>
                  <a:gd name="T4" fmla="*/ 18 w 107"/>
                  <a:gd name="T5" fmla="*/ 49 h 116"/>
                  <a:gd name="T6" fmla="*/ 90 w 107"/>
                  <a:gd name="T7" fmla="*/ 49 h 116"/>
                  <a:gd name="T8" fmla="*/ 90 w 107"/>
                  <a:gd name="T9" fmla="*/ 67 h 116"/>
                  <a:gd name="T10" fmla="*/ 18 w 107"/>
                  <a:gd name="T11" fmla="*/ 67 h 116"/>
                  <a:gd name="T12" fmla="*/ 18 w 107"/>
                  <a:gd name="T13" fmla="*/ 99 h 116"/>
                  <a:gd name="T14" fmla="*/ 107 w 107"/>
                  <a:gd name="T15" fmla="*/ 99 h 116"/>
                  <a:gd name="T16" fmla="*/ 107 w 107"/>
                  <a:gd name="T17" fmla="*/ 116 h 116"/>
                  <a:gd name="T18" fmla="*/ 0 w 107"/>
                  <a:gd name="T19" fmla="*/ 116 h 116"/>
                  <a:gd name="T20" fmla="*/ 0 w 107"/>
                  <a:gd name="T21" fmla="*/ 0 h 116"/>
                  <a:gd name="T22" fmla="*/ 107 w 107"/>
                  <a:gd name="T23" fmla="*/ 0 h 116"/>
                  <a:gd name="T24" fmla="*/ 107 w 107"/>
                  <a:gd name="T25" fmla="*/ 17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7" h="116">
                    <a:moveTo>
                      <a:pt x="107" y="17"/>
                    </a:moveTo>
                    <a:lnTo>
                      <a:pt x="18" y="17"/>
                    </a:lnTo>
                    <a:lnTo>
                      <a:pt x="18" y="49"/>
                    </a:lnTo>
                    <a:lnTo>
                      <a:pt x="90" y="49"/>
                    </a:lnTo>
                    <a:lnTo>
                      <a:pt x="90" y="67"/>
                    </a:lnTo>
                    <a:lnTo>
                      <a:pt x="18" y="67"/>
                    </a:lnTo>
                    <a:lnTo>
                      <a:pt x="18" y="99"/>
                    </a:lnTo>
                    <a:lnTo>
                      <a:pt x="107" y="99"/>
                    </a:lnTo>
                    <a:lnTo>
                      <a:pt x="107" y="116"/>
                    </a:lnTo>
                    <a:lnTo>
                      <a:pt x="0" y="116"/>
                    </a:lnTo>
                    <a:lnTo>
                      <a:pt x="0" y="0"/>
                    </a:lnTo>
                    <a:lnTo>
                      <a:pt x="107" y="0"/>
                    </a:lnTo>
                    <a:lnTo>
                      <a:pt x="107" y="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38" name="Freeform 70">
                <a:extLst>
                  <a:ext uri="{FF2B5EF4-FFF2-40B4-BE49-F238E27FC236}">
                    <a16:creationId xmlns:a16="http://schemas.microsoft.com/office/drawing/2014/main" id="{0A29C5C5-193F-5D80-63A1-8229B21F5771}"/>
                  </a:ext>
                </a:extLst>
              </p:cNvPr>
              <p:cNvSpPr>
                <a:spLocks noEditPoints="1"/>
              </p:cNvSpPr>
              <p:nvPr/>
            </p:nvSpPr>
            <p:spPr bwMode="auto">
              <a:xfrm>
                <a:off x="5849938" y="4759325"/>
                <a:ext cx="233363" cy="184150"/>
              </a:xfrm>
              <a:custGeom>
                <a:avLst/>
                <a:gdLst>
                  <a:gd name="T0" fmla="*/ 689 w 1123"/>
                  <a:gd name="T1" fmla="*/ 0 h 890"/>
                  <a:gd name="T2" fmla="*/ 864 w 1123"/>
                  <a:gd name="T3" fmla="*/ 160 h 890"/>
                  <a:gd name="T4" fmla="*/ 1123 w 1123"/>
                  <a:gd name="T5" fmla="*/ 890 h 890"/>
                  <a:gd name="T6" fmla="*/ 983 w 1123"/>
                  <a:gd name="T7" fmla="*/ 890 h 890"/>
                  <a:gd name="T8" fmla="*/ 866 w 1123"/>
                  <a:gd name="T9" fmla="*/ 578 h 890"/>
                  <a:gd name="T10" fmla="*/ 248 w 1123"/>
                  <a:gd name="T11" fmla="*/ 578 h 890"/>
                  <a:gd name="T12" fmla="*/ 134 w 1123"/>
                  <a:gd name="T13" fmla="*/ 890 h 890"/>
                  <a:gd name="T14" fmla="*/ 0 w 1123"/>
                  <a:gd name="T15" fmla="*/ 890 h 890"/>
                  <a:gd name="T16" fmla="*/ 269 w 1123"/>
                  <a:gd name="T17" fmla="*/ 160 h 890"/>
                  <a:gd name="T18" fmla="*/ 430 w 1123"/>
                  <a:gd name="T19" fmla="*/ 0 h 890"/>
                  <a:gd name="T20" fmla="*/ 689 w 1123"/>
                  <a:gd name="T21" fmla="*/ 0 h 890"/>
                  <a:gd name="T22" fmla="*/ 827 w 1123"/>
                  <a:gd name="T23" fmla="*/ 445 h 890"/>
                  <a:gd name="T24" fmla="*/ 716 w 1123"/>
                  <a:gd name="T25" fmla="*/ 160 h 890"/>
                  <a:gd name="T26" fmla="*/ 689 w 1123"/>
                  <a:gd name="T27" fmla="*/ 133 h 890"/>
                  <a:gd name="T28" fmla="*/ 430 w 1123"/>
                  <a:gd name="T29" fmla="*/ 133 h 890"/>
                  <a:gd name="T30" fmla="*/ 403 w 1123"/>
                  <a:gd name="T31" fmla="*/ 160 h 890"/>
                  <a:gd name="T32" fmla="*/ 296 w 1123"/>
                  <a:gd name="T33" fmla="*/ 445 h 890"/>
                  <a:gd name="T34" fmla="*/ 827 w 1123"/>
                  <a:gd name="T35" fmla="*/ 445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23" h="890">
                    <a:moveTo>
                      <a:pt x="689" y="0"/>
                    </a:moveTo>
                    <a:cubicBezTo>
                      <a:pt x="778" y="0"/>
                      <a:pt x="830" y="68"/>
                      <a:pt x="864" y="160"/>
                    </a:cubicBezTo>
                    <a:cubicBezTo>
                      <a:pt x="1123" y="890"/>
                      <a:pt x="1123" y="890"/>
                      <a:pt x="1123" y="890"/>
                    </a:cubicBezTo>
                    <a:cubicBezTo>
                      <a:pt x="983" y="890"/>
                      <a:pt x="983" y="890"/>
                      <a:pt x="983" y="890"/>
                    </a:cubicBezTo>
                    <a:cubicBezTo>
                      <a:pt x="866" y="578"/>
                      <a:pt x="866" y="578"/>
                      <a:pt x="866" y="578"/>
                    </a:cubicBezTo>
                    <a:cubicBezTo>
                      <a:pt x="248" y="578"/>
                      <a:pt x="248" y="578"/>
                      <a:pt x="248" y="578"/>
                    </a:cubicBezTo>
                    <a:cubicBezTo>
                      <a:pt x="134" y="890"/>
                      <a:pt x="134" y="890"/>
                      <a:pt x="134" y="890"/>
                    </a:cubicBezTo>
                    <a:cubicBezTo>
                      <a:pt x="0" y="890"/>
                      <a:pt x="0" y="890"/>
                      <a:pt x="0" y="890"/>
                    </a:cubicBezTo>
                    <a:cubicBezTo>
                      <a:pt x="269" y="160"/>
                      <a:pt x="269" y="160"/>
                      <a:pt x="269" y="160"/>
                    </a:cubicBezTo>
                    <a:cubicBezTo>
                      <a:pt x="303" y="61"/>
                      <a:pt x="341" y="0"/>
                      <a:pt x="430" y="0"/>
                    </a:cubicBezTo>
                    <a:lnTo>
                      <a:pt x="689" y="0"/>
                    </a:lnTo>
                    <a:close/>
                    <a:moveTo>
                      <a:pt x="827" y="445"/>
                    </a:moveTo>
                    <a:cubicBezTo>
                      <a:pt x="716" y="160"/>
                      <a:pt x="716" y="160"/>
                      <a:pt x="716" y="160"/>
                    </a:cubicBezTo>
                    <a:cubicBezTo>
                      <a:pt x="710" y="143"/>
                      <a:pt x="704" y="133"/>
                      <a:pt x="689" y="133"/>
                    </a:cubicBezTo>
                    <a:cubicBezTo>
                      <a:pt x="430" y="133"/>
                      <a:pt x="430" y="133"/>
                      <a:pt x="430" y="133"/>
                    </a:cubicBezTo>
                    <a:cubicBezTo>
                      <a:pt x="415" y="133"/>
                      <a:pt x="411" y="141"/>
                      <a:pt x="403" y="160"/>
                    </a:cubicBezTo>
                    <a:cubicBezTo>
                      <a:pt x="296" y="445"/>
                      <a:pt x="296" y="445"/>
                      <a:pt x="296" y="445"/>
                    </a:cubicBezTo>
                    <a:lnTo>
                      <a:pt x="827" y="44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39" name="Freeform 71">
                <a:extLst>
                  <a:ext uri="{FF2B5EF4-FFF2-40B4-BE49-F238E27FC236}">
                    <a16:creationId xmlns:a16="http://schemas.microsoft.com/office/drawing/2014/main" id="{7A254796-3AFF-5296-EDF6-C0043232BBBB}"/>
                  </a:ext>
                </a:extLst>
              </p:cNvPr>
              <p:cNvSpPr>
                <a:spLocks/>
              </p:cNvSpPr>
              <p:nvPr/>
            </p:nvSpPr>
            <p:spPr bwMode="auto">
              <a:xfrm>
                <a:off x="6370638" y="4759325"/>
                <a:ext cx="185738" cy="184150"/>
              </a:xfrm>
              <a:custGeom>
                <a:avLst/>
                <a:gdLst>
                  <a:gd name="T0" fmla="*/ 160 w 888"/>
                  <a:gd name="T1" fmla="*/ 133 h 890"/>
                  <a:gd name="T2" fmla="*/ 133 w 888"/>
                  <a:gd name="T3" fmla="*/ 160 h 890"/>
                  <a:gd name="T4" fmla="*/ 133 w 888"/>
                  <a:gd name="T5" fmla="*/ 729 h 890"/>
                  <a:gd name="T6" fmla="*/ 160 w 888"/>
                  <a:gd name="T7" fmla="*/ 756 h 890"/>
                  <a:gd name="T8" fmla="*/ 888 w 888"/>
                  <a:gd name="T9" fmla="*/ 756 h 890"/>
                  <a:gd name="T10" fmla="*/ 888 w 888"/>
                  <a:gd name="T11" fmla="*/ 890 h 890"/>
                  <a:gd name="T12" fmla="*/ 160 w 888"/>
                  <a:gd name="T13" fmla="*/ 890 h 890"/>
                  <a:gd name="T14" fmla="*/ 0 w 888"/>
                  <a:gd name="T15" fmla="*/ 729 h 890"/>
                  <a:gd name="T16" fmla="*/ 0 w 888"/>
                  <a:gd name="T17" fmla="*/ 160 h 890"/>
                  <a:gd name="T18" fmla="*/ 160 w 888"/>
                  <a:gd name="T19" fmla="*/ 0 h 890"/>
                  <a:gd name="T20" fmla="*/ 888 w 888"/>
                  <a:gd name="T21" fmla="*/ 0 h 890"/>
                  <a:gd name="T22" fmla="*/ 888 w 888"/>
                  <a:gd name="T23" fmla="*/ 133 h 890"/>
                  <a:gd name="T24" fmla="*/ 160 w 888"/>
                  <a:gd name="T25" fmla="*/ 133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88" h="890">
                    <a:moveTo>
                      <a:pt x="160" y="133"/>
                    </a:moveTo>
                    <a:cubicBezTo>
                      <a:pt x="146" y="133"/>
                      <a:pt x="133" y="146"/>
                      <a:pt x="133" y="160"/>
                    </a:cubicBezTo>
                    <a:cubicBezTo>
                      <a:pt x="133" y="729"/>
                      <a:pt x="133" y="729"/>
                      <a:pt x="133" y="729"/>
                    </a:cubicBezTo>
                    <a:cubicBezTo>
                      <a:pt x="133" y="744"/>
                      <a:pt x="146" y="756"/>
                      <a:pt x="160" y="756"/>
                    </a:cubicBezTo>
                    <a:cubicBezTo>
                      <a:pt x="888" y="756"/>
                      <a:pt x="888" y="756"/>
                      <a:pt x="888" y="756"/>
                    </a:cubicBezTo>
                    <a:cubicBezTo>
                      <a:pt x="888" y="890"/>
                      <a:pt x="888" y="890"/>
                      <a:pt x="888" y="890"/>
                    </a:cubicBezTo>
                    <a:cubicBezTo>
                      <a:pt x="160" y="890"/>
                      <a:pt x="160" y="890"/>
                      <a:pt x="160" y="890"/>
                    </a:cubicBezTo>
                    <a:cubicBezTo>
                      <a:pt x="72" y="890"/>
                      <a:pt x="0" y="818"/>
                      <a:pt x="0" y="729"/>
                    </a:cubicBezTo>
                    <a:cubicBezTo>
                      <a:pt x="0" y="160"/>
                      <a:pt x="0" y="160"/>
                      <a:pt x="0" y="160"/>
                    </a:cubicBezTo>
                    <a:cubicBezTo>
                      <a:pt x="0" y="71"/>
                      <a:pt x="72" y="0"/>
                      <a:pt x="160" y="0"/>
                    </a:cubicBezTo>
                    <a:cubicBezTo>
                      <a:pt x="888" y="0"/>
                      <a:pt x="888" y="0"/>
                      <a:pt x="888" y="0"/>
                    </a:cubicBezTo>
                    <a:cubicBezTo>
                      <a:pt x="888" y="133"/>
                      <a:pt x="888" y="133"/>
                      <a:pt x="888" y="133"/>
                    </a:cubicBezTo>
                    <a:lnTo>
                      <a:pt x="160" y="13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40" name="Freeform 72">
                <a:extLst>
                  <a:ext uri="{FF2B5EF4-FFF2-40B4-BE49-F238E27FC236}">
                    <a16:creationId xmlns:a16="http://schemas.microsoft.com/office/drawing/2014/main" id="{56C4C989-B06D-1436-7B9E-AE8586F03995}"/>
                  </a:ext>
                </a:extLst>
              </p:cNvPr>
              <p:cNvSpPr>
                <a:spLocks/>
              </p:cNvSpPr>
              <p:nvPr/>
            </p:nvSpPr>
            <p:spPr bwMode="auto">
              <a:xfrm>
                <a:off x="6610350" y="4759325"/>
                <a:ext cx="188913" cy="184150"/>
              </a:xfrm>
              <a:custGeom>
                <a:avLst/>
                <a:gdLst>
                  <a:gd name="T0" fmla="*/ 119 w 119"/>
                  <a:gd name="T1" fmla="*/ 0 h 116"/>
                  <a:gd name="T2" fmla="*/ 119 w 119"/>
                  <a:gd name="T3" fmla="*/ 116 h 116"/>
                  <a:gd name="T4" fmla="*/ 102 w 119"/>
                  <a:gd name="T5" fmla="*/ 116 h 116"/>
                  <a:gd name="T6" fmla="*/ 102 w 119"/>
                  <a:gd name="T7" fmla="*/ 67 h 116"/>
                  <a:gd name="T8" fmla="*/ 17 w 119"/>
                  <a:gd name="T9" fmla="*/ 67 h 116"/>
                  <a:gd name="T10" fmla="*/ 17 w 119"/>
                  <a:gd name="T11" fmla="*/ 116 h 116"/>
                  <a:gd name="T12" fmla="*/ 0 w 119"/>
                  <a:gd name="T13" fmla="*/ 116 h 116"/>
                  <a:gd name="T14" fmla="*/ 0 w 119"/>
                  <a:gd name="T15" fmla="*/ 0 h 116"/>
                  <a:gd name="T16" fmla="*/ 17 w 119"/>
                  <a:gd name="T17" fmla="*/ 0 h 116"/>
                  <a:gd name="T18" fmla="*/ 17 w 119"/>
                  <a:gd name="T19" fmla="*/ 49 h 116"/>
                  <a:gd name="T20" fmla="*/ 102 w 119"/>
                  <a:gd name="T21" fmla="*/ 49 h 116"/>
                  <a:gd name="T22" fmla="*/ 102 w 119"/>
                  <a:gd name="T23" fmla="*/ 0 h 116"/>
                  <a:gd name="T24" fmla="*/ 119 w 119"/>
                  <a:gd name="T25"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9" h="116">
                    <a:moveTo>
                      <a:pt x="119" y="0"/>
                    </a:moveTo>
                    <a:lnTo>
                      <a:pt x="119" y="116"/>
                    </a:lnTo>
                    <a:lnTo>
                      <a:pt x="102" y="116"/>
                    </a:lnTo>
                    <a:lnTo>
                      <a:pt x="102" y="67"/>
                    </a:lnTo>
                    <a:lnTo>
                      <a:pt x="17" y="67"/>
                    </a:lnTo>
                    <a:lnTo>
                      <a:pt x="17" y="116"/>
                    </a:lnTo>
                    <a:lnTo>
                      <a:pt x="0" y="116"/>
                    </a:lnTo>
                    <a:lnTo>
                      <a:pt x="0" y="0"/>
                    </a:lnTo>
                    <a:lnTo>
                      <a:pt x="17" y="0"/>
                    </a:lnTo>
                    <a:lnTo>
                      <a:pt x="17" y="49"/>
                    </a:lnTo>
                    <a:lnTo>
                      <a:pt x="102" y="49"/>
                    </a:lnTo>
                    <a:lnTo>
                      <a:pt x="102" y="0"/>
                    </a:lnTo>
                    <a:lnTo>
                      <a:pt x="119"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41" name="Freeform 73">
                <a:extLst>
                  <a:ext uri="{FF2B5EF4-FFF2-40B4-BE49-F238E27FC236}">
                    <a16:creationId xmlns:a16="http://schemas.microsoft.com/office/drawing/2014/main" id="{ADD7F087-4F7D-D969-0EF5-FB5B302595D4}"/>
                  </a:ext>
                </a:extLst>
              </p:cNvPr>
              <p:cNvSpPr>
                <a:spLocks noEditPoints="1"/>
              </p:cNvSpPr>
              <p:nvPr/>
            </p:nvSpPr>
            <p:spPr bwMode="auto">
              <a:xfrm>
                <a:off x="4525963" y="4759325"/>
                <a:ext cx="217488" cy="185738"/>
              </a:xfrm>
              <a:custGeom>
                <a:avLst/>
                <a:gdLst>
                  <a:gd name="T0" fmla="*/ 1048 w 1048"/>
                  <a:gd name="T1" fmla="*/ 758 h 891"/>
                  <a:gd name="T2" fmla="*/ 891 w 1048"/>
                  <a:gd name="T3" fmla="*/ 660 h 891"/>
                  <a:gd name="T4" fmla="*/ 891 w 1048"/>
                  <a:gd name="T5" fmla="*/ 405 h 891"/>
                  <a:gd name="T6" fmla="*/ 757 w 1048"/>
                  <a:gd name="T7" fmla="*/ 405 h 891"/>
                  <a:gd name="T8" fmla="*/ 757 w 1048"/>
                  <a:gd name="T9" fmla="*/ 576 h 891"/>
                  <a:gd name="T10" fmla="*/ 267 w 1048"/>
                  <a:gd name="T11" fmla="*/ 269 h 891"/>
                  <a:gd name="T12" fmla="*/ 264 w 1048"/>
                  <a:gd name="T13" fmla="*/ 267 h 891"/>
                  <a:gd name="T14" fmla="*/ 250 w 1048"/>
                  <a:gd name="T15" fmla="*/ 244 h 891"/>
                  <a:gd name="T16" fmla="*/ 250 w 1048"/>
                  <a:gd name="T17" fmla="*/ 162 h 891"/>
                  <a:gd name="T18" fmla="*/ 277 w 1048"/>
                  <a:gd name="T19" fmla="*/ 135 h 891"/>
                  <a:gd name="T20" fmla="*/ 606 w 1048"/>
                  <a:gd name="T21" fmla="*/ 135 h 891"/>
                  <a:gd name="T22" fmla="*/ 633 w 1048"/>
                  <a:gd name="T23" fmla="*/ 162 h 891"/>
                  <a:gd name="T24" fmla="*/ 633 w 1048"/>
                  <a:gd name="T25" fmla="*/ 221 h 891"/>
                  <a:gd name="T26" fmla="*/ 767 w 1048"/>
                  <a:gd name="T27" fmla="*/ 221 h 891"/>
                  <a:gd name="T28" fmla="*/ 767 w 1048"/>
                  <a:gd name="T29" fmla="*/ 134 h 891"/>
                  <a:gd name="T30" fmla="*/ 606 w 1048"/>
                  <a:gd name="T31" fmla="*/ 0 h 891"/>
                  <a:gd name="T32" fmla="*/ 277 w 1048"/>
                  <a:gd name="T33" fmla="*/ 0 h 891"/>
                  <a:gd name="T34" fmla="*/ 117 w 1048"/>
                  <a:gd name="T35" fmla="*/ 161 h 891"/>
                  <a:gd name="T36" fmla="*/ 117 w 1048"/>
                  <a:gd name="T37" fmla="*/ 261 h 891"/>
                  <a:gd name="T38" fmla="*/ 186 w 1048"/>
                  <a:gd name="T39" fmla="*/ 348 h 891"/>
                  <a:gd name="T40" fmla="*/ 161 w 1048"/>
                  <a:gd name="T41" fmla="*/ 348 h 891"/>
                  <a:gd name="T42" fmla="*/ 0 w 1048"/>
                  <a:gd name="T43" fmla="*/ 464 h 891"/>
                  <a:gd name="T44" fmla="*/ 0 w 1048"/>
                  <a:gd name="T45" fmla="*/ 730 h 891"/>
                  <a:gd name="T46" fmla="*/ 161 w 1048"/>
                  <a:gd name="T47" fmla="*/ 891 h 891"/>
                  <a:gd name="T48" fmla="*/ 730 w 1048"/>
                  <a:gd name="T49" fmla="*/ 891 h 891"/>
                  <a:gd name="T50" fmla="*/ 881 w 1048"/>
                  <a:gd name="T51" fmla="*/ 786 h 891"/>
                  <a:gd name="T52" fmla="*/ 881 w 1048"/>
                  <a:gd name="T53" fmla="*/ 786 h 891"/>
                  <a:gd name="T54" fmla="*/ 1048 w 1048"/>
                  <a:gd name="T55" fmla="*/ 891 h 891"/>
                  <a:gd name="T56" fmla="*/ 1048 w 1048"/>
                  <a:gd name="T57" fmla="*/ 758 h 891"/>
                  <a:gd name="T58" fmla="*/ 757 w 1048"/>
                  <a:gd name="T59" fmla="*/ 730 h 891"/>
                  <a:gd name="T60" fmla="*/ 730 w 1048"/>
                  <a:gd name="T61" fmla="*/ 757 h 891"/>
                  <a:gd name="T62" fmla="*/ 161 w 1048"/>
                  <a:gd name="T63" fmla="*/ 757 h 891"/>
                  <a:gd name="T64" fmla="*/ 134 w 1048"/>
                  <a:gd name="T65" fmla="*/ 730 h 891"/>
                  <a:gd name="T66" fmla="*/ 134 w 1048"/>
                  <a:gd name="T67" fmla="*/ 464 h 891"/>
                  <a:gd name="T68" fmla="*/ 136 w 1048"/>
                  <a:gd name="T69" fmla="*/ 453 h 891"/>
                  <a:gd name="T70" fmla="*/ 167 w 1048"/>
                  <a:gd name="T71" fmla="*/ 437 h 891"/>
                  <a:gd name="T72" fmla="*/ 233 w 1048"/>
                  <a:gd name="T73" fmla="*/ 437 h 891"/>
                  <a:gd name="T74" fmla="*/ 329 w 1048"/>
                  <a:gd name="T75" fmla="*/ 437 h 891"/>
                  <a:gd name="T76" fmla="*/ 757 w 1048"/>
                  <a:gd name="T77" fmla="*/ 707 h 891"/>
                  <a:gd name="T78" fmla="*/ 757 w 1048"/>
                  <a:gd name="T79" fmla="*/ 730 h 8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048" h="891">
                    <a:moveTo>
                      <a:pt x="1048" y="758"/>
                    </a:moveTo>
                    <a:cubicBezTo>
                      <a:pt x="891" y="660"/>
                      <a:pt x="891" y="660"/>
                      <a:pt x="891" y="660"/>
                    </a:cubicBezTo>
                    <a:cubicBezTo>
                      <a:pt x="891" y="405"/>
                      <a:pt x="891" y="405"/>
                      <a:pt x="891" y="405"/>
                    </a:cubicBezTo>
                    <a:cubicBezTo>
                      <a:pt x="757" y="405"/>
                      <a:pt x="757" y="405"/>
                      <a:pt x="757" y="405"/>
                    </a:cubicBezTo>
                    <a:cubicBezTo>
                      <a:pt x="757" y="576"/>
                      <a:pt x="757" y="576"/>
                      <a:pt x="757" y="576"/>
                    </a:cubicBezTo>
                    <a:cubicBezTo>
                      <a:pt x="757" y="576"/>
                      <a:pt x="270" y="270"/>
                      <a:pt x="267" y="269"/>
                    </a:cubicBezTo>
                    <a:cubicBezTo>
                      <a:pt x="264" y="267"/>
                      <a:pt x="264" y="267"/>
                      <a:pt x="264" y="267"/>
                    </a:cubicBezTo>
                    <a:cubicBezTo>
                      <a:pt x="256" y="263"/>
                      <a:pt x="250" y="254"/>
                      <a:pt x="250" y="244"/>
                    </a:cubicBezTo>
                    <a:cubicBezTo>
                      <a:pt x="250" y="162"/>
                      <a:pt x="250" y="162"/>
                      <a:pt x="250" y="162"/>
                    </a:cubicBezTo>
                    <a:cubicBezTo>
                      <a:pt x="250" y="147"/>
                      <a:pt x="262" y="135"/>
                      <a:pt x="277" y="135"/>
                    </a:cubicBezTo>
                    <a:cubicBezTo>
                      <a:pt x="606" y="135"/>
                      <a:pt x="606" y="135"/>
                      <a:pt x="606" y="135"/>
                    </a:cubicBezTo>
                    <a:cubicBezTo>
                      <a:pt x="621" y="135"/>
                      <a:pt x="633" y="147"/>
                      <a:pt x="633" y="162"/>
                    </a:cubicBezTo>
                    <a:cubicBezTo>
                      <a:pt x="633" y="221"/>
                      <a:pt x="633" y="221"/>
                      <a:pt x="633" y="221"/>
                    </a:cubicBezTo>
                    <a:cubicBezTo>
                      <a:pt x="767" y="221"/>
                      <a:pt x="767" y="221"/>
                      <a:pt x="767" y="221"/>
                    </a:cubicBezTo>
                    <a:cubicBezTo>
                      <a:pt x="767" y="134"/>
                      <a:pt x="767" y="134"/>
                      <a:pt x="767" y="134"/>
                    </a:cubicBezTo>
                    <a:cubicBezTo>
                      <a:pt x="753" y="58"/>
                      <a:pt x="685" y="0"/>
                      <a:pt x="606" y="0"/>
                    </a:cubicBezTo>
                    <a:cubicBezTo>
                      <a:pt x="277" y="0"/>
                      <a:pt x="277" y="0"/>
                      <a:pt x="277" y="0"/>
                    </a:cubicBezTo>
                    <a:cubicBezTo>
                      <a:pt x="188" y="0"/>
                      <a:pt x="117" y="72"/>
                      <a:pt x="117" y="161"/>
                    </a:cubicBezTo>
                    <a:cubicBezTo>
                      <a:pt x="117" y="161"/>
                      <a:pt x="117" y="261"/>
                      <a:pt x="117" y="261"/>
                    </a:cubicBezTo>
                    <a:cubicBezTo>
                      <a:pt x="121" y="307"/>
                      <a:pt x="142" y="323"/>
                      <a:pt x="186" y="348"/>
                    </a:cubicBezTo>
                    <a:cubicBezTo>
                      <a:pt x="161" y="348"/>
                      <a:pt x="161" y="348"/>
                      <a:pt x="161" y="348"/>
                    </a:cubicBezTo>
                    <a:cubicBezTo>
                      <a:pt x="72" y="348"/>
                      <a:pt x="0" y="374"/>
                      <a:pt x="0" y="464"/>
                    </a:cubicBezTo>
                    <a:cubicBezTo>
                      <a:pt x="0" y="730"/>
                      <a:pt x="0" y="730"/>
                      <a:pt x="0" y="730"/>
                    </a:cubicBezTo>
                    <a:cubicBezTo>
                      <a:pt x="0" y="819"/>
                      <a:pt x="72" y="891"/>
                      <a:pt x="161" y="891"/>
                    </a:cubicBezTo>
                    <a:cubicBezTo>
                      <a:pt x="730" y="891"/>
                      <a:pt x="730" y="891"/>
                      <a:pt x="730" y="891"/>
                    </a:cubicBezTo>
                    <a:cubicBezTo>
                      <a:pt x="799" y="891"/>
                      <a:pt x="858" y="847"/>
                      <a:pt x="881" y="786"/>
                    </a:cubicBezTo>
                    <a:cubicBezTo>
                      <a:pt x="881" y="786"/>
                      <a:pt x="881" y="786"/>
                      <a:pt x="881" y="786"/>
                    </a:cubicBezTo>
                    <a:cubicBezTo>
                      <a:pt x="1048" y="891"/>
                      <a:pt x="1048" y="891"/>
                      <a:pt x="1048" y="891"/>
                    </a:cubicBezTo>
                    <a:lnTo>
                      <a:pt x="1048" y="758"/>
                    </a:lnTo>
                    <a:close/>
                    <a:moveTo>
                      <a:pt x="757" y="730"/>
                    </a:moveTo>
                    <a:cubicBezTo>
                      <a:pt x="757" y="745"/>
                      <a:pt x="745" y="757"/>
                      <a:pt x="730" y="757"/>
                    </a:cubicBezTo>
                    <a:cubicBezTo>
                      <a:pt x="161" y="757"/>
                      <a:pt x="161" y="757"/>
                      <a:pt x="161" y="757"/>
                    </a:cubicBezTo>
                    <a:cubicBezTo>
                      <a:pt x="146" y="757"/>
                      <a:pt x="134" y="745"/>
                      <a:pt x="134" y="730"/>
                    </a:cubicBezTo>
                    <a:cubicBezTo>
                      <a:pt x="134" y="464"/>
                      <a:pt x="134" y="464"/>
                      <a:pt x="134" y="464"/>
                    </a:cubicBezTo>
                    <a:cubicBezTo>
                      <a:pt x="134" y="460"/>
                      <a:pt x="135" y="457"/>
                      <a:pt x="136" y="453"/>
                    </a:cubicBezTo>
                    <a:cubicBezTo>
                      <a:pt x="140" y="444"/>
                      <a:pt x="151" y="437"/>
                      <a:pt x="167" y="437"/>
                    </a:cubicBezTo>
                    <a:cubicBezTo>
                      <a:pt x="233" y="437"/>
                      <a:pt x="233" y="437"/>
                      <a:pt x="233" y="437"/>
                    </a:cubicBezTo>
                    <a:cubicBezTo>
                      <a:pt x="329" y="437"/>
                      <a:pt x="329" y="437"/>
                      <a:pt x="329" y="437"/>
                    </a:cubicBezTo>
                    <a:cubicBezTo>
                      <a:pt x="757" y="707"/>
                      <a:pt x="757" y="707"/>
                      <a:pt x="757" y="707"/>
                    </a:cubicBezTo>
                    <a:lnTo>
                      <a:pt x="757" y="73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42" name="Line 74">
                <a:extLst>
                  <a:ext uri="{FF2B5EF4-FFF2-40B4-BE49-F238E27FC236}">
                    <a16:creationId xmlns:a16="http://schemas.microsoft.com/office/drawing/2014/main" id="{41516F2E-89F9-BF3A-5109-DF64392C0515}"/>
                  </a:ext>
                </a:extLst>
              </p:cNvPr>
              <p:cNvSpPr>
                <a:spLocks noChangeShapeType="1"/>
              </p:cNvSpPr>
              <p:nvPr/>
            </p:nvSpPr>
            <p:spPr bwMode="auto">
              <a:xfrm>
                <a:off x="1216025" y="5187950"/>
                <a:ext cx="0" cy="0"/>
              </a:xfrm>
              <a:prstGeom prst="lin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43" name="Line 75">
                <a:extLst>
                  <a:ext uri="{FF2B5EF4-FFF2-40B4-BE49-F238E27FC236}">
                    <a16:creationId xmlns:a16="http://schemas.microsoft.com/office/drawing/2014/main" id="{D9412309-8ADF-7472-B4F5-7C345466B6D0}"/>
                  </a:ext>
                </a:extLst>
              </p:cNvPr>
              <p:cNvSpPr>
                <a:spLocks noChangeShapeType="1"/>
              </p:cNvSpPr>
              <p:nvPr/>
            </p:nvSpPr>
            <p:spPr bwMode="auto">
              <a:xfrm>
                <a:off x="1216025" y="5187950"/>
                <a:ext cx="0" cy="0"/>
              </a:xfrm>
              <a:prstGeom prst="lin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grpSp>
      </p:grpSp>
      <p:sp>
        <p:nvSpPr>
          <p:cNvPr id="3" name="Subtitle 2"/>
          <p:cNvSpPr>
            <a:spLocks noGrp="1"/>
          </p:cNvSpPr>
          <p:nvPr>
            <p:ph type="subTitle" idx="1"/>
          </p:nvPr>
        </p:nvSpPr>
        <p:spPr>
          <a:xfrm>
            <a:off x="1097604" y="7937920"/>
            <a:ext cx="28062395" cy="1296978"/>
          </a:xfrm>
        </p:spPr>
        <p:txBody>
          <a:bodyPr lIns="540000" tIns="180000" rIns="540000" bIns="0"/>
          <a:lstStyle>
            <a:lvl1pPr marL="0" indent="0" algn="l">
              <a:lnSpc>
                <a:spcPts val="4200"/>
              </a:lnSpc>
              <a:spcBef>
                <a:spcPts val="0"/>
              </a:spcBef>
              <a:buNone/>
              <a:defRPr sz="3000">
                <a:solidFill>
                  <a:schemeClr val="bg1"/>
                </a:solidFill>
              </a:defRPr>
            </a:lvl1pPr>
            <a:lvl2pPr marL="1513743" indent="0" algn="ctr">
              <a:buNone/>
              <a:defRPr sz="6622"/>
            </a:lvl2pPr>
            <a:lvl3pPr marL="3027487" indent="0" algn="ctr">
              <a:buNone/>
              <a:defRPr sz="5960"/>
            </a:lvl3pPr>
            <a:lvl4pPr marL="4541230" indent="0" algn="ctr">
              <a:buNone/>
              <a:defRPr sz="5297"/>
            </a:lvl4pPr>
            <a:lvl5pPr marL="6054974" indent="0" algn="ctr">
              <a:buNone/>
              <a:defRPr sz="5297"/>
            </a:lvl5pPr>
            <a:lvl6pPr marL="7568717" indent="0" algn="ctr">
              <a:buNone/>
              <a:defRPr sz="5297"/>
            </a:lvl6pPr>
            <a:lvl7pPr marL="9082461" indent="0" algn="ctr">
              <a:buNone/>
              <a:defRPr sz="5297"/>
            </a:lvl7pPr>
            <a:lvl8pPr marL="10596204" indent="0" algn="ctr">
              <a:buNone/>
              <a:defRPr sz="5297"/>
            </a:lvl8pPr>
            <a:lvl9pPr marL="12109948" indent="0" algn="ctr">
              <a:buNone/>
              <a:defRPr sz="5297"/>
            </a:lvl9pPr>
          </a:lstStyle>
          <a:p>
            <a:r>
              <a:rPr lang="nl-NL" noProof="0"/>
              <a:t>Klikken om de ondertitelstijl van het model te bewerken</a:t>
            </a:r>
          </a:p>
        </p:txBody>
      </p:sp>
      <p:sp>
        <p:nvSpPr>
          <p:cNvPr id="8" name="Title 7">
            <a:extLst>
              <a:ext uri="{FF2B5EF4-FFF2-40B4-BE49-F238E27FC236}">
                <a16:creationId xmlns:a16="http://schemas.microsoft.com/office/drawing/2014/main" id="{E7E3740C-FA33-4281-F0B0-EA13B4F3C263}"/>
              </a:ext>
            </a:extLst>
          </p:cNvPr>
          <p:cNvSpPr>
            <a:spLocks noGrp="1"/>
          </p:cNvSpPr>
          <p:nvPr>
            <p:ph type="title"/>
          </p:nvPr>
        </p:nvSpPr>
        <p:spPr>
          <a:xfrm>
            <a:off x="1097604" y="5040000"/>
            <a:ext cx="28062396" cy="2740421"/>
          </a:xfrm>
        </p:spPr>
        <p:txBody>
          <a:bodyPr/>
          <a:lstStyle>
            <a:lvl1pPr>
              <a:defRPr>
                <a:solidFill>
                  <a:schemeClr val="bg1"/>
                </a:solidFill>
              </a:defRPr>
            </a:lvl1pPr>
          </a:lstStyle>
          <a:p>
            <a:r>
              <a:rPr lang="nl-NL" noProof="0"/>
              <a:t>Klik om stijl te bewerken</a:t>
            </a:r>
          </a:p>
        </p:txBody>
      </p:sp>
    </p:spTree>
    <p:extLst>
      <p:ext uri="{BB962C8B-B14F-4D97-AF65-F5344CB8AC3E}">
        <p14:creationId xmlns:p14="http://schemas.microsoft.com/office/powerpoint/2010/main" val="1414522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onkerblauw">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8F1F2B8-76F4-C0F3-A64B-98A585EA1AD6}"/>
              </a:ext>
            </a:extLst>
          </p:cNvPr>
          <p:cNvGrpSpPr/>
          <p:nvPr userDrawn="1"/>
        </p:nvGrpSpPr>
        <p:grpSpPr>
          <a:xfrm>
            <a:off x="1058863" y="1112158"/>
            <a:ext cx="28154311" cy="8712000"/>
            <a:chOff x="1040114" y="1112158"/>
            <a:chExt cx="28154311" cy="8712000"/>
          </a:xfrm>
        </p:grpSpPr>
        <p:sp>
          <p:nvSpPr>
            <p:cNvPr id="10" name="Rectangle: Rounded Corners 9">
              <a:extLst>
                <a:ext uri="{FF2B5EF4-FFF2-40B4-BE49-F238E27FC236}">
                  <a16:creationId xmlns:a16="http://schemas.microsoft.com/office/drawing/2014/main" id="{AE21A6C2-321E-2819-6D51-08A5A69F0177}"/>
                </a:ext>
              </a:extLst>
            </p:cNvPr>
            <p:cNvSpPr/>
            <p:nvPr userDrawn="1"/>
          </p:nvSpPr>
          <p:spPr>
            <a:xfrm>
              <a:off x="1040114" y="1112158"/>
              <a:ext cx="28154311" cy="8712000"/>
            </a:xfrm>
            <a:prstGeom prst="roundRect">
              <a:avLst>
                <a:gd name="adj" fmla="val 6366"/>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noProof="0"/>
                <a:t> </a:t>
              </a:r>
            </a:p>
          </p:txBody>
        </p:sp>
        <p:grpSp>
          <p:nvGrpSpPr>
            <p:cNvPr id="11" name="Groep 29">
              <a:extLst>
                <a:ext uri="{FF2B5EF4-FFF2-40B4-BE49-F238E27FC236}">
                  <a16:creationId xmlns:a16="http://schemas.microsoft.com/office/drawing/2014/main" id="{E50A8D2C-C695-FF61-EE7A-42192883BA3A}"/>
                </a:ext>
              </a:extLst>
            </p:cNvPr>
            <p:cNvGrpSpPr>
              <a:grpSpLocks noChangeAspect="1"/>
            </p:cNvGrpSpPr>
            <p:nvPr userDrawn="1"/>
          </p:nvGrpSpPr>
          <p:grpSpPr>
            <a:xfrm>
              <a:off x="1636853" y="1806739"/>
              <a:ext cx="9798749" cy="1908000"/>
              <a:chOff x="366713" y="4071938"/>
              <a:chExt cx="6432550" cy="1252538"/>
            </a:xfrm>
            <a:solidFill>
              <a:schemeClr val="bg1"/>
            </a:solidFill>
          </p:grpSpPr>
          <p:sp>
            <p:nvSpPr>
              <p:cNvPr id="12" name="Freeform 44">
                <a:extLst>
                  <a:ext uri="{FF2B5EF4-FFF2-40B4-BE49-F238E27FC236}">
                    <a16:creationId xmlns:a16="http://schemas.microsoft.com/office/drawing/2014/main" id="{A95B7303-3E94-9895-696B-8FB2ACE49704}"/>
                  </a:ext>
                </a:extLst>
              </p:cNvPr>
              <p:cNvSpPr>
                <a:spLocks noEditPoints="1"/>
              </p:cNvSpPr>
              <p:nvPr/>
            </p:nvSpPr>
            <p:spPr bwMode="auto">
              <a:xfrm>
                <a:off x="366713" y="4071938"/>
                <a:ext cx="1787525" cy="1252538"/>
              </a:xfrm>
              <a:custGeom>
                <a:avLst/>
                <a:gdLst>
                  <a:gd name="T0" fmla="*/ 6631 w 8601"/>
                  <a:gd name="T1" fmla="*/ 0 h 6024"/>
                  <a:gd name="T2" fmla="*/ 1760 w 8601"/>
                  <a:gd name="T3" fmla="*/ 3829 h 6024"/>
                  <a:gd name="T4" fmla="*/ 262 w 8601"/>
                  <a:gd name="T5" fmla="*/ 4000 h 6024"/>
                  <a:gd name="T6" fmla="*/ 232 w 8601"/>
                  <a:gd name="T7" fmla="*/ 4204 h 6024"/>
                  <a:gd name="T8" fmla="*/ 194 w 8601"/>
                  <a:gd name="T9" fmla="*/ 4322 h 6024"/>
                  <a:gd name="T10" fmla="*/ 21 w 8601"/>
                  <a:gd name="T11" fmla="*/ 4589 h 6024"/>
                  <a:gd name="T12" fmla="*/ 583 w 8601"/>
                  <a:gd name="T13" fmla="*/ 5185 h 6024"/>
                  <a:gd name="T14" fmla="*/ 722 w 8601"/>
                  <a:gd name="T15" fmla="*/ 5327 h 6024"/>
                  <a:gd name="T16" fmla="*/ 603 w 8601"/>
                  <a:gd name="T17" fmla="*/ 5463 h 6024"/>
                  <a:gd name="T18" fmla="*/ 637 w 8601"/>
                  <a:gd name="T19" fmla="*/ 5601 h 6024"/>
                  <a:gd name="T20" fmla="*/ 1110 w 8601"/>
                  <a:gd name="T21" fmla="*/ 5751 h 6024"/>
                  <a:gd name="T22" fmla="*/ 5306 w 8601"/>
                  <a:gd name="T23" fmla="*/ 5275 h 6024"/>
                  <a:gd name="T24" fmla="*/ 4037 w 8601"/>
                  <a:gd name="T25" fmla="*/ 5145 h 6024"/>
                  <a:gd name="T26" fmla="*/ 6320 w 8601"/>
                  <a:gd name="T27" fmla="*/ 5176 h 6024"/>
                  <a:gd name="T28" fmla="*/ 7032 w 8601"/>
                  <a:gd name="T29" fmla="*/ 5358 h 6024"/>
                  <a:gd name="T30" fmla="*/ 6959 w 8601"/>
                  <a:gd name="T31" fmla="*/ 5422 h 6024"/>
                  <a:gd name="T32" fmla="*/ 4648 w 8601"/>
                  <a:gd name="T33" fmla="*/ 5548 h 6024"/>
                  <a:gd name="T34" fmla="*/ 7653 w 8601"/>
                  <a:gd name="T35" fmla="*/ 5965 h 6024"/>
                  <a:gd name="T36" fmla="*/ 7938 w 8601"/>
                  <a:gd name="T37" fmla="*/ 5623 h 6024"/>
                  <a:gd name="T38" fmla="*/ 8102 w 8601"/>
                  <a:gd name="T39" fmla="*/ 5531 h 6024"/>
                  <a:gd name="T40" fmla="*/ 8361 w 8601"/>
                  <a:gd name="T41" fmla="*/ 5413 h 6024"/>
                  <a:gd name="T42" fmla="*/ 8330 w 8601"/>
                  <a:gd name="T43" fmla="*/ 5064 h 6024"/>
                  <a:gd name="T44" fmla="*/ 8187 w 8601"/>
                  <a:gd name="T45" fmla="*/ 4879 h 6024"/>
                  <a:gd name="T46" fmla="*/ 8422 w 8601"/>
                  <a:gd name="T47" fmla="*/ 4614 h 6024"/>
                  <a:gd name="T48" fmla="*/ 8301 w 8601"/>
                  <a:gd name="T49" fmla="*/ 4078 h 6024"/>
                  <a:gd name="T50" fmla="*/ 6631 w 8601"/>
                  <a:gd name="T51" fmla="*/ 3832 h 6024"/>
                  <a:gd name="T52" fmla="*/ 3495 w 8601"/>
                  <a:gd name="T53" fmla="*/ 1751 h 6024"/>
                  <a:gd name="T54" fmla="*/ 4896 w 8601"/>
                  <a:gd name="T55" fmla="*/ 3783 h 6024"/>
                  <a:gd name="T56" fmla="*/ 5081 w 8601"/>
                  <a:gd name="T57" fmla="*/ 4251 h 6024"/>
                  <a:gd name="T58" fmla="*/ 3310 w 8601"/>
                  <a:gd name="T59" fmla="*/ 1565 h 6024"/>
                  <a:gd name="T60" fmla="*/ 2135 w 8601"/>
                  <a:gd name="T61" fmla="*/ 4251 h 6024"/>
                  <a:gd name="T62" fmla="*/ 1945 w 8601"/>
                  <a:gd name="T63" fmla="*/ 187 h 6024"/>
                  <a:gd name="T64" fmla="*/ 6446 w 8601"/>
                  <a:gd name="T65" fmla="*/ 4251 h 60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8601" h="6024">
                    <a:moveTo>
                      <a:pt x="6631" y="3832"/>
                    </a:moveTo>
                    <a:cubicBezTo>
                      <a:pt x="6631" y="0"/>
                      <a:pt x="6631" y="0"/>
                      <a:pt x="6631" y="0"/>
                    </a:cubicBezTo>
                    <a:cubicBezTo>
                      <a:pt x="1760" y="0"/>
                      <a:pt x="1760" y="0"/>
                      <a:pt x="1760" y="0"/>
                    </a:cubicBezTo>
                    <a:cubicBezTo>
                      <a:pt x="1760" y="3829"/>
                      <a:pt x="1760" y="3829"/>
                      <a:pt x="1760" y="3829"/>
                    </a:cubicBezTo>
                    <a:cubicBezTo>
                      <a:pt x="1557" y="3845"/>
                      <a:pt x="1557" y="3845"/>
                      <a:pt x="1557" y="3845"/>
                    </a:cubicBezTo>
                    <a:cubicBezTo>
                      <a:pt x="775" y="3899"/>
                      <a:pt x="262" y="4000"/>
                      <a:pt x="262" y="4000"/>
                    </a:cubicBezTo>
                    <a:cubicBezTo>
                      <a:pt x="262" y="4000"/>
                      <a:pt x="174" y="4073"/>
                      <a:pt x="163" y="4080"/>
                    </a:cubicBezTo>
                    <a:cubicBezTo>
                      <a:pt x="64" y="4147"/>
                      <a:pt x="165" y="4171"/>
                      <a:pt x="232" y="4204"/>
                    </a:cubicBezTo>
                    <a:cubicBezTo>
                      <a:pt x="258" y="4217"/>
                      <a:pt x="260" y="4224"/>
                      <a:pt x="250" y="4251"/>
                    </a:cubicBezTo>
                    <a:cubicBezTo>
                      <a:pt x="243" y="4273"/>
                      <a:pt x="182" y="4285"/>
                      <a:pt x="194" y="4322"/>
                    </a:cubicBezTo>
                    <a:cubicBezTo>
                      <a:pt x="218" y="4398"/>
                      <a:pt x="329" y="4325"/>
                      <a:pt x="322" y="4426"/>
                    </a:cubicBezTo>
                    <a:cubicBezTo>
                      <a:pt x="314" y="4545"/>
                      <a:pt x="48" y="4478"/>
                      <a:pt x="21" y="4589"/>
                    </a:cubicBezTo>
                    <a:cubicBezTo>
                      <a:pt x="0" y="4676"/>
                      <a:pt x="119" y="4596"/>
                      <a:pt x="118" y="4764"/>
                    </a:cubicBezTo>
                    <a:cubicBezTo>
                      <a:pt x="116" y="4932"/>
                      <a:pt x="239" y="5099"/>
                      <a:pt x="583" y="5185"/>
                    </a:cubicBezTo>
                    <a:cubicBezTo>
                      <a:pt x="665" y="5205"/>
                      <a:pt x="1048" y="5198"/>
                      <a:pt x="851" y="5312"/>
                    </a:cubicBezTo>
                    <a:cubicBezTo>
                      <a:pt x="827" y="5326"/>
                      <a:pt x="748" y="5324"/>
                      <a:pt x="722" y="5327"/>
                    </a:cubicBezTo>
                    <a:cubicBezTo>
                      <a:pt x="684" y="5330"/>
                      <a:pt x="597" y="5326"/>
                      <a:pt x="573" y="5361"/>
                    </a:cubicBezTo>
                    <a:cubicBezTo>
                      <a:pt x="536" y="5415"/>
                      <a:pt x="615" y="5413"/>
                      <a:pt x="603" y="5463"/>
                    </a:cubicBezTo>
                    <a:cubicBezTo>
                      <a:pt x="558" y="5469"/>
                      <a:pt x="462" y="5467"/>
                      <a:pt x="504" y="5543"/>
                    </a:cubicBezTo>
                    <a:cubicBezTo>
                      <a:pt x="526" y="5582"/>
                      <a:pt x="596" y="5603"/>
                      <a:pt x="637" y="5601"/>
                    </a:cubicBezTo>
                    <a:cubicBezTo>
                      <a:pt x="851" y="5589"/>
                      <a:pt x="821" y="5608"/>
                      <a:pt x="888" y="5616"/>
                    </a:cubicBezTo>
                    <a:cubicBezTo>
                      <a:pt x="768" y="5639"/>
                      <a:pt x="660" y="5763"/>
                      <a:pt x="1110" y="5751"/>
                    </a:cubicBezTo>
                    <a:cubicBezTo>
                      <a:pt x="1120" y="5819"/>
                      <a:pt x="1242" y="5812"/>
                      <a:pt x="1283" y="5803"/>
                    </a:cubicBezTo>
                    <a:cubicBezTo>
                      <a:pt x="4086" y="5182"/>
                      <a:pt x="5298" y="5447"/>
                      <a:pt x="5306" y="5275"/>
                    </a:cubicBezTo>
                    <a:cubicBezTo>
                      <a:pt x="5267" y="5190"/>
                      <a:pt x="4872" y="5199"/>
                      <a:pt x="4807" y="5196"/>
                    </a:cubicBezTo>
                    <a:cubicBezTo>
                      <a:pt x="4550" y="5184"/>
                      <a:pt x="4005" y="5211"/>
                      <a:pt x="4037" y="5145"/>
                    </a:cubicBezTo>
                    <a:cubicBezTo>
                      <a:pt x="4051" y="4992"/>
                      <a:pt x="6892" y="5030"/>
                      <a:pt x="6559" y="5125"/>
                    </a:cubicBezTo>
                    <a:cubicBezTo>
                      <a:pt x="6544" y="5130"/>
                      <a:pt x="6345" y="5163"/>
                      <a:pt x="6320" y="5176"/>
                    </a:cubicBezTo>
                    <a:cubicBezTo>
                      <a:pt x="6165" y="5258"/>
                      <a:pt x="6755" y="5275"/>
                      <a:pt x="6817" y="5280"/>
                    </a:cubicBezTo>
                    <a:cubicBezTo>
                      <a:pt x="6887" y="5287"/>
                      <a:pt x="7064" y="5281"/>
                      <a:pt x="7032" y="5358"/>
                    </a:cubicBezTo>
                    <a:cubicBezTo>
                      <a:pt x="7022" y="5381"/>
                      <a:pt x="6811" y="5355"/>
                      <a:pt x="6820" y="5389"/>
                    </a:cubicBezTo>
                    <a:cubicBezTo>
                      <a:pt x="6827" y="5417"/>
                      <a:pt x="6946" y="5402"/>
                      <a:pt x="6959" y="5422"/>
                    </a:cubicBezTo>
                    <a:cubicBezTo>
                      <a:pt x="7044" y="5556"/>
                      <a:pt x="5914" y="5489"/>
                      <a:pt x="5329" y="5502"/>
                    </a:cubicBezTo>
                    <a:cubicBezTo>
                      <a:pt x="5158" y="5506"/>
                      <a:pt x="4823" y="5524"/>
                      <a:pt x="4648" y="5548"/>
                    </a:cubicBezTo>
                    <a:cubicBezTo>
                      <a:pt x="4352" y="5588"/>
                      <a:pt x="4604" y="5657"/>
                      <a:pt x="5064" y="5700"/>
                    </a:cubicBezTo>
                    <a:cubicBezTo>
                      <a:pt x="5311" y="5722"/>
                      <a:pt x="6577" y="5824"/>
                      <a:pt x="7653" y="5965"/>
                    </a:cubicBezTo>
                    <a:cubicBezTo>
                      <a:pt x="7976" y="6024"/>
                      <a:pt x="8072" y="5865"/>
                      <a:pt x="8000" y="5822"/>
                    </a:cubicBezTo>
                    <a:cubicBezTo>
                      <a:pt x="7959" y="5797"/>
                      <a:pt x="8136" y="5708"/>
                      <a:pt x="7938" y="5623"/>
                    </a:cubicBezTo>
                    <a:cubicBezTo>
                      <a:pt x="7812" y="5570"/>
                      <a:pt x="7915" y="5548"/>
                      <a:pt x="7923" y="5550"/>
                    </a:cubicBezTo>
                    <a:cubicBezTo>
                      <a:pt x="7941" y="5556"/>
                      <a:pt x="8197" y="5617"/>
                      <a:pt x="8102" y="5531"/>
                    </a:cubicBezTo>
                    <a:cubicBezTo>
                      <a:pt x="8041" y="5476"/>
                      <a:pt x="8144" y="5508"/>
                      <a:pt x="8163" y="5507"/>
                    </a:cubicBezTo>
                    <a:cubicBezTo>
                      <a:pt x="8401" y="5488"/>
                      <a:pt x="8346" y="5398"/>
                      <a:pt x="8361" y="5413"/>
                    </a:cubicBezTo>
                    <a:cubicBezTo>
                      <a:pt x="8290" y="5343"/>
                      <a:pt x="8481" y="5293"/>
                      <a:pt x="8437" y="5138"/>
                    </a:cubicBezTo>
                    <a:cubicBezTo>
                      <a:pt x="8424" y="5092"/>
                      <a:pt x="8150" y="5101"/>
                      <a:pt x="8330" y="5064"/>
                    </a:cubicBezTo>
                    <a:cubicBezTo>
                      <a:pt x="8350" y="5059"/>
                      <a:pt x="8601" y="5066"/>
                      <a:pt x="8369" y="4930"/>
                    </a:cubicBezTo>
                    <a:cubicBezTo>
                      <a:pt x="8315" y="4898"/>
                      <a:pt x="8264" y="4897"/>
                      <a:pt x="8187" y="4879"/>
                    </a:cubicBezTo>
                    <a:cubicBezTo>
                      <a:pt x="8015" y="4840"/>
                      <a:pt x="8144" y="4754"/>
                      <a:pt x="8230" y="4768"/>
                    </a:cubicBezTo>
                    <a:cubicBezTo>
                      <a:pt x="8334" y="4786"/>
                      <a:pt x="8439" y="4716"/>
                      <a:pt x="8422" y="4614"/>
                    </a:cubicBezTo>
                    <a:cubicBezTo>
                      <a:pt x="8400" y="4475"/>
                      <a:pt x="8352" y="4279"/>
                      <a:pt x="8494" y="4251"/>
                    </a:cubicBezTo>
                    <a:cubicBezTo>
                      <a:pt x="8580" y="4172"/>
                      <a:pt x="8301" y="4078"/>
                      <a:pt x="8301" y="4078"/>
                    </a:cubicBezTo>
                    <a:cubicBezTo>
                      <a:pt x="8301" y="4078"/>
                      <a:pt x="8004" y="3941"/>
                      <a:pt x="6820" y="3844"/>
                    </a:cubicBezTo>
                    <a:lnTo>
                      <a:pt x="6631" y="3832"/>
                    </a:lnTo>
                    <a:close/>
                    <a:moveTo>
                      <a:pt x="3495" y="3783"/>
                    </a:moveTo>
                    <a:cubicBezTo>
                      <a:pt x="3495" y="1751"/>
                      <a:pt x="3495" y="1751"/>
                      <a:pt x="3495" y="1751"/>
                    </a:cubicBezTo>
                    <a:cubicBezTo>
                      <a:pt x="4896" y="1751"/>
                      <a:pt x="4896" y="1751"/>
                      <a:pt x="4896" y="1751"/>
                    </a:cubicBezTo>
                    <a:cubicBezTo>
                      <a:pt x="4896" y="3783"/>
                      <a:pt x="4896" y="3783"/>
                      <a:pt x="4896" y="3783"/>
                    </a:cubicBezTo>
                    <a:cubicBezTo>
                      <a:pt x="4536" y="3776"/>
                      <a:pt x="3949" y="3779"/>
                      <a:pt x="3495" y="3783"/>
                    </a:cubicBezTo>
                    <a:close/>
                    <a:moveTo>
                      <a:pt x="5081" y="4251"/>
                    </a:moveTo>
                    <a:cubicBezTo>
                      <a:pt x="5081" y="1565"/>
                      <a:pt x="5081" y="1565"/>
                      <a:pt x="5081" y="1565"/>
                    </a:cubicBezTo>
                    <a:cubicBezTo>
                      <a:pt x="3310" y="1565"/>
                      <a:pt x="3310" y="1565"/>
                      <a:pt x="3310" y="1565"/>
                    </a:cubicBezTo>
                    <a:cubicBezTo>
                      <a:pt x="3310" y="4251"/>
                      <a:pt x="3310" y="4251"/>
                      <a:pt x="3310" y="4251"/>
                    </a:cubicBezTo>
                    <a:cubicBezTo>
                      <a:pt x="2135" y="4251"/>
                      <a:pt x="2135" y="4251"/>
                      <a:pt x="2135" y="4251"/>
                    </a:cubicBezTo>
                    <a:cubicBezTo>
                      <a:pt x="1945" y="4251"/>
                      <a:pt x="1945" y="4251"/>
                      <a:pt x="1945" y="4251"/>
                    </a:cubicBezTo>
                    <a:cubicBezTo>
                      <a:pt x="1945" y="187"/>
                      <a:pt x="1945" y="187"/>
                      <a:pt x="1945" y="187"/>
                    </a:cubicBezTo>
                    <a:cubicBezTo>
                      <a:pt x="6446" y="187"/>
                      <a:pt x="6446" y="187"/>
                      <a:pt x="6446" y="187"/>
                    </a:cubicBezTo>
                    <a:cubicBezTo>
                      <a:pt x="6446" y="4251"/>
                      <a:pt x="6446" y="4251"/>
                      <a:pt x="6446" y="4251"/>
                    </a:cubicBezTo>
                    <a:lnTo>
                      <a:pt x="5081" y="425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13" name="Freeform 45">
                <a:extLst>
                  <a:ext uri="{FF2B5EF4-FFF2-40B4-BE49-F238E27FC236}">
                    <a16:creationId xmlns:a16="http://schemas.microsoft.com/office/drawing/2014/main" id="{8468FA8B-389A-C360-6D36-9657ECF6CF7C}"/>
                  </a:ext>
                </a:extLst>
              </p:cNvPr>
              <p:cNvSpPr>
                <a:spLocks/>
              </p:cNvSpPr>
              <p:nvPr/>
            </p:nvSpPr>
            <p:spPr bwMode="auto">
              <a:xfrm>
                <a:off x="2311400" y="4198938"/>
                <a:ext cx="481013" cy="312738"/>
              </a:xfrm>
              <a:custGeom>
                <a:avLst/>
                <a:gdLst>
                  <a:gd name="T0" fmla="*/ 2310 w 2310"/>
                  <a:gd name="T1" fmla="*/ 0 h 1505"/>
                  <a:gd name="T2" fmla="*/ 1762 w 2310"/>
                  <a:gd name="T3" fmla="*/ 1505 h 1505"/>
                  <a:gd name="T4" fmla="*/ 1545 w 2310"/>
                  <a:gd name="T5" fmla="*/ 1505 h 1505"/>
                  <a:gd name="T6" fmla="*/ 1154 w 2310"/>
                  <a:gd name="T7" fmla="*/ 437 h 1505"/>
                  <a:gd name="T8" fmla="*/ 763 w 2310"/>
                  <a:gd name="T9" fmla="*/ 1505 h 1505"/>
                  <a:gd name="T10" fmla="*/ 548 w 2310"/>
                  <a:gd name="T11" fmla="*/ 1505 h 1505"/>
                  <a:gd name="T12" fmla="*/ 0 w 2310"/>
                  <a:gd name="T13" fmla="*/ 0 h 1505"/>
                  <a:gd name="T14" fmla="*/ 293 w 2310"/>
                  <a:gd name="T15" fmla="*/ 0 h 1505"/>
                  <a:gd name="T16" fmla="*/ 656 w 2310"/>
                  <a:gd name="T17" fmla="*/ 993 h 1505"/>
                  <a:gd name="T18" fmla="*/ 1020 w 2310"/>
                  <a:gd name="T19" fmla="*/ 0 h 1505"/>
                  <a:gd name="T20" fmla="*/ 1290 w 2310"/>
                  <a:gd name="T21" fmla="*/ 0 h 1505"/>
                  <a:gd name="T22" fmla="*/ 1653 w 2310"/>
                  <a:gd name="T23" fmla="*/ 993 h 1505"/>
                  <a:gd name="T24" fmla="*/ 2017 w 2310"/>
                  <a:gd name="T25" fmla="*/ 0 h 1505"/>
                  <a:gd name="T26" fmla="*/ 2310 w 2310"/>
                  <a:gd name="T27" fmla="*/ 0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310" h="1505">
                    <a:moveTo>
                      <a:pt x="2310" y="0"/>
                    </a:moveTo>
                    <a:cubicBezTo>
                      <a:pt x="1762" y="1505"/>
                      <a:pt x="1762" y="1505"/>
                      <a:pt x="1762" y="1505"/>
                    </a:cubicBezTo>
                    <a:cubicBezTo>
                      <a:pt x="1545" y="1505"/>
                      <a:pt x="1545" y="1505"/>
                      <a:pt x="1545" y="1505"/>
                    </a:cubicBezTo>
                    <a:cubicBezTo>
                      <a:pt x="1154" y="437"/>
                      <a:pt x="1154" y="437"/>
                      <a:pt x="1154" y="437"/>
                    </a:cubicBezTo>
                    <a:cubicBezTo>
                      <a:pt x="1026" y="788"/>
                      <a:pt x="888" y="1156"/>
                      <a:pt x="763" y="1505"/>
                    </a:cubicBezTo>
                    <a:cubicBezTo>
                      <a:pt x="548" y="1505"/>
                      <a:pt x="548" y="1505"/>
                      <a:pt x="548" y="1505"/>
                    </a:cubicBezTo>
                    <a:cubicBezTo>
                      <a:pt x="0" y="0"/>
                      <a:pt x="0" y="0"/>
                      <a:pt x="0" y="0"/>
                    </a:cubicBezTo>
                    <a:cubicBezTo>
                      <a:pt x="293" y="0"/>
                      <a:pt x="293" y="0"/>
                      <a:pt x="293" y="0"/>
                    </a:cubicBezTo>
                    <a:cubicBezTo>
                      <a:pt x="656" y="993"/>
                      <a:pt x="656" y="993"/>
                      <a:pt x="656" y="993"/>
                    </a:cubicBezTo>
                    <a:cubicBezTo>
                      <a:pt x="1020" y="0"/>
                      <a:pt x="1020" y="0"/>
                      <a:pt x="1020" y="0"/>
                    </a:cubicBezTo>
                    <a:cubicBezTo>
                      <a:pt x="1290" y="0"/>
                      <a:pt x="1290" y="0"/>
                      <a:pt x="1290" y="0"/>
                    </a:cubicBezTo>
                    <a:cubicBezTo>
                      <a:pt x="1653" y="993"/>
                      <a:pt x="1653" y="993"/>
                      <a:pt x="1653" y="993"/>
                    </a:cubicBezTo>
                    <a:cubicBezTo>
                      <a:pt x="2017" y="0"/>
                      <a:pt x="2017" y="0"/>
                      <a:pt x="2017" y="0"/>
                    </a:cubicBezTo>
                    <a:lnTo>
                      <a:pt x="231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14" name="Freeform 46">
                <a:extLst>
                  <a:ext uri="{FF2B5EF4-FFF2-40B4-BE49-F238E27FC236}">
                    <a16:creationId xmlns:a16="http://schemas.microsoft.com/office/drawing/2014/main" id="{94E8B24D-5CCB-B2A8-8B62-F31FEAFBEC07}"/>
                  </a:ext>
                </a:extLst>
              </p:cNvPr>
              <p:cNvSpPr>
                <a:spLocks/>
              </p:cNvSpPr>
              <p:nvPr/>
            </p:nvSpPr>
            <p:spPr bwMode="auto">
              <a:xfrm>
                <a:off x="3384550" y="4198938"/>
                <a:ext cx="312738" cy="312738"/>
              </a:xfrm>
              <a:custGeom>
                <a:avLst/>
                <a:gdLst>
                  <a:gd name="T0" fmla="*/ 1505 w 1505"/>
                  <a:gd name="T1" fmla="*/ 408 h 1505"/>
                  <a:gd name="T2" fmla="*/ 1227 w 1505"/>
                  <a:gd name="T3" fmla="*/ 408 h 1505"/>
                  <a:gd name="T4" fmla="*/ 1227 w 1505"/>
                  <a:gd name="T5" fmla="*/ 291 h 1505"/>
                  <a:gd name="T6" fmla="*/ 1213 w 1505"/>
                  <a:gd name="T7" fmla="*/ 276 h 1505"/>
                  <a:gd name="T8" fmla="*/ 291 w 1505"/>
                  <a:gd name="T9" fmla="*/ 276 h 1505"/>
                  <a:gd name="T10" fmla="*/ 276 w 1505"/>
                  <a:gd name="T11" fmla="*/ 291 h 1505"/>
                  <a:gd name="T12" fmla="*/ 276 w 1505"/>
                  <a:gd name="T13" fmla="*/ 1215 h 1505"/>
                  <a:gd name="T14" fmla="*/ 291 w 1505"/>
                  <a:gd name="T15" fmla="*/ 1229 h 1505"/>
                  <a:gd name="T16" fmla="*/ 1213 w 1505"/>
                  <a:gd name="T17" fmla="*/ 1229 h 1505"/>
                  <a:gd name="T18" fmla="*/ 1227 w 1505"/>
                  <a:gd name="T19" fmla="*/ 1215 h 1505"/>
                  <a:gd name="T20" fmla="*/ 1227 w 1505"/>
                  <a:gd name="T21" fmla="*/ 931 h 1505"/>
                  <a:gd name="T22" fmla="*/ 887 w 1505"/>
                  <a:gd name="T23" fmla="*/ 931 h 1505"/>
                  <a:gd name="T24" fmla="*/ 887 w 1505"/>
                  <a:gd name="T25" fmla="*/ 655 h 1505"/>
                  <a:gd name="T26" fmla="*/ 1505 w 1505"/>
                  <a:gd name="T27" fmla="*/ 655 h 1505"/>
                  <a:gd name="T28" fmla="*/ 1505 w 1505"/>
                  <a:gd name="T29" fmla="*/ 1215 h 1505"/>
                  <a:gd name="T30" fmla="*/ 1213 w 1505"/>
                  <a:gd name="T31" fmla="*/ 1505 h 1505"/>
                  <a:gd name="T32" fmla="*/ 291 w 1505"/>
                  <a:gd name="T33" fmla="*/ 1505 h 1505"/>
                  <a:gd name="T34" fmla="*/ 0 w 1505"/>
                  <a:gd name="T35" fmla="*/ 1215 h 1505"/>
                  <a:gd name="T36" fmla="*/ 0 w 1505"/>
                  <a:gd name="T37" fmla="*/ 291 h 1505"/>
                  <a:gd name="T38" fmla="*/ 291 w 1505"/>
                  <a:gd name="T39" fmla="*/ 0 h 1505"/>
                  <a:gd name="T40" fmla="*/ 1213 w 1505"/>
                  <a:gd name="T41" fmla="*/ 0 h 1505"/>
                  <a:gd name="T42" fmla="*/ 1505 w 1505"/>
                  <a:gd name="T43" fmla="*/ 291 h 1505"/>
                  <a:gd name="T44" fmla="*/ 1505 w 1505"/>
                  <a:gd name="T45" fmla="*/ 408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05" h="1505">
                    <a:moveTo>
                      <a:pt x="1505" y="408"/>
                    </a:moveTo>
                    <a:cubicBezTo>
                      <a:pt x="1227" y="408"/>
                      <a:pt x="1227" y="408"/>
                      <a:pt x="1227" y="408"/>
                    </a:cubicBezTo>
                    <a:cubicBezTo>
                      <a:pt x="1227" y="291"/>
                      <a:pt x="1227" y="291"/>
                      <a:pt x="1227" y="291"/>
                    </a:cubicBezTo>
                    <a:cubicBezTo>
                      <a:pt x="1227" y="282"/>
                      <a:pt x="1221" y="276"/>
                      <a:pt x="1213" y="276"/>
                    </a:cubicBezTo>
                    <a:cubicBezTo>
                      <a:pt x="291" y="276"/>
                      <a:pt x="291" y="276"/>
                      <a:pt x="291" y="276"/>
                    </a:cubicBezTo>
                    <a:cubicBezTo>
                      <a:pt x="283" y="276"/>
                      <a:pt x="276" y="282"/>
                      <a:pt x="276" y="291"/>
                    </a:cubicBezTo>
                    <a:cubicBezTo>
                      <a:pt x="276" y="1215"/>
                      <a:pt x="276" y="1215"/>
                      <a:pt x="276" y="1215"/>
                    </a:cubicBezTo>
                    <a:cubicBezTo>
                      <a:pt x="276" y="1223"/>
                      <a:pt x="283" y="1229"/>
                      <a:pt x="291" y="1229"/>
                    </a:cubicBezTo>
                    <a:cubicBezTo>
                      <a:pt x="1213" y="1229"/>
                      <a:pt x="1213" y="1229"/>
                      <a:pt x="1213" y="1229"/>
                    </a:cubicBezTo>
                    <a:cubicBezTo>
                      <a:pt x="1221" y="1229"/>
                      <a:pt x="1227" y="1223"/>
                      <a:pt x="1227" y="1215"/>
                    </a:cubicBezTo>
                    <a:cubicBezTo>
                      <a:pt x="1227" y="931"/>
                      <a:pt x="1227" y="931"/>
                      <a:pt x="1227" y="931"/>
                    </a:cubicBezTo>
                    <a:cubicBezTo>
                      <a:pt x="887" y="931"/>
                      <a:pt x="887" y="931"/>
                      <a:pt x="887" y="931"/>
                    </a:cubicBezTo>
                    <a:cubicBezTo>
                      <a:pt x="887" y="655"/>
                      <a:pt x="887" y="655"/>
                      <a:pt x="887" y="655"/>
                    </a:cubicBezTo>
                    <a:cubicBezTo>
                      <a:pt x="1505" y="655"/>
                      <a:pt x="1505" y="655"/>
                      <a:pt x="1505" y="655"/>
                    </a:cubicBezTo>
                    <a:cubicBezTo>
                      <a:pt x="1505" y="1215"/>
                      <a:pt x="1505" y="1215"/>
                      <a:pt x="1505" y="1215"/>
                    </a:cubicBezTo>
                    <a:cubicBezTo>
                      <a:pt x="1505" y="1376"/>
                      <a:pt x="1374" y="1505"/>
                      <a:pt x="1213" y="1505"/>
                    </a:cubicBezTo>
                    <a:cubicBezTo>
                      <a:pt x="291" y="1505"/>
                      <a:pt x="291" y="1505"/>
                      <a:pt x="291" y="1505"/>
                    </a:cubicBezTo>
                    <a:cubicBezTo>
                      <a:pt x="130" y="1505"/>
                      <a:pt x="0" y="1376"/>
                      <a:pt x="0" y="1215"/>
                    </a:cubicBezTo>
                    <a:cubicBezTo>
                      <a:pt x="0" y="291"/>
                      <a:pt x="0" y="291"/>
                      <a:pt x="0" y="291"/>
                    </a:cubicBezTo>
                    <a:cubicBezTo>
                      <a:pt x="0" y="130"/>
                      <a:pt x="130" y="0"/>
                      <a:pt x="291" y="0"/>
                    </a:cubicBezTo>
                    <a:cubicBezTo>
                      <a:pt x="1213" y="0"/>
                      <a:pt x="1213" y="0"/>
                      <a:pt x="1213" y="0"/>
                    </a:cubicBezTo>
                    <a:cubicBezTo>
                      <a:pt x="1374" y="0"/>
                      <a:pt x="1505" y="130"/>
                      <a:pt x="1505" y="291"/>
                    </a:cubicBezTo>
                    <a:lnTo>
                      <a:pt x="1505" y="40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15" name="Freeform 47">
                <a:extLst>
                  <a:ext uri="{FF2B5EF4-FFF2-40B4-BE49-F238E27FC236}">
                    <a16:creationId xmlns:a16="http://schemas.microsoft.com/office/drawing/2014/main" id="{C9BF8FD5-5A8D-2D6D-35CC-FC3A972313D7}"/>
                  </a:ext>
                </a:extLst>
              </p:cNvPr>
              <p:cNvSpPr>
                <a:spLocks/>
              </p:cNvSpPr>
              <p:nvPr/>
            </p:nvSpPr>
            <p:spPr bwMode="auto">
              <a:xfrm>
                <a:off x="3881438" y="4198938"/>
                <a:ext cx="287338" cy="312738"/>
              </a:xfrm>
              <a:custGeom>
                <a:avLst/>
                <a:gdLst>
                  <a:gd name="T0" fmla="*/ 181 w 181"/>
                  <a:gd name="T1" fmla="*/ 37 h 197"/>
                  <a:gd name="T2" fmla="*/ 36 w 181"/>
                  <a:gd name="T3" fmla="*/ 37 h 197"/>
                  <a:gd name="T4" fmla="*/ 36 w 181"/>
                  <a:gd name="T5" fmla="*/ 81 h 197"/>
                  <a:gd name="T6" fmla="*/ 153 w 181"/>
                  <a:gd name="T7" fmla="*/ 81 h 197"/>
                  <a:gd name="T8" fmla="*/ 153 w 181"/>
                  <a:gd name="T9" fmla="*/ 117 h 197"/>
                  <a:gd name="T10" fmla="*/ 36 w 181"/>
                  <a:gd name="T11" fmla="*/ 117 h 197"/>
                  <a:gd name="T12" fmla="*/ 36 w 181"/>
                  <a:gd name="T13" fmla="*/ 161 h 197"/>
                  <a:gd name="T14" fmla="*/ 181 w 181"/>
                  <a:gd name="T15" fmla="*/ 161 h 197"/>
                  <a:gd name="T16" fmla="*/ 181 w 181"/>
                  <a:gd name="T17" fmla="*/ 197 h 197"/>
                  <a:gd name="T18" fmla="*/ 0 w 181"/>
                  <a:gd name="T19" fmla="*/ 197 h 197"/>
                  <a:gd name="T20" fmla="*/ 0 w 181"/>
                  <a:gd name="T21" fmla="*/ 0 h 197"/>
                  <a:gd name="T22" fmla="*/ 181 w 181"/>
                  <a:gd name="T23" fmla="*/ 0 h 197"/>
                  <a:gd name="T24" fmla="*/ 181 w 181"/>
                  <a:gd name="T25" fmla="*/ 37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1" h="197">
                    <a:moveTo>
                      <a:pt x="181" y="37"/>
                    </a:moveTo>
                    <a:lnTo>
                      <a:pt x="36" y="37"/>
                    </a:lnTo>
                    <a:lnTo>
                      <a:pt x="36" y="81"/>
                    </a:lnTo>
                    <a:lnTo>
                      <a:pt x="153" y="81"/>
                    </a:lnTo>
                    <a:lnTo>
                      <a:pt x="153" y="117"/>
                    </a:lnTo>
                    <a:lnTo>
                      <a:pt x="36" y="117"/>
                    </a:lnTo>
                    <a:lnTo>
                      <a:pt x="36" y="161"/>
                    </a:lnTo>
                    <a:lnTo>
                      <a:pt x="181" y="161"/>
                    </a:lnTo>
                    <a:lnTo>
                      <a:pt x="181" y="197"/>
                    </a:lnTo>
                    <a:lnTo>
                      <a:pt x="0" y="197"/>
                    </a:lnTo>
                    <a:lnTo>
                      <a:pt x="0" y="0"/>
                    </a:lnTo>
                    <a:lnTo>
                      <a:pt x="181" y="0"/>
                    </a:lnTo>
                    <a:lnTo>
                      <a:pt x="181" y="3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16" name="Freeform 48">
                <a:extLst>
                  <a:ext uri="{FF2B5EF4-FFF2-40B4-BE49-F238E27FC236}">
                    <a16:creationId xmlns:a16="http://schemas.microsoft.com/office/drawing/2014/main" id="{4268ABC3-B9F7-2217-561F-4B06A8B5D4DA}"/>
                  </a:ext>
                </a:extLst>
              </p:cNvPr>
              <p:cNvSpPr>
                <a:spLocks/>
              </p:cNvSpPr>
              <p:nvPr/>
            </p:nvSpPr>
            <p:spPr bwMode="auto">
              <a:xfrm>
                <a:off x="4341813" y="4198938"/>
                <a:ext cx="312738" cy="312738"/>
              </a:xfrm>
              <a:custGeom>
                <a:avLst/>
                <a:gdLst>
                  <a:gd name="T0" fmla="*/ 161 w 197"/>
                  <a:gd name="T1" fmla="*/ 0 h 197"/>
                  <a:gd name="T2" fmla="*/ 197 w 197"/>
                  <a:gd name="T3" fmla="*/ 0 h 197"/>
                  <a:gd name="T4" fmla="*/ 197 w 197"/>
                  <a:gd name="T5" fmla="*/ 197 h 197"/>
                  <a:gd name="T6" fmla="*/ 158 w 197"/>
                  <a:gd name="T7" fmla="*/ 197 h 197"/>
                  <a:gd name="T8" fmla="*/ 36 w 197"/>
                  <a:gd name="T9" fmla="*/ 53 h 197"/>
                  <a:gd name="T10" fmla="*/ 36 w 197"/>
                  <a:gd name="T11" fmla="*/ 197 h 197"/>
                  <a:gd name="T12" fmla="*/ 0 w 197"/>
                  <a:gd name="T13" fmla="*/ 197 h 197"/>
                  <a:gd name="T14" fmla="*/ 0 w 197"/>
                  <a:gd name="T15" fmla="*/ 0 h 197"/>
                  <a:gd name="T16" fmla="*/ 39 w 197"/>
                  <a:gd name="T17" fmla="*/ 0 h 197"/>
                  <a:gd name="T18" fmla="*/ 161 w 197"/>
                  <a:gd name="T19" fmla="*/ 145 h 197"/>
                  <a:gd name="T20" fmla="*/ 161 w 197"/>
                  <a:gd name="T21" fmla="*/ 0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7" h="197">
                    <a:moveTo>
                      <a:pt x="161" y="0"/>
                    </a:moveTo>
                    <a:lnTo>
                      <a:pt x="197" y="0"/>
                    </a:lnTo>
                    <a:lnTo>
                      <a:pt x="197" y="197"/>
                    </a:lnTo>
                    <a:lnTo>
                      <a:pt x="158" y="197"/>
                    </a:lnTo>
                    <a:lnTo>
                      <a:pt x="36" y="53"/>
                    </a:lnTo>
                    <a:lnTo>
                      <a:pt x="36" y="197"/>
                    </a:lnTo>
                    <a:lnTo>
                      <a:pt x="0" y="197"/>
                    </a:lnTo>
                    <a:lnTo>
                      <a:pt x="0" y="0"/>
                    </a:lnTo>
                    <a:lnTo>
                      <a:pt x="39" y="0"/>
                    </a:lnTo>
                    <a:lnTo>
                      <a:pt x="161" y="145"/>
                    </a:lnTo>
                    <a:lnTo>
                      <a:pt x="161"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17" name="Rectangle 49">
                <a:extLst>
                  <a:ext uri="{FF2B5EF4-FFF2-40B4-BE49-F238E27FC236}">
                    <a16:creationId xmlns:a16="http://schemas.microsoft.com/office/drawing/2014/main" id="{41539914-B15D-EE63-439C-7E2F504CC870}"/>
                  </a:ext>
                </a:extLst>
              </p:cNvPr>
              <p:cNvSpPr>
                <a:spLocks noChangeArrowheads="1"/>
              </p:cNvSpPr>
              <p:nvPr/>
            </p:nvSpPr>
            <p:spPr bwMode="auto">
              <a:xfrm>
                <a:off x="4822825" y="4198938"/>
                <a:ext cx="57150" cy="31273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18" name="Freeform 50">
                <a:extLst>
                  <a:ext uri="{FF2B5EF4-FFF2-40B4-BE49-F238E27FC236}">
                    <a16:creationId xmlns:a16="http://schemas.microsoft.com/office/drawing/2014/main" id="{ADB83A44-6C7E-1AAD-521F-67AE042E4EDC}"/>
                  </a:ext>
                </a:extLst>
              </p:cNvPr>
              <p:cNvSpPr>
                <a:spLocks/>
              </p:cNvSpPr>
              <p:nvPr/>
            </p:nvSpPr>
            <p:spPr bwMode="auto">
              <a:xfrm>
                <a:off x="5057775" y="4198938"/>
                <a:ext cx="312738" cy="312738"/>
              </a:xfrm>
              <a:custGeom>
                <a:avLst/>
                <a:gdLst>
                  <a:gd name="T0" fmla="*/ 160 w 197"/>
                  <a:gd name="T1" fmla="*/ 0 h 197"/>
                  <a:gd name="T2" fmla="*/ 197 w 197"/>
                  <a:gd name="T3" fmla="*/ 0 h 197"/>
                  <a:gd name="T4" fmla="*/ 197 w 197"/>
                  <a:gd name="T5" fmla="*/ 197 h 197"/>
                  <a:gd name="T6" fmla="*/ 157 w 197"/>
                  <a:gd name="T7" fmla="*/ 197 h 197"/>
                  <a:gd name="T8" fmla="*/ 36 w 197"/>
                  <a:gd name="T9" fmla="*/ 53 h 197"/>
                  <a:gd name="T10" fmla="*/ 36 w 197"/>
                  <a:gd name="T11" fmla="*/ 197 h 197"/>
                  <a:gd name="T12" fmla="*/ 0 w 197"/>
                  <a:gd name="T13" fmla="*/ 197 h 197"/>
                  <a:gd name="T14" fmla="*/ 0 w 197"/>
                  <a:gd name="T15" fmla="*/ 0 h 197"/>
                  <a:gd name="T16" fmla="*/ 39 w 197"/>
                  <a:gd name="T17" fmla="*/ 0 h 197"/>
                  <a:gd name="T18" fmla="*/ 160 w 197"/>
                  <a:gd name="T19" fmla="*/ 145 h 197"/>
                  <a:gd name="T20" fmla="*/ 160 w 197"/>
                  <a:gd name="T21" fmla="*/ 0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7" h="197">
                    <a:moveTo>
                      <a:pt x="160" y="0"/>
                    </a:moveTo>
                    <a:lnTo>
                      <a:pt x="197" y="0"/>
                    </a:lnTo>
                    <a:lnTo>
                      <a:pt x="197" y="197"/>
                    </a:lnTo>
                    <a:lnTo>
                      <a:pt x="157" y="197"/>
                    </a:lnTo>
                    <a:lnTo>
                      <a:pt x="36" y="53"/>
                    </a:lnTo>
                    <a:lnTo>
                      <a:pt x="36" y="197"/>
                    </a:lnTo>
                    <a:lnTo>
                      <a:pt x="0" y="197"/>
                    </a:lnTo>
                    <a:lnTo>
                      <a:pt x="0" y="0"/>
                    </a:lnTo>
                    <a:lnTo>
                      <a:pt x="39" y="0"/>
                    </a:lnTo>
                    <a:lnTo>
                      <a:pt x="160" y="145"/>
                    </a:lnTo>
                    <a:lnTo>
                      <a:pt x="16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19" name="Freeform 51">
                <a:extLst>
                  <a:ext uri="{FF2B5EF4-FFF2-40B4-BE49-F238E27FC236}">
                    <a16:creationId xmlns:a16="http://schemas.microsoft.com/office/drawing/2014/main" id="{3E0ED57C-F1D6-D559-9007-965704AE5519}"/>
                  </a:ext>
                </a:extLst>
              </p:cNvPr>
              <p:cNvSpPr>
                <a:spLocks/>
              </p:cNvSpPr>
              <p:nvPr/>
            </p:nvSpPr>
            <p:spPr bwMode="auto">
              <a:xfrm>
                <a:off x="5540375" y="4198938"/>
                <a:ext cx="312738" cy="312738"/>
              </a:xfrm>
              <a:custGeom>
                <a:avLst/>
                <a:gdLst>
                  <a:gd name="T0" fmla="*/ 1505 w 1505"/>
                  <a:gd name="T1" fmla="*/ 408 h 1505"/>
                  <a:gd name="T2" fmla="*/ 1227 w 1505"/>
                  <a:gd name="T3" fmla="*/ 408 h 1505"/>
                  <a:gd name="T4" fmla="*/ 1227 w 1505"/>
                  <a:gd name="T5" fmla="*/ 291 h 1505"/>
                  <a:gd name="T6" fmla="*/ 1212 w 1505"/>
                  <a:gd name="T7" fmla="*/ 276 h 1505"/>
                  <a:gd name="T8" fmla="*/ 290 w 1505"/>
                  <a:gd name="T9" fmla="*/ 276 h 1505"/>
                  <a:gd name="T10" fmla="*/ 276 w 1505"/>
                  <a:gd name="T11" fmla="*/ 291 h 1505"/>
                  <a:gd name="T12" fmla="*/ 276 w 1505"/>
                  <a:gd name="T13" fmla="*/ 1215 h 1505"/>
                  <a:gd name="T14" fmla="*/ 290 w 1505"/>
                  <a:gd name="T15" fmla="*/ 1229 h 1505"/>
                  <a:gd name="T16" fmla="*/ 1212 w 1505"/>
                  <a:gd name="T17" fmla="*/ 1229 h 1505"/>
                  <a:gd name="T18" fmla="*/ 1227 w 1505"/>
                  <a:gd name="T19" fmla="*/ 1215 h 1505"/>
                  <a:gd name="T20" fmla="*/ 1227 w 1505"/>
                  <a:gd name="T21" fmla="*/ 931 h 1505"/>
                  <a:gd name="T22" fmla="*/ 886 w 1505"/>
                  <a:gd name="T23" fmla="*/ 931 h 1505"/>
                  <a:gd name="T24" fmla="*/ 886 w 1505"/>
                  <a:gd name="T25" fmla="*/ 655 h 1505"/>
                  <a:gd name="T26" fmla="*/ 1505 w 1505"/>
                  <a:gd name="T27" fmla="*/ 655 h 1505"/>
                  <a:gd name="T28" fmla="*/ 1505 w 1505"/>
                  <a:gd name="T29" fmla="*/ 1215 h 1505"/>
                  <a:gd name="T30" fmla="*/ 1212 w 1505"/>
                  <a:gd name="T31" fmla="*/ 1505 h 1505"/>
                  <a:gd name="T32" fmla="*/ 290 w 1505"/>
                  <a:gd name="T33" fmla="*/ 1505 h 1505"/>
                  <a:gd name="T34" fmla="*/ 0 w 1505"/>
                  <a:gd name="T35" fmla="*/ 1215 h 1505"/>
                  <a:gd name="T36" fmla="*/ 0 w 1505"/>
                  <a:gd name="T37" fmla="*/ 291 h 1505"/>
                  <a:gd name="T38" fmla="*/ 290 w 1505"/>
                  <a:gd name="T39" fmla="*/ 0 h 1505"/>
                  <a:gd name="T40" fmla="*/ 1212 w 1505"/>
                  <a:gd name="T41" fmla="*/ 0 h 1505"/>
                  <a:gd name="T42" fmla="*/ 1505 w 1505"/>
                  <a:gd name="T43" fmla="*/ 291 h 1505"/>
                  <a:gd name="T44" fmla="*/ 1505 w 1505"/>
                  <a:gd name="T45" fmla="*/ 408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05" h="1505">
                    <a:moveTo>
                      <a:pt x="1505" y="408"/>
                    </a:moveTo>
                    <a:cubicBezTo>
                      <a:pt x="1227" y="408"/>
                      <a:pt x="1227" y="408"/>
                      <a:pt x="1227" y="408"/>
                    </a:cubicBezTo>
                    <a:cubicBezTo>
                      <a:pt x="1227" y="291"/>
                      <a:pt x="1227" y="291"/>
                      <a:pt x="1227" y="291"/>
                    </a:cubicBezTo>
                    <a:cubicBezTo>
                      <a:pt x="1227" y="282"/>
                      <a:pt x="1221" y="276"/>
                      <a:pt x="1212" y="276"/>
                    </a:cubicBezTo>
                    <a:cubicBezTo>
                      <a:pt x="290" y="276"/>
                      <a:pt x="290" y="276"/>
                      <a:pt x="290" y="276"/>
                    </a:cubicBezTo>
                    <a:cubicBezTo>
                      <a:pt x="282" y="276"/>
                      <a:pt x="276" y="282"/>
                      <a:pt x="276" y="291"/>
                    </a:cubicBezTo>
                    <a:cubicBezTo>
                      <a:pt x="276" y="1215"/>
                      <a:pt x="276" y="1215"/>
                      <a:pt x="276" y="1215"/>
                    </a:cubicBezTo>
                    <a:cubicBezTo>
                      <a:pt x="276" y="1223"/>
                      <a:pt x="282" y="1229"/>
                      <a:pt x="290" y="1229"/>
                    </a:cubicBezTo>
                    <a:cubicBezTo>
                      <a:pt x="1212" y="1229"/>
                      <a:pt x="1212" y="1229"/>
                      <a:pt x="1212" y="1229"/>
                    </a:cubicBezTo>
                    <a:cubicBezTo>
                      <a:pt x="1221" y="1229"/>
                      <a:pt x="1227" y="1223"/>
                      <a:pt x="1227" y="1215"/>
                    </a:cubicBezTo>
                    <a:cubicBezTo>
                      <a:pt x="1227" y="931"/>
                      <a:pt x="1227" y="931"/>
                      <a:pt x="1227" y="931"/>
                    </a:cubicBezTo>
                    <a:cubicBezTo>
                      <a:pt x="886" y="931"/>
                      <a:pt x="886" y="931"/>
                      <a:pt x="886" y="931"/>
                    </a:cubicBezTo>
                    <a:cubicBezTo>
                      <a:pt x="886" y="655"/>
                      <a:pt x="886" y="655"/>
                      <a:pt x="886" y="655"/>
                    </a:cubicBezTo>
                    <a:cubicBezTo>
                      <a:pt x="1505" y="655"/>
                      <a:pt x="1505" y="655"/>
                      <a:pt x="1505" y="655"/>
                    </a:cubicBezTo>
                    <a:cubicBezTo>
                      <a:pt x="1505" y="1215"/>
                      <a:pt x="1505" y="1215"/>
                      <a:pt x="1505" y="1215"/>
                    </a:cubicBezTo>
                    <a:cubicBezTo>
                      <a:pt x="1505" y="1376"/>
                      <a:pt x="1373" y="1505"/>
                      <a:pt x="1212" y="1505"/>
                    </a:cubicBezTo>
                    <a:cubicBezTo>
                      <a:pt x="290" y="1505"/>
                      <a:pt x="290" y="1505"/>
                      <a:pt x="290" y="1505"/>
                    </a:cubicBezTo>
                    <a:cubicBezTo>
                      <a:pt x="130" y="1505"/>
                      <a:pt x="0" y="1376"/>
                      <a:pt x="0" y="1215"/>
                    </a:cubicBezTo>
                    <a:cubicBezTo>
                      <a:pt x="0" y="291"/>
                      <a:pt x="0" y="291"/>
                      <a:pt x="0" y="291"/>
                    </a:cubicBezTo>
                    <a:cubicBezTo>
                      <a:pt x="0" y="130"/>
                      <a:pt x="130" y="0"/>
                      <a:pt x="290" y="0"/>
                    </a:cubicBezTo>
                    <a:cubicBezTo>
                      <a:pt x="1212" y="0"/>
                      <a:pt x="1212" y="0"/>
                      <a:pt x="1212" y="0"/>
                    </a:cubicBezTo>
                    <a:cubicBezTo>
                      <a:pt x="1373" y="0"/>
                      <a:pt x="1505" y="130"/>
                      <a:pt x="1505" y="291"/>
                    </a:cubicBezTo>
                    <a:lnTo>
                      <a:pt x="1505" y="40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20" name="Freeform 52">
                <a:extLst>
                  <a:ext uri="{FF2B5EF4-FFF2-40B4-BE49-F238E27FC236}">
                    <a16:creationId xmlns:a16="http://schemas.microsoft.com/office/drawing/2014/main" id="{F9132B79-DB9F-D3E6-D870-5198C722D2A0}"/>
                  </a:ext>
                </a:extLst>
              </p:cNvPr>
              <p:cNvSpPr>
                <a:spLocks/>
              </p:cNvSpPr>
              <p:nvPr/>
            </p:nvSpPr>
            <p:spPr bwMode="auto">
              <a:xfrm>
                <a:off x="6030913" y="4198938"/>
                <a:ext cx="288925" cy="312738"/>
              </a:xfrm>
              <a:custGeom>
                <a:avLst/>
                <a:gdLst>
                  <a:gd name="T0" fmla="*/ 182 w 182"/>
                  <a:gd name="T1" fmla="*/ 37 h 197"/>
                  <a:gd name="T2" fmla="*/ 37 w 182"/>
                  <a:gd name="T3" fmla="*/ 37 h 197"/>
                  <a:gd name="T4" fmla="*/ 37 w 182"/>
                  <a:gd name="T5" fmla="*/ 81 h 197"/>
                  <a:gd name="T6" fmla="*/ 153 w 182"/>
                  <a:gd name="T7" fmla="*/ 81 h 197"/>
                  <a:gd name="T8" fmla="*/ 153 w 182"/>
                  <a:gd name="T9" fmla="*/ 117 h 197"/>
                  <a:gd name="T10" fmla="*/ 37 w 182"/>
                  <a:gd name="T11" fmla="*/ 117 h 197"/>
                  <a:gd name="T12" fmla="*/ 37 w 182"/>
                  <a:gd name="T13" fmla="*/ 161 h 197"/>
                  <a:gd name="T14" fmla="*/ 182 w 182"/>
                  <a:gd name="T15" fmla="*/ 161 h 197"/>
                  <a:gd name="T16" fmla="*/ 182 w 182"/>
                  <a:gd name="T17" fmla="*/ 197 h 197"/>
                  <a:gd name="T18" fmla="*/ 0 w 182"/>
                  <a:gd name="T19" fmla="*/ 197 h 197"/>
                  <a:gd name="T20" fmla="*/ 0 w 182"/>
                  <a:gd name="T21" fmla="*/ 0 h 197"/>
                  <a:gd name="T22" fmla="*/ 182 w 182"/>
                  <a:gd name="T23" fmla="*/ 0 h 197"/>
                  <a:gd name="T24" fmla="*/ 182 w 182"/>
                  <a:gd name="T25" fmla="*/ 37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2" h="197">
                    <a:moveTo>
                      <a:pt x="182" y="37"/>
                    </a:moveTo>
                    <a:lnTo>
                      <a:pt x="37" y="37"/>
                    </a:lnTo>
                    <a:lnTo>
                      <a:pt x="37" y="81"/>
                    </a:lnTo>
                    <a:lnTo>
                      <a:pt x="153" y="81"/>
                    </a:lnTo>
                    <a:lnTo>
                      <a:pt x="153" y="117"/>
                    </a:lnTo>
                    <a:lnTo>
                      <a:pt x="37" y="117"/>
                    </a:lnTo>
                    <a:lnTo>
                      <a:pt x="37" y="161"/>
                    </a:lnTo>
                    <a:lnTo>
                      <a:pt x="182" y="161"/>
                    </a:lnTo>
                    <a:lnTo>
                      <a:pt x="182" y="197"/>
                    </a:lnTo>
                    <a:lnTo>
                      <a:pt x="0" y="197"/>
                    </a:lnTo>
                    <a:lnTo>
                      <a:pt x="0" y="0"/>
                    </a:lnTo>
                    <a:lnTo>
                      <a:pt x="182" y="0"/>
                    </a:lnTo>
                    <a:lnTo>
                      <a:pt x="182" y="3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21" name="Freeform 53">
                <a:extLst>
                  <a:ext uri="{FF2B5EF4-FFF2-40B4-BE49-F238E27FC236}">
                    <a16:creationId xmlns:a16="http://schemas.microsoft.com/office/drawing/2014/main" id="{1C73563F-0F66-FA56-1650-CF49858A5456}"/>
                  </a:ext>
                </a:extLst>
              </p:cNvPr>
              <p:cNvSpPr>
                <a:spLocks/>
              </p:cNvSpPr>
              <p:nvPr/>
            </p:nvSpPr>
            <p:spPr bwMode="auto">
              <a:xfrm>
                <a:off x="6486525" y="4198938"/>
                <a:ext cx="312738" cy="312738"/>
              </a:xfrm>
              <a:custGeom>
                <a:avLst/>
                <a:gdLst>
                  <a:gd name="T0" fmla="*/ 161 w 197"/>
                  <a:gd name="T1" fmla="*/ 0 h 197"/>
                  <a:gd name="T2" fmla="*/ 197 w 197"/>
                  <a:gd name="T3" fmla="*/ 0 h 197"/>
                  <a:gd name="T4" fmla="*/ 197 w 197"/>
                  <a:gd name="T5" fmla="*/ 197 h 197"/>
                  <a:gd name="T6" fmla="*/ 158 w 197"/>
                  <a:gd name="T7" fmla="*/ 197 h 197"/>
                  <a:gd name="T8" fmla="*/ 36 w 197"/>
                  <a:gd name="T9" fmla="*/ 53 h 197"/>
                  <a:gd name="T10" fmla="*/ 36 w 197"/>
                  <a:gd name="T11" fmla="*/ 197 h 197"/>
                  <a:gd name="T12" fmla="*/ 0 w 197"/>
                  <a:gd name="T13" fmla="*/ 197 h 197"/>
                  <a:gd name="T14" fmla="*/ 0 w 197"/>
                  <a:gd name="T15" fmla="*/ 0 h 197"/>
                  <a:gd name="T16" fmla="*/ 40 w 197"/>
                  <a:gd name="T17" fmla="*/ 0 h 197"/>
                  <a:gd name="T18" fmla="*/ 161 w 197"/>
                  <a:gd name="T19" fmla="*/ 145 h 197"/>
                  <a:gd name="T20" fmla="*/ 161 w 197"/>
                  <a:gd name="T21" fmla="*/ 0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7" h="197">
                    <a:moveTo>
                      <a:pt x="161" y="0"/>
                    </a:moveTo>
                    <a:lnTo>
                      <a:pt x="197" y="0"/>
                    </a:lnTo>
                    <a:lnTo>
                      <a:pt x="197" y="197"/>
                    </a:lnTo>
                    <a:lnTo>
                      <a:pt x="158" y="197"/>
                    </a:lnTo>
                    <a:lnTo>
                      <a:pt x="36" y="53"/>
                    </a:lnTo>
                    <a:lnTo>
                      <a:pt x="36" y="197"/>
                    </a:lnTo>
                    <a:lnTo>
                      <a:pt x="0" y="197"/>
                    </a:lnTo>
                    <a:lnTo>
                      <a:pt x="0" y="0"/>
                    </a:lnTo>
                    <a:lnTo>
                      <a:pt x="40" y="0"/>
                    </a:lnTo>
                    <a:lnTo>
                      <a:pt x="161" y="145"/>
                    </a:lnTo>
                    <a:lnTo>
                      <a:pt x="161"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22" name="Freeform 54">
                <a:extLst>
                  <a:ext uri="{FF2B5EF4-FFF2-40B4-BE49-F238E27FC236}">
                    <a16:creationId xmlns:a16="http://schemas.microsoft.com/office/drawing/2014/main" id="{F46ED36C-CAE7-F054-C038-C1556C8E18D5}"/>
                  </a:ext>
                </a:extLst>
              </p:cNvPr>
              <p:cNvSpPr>
                <a:spLocks noEditPoints="1"/>
              </p:cNvSpPr>
              <p:nvPr/>
            </p:nvSpPr>
            <p:spPr bwMode="auto">
              <a:xfrm>
                <a:off x="2865438" y="4198938"/>
                <a:ext cx="396875" cy="312738"/>
              </a:xfrm>
              <a:custGeom>
                <a:avLst/>
                <a:gdLst>
                  <a:gd name="T0" fmla="*/ 1471 w 1908"/>
                  <a:gd name="T1" fmla="*/ 291 h 1505"/>
                  <a:gd name="T2" fmla="*/ 1181 w 1908"/>
                  <a:gd name="T3" fmla="*/ 0 h 1505"/>
                  <a:gd name="T4" fmla="*/ 727 w 1908"/>
                  <a:gd name="T5" fmla="*/ 0 h 1505"/>
                  <a:gd name="T6" fmla="*/ 437 w 1908"/>
                  <a:gd name="T7" fmla="*/ 291 h 1505"/>
                  <a:gd name="T8" fmla="*/ 0 w 1908"/>
                  <a:gd name="T9" fmla="*/ 1505 h 1505"/>
                  <a:gd name="T10" fmla="*/ 286 w 1908"/>
                  <a:gd name="T11" fmla="*/ 1505 h 1505"/>
                  <a:gd name="T12" fmla="*/ 468 w 1908"/>
                  <a:gd name="T13" fmla="*/ 999 h 1505"/>
                  <a:gd name="T14" fmla="*/ 1443 w 1908"/>
                  <a:gd name="T15" fmla="*/ 999 h 1505"/>
                  <a:gd name="T16" fmla="*/ 1628 w 1908"/>
                  <a:gd name="T17" fmla="*/ 1505 h 1505"/>
                  <a:gd name="T18" fmla="*/ 1908 w 1908"/>
                  <a:gd name="T19" fmla="*/ 1505 h 1505"/>
                  <a:gd name="T20" fmla="*/ 1471 w 1908"/>
                  <a:gd name="T21" fmla="*/ 291 h 1505"/>
                  <a:gd name="T22" fmla="*/ 562 w 1908"/>
                  <a:gd name="T23" fmla="*/ 724 h 1505"/>
                  <a:gd name="T24" fmla="*/ 712 w 1908"/>
                  <a:gd name="T25" fmla="*/ 291 h 1505"/>
                  <a:gd name="T26" fmla="*/ 727 w 1908"/>
                  <a:gd name="T27" fmla="*/ 276 h 1505"/>
                  <a:gd name="T28" fmla="*/ 1184 w 1908"/>
                  <a:gd name="T29" fmla="*/ 276 h 1505"/>
                  <a:gd name="T30" fmla="*/ 1199 w 1908"/>
                  <a:gd name="T31" fmla="*/ 291 h 1505"/>
                  <a:gd name="T32" fmla="*/ 1350 w 1908"/>
                  <a:gd name="T33" fmla="*/ 724 h 1505"/>
                  <a:gd name="T34" fmla="*/ 562 w 1908"/>
                  <a:gd name="T35" fmla="*/ 724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908" h="1505">
                    <a:moveTo>
                      <a:pt x="1471" y="291"/>
                    </a:moveTo>
                    <a:cubicBezTo>
                      <a:pt x="1411" y="113"/>
                      <a:pt x="1342" y="0"/>
                      <a:pt x="1181" y="0"/>
                    </a:cubicBezTo>
                    <a:cubicBezTo>
                      <a:pt x="727" y="0"/>
                      <a:pt x="727" y="0"/>
                      <a:pt x="727" y="0"/>
                    </a:cubicBezTo>
                    <a:cubicBezTo>
                      <a:pt x="566" y="0"/>
                      <a:pt x="497" y="113"/>
                      <a:pt x="437" y="291"/>
                    </a:cubicBezTo>
                    <a:cubicBezTo>
                      <a:pt x="0" y="1505"/>
                      <a:pt x="0" y="1505"/>
                      <a:pt x="0" y="1505"/>
                    </a:cubicBezTo>
                    <a:cubicBezTo>
                      <a:pt x="286" y="1505"/>
                      <a:pt x="286" y="1505"/>
                      <a:pt x="286" y="1505"/>
                    </a:cubicBezTo>
                    <a:cubicBezTo>
                      <a:pt x="468" y="999"/>
                      <a:pt x="468" y="999"/>
                      <a:pt x="468" y="999"/>
                    </a:cubicBezTo>
                    <a:cubicBezTo>
                      <a:pt x="1443" y="999"/>
                      <a:pt x="1443" y="999"/>
                      <a:pt x="1443" y="999"/>
                    </a:cubicBezTo>
                    <a:cubicBezTo>
                      <a:pt x="1628" y="1505"/>
                      <a:pt x="1628" y="1505"/>
                      <a:pt x="1628" y="1505"/>
                    </a:cubicBezTo>
                    <a:cubicBezTo>
                      <a:pt x="1908" y="1505"/>
                      <a:pt x="1908" y="1505"/>
                      <a:pt x="1908" y="1505"/>
                    </a:cubicBezTo>
                    <a:lnTo>
                      <a:pt x="1471" y="291"/>
                    </a:lnTo>
                    <a:close/>
                    <a:moveTo>
                      <a:pt x="562" y="724"/>
                    </a:moveTo>
                    <a:cubicBezTo>
                      <a:pt x="712" y="291"/>
                      <a:pt x="712" y="291"/>
                      <a:pt x="712" y="291"/>
                    </a:cubicBezTo>
                    <a:cubicBezTo>
                      <a:pt x="716" y="281"/>
                      <a:pt x="719" y="276"/>
                      <a:pt x="727" y="276"/>
                    </a:cubicBezTo>
                    <a:cubicBezTo>
                      <a:pt x="1184" y="276"/>
                      <a:pt x="1184" y="276"/>
                      <a:pt x="1184" y="276"/>
                    </a:cubicBezTo>
                    <a:cubicBezTo>
                      <a:pt x="1193" y="276"/>
                      <a:pt x="1194" y="280"/>
                      <a:pt x="1199" y="291"/>
                    </a:cubicBezTo>
                    <a:cubicBezTo>
                      <a:pt x="1350" y="724"/>
                      <a:pt x="1350" y="724"/>
                      <a:pt x="1350" y="724"/>
                    </a:cubicBezTo>
                    <a:lnTo>
                      <a:pt x="562" y="72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23" name="Freeform 55">
                <a:extLst>
                  <a:ext uri="{FF2B5EF4-FFF2-40B4-BE49-F238E27FC236}">
                    <a16:creationId xmlns:a16="http://schemas.microsoft.com/office/drawing/2014/main" id="{F55C29D8-9DC7-2EFC-787C-498D6D7B069E}"/>
                  </a:ext>
                </a:extLst>
              </p:cNvPr>
              <p:cNvSpPr>
                <a:spLocks/>
              </p:cNvSpPr>
              <p:nvPr/>
            </p:nvSpPr>
            <p:spPr bwMode="auto">
              <a:xfrm>
                <a:off x="2333625" y="4759325"/>
                <a:ext cx="185738" cy="184150"/>
              </a:xfrm>
              <a:custGeom>
                <a:avLst/>
                <a:gdLst>
                  <a:gd name="T0" fmla="*/ 757 w 890"/>
                  <a:gd name="T1" fmla="*/ 0 h 890"/>
                  <a:gd name="T2" fmla="*/ 890 w 890"/>
                  <a:gd name="T3" fmla="*/ 0 h 890"/>
                  <a:gd name="T4" fmla="*/ 890 w 890"/>
                  <a:gd name="T5" fmla="*/ 729 h 890"/>
                  <a:gd name="T6" fmla="*/ 730 w 890"/>
                  <a:gd name="T7" fmla="*/ 890 h 890"/>
                  <a:gd name="T8" fmla="*/ 161 w 890"/>
                  <a:gd name="T9" fmla="*/ 890 h 890"/>
                  <a:gd name="T10" fmla="*/ 0 w 890"/>
                  <a:gd name="T11" fmla="*/ 729 h 890"/>
                  <a:gd name="T12" fmla="*/ 0 w 890"/>
                  <a:gd name="T13" fmla="*/ 0 h 890"/>
                  <a:gd name="T14" fmla="*/ 133 w 890"/>
                  <a:gd name="T15" fmla="*/ 0 h 890"/>
                  <a:gd name="T16" fmla="*/ 133 w 890"/>
                  <a:gd name="T17" fmla="*/ 729 h 890"/>
                  <a:gd name="T18" fmla="*/ 161 w 890"/>
                  <a:gd name="T19" fmla="*/ 756 h 890"/>
                  <a:gd name="T20" fmla="*/ 730 w 890"/>
                  <a:gd name="T21" fmla="*/ 756 h 890"/>
                  <a:gd name="T22" fmla="*/ 757 w 890"/>
                  <a:gd name="T23" fmla="*/ 729 h 890"/>
                  <a:gd name="T24" fmla="*/ 757 w 890"/>
                  <a:gd name="T25" fmla="*/ 0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90" h="890">
                    <a:moveTo>
                      <a:pt x="757" y="0"/>
                    </a:moveTo>
                    <a:cubicBezTo>
                      <a:pt x="890" y="0"/>
                      <a:pt x="890" y="0"/>
                      <a:pt x="890" y="0"/>
                    </a:cubicBezTo>
                    <a:cubicBezTo>
                      <a:pt x="890" y="729"/>
                      <a:pt x="890" y="729"/>
                      <a:pt x="890" y="729"/>
                    </a:cubicBezTo>
                    <a:cubicBezTo>
                      <a:pt x="890" y="818"/>
                      <a:pt x="819" y="890"/>
                      <a:pt x="730" y="890"/>
                    </a:cubicBezTo>
                    <a:cubicBezTo>
                      <a:pt x="161" y="890"/>
                      <a:pt x="161" y="890"/>
                      <a:pt x="161" y="890"/>
                    </a:cubicBezTo>
                    <a:cubicBezTo>
                      <a:pt x="72" y="890"/>
                      <a:pt x="0" y="818"/>
                      <a:pt x="0" y="729"/>
                    </a:cubicBezTo>
                    <a:cubicBezTo>
                      <a:pt x="0" y="0"/>
                      <a:pt x="0" y="0"/>
                      <a:pt x="0" y="0"/>
                    </a:cubicBezTo>
                    <a:cubicBezTo>
                      <a:pt x="133" y="0"/>
                      <a:pt x="133" y="0"/>
                      <a:pt x="133" y="0"/>
                    </a:cubicBezTo>
                    <a:cubicBezTo>
                      <a:pt x="133" y="729"/>
                      <a:pt x="133" y="729"/>
                      <a:pt x="133" y="729"/>
                    </a:cubicBezTo>
                    <a:cubicBezTo>
                      <a:pt x="133" y="744"/>
                      <a:pt x="146" y="756"/>
                      <a:pt x="161" y="756"/>
                    </a:cubicBezTo>
                    <a:cubicBezTo>
                      <a:pt x="730" y="756"/>
                      <a:pt x="730" y="756"/>
                      <a:pt x="730" y="756"/>
                    </a:cubicBezTo>
                    <a:cubicBezTo>
                      <a:pt x="744" y="756"/>
                      <a:pt x="757" y="744"/>
                      <a:pt x="757" y="729"/>
                    </a:cubicBezTo>
                    <a:lnTo>
                      <a:pt x="75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24" name="Freeform 56">
                <a:extLst>
                  <a:ext uri="{FF2B5EF4-FFF2-40B4-BE49-F238E27FC236}">
                    <a16:creationId xmlns:a16="http://schemas.microsoft.com/office/drawing/2014/main" id="{12DE899E-7D45-5D1D-0836-3124A2A68C05}"/>
                  </a:ext>
                </a:extLst>
              </p:cNvPr>
              <p:cNvSpPr>
                <a:spLocks/>
              </p:cNvSpPr>
              <p:nvPr/>
            </p:nvSpPr>
            <p:spPr bwMode="auto">
              <a:xfrm>
                <a:off x="2587625" y="4759325"/>
                <a:ext cx="184150" cy="184150"/>
              </a:xfrm>
              <a:custGeom>
                <a:avLst/>
                <a:gdLst>
                  <a:gd name="T0" fmla="*/ 99 w 116"/>
                  <a:gd name="T1" fmla="*/ 0 h 116"/>
                  <a:gd name="T2" fmla="*/ 116 w 116"/>
                  <a:gd name="T3" fmla="*/ 0 h 116"/>
                  <a:gd name="T4" fmla="*/ 116 w 116"/>
                  <a:gd name="T5" fmla="*/ 116 h 116"/>
                  <a:gd name="T6" fmla="*/ 96 w 116"/>
                  <a:gd name="T7" fmla="*/ 116 h 116"/>
                  <a:gd name="T8" fmla="*/ 17 w 116"/>
                  <a:gd name="T9" fmla="*/ 23 h 116"/>
                  <a:gd name="T10" fmla="*/ 17 w 116"/>
                  <a:gd name="T11" fmla="*/ 116 h 116"/>
                  <a:gd name="T12" fmla="*/ 0 w 116"/>
                  <a:gd name="T13" fmla="*/ 116 h 116"/>
                  <a:gd name="T14" fmla="*/ 0 w 116"/>
                  <a:gd name="T15" fmla="*/ 0 h 116"/>
                  <a:gd name="T16" fmla="*/ 20 w 116"/>
                  <a:gd name="T17" fmla="*/ 0 h 116"/>
                  <a:gd name="T18" fmla="*/ 99 w 116"/>
                  <a:gd name="T19" fmla="*/ 93 h 116"/>
                  <a:gd name="T20" fmla="*/ 99 w 116"/>
                  <a:gd name="T21"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16">
                    <a:moveTo>
                      <a:pt x="99" y="0"/>
                    </a:moveTo>
                    <a:lnTo>
                      <a:pt x="116" y="0"/>
                    </a:lnTo>
                    <a:lnTo>
                      <a:pt x="116" y="116"/>
                    </a:lnTo>
                    <a:lnTo>
                      <a:pt x="96" y="116"/>
                    </a:lnTo>
                    <a:lnTo>
                      <a:pt x="17" y="23"/>
                    </a:lnTo>
                    <a:lnTo>
                      <a:pt x="17" y="116"/>
                    </a:lnTo>
                    <a:lnTo>
                      <a:pt x="0" y="116"/>
                    </a:lnTo>
                    <a:lnTo>
                      <a:pt x="0" y="0"/>
                    </a:lnTo>
                    <a:lnTo>
                      <a:pt x="20" y="0"/>
                    </a:lnTo>
                    <a:lnTo>
                      <a:pt x="99" y="93"/>
                    </a:lnTo>
                    <a:lnTo>
                      <a:pt x="99"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25" name="Rectangle 57">
                <a:extLst>
                  <a:ext uri="{FF2B5EF4-FFF2-40B4-BE49-F238E27FC236}">
                    <a16:creationId xmlns:a16="http://schemas.microsoft.com/office/drawing/2014/main" id="{A9C89E1B-8688-B136-FE3A-A76201BCD26A}"/>
                  </a:ext>
                </a:extLst>
              </p:cNvPr>
              <p:cNvSpPr>
                <a:spLocks noChangeArrowheads="1"/>
              </p:cNvSpPr>
              <p:nvPr/>
            </p:nvSpPr>
            <p:spPr bwMode="auto">
              <a:xfrm>
                <a:off x="2841625" y="4759325"/>
                <a:ext cx="28575" cy="1841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26" name="Freeform 58">
                <a:extLst>
                  <a:ext uri="{FF2B5EF4-FFF2-40B4-BE49-F238E27FC236}">
                    <a16:creationId xmlns:a16="http://schemas.microsoft.com/office/drawing/2014/main" id="{FDB9A91C-9391-F053-5BA6-2754C4037ABA}"/>
                  </a:ext>
                </a:extLst>
              </p:cNvPr>
              <p:cNvSpPr>
                <a:spLocks/>
              </p:cNvSpPr>
              <p:nvPr/>
            </p:nvSpPr>
            <p:spPr bwMode="auto">
              <a:xfrm>
                <a:off x="2900363" y="4759325"/>
                <a:ext cx="241300" cy="184150"/>
              </a:xfrm>
              <a:custGeom>
                <a:avLst/>
                <a:gdLst>
                  <a:gd name="T0" fmla="*/ 132 w 152"/>
                  <a:gd name="T1" fmla="*/ 0 h 116"/>
                  <a:gd name="T2" fmla="*/ 152 w 152"/>
                  <a:gd name="T3" fmla="*/ 0 h 116"/>
                  <a:gd name="T4" fmla="*/ 85 w 152"/>
                  <a:gd name="T5" fmla="*/ 116 h 116"/>
                  <a:gd name="T6" fmla="*/ 68 w 152"/>
                  <a:gd name="T7" fmla="*/ 116 h 116"/>
                  <a:gd name="T8" fmla="*/ 0 w 152"/>
                  <a:gd name="T9" fmla="*/ 0 h 116"/>
                  <a:gd name="T10" fmla="*/ 20 w 152"/>
                  <a:gd name="T11" fmla="*/ 0 h 116"/>
                  <a:gd name="T12" fmla="*/ 76 w 152"/>
                  <a:gd name="T13" fmla="*/ 97 h 116"/>
                  <a:gd name="T14" fmla="*/ 132 w 152"/>
                  <a:gd name="T15" fmla="*/ 0 h 1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2" h="116">
                    <a:moveTo>
                      <a:pt x="132" y="0"/>
                    </a:moveTo>
                    <a:lnTo>
                      <a:pt x="152" y="0"/>
                    </a:lnTo>
                    <a:lnTo>
                      <a:pt x="85" y="116"/>
                    </a:lnTo>
                    <a:lnTo>
                      <a:pt x="68" y="116"/>
                    </a:lnTo>
                    <a:lnTo>
                      <a:pt x="0" y="0"/>
                    </a:lnTo>
                    <a:lnTo>
                      <a:pt x="20" y="0"/>
                    </a:lnTo>
                    <a:lnTo>
                      <a:pt x="76" y="97"/>
                    </a:lnTo>
                    <a:lnTo>
                      <a:pt x="132"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27" name="Freeform 59">
                <a:extLst>
                  <a:ext uri="{FF2B5EF4-FFF2-40B4-BE49-F238E27FC236}">
                    <a16:creationId xmlns:a16="http://schemas.microsoft.com/office/drawing/2014/main" id="{4A89B0F4-100C-C9CC-EC63-FE9FA61307F7}"/>
                  </a:ext>
                </a:extLst>
              </p:cNvPr>
              <p:cNvSpPr>
                <a:spLocks/>
              </p:cNvSpPr>
              <p:nvPr/>
            </p:nvSpPr>
            <p:spPr bwMode="auto">
              <a:xfrm>
                <a:off x="3167063" y="4759325"/>
                <a:ext cx="169863" cy="184150"/>
              </a:xfrm>
              <a:custGeom>
                <a:avLst/>
                <a:gdLst>
                  <a:gd name="T0" fmla="*/ 107 w 107"/>
                  <a:gd name="T1" fmla="*/ 17 h 116"/>
                  <a:gd name="T2" fmla="*/ 18 w 107"/>
                  <a:gd name="T3" fmla="*/ 17 h 116"/>
                  <a:gd name="T4" fmla="*/ 18 w 107"/>
                  <a:gd name="T5" fmla="*/ 49 h 116"/>
                  <a:gd name="T6" fmla="*/ 90 w 107"/>
                  <a:gd name="T7" fmla="*/ 49 h 116"/>
                  <a:gd name="T8" fmla="*/ 90 w 107"/>
                  <a:gd name="T9" fmla="*/ 67 h 116"/>
                  <a:gd name="T10" fmla="*/ 18 w 107"/>
                  <a:gd name="T11" fmla="*/ 67 h 116"/>
                  <a:gd name="T12" fmla="*/ 18 w 107"/>
                  <a:gd name="T13" fmla="*/ 99 h 116"/>
                  <a:gd name="T14" fmla="*/ 107 w 107"/>
                  <a:gd name="T15" fmla="*/ 99 h 116"/>
                  <a:gd name="T16" fmla="*/ 107 w 107"/>
                  <a:gd name="T17" fmla="*/ 116 h 116"/>
                  <a:gd name="T18" fmla="*/ 0 w 107"/>
                  <a:gd name="T19" fmla="*/ 116 h 116"/>
                  <a:gd name="T20" fmla="*/ 0 w 107"/>
                  <a:gd name="T21" fmla="*/ 0 h 116"/>
                  <a:gd name="T22" fmla="*/ 107 w 107"/>
                  <a:gd name="T23" fmla="*/ 0 h 116"/>
                  <a:gd name="T24" fmla="*/ 107 w 107"/>
                  <a:gd name="T25" fmla="*/ 17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7" h="116">
                    <a:moveTo>
                      <a:pt x="107" y="17"/>
                    </a:moveTo>
                    <a:lnTo>
                      <a:pt x="18" y="17"/>
                    </a:lnTo>
                    <a:lnTo>
                      <a:pt x="18" y="49"/>
                    </a:lnTo>
                    <a:lnTo>
                      <a:pt x="90" y="49"/>
                    </a:lnTo>
                    <a:lnTo>
                      <a:pt x="90" y="67"/>
                    </a:lnTo>
                    <a:lnTo>
                      <a:pt x="18" y="67"/>
                    </a:lnTo>
                    <a:lnTo>
                      <a:pt x="18" y="99"/>
                    </a:lnTo>
                    <a:lnTo>
                      <a:pt x="107" y="99"/>
                    </a:lnTo>
                    <a:lnTo>
                      <a:pt x="107" y="116"/>
                    </a:lnTo>
                    <a:lnTo>
                      <a:pt x="0" y="116"/>
                    </a:lnTo>
                    <a:lnTo>
                      <a:pt x="0" y="0"/>
                    </a:lnTo>
                    <a:lnTo>
                      <a:pt x="107" y="0"/>
                    </a:lnTo>
                    <a:lnTo>
                      <a:pt x="107" y="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28" name="Freeform 60">
                <a:extLst>
                  <a:ext uri="{FF2B5EF4-FFF2-40B4-BE49-F238E27FC236}">
                    <a16:creationId xmlns:a16="http://schemas.microsoft.com/office/drawing/2014/main" id="{E424993C-FE22-3DDD-1ADF-8759D9A93E80}"/>
                  </a:ext>
                </a:extLst>
              </p:cNvPr>
              <p:cNvSpPr>
                <a:spLocks noEditPoints="1"/>
              </p:cNvSpPr>
              <p:nvPr/>
            </p:nvSpPr>
            <p:spPr bwMode="auto">
              <a:xfrm>
                <a:off x="3403600" y="4759325"/>
                <a:ext cx="185738" cy="184150"/>
              </a:xfrm>
              <a:custGeom>
                <a:avLst/>
                <a:gdLst>
                  <a:gd name="T0" fmla="*/ 890 w 890"/>
                  <a:gd name="T1" fmla="*/ 410 h 889"/>
                  <a:gd name="T2" fmla="*/ 729 w 890"/>
                  <a:gd name="T3" fmla="*/ 571 h 889"/>
                  <a:gd name="T4" fmla="*/ 639 w 890"/>
                  <a:gd name="T5" fmla="*/ 571 h 889"/>
                  <a:gd name="T6" fmla="*/ 890 w 890"/>
                  <a:gd name="T7" fmla="*/ 870 h 889"/>
                  <a:gd name="T8" fmla="*/ 890 w 890"/>
                  <a:gd name="T9" fmla="*/ 889 h 889"/>
                  <a:gd name="T10" fmla="*/ 732 w 890"/>
                  <a:gd name="T11" fmla="*/ 889 h 889"/>
                  <a:gd name="T12" fmla="*/ 465 w 890"/>
                  <a:gd name="T13" fmla="*/ 571 h 889"/>
                  <a:gd name="T14" fmla="*/ 161 w 890"/>
                  <a:gd name="T15" fmla="*/ 571 h 889"/>
                  <a:gd name="T16" fmla="*/ 133 w 890"/>
                  <a:gd name="T17" fmla="*/ 569 h 889"/>
                  <a:gd name="T18" fmla="*/ 133 w 890"/>
                  <a:gd name="T19" fmla="*/ 889 h 889"/>
                  <a:gd name="T20" fmla="*/ 0 w 890"/>
                  <a:gd name="T21" fmla="*/ 889 h 889"/>
                  <a:gd name="T22" fmla="*/ 0 w 890"/>
                  <a:gd name="T23" fmla="*/ 0 h 889"/>
                  <a:gd name="T24" fmla="*/ 729 w 890"/>
                  <a:gd name="T25" fmla="*/ 0 h 889"/>
                  <a:gd name="T26" fmla="*/ 890 w 890"/>
                  <a:gd name="T27" fmla="*/ 161 h 889"/>
                  <a:gd name="T28" fmla="*/ 890 w 890"/>
                  <a:gd name="T29" fmla="*/ 410 h 889"/>
                  <a:gd name="T30" fmla="*/ 133 w 890"/>
                  <a:gd name="T31" fmla="*/ 133 h 889"/>
                  <a:gd name="T32" fmla="*/ 133 w 890"/>
                  <a:gd name="T33" fmla="*/ 437 h 889"/>
                  <a:gd name="T34" fmla="*/ 729 w 890"/>
                  <a:gd name="T35" fmla="*/ 438 h 889"/>
                  <a:gd name="T36" fmla="*/ 757 w 890"/>
                  <a:gd name="T37" fmla="*/ 410 h 889"/>
                  <a:gd name="T38" fmla="*/ 757 w 890"/>
                  <a:gd name="T39" fmla="*/ 161 h 889"/>
                  <a:gd name="T40" fmla="*/ 729 w 890"/>
                  <a:gd name="T41" fmla="*/ 133 h 889"/>
                  <a:gd name="T42" fmla="*/ 133 w 890"/>
                  <a:gd name="T43" fmla="*/ 133 h 8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90" h="889">
                    <a:moveTo>
                      <a:pt x="890" y="410"/>
                    </a:moveTo>
                    <a:cubicBezTo>
                      <a:pt x="890" y="498"/>
                      <a:pt x="819" y="571"/>
                      <a:pt x="729" y="571"/>
                    </a:cubicBezTo>
                    <a:cubicBezTo>
                      <a:pt x="639" y="571"/>
                      <a:pt x="639" y="571"/>
                      <a:pt x="639" y="571"/>
                    </a:cubicBezTo>
                    <a:cubicBezTo>
                      <a:pt x="890" y="870"/>
                      <a:pt x="890" y="870"/>
                      <a:pt x="890" y="870"/>
                    </a:cubicBezTo>
                    <a:cubicBezTo>
                      <a:pt x="890" y="889"/>
                      <a:pt x="890" y="889"/>
                      <a:pt x="890" y="889"/>
                    </a:cubicBezTo>
                    <a:cubicBezTo>
                      <a:pt x="732" y="889"/>
                      <a:pt x="732" y="889"/>
                      <a:pt x="732" y="889"/>
                    </a:cubicBezTo>
                    <a:cubicBezTo>
                      <a:pt x="465" y="571"/>
                      <a:pt x="465" y="571"/>
                      <a:pt x="465" y="571"/>
                    </a:cubicBezTo>
                    <a:cubicBezTo>
                      <a:pt x="161" y="571"/>
                      <a:pt x="161" y="571"/>
                      <a:pt x="161" y="571"/>
                    </a:cubicBezTo>
                    <a:cubicBezTo>
                      <a:pt x="151" y="571"/>
                      <a:pt x="142" y="570"/>
                      <a:pt x="133" y="569"/>
                    </a:cubicBezTo>
                    <a:cubicBezTo>
                      <a:pt x="133" y="889"/>
                      <a:pt x="133" y="889"/>
                      <a:pt x="133" y="889"/>
                    </a:cubicBezTo>
                    <a:cubicBezTo>
                      <a:pt x="0" y="889"/>
                      <a:pt x="0" y="889"/>
                      <a:pt x="0" y="889"/>
                    </a:cubicBezTo>
                    <a:cubicBezTo>
                      <a:pt x="0" y="0"/>
                      <a:pt x="0" y="0"/>
                      <a:pt x="0" y="0"/>
                    </a:cubicBezTo>
                    <a:cubicBezTo>
                      <a:pt x="729" y="0"/>
                      <a:pt x="729" y="0"/>
                      <a:pt x="729" y="0"/>
                    </a:cubicBezTo>
                    <a:cubicBezTo>
                      <a:pt x="819" y="0"/>
                      <a:pt x="890" y="73"/>
                      <a:pt x="890" y="161"/>
                    </a:cubicBezTo>
                    <a:lnTo>
                      <a:pt x="890" y="410"/>
                    </a:lnTo>
                    <a:close/>
                    <a:moveTo>
                      <a:pt x="133" y="133"/>
                    </a:moveTo>
                    <a:cubicBezTo>
                      <a:pt x="133" y="437"/>
                      <a:pt x="133" y="437"/>
                      <a:pt x="133" y="437"/>
                    </a:cubicBezTo>
                    <a:cubicBezTo>
                      <a:pt x="729" y="438"/>
                      <a:pt x="729" y="438"/>
                      <a:pt x="729" y="438"/>
                    </a:cubicBezTo>
                    <a:cubicBezTo>
                      <a:pt x="744" y="438"/>
                      <a:pt x="757" y="425"/>
                      <a:pt x="757" y="410"/>
                    </a:cubicBezTo>
                    <a:cubicBezTo>
                      <a:pt x="757" y="161"/>
                      <a:pt x="757" y="161"/>
                      <a:pt x="757" y="161"/>
                    </a:cubicBezTo>
                    <a:cubicBezTo>
                      <a:pt x="757" y="146"/>
                      <a:pt x="744" y="133"/>
                      <a:pt x="729" y="133"/>
                    </a:cubicBezTo>
                    <a:lnTo>
                      <a:pt x="133" y="13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29" name="Freeform 61">
                <a:extLst>
                  <a:ext uri="{FF2B5EF4-FFF2-40B4-BE49-F238E27FC236}">
                    <a16:creationId xmlns:a16="http://schemas.microsoft.com/office/drawing/2014/main" id="{A0BE2224-2081-5145-A810-8A257538CF0F}"/>
                  </a:ext>
                </a:extLst>
              </p:cNvPr>
              <p:cNvSpPr>
                <a:spLocks noEditPoints="1"/>
              </p:cNvSpPr>
              <p:nvPr/>
            </p:nvSpPr>
            <p:spPr bwMode="auto">
              <a:xfrm>
                <a:off x="4913313" y="4759325"/>
                <a:ext cx="184150" cy="184150"/>
              </a:xfrm>
              <a:custGeom>
                <a:avLst/>
                <a:gdLst>
                  <a:gd name="T0" fmla="*/ 891 w 891"/>
                  <a:gd name="T1" fmla="*/ 410 h 889"/>
                  <a:gd name="T2" fmla="*/ 730 w 891"/>
                  <a:gd name="T3" fmla="*/ 571 h 889"/>
                  <a:gd name="T4" fmla="*/ 640 w 891"/>
                  <a:gd name="T5" fmla="*/ 571 h 889"/>
                  <a:gd name="T6" fmla="*/ 891 w 891"/>
                  <a:gd name="T7" fmla="*/ 870 h 889"/>
                  <a:gd name="T8" fmla="*/ 891 w 891"/>
                  <a:gd name="T9" fmla="*/ 889 h 889"/>
                  <a:gd name="T10" fmla="*/ 732 w 891"/>
                  <a:gd name="T11" fmla="*/ 889 h 889"/>
                  <a:gd name="T12" fmla="*/ 465 w 891"/>
                  <a:gd name="T13" fmla="*/ 571 h 889"/>
                  <a:gd name="T14" fmla="*/ 161 w 891"/>
                  <a:gd name="T15" fmla="*/ 571 h 889"/>
                  <a:gd name="T16" fmla="*/ 134 w 891"/>
                  <a:gd name="T17" fmla="*/ 569 h 889"/>
                  <a:gd name="T18" fmla="*/ 134 w 891"/>
                  <a:gd name="T19" fmla="*/ 889 h 889"/>
                  <a:gd name="T20" fmla="*/ 0 w 891"/>
                  <a:gd name="T21" fmla="*/ 889 h 889"/>
                  <a:gd name="T22" fmla="*/ 0 w 891"/>
                  <a:gd name="T23" fmla="*/ 0 h 889"/>
                  <a:gd name="T24" fmla="*/ 730 w 891"/>
                  <a:gd name="T25" fmla="*/ 0 h 889"/>
                  <a:gd name="T26" fmla="*/ 891 w 891"/>
                  <a:gd name="T27" fmla="*/ 161 h 889"/>
                  <a:gd name="T28" fmla="*/ 891 w 891"/>
                  <a:gd name="T29" fmla="*/ 410 h 889"/>
                  <a:gd name="T30" fmla="*/ 134 w 891"/>
                  <a:gd name="T31" fmla="*/ 133 h 889"/>
                  <a:gd name="T32" fmla="*/ 134 w 891"/>
                  <a:gd name="T33" fmla="*/ 437 h 889"/>
                  <a:gd name="T34" fmla="*/ 730 w 891"/>
                  <a:gd name="T35" fmla="*/ 438 h 889"/>
                  <a:gd name="T36" fmla="*/ 757 w 891"/>
                  <a:gd name="T37" fmla="*/ 410 h 889"/>
                  <a:gd name="T38" fmla="*/ 757 w 891"/>
                  <a:gd name="T39" fmla="*/ 161 h 889"/>
                  <a:gd name="T40" fmla="*/ 730 w 891"/>
                  <a:gd name="T41" fmla="*/ 133 h 889"/>
                  <a:gd name="T42" fmla="*/ 134 w 891"/>
                  <a:gd name="T43" fmla="*/ 133 h 8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91" h="889">
                    <a:moveTo>
                      <a:pt x="891" y="410"/>
                    </a:moveTo>
                    <a:cubicBezTo>
                      <a:pt x="891" y="498"/>
                      <a:pt x="819" y="571"/>
                      <a:pt x="730" y="571"/>
                    </a:cubicBezTo>
                    <a:cubicBezTo>
                      <a:pt x="640" y="571"/>
                      <a:pt x="640" y="571"/>
                      <a:pt x="640" y="571"/>
                    </a:cubicBezTo>
                    <a:cubicBezTo>
                      <a:pt x="891" y="870"/>
                      <a:pt x="891" y="870"/>
                      <a:pt x="891" y="870"/>
                    </a:cubicBezTo>
                    <a:cubicBezTo>
                      <a:pt x="891" y="889"/>
                      <a:pt x="891" y="889"/>
                      <a:pt x="891" y="889"/>
                    </a:cubicBezTo>
                    <a:cubicBezTo>
                      <a:pt x="732" y="889"/>
                      <a:pt x="732" y="889"/>
                      <a:pt x="732" y="889"/>
                    </a:cubicBezTo>
                    <a:cubicBezTo>
                      <a:pt x="465" y="571"/>
                      <a:pt x="465" y="571"/>
                      <a:pt x="465" y="571"/>
                    </a:cubicBezTo>
                    <a:cubicBezTo>
                      <a:pt x="161" y="571"/>
                      <a:pt x="161" y="571"/>
                      <a:pt x="161" y="571"/>
                    </a:cubicBezTo>
                    <a:cubicBezTo>
                      <a:pt x="151" y="571"/>
                      <a:pt x="142" y="570"/>
                      <a:pt x="134" y="569"/>
                    </a:cubicBezTo>
                    <a:cubicBezTo>
                      <a:pt x="134" y="889"/>
                      <a:pt x="134" y="889"/>
                      <a:pt x="134" y="889"/>
                    </a:cubicBezTo>
                    <a:cubicBezTo>
                      <a:pt x="0" y="889"/>
                      <a:pt x="0" y="889"/>
                      <a:pt x="0" y="889"/>
                    </a:cubicBezTo>
                    <a:cubicBezTo>
                      <a:pt x="0" y="0"/>
                      <a:pt x="0" y="0"/>
                      <a:pt x="0" y="0"/>
                    </a:cubicBezTo>
                    <a:cubicBezTo>
                      <a:pt x="730" y="0"/>
                      <a:pt x="730" y="0"/>
                      <a:pt x="730" y="0"/>
                    </a:cubicBezTo>
                    <a:cubicBezTo>
                      <a:pt x="819" y="0"/>
                      <a:pt x="891" y="73"/>
                      <a:pt x="891" y="161"/>
                    </a:cubicBezTo>
                    <a:lnTo>
                      <a:pt x="891" y="410"/>
                    </a:lnTo>
                    <a:close/>
                    <a:moveTo>
                      <a:pt x="134" y="133"/>
                    </a:moveTo>
                    <a:cubicBezTo>
                      <a:pt x="134" y="437"/>
                      <a:pt x="134" y="437"/>
                      <a:pt x="134" y="437"/>
                    </a:cubicBezTo>
                    <a:cubicBezTo>
                      <a:pt x="730" y="438"/>
                      <a:pt x="730" y="438"/>
                      <a:pt x="730" y="438"/>
                    </a:cubicBezTo>
                    <a:cubicBezTo>
                      <a:pt x="745" y="438"/>
                      <a:pt x="757" y="425"/>
                      <a:pt x="757" y="410"/>
                    </a:cubicBezTo>
                    <a:cubicBezTo>
                      <a:pt x="757" y="161"/>
                      <a:pt x="757" y="161"/>
                      <a:pt x="757" y="161"/>
                    </a:cubicBezTo>
                    <a:cubicBezTo>
                      <a:pt x="757" y="146"/>
                      <a:pt x="745" y="133"/>
                      <a:pt x="730" y="133"/>
                    </a:cubicBezTo>
                    <a:lnTo>
                      <a:pt x="134" y="13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30" name="Freeform 62">
                <a:extLst>
                  <a:ext uri="{FF2B5EF4-FFF2-40B4-BE49-F238E27FC236}">
                    <a16:creationId xmlns:a16="http://schemas.microsoft.com/office/drawing/2014/main" id="{88173E15-9E31-A5FB-0DE0-BB4D9CAE38F7}"/>
                  </a:ext>
                </a:extLst>
              </p:cNvPr>
              <p:cNvSpPr>
                <a:spLocks noEditPoints="1"/>
              </p:cNvSpPr>
              <p:nvPr/>
            </p:nvSpPr>
            <p:spPr bwMode="auto">
              <a:xfrm>
                <a:off x="6122988" y="4759325"/>
                <a:ext cx="185738" cy="184150"/>
              </a:xfrm>
              <a:custGeom>
                <a:avLst/>
                <a:gdLst>
                  <a:gd name="T0" fmla="*/ 891 w 891"/>
                  <a:gd name="T1" fmla="*/ 410 h 889"/>
                  <a:gd name="T2" fmla="*/ 730 w 891"/>
                  <a:gd name="T3" fmla="*/ 571 h 889"/>
                  <a:gd name="T4" fmla="*/ 640 w 891"/>
                  <a:gd name="T5" fmla="*/ 571 h 889"/>
                  <a:gd name="T6" fmla="*/ 891 w 891"/>
                  <a:gd name="T7" fmla="*/ 870 h 889"/>
                  <a:gd name="T8" fmla="*/ 891 w 891"/>
                  <a:gd name="T9" fmla="*/ 889 h 889"/>
                  <a:gd name="T10" fmla="*/ 732 w 891"/>
                  <a:gd name="T11" fmla="*/ 889 h 889"/>
                  <a:gd name="T12" fmla="*/ 465 w 891"/>
                  <a:gd name="T13" fmla="*/ 571 h 889"/>
                  <a:gd name="T14" fmla="*/ 161 w 891"/>
                  <a:gd name="T15" fmla="*/ 571 h 889"/>
                  <a:gd name="T16" fmla="*/ 134 w 891"/>
                  <a:gd name="T17" fmla="*/ 569 h 889"/>
                  <a:gd name="T18" fmla="*/ 134 w 891"/>
                  <a:gd name="T19" fmla="*/ 889 h 889"/>
                  <a:gd name="T20" fmla="*/ 0 w 891"/>
                  <a:gd name="T21" fmla="*/ 889 h 889"/>
                  <a:gd name="T22" fmla="*/ 0 w 891"/>
                  <a:gd name="T23" fmla="*/ 0 h 889"/>
                  <a:gd name="T24" fmla="*/ 730 w 891"/>
                  <a:gd name="T25" fmla="*/ 0 h 889"/>
                  <a:gd name="T26" fmla="*/ 891 w 891"/>
                  <a:gd name="T27" fmla="*/ 161 h 889"/>
                  <a:gd name="T28" fmla="*/ 891 w 891"/>
                  <a:gd name="T29" fmla="*/ 410 h 889"/>
                  <a:gd name="T30" fmla="*/ 134 w 891"/>
                  <a:gd name="T31" fmla="*/ 133 h 889"/>
                  <a:gd name="T32" fmla="*/ 134 w 891"/>
                  <a:gd name="T33" fmla="*/ 437 h 889"/>
                  <a:gd name="T34" fmla="*/ 730 w 891"/>
                  <a:gd name="T35" fmla="*/ 438 h 889"/>
                  <a:gd name="T36" fmla="*/ 757 w 891"/>
                  <a:gd name="T37" fmla="*/ 410 h 889"/>
                  <a:gd name="T38" fmla="*/ 757 w 891"/>
                  <a:gd name="T39" fmla="*/ 161 h 889"/>
                  <a:gd name="T40" fmla="*/ 730 w 891"/>
                  <a:gd name="T41" fmla="*/ 133 h 889"/>
                  <a:gd name="T42" fmla="*/ 134 w 891"/>
                  <a:gd name="T43" fmla="*/ 133 h 8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91" h="889">
                    <a:moveTo>
                      <a:pt x="891" y="410"/>
                    </a:moveTo>
                    <a:cubicBezTo>
                      <a:pt x="891" y="498"/>
                      <a:pt x="819" y="571"/>
                      <a:pt x="730" y="571"/>
                    </a:cubicBezTo>
                    <a:cubicBezTo>
                      <a:pt x="640" y="571"/>
                      <a:pt x="640" y="571"/>
                      <a:pt x="640" y="571"/>
                    </a:cubicBezTo>
                    <a:cubicBezTo>
                      <a:pt x="891" y="870"/>
                      <a:pt x="891" y="870"/>
                      <a:pt x="891" y="870"/>
                    </a:cubicBezTo>
                    <a:cubicBezTo>
                      <a:pt x="891" y="889"/>
                      <a:pt x="891" y="889"/>
                      <a:pt x="891" y="889"/>
                    </a:cubicBezTo>
                    <a:cubicBezTo>
                      <a:pt x="732" y="889"/>
                      <a:pt x="732" y="889"/>
                      <a:pt x="732" y="889"/>
                    </a:cubicBezTo>
                    <a:cubicBezTo>
                      <a:pt x="465" y="571"/>
                      <a:pt x="465" y="571"/>
                      <a:pt x="465" y="571"/>
                    </a:cubicBezTo>
                    <a:cubicBezTo>
                      <a:pt x="161" y="571"/>
                      <a:pt x="161" y="571"/>
                      <a:pt x="161" y="571"/>
                    </a:cubicBezTo>
                    <a:cubicBezTo>
                      <a:pt x="151" y="571"/>
                      <a:pt x="143" y="570"/>
                      <a:pt x="134" y="569"/>
                    </a:cubicBezTo>
                    <a:cubicBezTo>
                      <a:pt x="134" y="889"/>
                      <a:pt x="134" y="889"/>
                      <a:pt x="134" y="889"/>
                    </a:cubicBezTo>
                    <a:cubicBezTo>
                      <a:pt x="0" y="889"/>
                      <a:pt x="0" y="889"/>
                      <a:pt x="0" y="889"/>
                    </a:cubicBezTo>
                    <a:cubicBezTo>
                      <a:pt x="0" y="0"/>
                      <a:pt x="0" y="0"/>
                      <a:pt x="0" y="0"/>
                    </a:cubicBezTo>
                    <a:cubicBezTo>
                      <a:pt x="730" y="0"/>
                      <a:pt x="730" y="0"/>
                      <a:pt x="730" y="0"/>
                    </a:cubicBezTo>
                    <a:cubicBezTo>
                      <a:pt x="819" y="0"/>
                      <a:pt x="891" y="73"/>
                      <a:pt x="891" y="161"/>
                    </a:cubicBezTo>
                    <a:lnTo>
                      <a:pt x="891" y="410"/>
                    </a:lnTo>
                    <a:close/>
                    <a:moveTo>
                      <a:pt x="134" y="133"/>
                    </a:moveTo>
                    <a:cubicBezTo>
                      <a:pt x="134" y="437"/>
                      <a:pt x="134" y="437"/>
                      <a:pt x="134" y="437"/>
                    </a:cubicBezTo>
                    <a:cubicBezTo>
                      <a:pt x="730" y="438"/>
                      <a:pt x="730" y="438"/>
                      <a:pt x="730" y="438"/>
                    </a:cubicBezTo>
                    <a:cubicBezTo>
                      <a:pt x="745" y="438"/>
                      <a:pt x="757" y="425"/>
                      <a:pt x="757" y="410"/>
                    </a:cubicBezTo>
                    <a:cubicBezTo>
                      <a:pt x="757" y="161"/>
                      <a:pt x="757" y="161"/>
                      <a:pt x="757" y="161"/>
                    </a:cubicBezTo>
                    <a:cubicBezTo>
                      <a:pt x="757" y="146"/>
                      <a:pt x="745" y="133"/>
                      <a:pt x="730" y="133"/>
                    </a:cubicBezTo>
                    <a:lnTo>
                      <a:pt x="134" y="13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31" name="Freeform 63">
                <a:extLst>
                  <a:ext uri="{FF2B5EF4-FFF2-40B4-BE49-F238E27FC236}">
                    <a16:creationId xmlns:a16="http://schemas.microsoft.com/office/drawing/2014/main" id="{8ACB644A-9AE9-BF85-DF27-379E72BB89A7}"/>
                  </a:ext>
                </a:extLst>
              </p:cNvPr>
              <p:cNvSpPr>
                <a:spLocks/>
              </p:cNvSpPr>
              <p:nvPr/>
            </p:nvSpPr>
            <p:spPr bwMode="auto">
              <a:xfrm>
                <a:off x="3656013" y="4759325"/>
                <a:ext cx="184150" cy="184150"/>
              </a:xfrm>
              <a:custGeom>
                <a:avLst/>
                <a:gdLst>
                  <a:gd name="T0" fmla="*/ 890 w 890"/>
                  <a:gd name="T1" fmla="*/ 212 h 890"/>
                  <a:gd name="T2" fmla="*/ 757 w 890"/>
                  <a:gd name="T3" fmla="*/ 212 h 890"/>
                  <a:gd name="T4" fmla="*/ 757 w 890"/>
                  <a:gd name="T5" fmla="*/ 160 h 890"/>
                  <a:gd name="T6" fmla="*/ 730 w 890"/>
                  <a:gd name="T7" fmla="*/ 133 h 890"/>
                  <a:gd name="T8" fmla="*/ 161 w 890"/>
                  <a:gd name="T9" fmla="*/ 133 h 890"/>
                  <a:gd name="T10" fmla="*/ 134 w 890"/>
                  <a:gd name="T11" fmla="*/ 160 h 890"/>
                  <a:gd name="T12" fmla="*/ 134 w 890"/>
                  <a:gd name="T13" fmla="*/ 351 h 890"/>
                  <a:gd name="T14" fmla="*/ 161 w 890"/>
                  <a:gd name="T15" fmla="*/ 378 h 890"/>
                  <a:gd name="T16" fmla="*/ 730 w 890"/>
                  <a:gd name="T17" fmla="*/ 378 h 890"/>
                  <a:gd name="T18" fmla="*/ 890 w 890"/>
                  <a:gd name="T19" fmla="*/ 539 h 890"/>
                  <a:gd name="T20" fmla="*/ 890 w 890"/>
                  <a:gd name="T21" fmla="*/ 729 h 890"/>
                  <a:gd name="T22" fmla="*/ 730 w 890"/>
                  <a:gd name="T23" fmla="*/ 890 h 890"/>
                  <a:gd name="T24" fmla="*/ 161 w 890"/>
                  <a:gd name="T25" fmla="*/ 890 h 890"/>
                  <a:gd name="T26" fmla="*/ 0 w 890"/>
                  <a:gd name="T27" fmla="*/ 729 h 890"/>
                  <a:gd name="T28" fmla="*/ 0 w 890"/>
                  <a:gd name="T29" fmla="*/ 677 h 890"/>
                  <a:gd name="T30" fmla="*/ 134 w 890"/>
                  <a:gd name="T31" fmla="*/ 677 h 890"/>
                  <a:gd name="T32" fmla="*/ 134 w 890"/>
                  <a:gd name="T33" fmla="*/ 729 h 890"/>
                  <a:gd name="T34" fmla="*/ 161 w 890"/>
                  <a:gd name="T35" fmla="*/ 756 h 890"/>
                  <a:gd name="T36" fmla="*/ 730 w 890"/>
                  <a:gd name="T37" fmla="*/ 756 h 890"/>
                  <a:gd name="T38" fmla="*/ 757 w 890"/>
                  <a:gd name="T39" fmla="*/ 729 h 890"/>
                  <a:gd name="T40" fmla="*/ 757 w 890"/>
                  <a:gd name="T41" fmla="*/ 539 h 890"/>
                  <a:gd name="T42" fmla="*/ 730 w 890"/>
                  <a:gd name="T43" fmla="*/ 512 h 890"/>
                  <a:gd name="T44" fmla="*/ 161 w 890"/>
                  <a:gd name="T45" fmla="*/ 512 h 890"/>
                  <a:gd name="T46" fmla="*/ 0 w 890"/>
                  <a:gd name="T47" fmla="*/ 351 h 890"/>
                  <a:gd name="T48" fmla="*/ 0 w 890"/>
                  <a:gd name="T49" fmla="*/ 160 h 890"/>
                  <a:gd name="T50" fmla="*/ 161 w 890"/>
                  <a:gd name="T51" fmla="*/ 0 h 890"/>
                  <a:gd name="T52" fmla="*/ 730 w 890"/>
                  <a:gd name="T53" fmla="*/ 0 h 890"/>
                  <a:gd name="T54" fmla="*/ 890 w 890"/>
                  <a:gd name="T55" fmla="*/ 160 h 890"/>
                  <a:gd name="T56" fmla="*/ 890 w 890"/>
                  <a:gd name="T57" fmla="*/ 212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90" h="890">
                    <a:moveTo>
                      <a:pt x="890" y="212"/>
                    </a:moveTo>
                    <a:cubicBezTo>
                      <a:pt x="757" y="212"/>
                      <a:pt x="757" y="212"/>
                      <a:pt x="757" y="212"/>
                    </a:cubicBezTo>
                    <a:cubicBezTo>
                      <a:pt x="757" y="160"/>
                      <a:pt x="757" y="160"/>
                      <a:pt x="757" y="160"/>
                    </a:cubicBezTo>
                    <a:cubicBezTo>
                      <a:pt x="757" y="146"/>
                      <a:pt x="744" y="133"/>
                      <a:pt x="730" y="133"/>
                    </a:cubicBezTo>
                    <a:cubicBezTo>
                      <a:pt x="161" y="133"/>
                      <a:pt x="161" y="133"/>
                      <a:pt x="161" y="133"/>
                    </a:cubicBezTo>
                    <a:cubicBezTo>
                      <a:pt x="146" y="133"/>
                      <a:pt x="134" y="146"/>
                      <a:pt x="134" y="160"/>
                    </a:cubicBezTo>
                    <a:cubicBezTo>
                      <a:pt x="134" y="351"/>
                      <a:pt x="134" y="351"/>
                      <a:pt x="134" y="351"/>
                    </a:cubicBezTo>
                    <a:cubicBezTo>
                      <a:pt x="134" y="366"/>
                      <a:pt x="146" y="378"/>
                      <a:pt x="161" y="378"/>
                    </a:cubicBezTo>
                    <a:cubicBezTo>
                      <a:pt x="730" y="378"/>
                      <a:pt x="730" y="378"/>
                      <a:pt x="730" y="378"/>
                    </a:cubicBezTo>
                    <a:cubicBezTo>
                      <a:pt x="819" y="378"/>
                      <a:pt x="890" y="450"/>
                      <a:pt x="890" y="539"/>
                    </a:cubicBezTo>
                    <a:cubicBezTo>
                      <a:pt x="890" y="729"/>
                      <a:pt x="890" y="729"/>
                      <a:pt x="890" y="729"/>
                    </a:cubicBezTo>
                    <a:cubicBezTo>
                      <a:pt x="890" y="818"/>
                      <a:pt x="819" y="890"/>
                      <a:pt x="730" y="890"/>
                    </a:cubicBezTo>
                    <a:cubicBezTo>
                      <a:pt x="161" y="890"/>
                      <a:pt x="161" y="890"/>
                      <a:pt x="161" y="890"/>
                    </a:cubicBezTo>
                    <a:cubicBezTo>
                      <a:pt x="72" y="890"/>
                      <a:pt x="0" y="818"/>
                      <a:pt x="0" y="729"/>
                    </a:cubicBezTo>
                    <a:cubicBezTo>
                      <a:pt x="0" y="677"/>
                      <a:pt x="0" y="677"/>
                      <a:pt x="0" y="677"/>
                    </a:cubicBezTo>
                    <a:cubicBezTo>
                      <a:pt x="134" y="677"/>
                      <a:pt x="134" y="677"/>
                      <a:pt x="134" y="677"/>
                    </a:cubicBezTo>
                    <a:cubicBezTo>
                      <a:pt x="134" y="729"/>
                      <a:pt x="134" y="729"/>
                      <a:pt x="134" y="729"/>
                    </a:cubicBezTo>
                    <a:cubicBezTo>
                      <a:pt x="134" y="744"/>
                      <a:pt x="146" y="756"/>
                      <a:pt x="161" y="756"/>
                    </a:cubicBezTo>
                    <a:cubicBezTo>
                      <a:pt x="730" y="756"/>
                      <a:pt x="730" y="756"/>
                      <a:pt x="730" y="756"/>
                    </a:cubicBezTo>
                    <a:cubicBezTo>
                      <a:pt x="744" y="756"/>
                      <a:pt x="757" y="744"/>
                      <a:pt x="757" y="729"/>
                    </a:cubicBezTo>
                    <a:cubicBezTo>
                      <a:pt x="757" y="539"/>
                      <a:pt x="757" y="539"/>
                      <a:pt x="757" y="539"/>
                    </a:cubicBezTo>
                    <a:cubicBezTo>
                      <a:pt x="757" y="524"/>
                      <a:pt x="744" y="512"/>
                      <a:pt x="730" y="512"/>
                    </a:cubicBezTo>
                    <a:cubicBezTo>
                      <a:pt x="161" y="512"/>
                      <a:pt x="161" y="512"/>
                      <a:pt x="161" y="512"/>
                    </a:cubicBezTo>
                    <a:cubicBezTo>
                      <a:pt x="72" y="512"/>
                      <a:pt x="0" y="440"/>
                      <a:pt x="0" y="351"/>
                    </a:cubicBezTo>
                    <a:cubicBezTo>
                      <a:pt x="0" y="160"/>
                      <a:pt x="0" y="160"/>
                      <a:pt x="0" y="160"/>
                    </a:cubicBezTo>
                    <a:cubicBezTo>
                      <a:pt x="0" y="71"/>
                      <a:pt x="72" y="0"/>
                      <a:pt x="161" y="0"/>
                    </a:cubicBezTo>
                    <a:cubicBezTo>
                      <a:pt x="730" y="0"/>
                      <a:pt x="730" y="0"/>
                      <a:pt x="730" y="0"/>
                    </a:cubicBezTo>
                    <a:cubicBezTo>
                      <a:pt x="819" y="0"/>
                      <a:pt x="890" y="71"/>
                      <a:pt x="890" y="160"/>
                    </a:cubicBezTo>
                    <a:lnTo>
                      <a:pt x="890" y="2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32" name="Rectangle 64">
                <a:extLst>
                  <a:ext uri="{FF2B5EF4-FFF2-40B4-BE49-F238E27FC236}">
                    <a16:creationId xmlns:a16="http://schemas.microsoft.com/office/drawing/2014/main" id="{36D4691B-2DF8-E070-7EBB-79FBFB4B8BEC}"/>
                  </a:ext>
                </a:extLst>
              </p:cNvPr>
              <p:cNvSpPr>
                <a:spLocks noChangeArrowheads="1"/>
              </p:cNvSpPr>
              <p:nvPr/>
            </p:nvSpPr>
            <p:spPr bwMode="auto">
              <a:xfrm>
                <a:off x="3908425" y="4759325"/>
                <a:ext cx="28575" cy="1841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33" name="Freeform 65">
                <a:extLst>
                  <a:ext uri="{FF2B5EF4-FFF2-40B4-BE49-F238E27FC236}">
                    <a16:creationId xmlns:a16="http://schemas.microsoft.com/office/drawing/2014/main" id="{E7B65917-20F3-5ECF-45A4-C288B477FA3D}"/>
                  </a:ext>
                </a:extLst>
              </p:cNvPr>
              <p:cNvSpPr>
                <a:spLocks/>
              </p:cNvSpPr>
              <p:nvPr/>
            </p:nvSpPr>
            <p:spPr bwMode="auto">
              <a:xfrm>
                <a:off x="3981450" y="4759325"/>
                <a:ext cx="185738" cy="184150"/>
              </a:xfrm>
              <a:custGeom>
                <a:avLst/>
                <a:gdLst>
                  <a:gd name="T0" fmla="*/ 117 w 117"/>
                  <a:gd name="T1" fmla="*/ 0 h 116"/>
                  <a:gd name="T2" fmla="*/ 117 w 117"/>
                  <a:gd name="T3" fmla="*/ 17 h 116"/>
                  <a:gd name="T4" fmla="*/ 67 w 117"/>
                  <a:gd name="T5" fmla="*/ 17 h 116"/>
                  <a:gd name="T6" fmla="*/ 67 w 117"/>
                  <a:gd name="T7" fmla="*/ 116 h 116"/>
                  <a:gd name="T8" fmla="*/ 50 w 117"/>
                  <a:gd name="T9" fmla="*/ 116 h 116"/>
                  <a:gd name="T10" fmla="*/ 50 w 117"/>
                  <a:gd name="T11" fmla="*/ 17 h 116"/>
                  <a:gd name="T12" fmla="*/ 0 w 117"/>
                  <a:gd name="T13" fmla="*/ 17 h 116"/>
                  <a:gd name="T14" fmla="*/ 0 w 117"/>
                  <a:gd name="T15" fmla="*/ 0 h 116"/>
                  <a:gd name="T16" fmla="*/ 117 w 117"/>
                  <a:gd name="T17"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7" h="116">
                    <a:moveTo>
                      <a:pt x="117" y="0"/>
                    </a:moveTo>
                    <a:lnTo>
                      <a:pt x="117" y="17"/>
                    </a:lnTo>
                    <a:lnTo>
                      <a:pt x="67" y="17"/>
                    </a:lnTo>
                    <a:lnTo>
                      <a:pt x="67" y="116"/>
                    </a:lnTo>
                    <a:lnTo>
                      <a:pt x="50" y="116"/>
                    </a:lnTo>
                    <a:lnTo>
                      <a:pt x="50" y="17"/>
                    </a:lnTo>
                    <a:lnTo>
                      <a:pt x="0" y="17"/>
                    </a:lnTo>
                    <a:lnTo>
                      <a:pt x="0" y="0"/>
                    </a:lnTo>
                    <a:lnTo>
                      <a:pt x="11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34" name="Freeform 66">
                <a:extLst>
                  <a:ext uri="{FF2B5EF4-FFF2-40B4-BE49-F238E27FC236}">
                    <a16:creationId xmlns:a16="http://schemas.microsoft.com/office/drawing/2014/main" id="{A48F2BB0-C89C-2796-6031-32F698D5E40B}"/>
                  </a:ext>
                </a:extLst>
              </p:cNvPr>
              <p:cNvSpPr>
                <a:spLocks/>
              </p:cNvSpPr>
              <p:nvPr/>
            </p:nvSpPr>
            <p:spPr bwMode="auto">
              <a:xfrm>
                <a:off x="4186238" y="4759325"/>
                <a:ext cx="198438" cy="184150"/>
              </a:xfrm>
              <a:custGeom>
                <a:avLst/>
                <a:gdLst>
                  <a:gd name="T0" fmla="*/ 125 w 125"/>
                  <a:gd name="T1" fmla="*/ 0 h 116"/>
                  <a:gd name="T2" fmla="*/ 71 w 125"/>
                  <a:gd name="T3" fmla="*/ 73 h 116"/>
                  <a:gd name="T4" fmla="*/ 71 w 125"/>
                  <a:gd name="T5" fmla="*/ 116 h 116"/>
                  <a:gd name="T6" fmla="*/ 54 w 125"/>
                  <a:gd name="T7" fmla="*/ 116 h 116"/>
                  <a:gd name="T8" fmla="*/ 54 w 125"/>
                  <a:gd name="T9" fmla="*/ 73 h 116"/>
                  <a:gd name="T10" fmla="*/ 0 w 125"/>
                  <a:gd name="T11" fmla="*/ 0 h 116"/>
                  <a:gd name="T12" fmla="*/ 21 w 125"/>
                  <a:gd name="T13" fmla="*/ 0 h 116"/>
                  <a:gd name="T14" fmla="*/ 63 w 125"/>
                  <a:gd name="T15" fmla="*/ 53 h 116"/>
                  <a:gd name="T16" fmla="*/ 104 w 125"/>
                  <a:gd name="T17" fmla="*/ 0 h 116"/>
                  <a:gd name="T18" fmla="*/ 125 w 125"/>
                  <a:gd name="T19"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5" h="116">
                    <a:moveTo>
                      <a:pt x="125" y="0"/>
                    </a:moveTo>
                    <a:lnTo>
                      <a:pt x="71" y="73"/>
                    </a:lnTo>
                    <a:lnTo>
                      <a:pt x="71" y="116"/>
                    </a:lnTo>
                    <a:lnTo>
                      <a:pt x="54" y="116"/>
                    </a:lnTo>
                    <a:lnTo>
                      <a:pt x="54" y="73"/>
                    </a:lnTo>
                    <a:lnTo>
                      <a:pt x="0" y="0"/>
                    </a:lnTo>
                    <a:lnTo>
                      <a:pt x="21" y="0"/>
                    </a:lnTo>
                    <a:lnTo>
                      <a:pt x="63" y="53"/>
                    </a:lnTo>
                    <a:lnTo>
                      <a:pt x="104" y="0"/>
                    </a:lnTo>
                    <a:lnTo>
                      <a:pt x="12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35" name="Freeform 67">
                <a:extLst>
                  <a:ext uri="{FF2B5EF4-FFF2-40B4-BE49-F238E27FC236}">
                    <a16:creationId xmlns:a16="http://schemas.microsoft.com/office/drawing/2014/main" id="{DECEDF2C-15F9-2FDC-095F-10E2CA0CB540}"/>
                  </a:ext>
                </a:extLst>
              </p:cNvPr>
              <p:cNvSpPr>
                <a:spLocks/>
              </p:cNvSpPr>
              <p:nvPr/>
            </p:nvSpPr>
            <p:spPr bwMode="auto">
              <a:xfrm>
                <a:off x="5165725" y="4759325"/>
                <a:ext cx="169863" cy="184150"/>
              </a:xfrm>
              <a:custGeom>
                <a:avLst/>
                <a:gdLst>
                  <a:gd name="T0" fmla="*/ 107 w 107"/>
                  <a:gd name="T1" fmla="*/ 17 h 116"/>
                  <a:gd name="T2" fmla="*/ 18 w 107"/>
                  <a:gd name="T3" fmla="*/ 17 h 116"/>
                  <a:gd name="T4" fmla="*/ 18 w 107"/>
                  <a:gd name="T5" fmla="*/ 49 h 116"/>
                  <a:gd name="T6" fmla="*/ 90 w 107"/>
                  <a:gd name="T7" fmla="*/ 49 h 116"/>
                  <a:gd name="T8" fmla="*/ 90 w 107"/>
                  <a:gd name="T9" fmla="*/ 67 h 116"/>
                  <a:gd name="T10" fmla="*/ 18 w 107"/>
                  <a:gd name="T11" fmla="*/ 67 h 116"/>
                  <a:gd name="T12" fmla="*/ 18 w 107"/>
                  <a:gd name="T13" fmla="*/ 99 h 116"/>
                  <a:gd name="T14" fmla="*/ 107 w 107"/>
                  <a:gd name="T15" fmla="*/ 99 h 116"/>
                  <a:gd name="T16" fmla="*/ 107 w 107"/>
                  <a:gd name="T17" fmla="*/ 116 h 116"/>
                  <a:gd name="T18" fmla="*/ 0 w 107"/>
                  <a:gd name="T19" fmla="*/ 116 h 116"/>
                  <a:gd name="T20" fmla="*/ 0 w 107"/>
                  <a:gd name="T21" fmla="*/ 0 h 116"/>
                  <a:gd name="T22" fmla="*/ 107 w 107"/>
                  <a:gd name="T23" fmla="*/ 0 h 116"/>
                  <a:gd name="T24" fmla="*/ 107 w 107"/>
                  <a:gd name="T25" fmla="*/ 17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7" h="116">
                    <a:moveTo>
                      <a:pt x="107" y="17"/>
                    </a:moveTo>
                    <a:lnTo>
                      <a:pt x="18" y="17"/>
                    </a:lnTo>
                    <a:lnTo>
                      <a:pt x="18" y="49"/>
                    </a:lnTo>
                    <a:lnTo>
                      <a:pt x="90" y="49"/>
                    </a:lnTo>
                    <a:lnTo>
                      <a:pt x="90" y="67"/>
                    </a:lnTo>
                    <a:lnTo>
                      <a:pt x="18" y="67"/>
                    </a:lnTo>
                    <a:lnTo>
                      <a:pt x="18" y="99"/>
                    </a:lnTo>
                    <a:lnTo>
                      <a:pt x="107" y="99"/>
                    </a:lnTo>
                    <a:lnTo>
                      <a:pt x="107" y="116"/>
                    </a:lnTo>
                    <a:lnTo>
                      <a:pt x="0" y="116"/>
                    </a:lnTo>
                    <a:lnTo>
                      <a:pt x="0" y="0"/>
                    </a:lnTo>
                    <a:lnTo>
                      <a:pt x="107" y="0"/>
                    </a:lnTo>
                    <a:lnTo>
                      <a:pt x="107" y="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36" name="Freeform 68">
                <a:extLst>
                  <a:ext uri="{FF2B5EF4-FFF2-40B4-BE49-F238E27FC236}">
                    <a16:creationId xmlns:a16="http://schemas.microsoft.com/office/drawing/2014/main" id="{A86977A0-1117-745D-BD82-61774EE066B5}"/>
                  </a:ext>
                </a:extLst>
              </p:cNvPr>
              <p:cNvSpPr>
                <a:spLocks/>
              </p:cNvSpPr>
              <p:nvPr/>
            </p:nvSpPr>
            <p:spPr bwMode="auto">
              <a:xfrm>
                <a:off x="5392738" y="4759325"/>
                <a:ext cx="184150" cy="184150"/>
              </a:xfrm>
              <a:custGeom>
                <a:avLst/>
                <a:gdLst>
                  <a:gd name="T0" fmla="*/ 890 w 890"/>
                  <a:gd name="T1" fmla="*/ 212 h 890"/>
                  <a:gd name="T2" fmla="*/ 757 w 890"/>
                  <a:gd name="T3" fmla="*/ 212 h 890"/>
                  <a:gd name="T4" fmla="*/ 757 w 890"/>
                  <a:gd name="T5" fmla="*/ 160 h 890"/>
                  <a:gd name="T6" fmla="*/ 729 w 890"/>
                  <a:gd name="T7" fmla="*/ 133 h 890"/>
                  <a:gd name="T8" fmla="*/ 160 w 890"/>
                  <a:gd name="T9" fmla="*/ 133 h 890"/>
                  <a:gd name="T10" fmla="*/ 133 w 890"/>
                  <a:gd name="T11" fmla="*/ 160 h 890"/>
                  <a:gd name="T12" fmla="*/ 133 w 890"/>
                  <a:gd name="T13" fmla="*/ 351 h 890"/>
                  <a:gd name="T14" fmla="*/ 160 w 890"/>
                  <a:gd name="T15" fmla="*/ 378 h 890"/>
                  <a:gd name="T16" fmla="*/ 729 w 890"/>
                  <a:gd name="T17" fmla="*/ 378 h 890"/>
                  <a:gd name="T18" fmla="*/ 890 w 890"/>
                  <a:gd name="T19" fmla="*/ 539 h 890"/>
                  <a:gd name="T20" fmla="*/ 890 w 890"/>
                  <a:gd name="T21" fmla="*/ 729 h 890"/>
                  <a:gd name="T22" fmla="*/ 729 w 890"/>
                  <a:gd name="T23" fmla="*/ 890 h 890"/>
                  <a:gd name="T24" fmla="*/ 160 w 890"/>
                  <a:gd name="T25" fmla="*/ 890 h 890"/>
                  <a:gd name="T26" fmla="*/ 0 w 890"/>
                  <a:gd name="T27" fmla="*/ 729 h 890"/>
                  <a:gd name="T28" fmla="*/ 0 w 890"/>
                  <a:gd name="T29" fmla="*/ 677 h 890"/>
                  <a:gd name="T30" fmla="*/ 133 w 890"/>
                  <a:gd name="T31" fmla="*/ 677 h 890"/>
                  <a:gd name="T32" fmla="*/ 133 w 890"/>
                  <a:gd name="T33" fmla="*/ 729 h 890"/>
                  <a:gd name="T34" fmla="*/ 160 w 890"/>
                  <a:gd name="T35" fmla="*/ 756 h 890"/>
                  <a:gd name="T36" fmla="*/ 729 w 890"/>
                  <a:gd name="T37" fmla="*/ 756 h 890"/>
                  <a:gd name="T38" fmla="*/ 757 w 890"/>
                  <a:gd name="T39" fmla="*/ 729 h 890"/>
                  <a:gd name="T40" fmla="*/ 757 w 890"/>
                  <a:gd name="T41" fmla="*/ 539 h 890"/>
                  <a:gd name="T42" fmla="*/ 729 w 890"/>
                  <a:gd name="T43" fmla="*/ 512 h 890"/>
                  <a:gd name="T44" fmla="*/ 160 w 890"/>
                  <a:gd name="T45" fmla="*/ 512 h 890"/>
                  <a:gd name="T46" fmla="*/ 0 w 890"/>
                  <a:gd name="T47" fmla="*/ 351 h 890"/>
                  <a:gd name="T48" fmla="*/ 0 w 890"/>
                  <a:gd name="T49" fmla="*/ 160 h 890"/>
                  <a:gd name="T50" fmla="*/ 160 w 890"/>
                  <a:gd name="T51" fmla="*/ 0 h 890"/>
                  <a:gd name="T52" fmla="*/ 729 w 890"/>
                  <a:gd name="T53" fmla="*/ 0 h 890"/>
                  <a:gd name="T54" fmla="*/ 890 w 890"/>
                  <a:gd name="T55" fmla="*/ 160 h 890"/>
                  <a:gd name="T56" fmla="*/ 890 w 890"/>
                  <a:gd name="T57" fmla="*/ 212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90" h="890">
                    <a:moveTo>
                      <a:pt x="890" y="212"/>
                    </a:moveTo>
                    <a:cubicBezTo>
                      <a:pt x="757" y="212"/>
                      <a:pt x="757" y="212"/>
                      <a:pt x="757" y="212"/>
                    </a:cubicBezTo>
                    <a:cubicBezTo>
                      <a:pt x="757" y="160"/>
                      <a:pt x="757" y="160"/>
                      <a:pt x="757" y="160"/>
                    </a:cubicBezTo>
                    <a:cubicBezTo>
                      <a:pt x="757" y="146"/>
                      <a:pt x="744" y="133"/>
                      <a:pt x="729" y="133"/>
                    </a:cubicBezTo>
                    <a:cubicBezTo>
                      <a:pt x="160" y="133"/>
                      <a:pt x="160" y="133"/>
                      <a:pt x="160" y="133"/>
                    </a:cubicBezTo>
                    <a:cubicBezTo>
                      <a:pt x="146" y="133"/>
                      <a:pt x="133" y="146"/>
                      <a:pt x="133" y="160"/>
                    </a:cubicBezTo>
                    <a:cubicBezTo>
                      <a:pt x="133" y="351"/>
                      <a:pt x="133" y="351"/>
                      <a:pt x="133" y="351"/>
                    </a:cubicBezTo>
                    <a:cubicBezTo>
                      <a:pt x="133" y="366"/>
                      <a:pt x="146" y="378"/>
                      <a:pt x="160" y="378"/>
                    </a:cubicBezTo>
                    <a:cubicBezTo>
                      <a:pt x="729" y="378"/>
                      <a:pt x="729" y="378"/>
                      <a:pt x="729" y="378"/>
                    </a:cubicBezTo>
                    <a:cubicBezTo>
                      <a:pt x="818" y="378"/>
                      <a:pt x="890" y="450"/>
                      <a:pt x="890" y="539"/>
                    </a:cubicBezTo>
                    <a:cubicBezTo>
                      <a:pt x="890" y="729"/>
                      <a:pt x="890" y="729"/>
                      <a:pt x="890" y="729"/>
                    </a:cubicBezTo>
                    <a:cubicBezTo>
                      <a:pt x="890" y="818"/>
                      <a:pt x="818" y="890"/>
                      <a:pt x="729" y="890"/>
                    </a:cubicBezTo>
                    <a:cubicBezTo>
                      <a:pt x="160" y="890"/>
                      <a:pt x="160" y="890"/>
                      <a:pt x="160" y="890"/>
                    </a:cubicBezTo>
                    <a:cubicBezTo>
                      <a:pt x="71" y="890"/>
                      <a:pt x="0" y="818"/>
                      <a:pt x="0" y="729"/>
                    </a:cubicBezTo>
                    <a:cubicBezTo>
                      <a:pt x="0" y="677"/>
                      <a:pt x="0" y="677"/>
                      <a:pt x="0" y="677"/>
                    </a:cubicBezTo>
                    <a:cubicBezTo>
                      <a:pt x="133" y="677"/>
                      <a:pt x="133" y="677"/>
                      <a:pt x="133" y="677"/>
                    </a:cubicBezTo>
                    <a:cubicBezTo>
                      <a:pt x="133" y="729"/>
                      <a:pt x="133" y="729"/>
                      <a:pt x="133" y="729"/>
                    </a:cubicBezTo>
                    <a:cubicBezTo>
                      <a:pt x="133" y="744"/>
                      <a:pt x="146" y="756"/>
                      <a:pt x="160" y="756"/>
                    </a:cubicBezTo>
                    <a:cubicBezTo>
                      <a:pt x="729" y="756"/>
                      <a:pt x="729" y="756"/>
                      <a:pt x="729" y="756"/>
                    </a:cubicBezTo>
                    <a:cubicBezTo>
                      <a:pt x="744" y="756"/>
                      <a:pt x="757" y="744"/>
                      <a:pt x="757" y="729"/>
                    </a:cubicBezTo>
                    <a:cubicBezTo>
                      <a:pt x="757" y="539"/>
                      <a:pt x="757" y="539"/>
                      <a:pt x="757" y="539"/>
                    </a:cubicBezTo>
                    <a:cubicBezTo>
                      <a:pt x="757" y="524"/>
                      <a:pt x="744" y="512"/>
                      <a:pt x="729" y="512"/>
                    </a:cubicBezTo>
                    <a:cubicBezTo>
                      <a:pt x="160" y="512"/>
                      <a:pt x="160" y="512"/>
                      <a:pt x="160" y="512"/>
                    </a:cubicBezTo>
                    <a:cubicBezTo>
                      <a:pt x="71" y="512"/>
                      <a:pt x="0" y="440"/>
                      <a:pt x="0" y="351"/>
                    </a:cubicBezTo>
                    <a:cubicBezTo>
                      <a:pt x="0" y="160"/>
                      <a:pt x="0" y="160"/>
                      <a:pt x="0" y="160"/>
                    </a:cubicBezTo>
                    <a:cubicBezTo>
                      <a:pt x="0" y="71"/>
                      <a:pt x="71" y="0"/>
                      <a:pt x="160" y="0"/>
                    </a:cubicBezTo>
                    <a:cubicBezTo>
                      <a:pt x="729" y="0"/>
                      <a:pt x="729" y="0"/>
                      <a:pt x="729" y="0"/>
                    </a:cubicBezTo>
                    <a:cubicBezTo>
                      <a:pt x="818" y="0"/>
                      <a:pt x="890" y="71"/>
                      <a:pt x="890" y="160"/>
                    </a:cubicBezTo>
                    <a:lnTo>
                      <a:pt x="890" y="2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37" name="Freeform 69">
                <a:extLst>
                  <a:ext uri="{FF2B5EF4-FFF2-40B4-BE49-F238E27FC236}">
                    <a16:creationId xmlns:a16="http://schemas.microsoft.com/office/drawing/2014/main" id="{9B28FDB1-AC2B-DB2B-1F3C-E0D78554E1FF}"/>
                  </a:ext>
                </a:extLst>
              </p:cNvPr>
              <p:cNvSpPr>
                <a:spLocks/>
              </p:cNvSpPr>
              <p:nvPr/>
            </p:nvSpPr>
            <p:spPr bwMode="auto">
              <a:xfrm>
                <a:off x="5645150" y="4759325"/>
                <a:ext cx="169863" cy="184150"/>
              </a:xfrm>
              <a:custGeom>
                <a:avLst/>
                <a:gdLst>
                  <a:gd name="T0" fmla="*/ 107 w 107"/>
                  <a:gd name="T1" fmla="*/ 17 h 116"/>
                  <a:gd name="T2" fmla="*/ 18 w 107"/>
                  <a:gd name="T3" fmla="*/ 17 h 116"/>
                  <a:gd name="T4" fmla="*/ 18 w 107"/>
                  <a:gd name="T5" fmla="*/ 49 h 116"/>
                  <a:gd name="T6" fmla="*/ 90 w 107"/>
                  <a:gd name="T7" fmla="*/ 49 h 116"/>
                  <a:gd name="T8" fmla="*/ 90 w 107"/>
                  <a:gd name="T9" fmla="*/ 67 h 116"/>
                  <a:gd name="T10" fmla="*/ 18 w 107"/>
                  <a:gd name="T11" fmla="*/ 67 h 116"/>
                  <a:gd name="T12" fmla="*/ 18 w 107"/>
                  <a:gd name="T13" fmla="*/ 99 h 116"/>
                  <a:gd name="T14" fmla="*/ 107 w 107"/>
                  <a:gd name="T15" fmla="*/ 99 h 116"/>
                  <a:gd name="T16" fmla="*/ 107 w 107"/>
                  <a:gd name="T17" fmla="*/ 116 h 116"/>
                  <a:gd name="T18" fmla="*/ 0 w 107"/>
                  <a:gd name="T19" fmla="*/ 116 h 116"/>
                  <a:gd name="T20" fmla="*/ 0 w 107"/>
                  <a:gd name="T21" fmla="*/ 0 h 116"/>
                  <a:gd name="T22" fmla="*/ 107 w 107"/>
                  <a:gd name="T23" fmla="*/ 0 h 116"/>
                  <a:gd name="T24" fmla="*/ 107 w 107"/>
                  <a:gd name="T25" fmla="*/ 17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7" h="116">
                    <a:moveTo>
                      <a:pt x="107" y="17"/>
                    </a:moveTo>
                    <a:lnTo>
                      <a:pt x="18" y="17"/>
                    </a:lnTo>
                    <a:lnTo>
                      <a:pt x="18" y="49"/>
                    </a:lnTo>
                    <a:lnTo>
                      <a:pt x="90" y="49"/>
                    </a:lnTo>
                    <a:lnTo>
                      <a:pt x="90" y="67"/>
                    </a:lnTo>
                    <a:lnTo>
                      <a:pt x="18" y="67"/>
                    </a:lnTo>
                    <a:lnTo>
                      <a:pt x="18" y="99"/>
                    </a:lnTo>
                    <a:lnTo>
                      <a:pt x="107" y="99"/>
                    </a:lnTo>
                    <a:lnTo>
                      <a:pt x="107" y="116"/>
                    </a:lnTo>
                    <a:lnTo>
                      <a:pt x="0" y="116"/>
                    </a:lnTo>
                    <a:lnTo>
                      <a:pt x="0" y="0"/>
                    </a:lnTo>
                    <a:lnTo>
                      <a:pt x="107" y="0"/>
                    </a:lnTo>
                    <a:lnTo>
                      <a:pt x="107" y="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38" name="Freeform 70">
                <a:extLst>
                  <a:ext uri="{FF2B5EF4-FFF2-40B4-BE49-F238E27FC236}">
                    <a16:creationId xmlns:a16="http://schemas.microsoft.com/office/drawing/2014/main" id="{0A29C5C5-193F-5D80-63A1-8229B21F5771}"/>
                  </a:ext>
                </a:extLst>
              </p:cNvPr>
              <p:cNvSpPr>
                <a:spLocks noEditPoints="1"/>
              </p:cNvSpPr>
              <p:nvPr/>
            </p:nvSpPr>
            <p:spPr bwMode="auto">
              <a:xfrm>
                <a:off x="5849938" y="4759325"/>
                <a:ext cx="233363" cy="184150"/>
              </a:xfrm>
              <a:custGeom>
                <a:avLst/>
                <a:gdLst>
                  <a:gd name="T0" fmla="*/ 689 w 1123"/>
                  <a:gd name="T1" fmla="*/ 0 h 890"/>
                  <a:gd name="T2" fmla="*/ 864 w 1123"/>
                  <a:gd name="T3" fmla="*/ 160 h 890"/>
                  <a:gd name="T4" fmla="*/ 1123 w 1123"/>
                  <a:gd name="T5" fmla="*/ 890 h 890"/>
                  <a:gd name="T6" fmla="*/ 983 w 1123"/>
                  <a:gd name="T7" fmla="*/ 890 h 890"/>
                  <a:gd name="T8" fmla="*/ 866 w 1123"/>
                  <a:gd name="T9" fmla="*/ 578 h 890"/>
                  <a:gd name="T10" fmla="*/ 248 w 1123"/>
                  <a:gd name="T11" fmla="*/ 578 h 890"/>
                  <a:gd name="T12" fmla="*/ 134 w 1123"/>
                  <a:gd name="T13" fmla="*/ 890 h 890"/>
                  <a:gd name="T14" fmla="*/ 0 w 1123"/>
                  <a:gd name="T15" fmla="*/ 890 h 890"/>
                  <a:gd name="T16" fmla="*/ 269 w 1123"/>
                  <a:gd name="T17" fmla="*/ 160 h 890"/>
                  <a:gd name="T18" fmla="*/ 430 w 1123"/>
                  <a:gd name="T19" fmla="*/ 0 h 890"/>
                  <a:gd name="T20" fmla="*/ 689 w 1123"/>
                  <a:gd name="T21" fmla="*/ 0 h 890"/>
                  <a:gd name="T22" fmla="*/ 827 w 1123"/>
                  <a:gd name="T23" fmla="*/ 445 h 890"/>
                  <a:gd name="T24" fmla="*/ 716 w 1123"/>
                  <a:gd name="T25" fmla="*/ 160 h 890"/>
                  <a:gd name="T26" fmla="*/ 689 w 1123"/>
                  <a:gd name="T27" fmla="*/ 133 h 890"/>
                  <a:gd name="T28" fmla="*/ 430 w 1123"/>
                  <a:gd name="T29" fmla="*/ 133 h 890"/>
                  <a:gd name="T30" fmla="*/ 403 w 1123"/>
                  <a:gd name="T31" fmla="*/ 160 h 890"/>
                  <a:gd name="T32" fmla="*/ 296 w 1123"/>
                  <a:gd name="T33" fmla="*/ 445 h 890"/>
                  <a:gd name="T34" fmla="*/ 827 w 1123"/>
                  <a:gd name="T35" fmla="*/ 445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23" h="890">
                    <a:moveTo>
                      <a:pt x="689" y="0"/>
                    </a:moveTo>
                    <a:cubicBezTo>
                      <a:pt x="778" y="0"/>
                      <a:pt x="830" y="68"/>
                      <a:pt x="864" y="160"/>
                    </a:cubicBezTo>
                    <a:cubicBezTo>
                      <a:pt x="1123" y="890"/>
                      <a:pt x="1123" y="890"/>
                      <a:pt x="1123" y="890"/>
                    </a:cubicBezTo>
                    <a:cubicBezTo>
                      <a:pt x="983" y="890"/>
                      <a:pt x="983" y="890"/>
                      <a:pt x="983" y="890"/>
                    </a:cubicBezTo>
                    <a:cubicBezTo>
                      <a:pt x="866" y="578"/>
                      <a:pt x="866" y="578"/>
                      <a:pt x="866" y="578"/>
                    </a:cubicBezTo>
                    <a:cubicBezTo>
                      <a:pt x="248" y="578"/>
                      <a:pt x="248" y="578"/>
                      <a:pt x="248" y="578"/>
                    </a:cubicBezTo>
                    <a:cubicBezTo>
                      <a:pt x="134" y="890"/>
                      <a:pt x="134" y="890"/>
                      <a:pt x="134" y="890"/>
                    </a:cubicBezTo>
                    <a:cubicBezTo>
                      <a:pt x="0" y="890"/>
                      <a:pt x="0" y="890"/>
                      <a:pt x="0" y="890"/>
                    </a:cubicBezTo>
                    <a:cubicBezTo>
                      <a:pt x="269" y="160"/>
                      <a:pt x="269" y="160"/>
                      <a:pt x="269" y="160"/>
                    </a:cubicBezTo>
                    <a:cubicBezTo>
                      <a:pt x="303" y="61"/>
                      <a:pt x="341" y="0"/>
                      <a:pt x="430" y="0"/>
                    </a:cubicBezTo>
                    <a:lnTo>
                      <a:pt x="689" y="0"/>
                    </a:lnTo>
                    <a:close/>
                    <a:moveTo>
                      <a:pt x="827" y="445"/>
                    </a:moveTo>
                    <a:cubicBezTo>
                      <a:pt x="716" y="160"/>
                      <a:pt x="716" y="160"/>
                      <a:pt x="716" y="160"/>
                    </a:cubicBezTo>
                    <a:cubicBezTo>
                      <a:pt x="710" y="143"/>
                      <a:pt x="704" y="133"/>
                      <a:pt x="689" y="133"/>
                    </a:cubicBezTo>
                    <a:cubicBezTo>
                      <a:pt x="430" y="133"/>
                      <a:pt x="430" y="133"/>
                      <a:pt x="430" y="133"/>
                    </a:cubicBezTo>
                    <a:cubicBezTo>
                      <a:pt x="415" y="133"/>
                      <a:pt x="411" y="141"/>
                      <a:pt x="403" y="160"/>
                    </a:cubicBezTo>
                    <a:cubicBezTo>
                      <a:pt x="296" y="445"/>
                      <a:pt x="296" y="445"/>
                      <a:pt x="296" y="445"/>
                    </a:cubicBezTo>
                    <a:lnTo>
                      <a:pt x="827" y="44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39" name="Freeform 71">
                <a:extLst>
                  <a:ext uri="{FF2B5EF4-FFF2-40B4-BE49-F238E27FC236}">
                    <a16:creationId xmlns:a16="http://schemas.microsoft.com/office/drawing/2014/main" id="{7A254796-3AFF-5296-EDF6-C0043232BBBB}"/>
                  </a:ext>
                </a:extLst>
              </p:cNvPr>
              <p:cNvSpPr>
                <a:spLocks/>
              </p:cNvSpPr>
              <p:nvPr/>
            </p:nvSpPr>
            <p:spPr bwMode="auto">
              <a:xfrm>
                <a:off x="6370638" y="4759325"/>
                <a:ext cx="185738" cy="184150"/>
              </a:xfrm>
              <a:custGeom>
                <a:avLst/>
                <a:gdLst>
                  <a:gd name="T0" fmla="*/ 160 w 888"/>
                  <a:gd name="T1" fmla="*/ 133 h 890"/>
                  <a:gd name="T2" fmla="*/ 133 w 888"/>
                  <a:gd name="T3" fmla="*/ 160 h 890"/>
                  <a:gd name="T4" fmla="*/ 133 w 888"/>
                  <a:gd name="T5" fmla="*/ 729 h 890"/>
                  <a:gd name="T6" fmla="*/ 160 w 888"/>
                  <a:gd name="T7" fmla="*/ 756 h 890"/>
                  <a:gd name="T8" fmla="*/ 888 w 888"/>
                  <a:gd name="T9" fmla="*/ 756 h 890"/>
                  <a:gd name="T10" fmla="*/ 888 w 888"/>
                  <a:gd name="T11" fmla="*/ 890 h 890"/>
                  <a:gd name="T12" fmla="*/ 160 w 888"/>
                  <a:gd name="T13" fmla="*/ 890 h 890"/>
                  <a:gd name="T14" fmla="*/ 0 w 888"/>
                  <a:gd name="T15" fmla="*/ 729 h 890"/>
                  <a:gd name="T16" fmla="*/ 0 w 888"/>
                  <a:gd name="T17" fmla="*/ 160 h 890"/>
                  <a:gd name="T18" fmla="*/ 160 w 888"/>
                  <a:gd name="T19" fmla="*/ 0 h 890"/>
                  <a:gd name="T20" fmla="*/ 888 w 888"/>
                  <a:gd name="T21" fmla="*/ 0 h 890"/>
                  <a:gd name="T22" fmla="*/ 888 w 888"/>
                  <a:gd name="T23" fmla="*/ 133 h 890"/>
                  <a:gd name="T24" fmla="*/ 160 w 888"/>
                  <a:gd name="T25" fmla="*/ 133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88" h="890">
                    <a:moveTo>
                      <a:pt x="160" y="133"/>
                    </a:moveTo>
                    <a:cubicBezTo>
                      <a:pt x="146" y="133"/>
                      <a:pt x="133" y="146"/>
                      <a:pt x="133" y="160"/>
                    </a:cubicBezTo>
                    <a:cubicBezTo>
                      <a:pt x="133" y="729"/>
                      <a:pt x="133" y="729"/>
                      <a:pt x="133" y="729"/>
                    </a:cubicBezTo>
                    <a:cubicBezTo>
                      <a:pt x="133" y="744"/>
                      <a:pt x="146" y="756"/>
                      <a:pt x="160" y="756"/>
                    </a:cubicBezTo>
                    <a:cubicBezTo>
                      <a:pt x="888" y="756"/>
                      <a:pt x="888" y="756"/>
                      <a:pt x="888" y="756"/>
                    </a:cubicBezTo>
                    <a:cubicBezTo>
                      <a:pt x="888" y="890"/>
                      <a:pt x="888" y="890"/>
                      <a:pt x="888" y="890"/>
                    </a:cubicBezTo>
                    <a:cubicBezTo>
                      <a:pt x="160" y="890"/>
                      <a:pt x="160" y="890"/>
                      <a:pt x="160" y="890"/>
                    </a:cubicBezTo>
                    <a:cubicBezTo>
                      <a:pt x="72" y="890"/>
                      <a:pt x="0" y="818"/>
                      <a:pt x="0" y="729"/>
                    </a:cubicBezTo>
                    <a:cubicBezTo>
                      <a:pt x="0" y="160"/>
                      <a:pt x="0" y="160"/>
                      <a:pt x="0" y="160"/>
                    </a:cubicBezTo>
                    <a:cubicBezTo>
                      <a:pt x="0" y="71"/>
                      <a:pt x="72" y="0"/>
                      <a:pt x="160" y="0"/>
                    </a:cubicBezTo>
                    <a:cubicBezTo>
                      <a:pt x="888" y="0"/>
                      <a:pt x="888" y="0"/>
                      <a:pt x="888" y="0"/>
                    </a:cubicBezTo>
                    <a:cubicBezTo>
                      <a:pt x="888" y="133"/>
                      <a:pt x="888" y="133"/>
                      <a:pt x="888" y="133"/>
                    </a:cubicBezTo>
                    <a:lnTo>
                      <a:pt x="160" y="13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40" name="Freeform 72">
                <a:extLst>
                  <a:ext uri="{FF2B5EF4-FFF2-40B4-BE49-F238E27FC236}">
                    <a16:creationId xmlns:a16="http://schemas.microsoft.com/office/drawing/2014/main" id="{56C4C989-B06D-1436-7B9E-AE8586F03995}"/>
                  </a:ext>
                </a:extLst>
              </p:cNvPr>
              <p:cNvSpPr>
                <a:spLocks/>
              </p:cNvSpPr>
              <p:nvPr/>
            </p:nvSpPr>
            <p:spPr bwMode="auto">
              <a:xfrm>
                <a:off x="6610350" y="4759325"/>
                <a:ext cx="188913" cy="184150"/>
              </a:xfrm>
              <a:custGeom>
                <a:avLst/>
                <a:gdLst>
                  <a:gd name="T0" fmla="*/ 119 w 119"/>
                  <a:gd name="T1" fmla="*/ 0 h 116"/>
                  <a:gd name="T2" fmla="*/ 119 w 119"/>
                  <a:gd name="T3" fmla="*/ 116 h 116"/>
                  <a:gd name="T4" fmla="*/ 102 w 119"/>
                  <a:gd name="T5" fmla="*/ 116 h 116"/>
                  <a:gd name="T6" fmla="*/ 102 w 119"/>
                  <a:gd name="T7" fmla="*/ 67 h 116"/>
                  <a:gd name="T8" fmla="*/ 17 w 119"/>
                  <a:gd name="T9" fmla="*/ 67 h 116"/>
                  <a:gd name="T10" fmla="*/ 17 w 119"/>
                  <a:gd name="T11" fmla="*/ 116 h 116"/>
                  <a:gd name="T12" fmla="*/ 0 w 119"/>
                  <a:gd name="T13" fmla="*/ 116 h 116"/>
                  <a:gd name="T14" fmla="*/ 0 w 119"/>
                  <a:gd name="T15" fmla="*/ 0 h 116"/>
                  <a:gd name="T16" fmla="*/ 17 w 119"/>
                  <a:gd name="T17" fmla="*/ 0 h 116"/>
                  <a:gd name="T18" fmla="*/ 17 w 119"/>
                  <a:gd name="T19" fmla="*/ 49 h 116"/>
                  <a:gd name="T20" fmla="*/ 102 w 119"/>
                  <a:gd name="T21" fmla="*/ 49 h 116"/>
                  <a:gd name="T22" fmla="*/ 102 w 119"/>
                  <a:gd name="T23" fmla="*/ 0 h 116"/>
                  <a:gd name="T24" fmla="*/ 119 w 119"/>
                  <a:gd name="T25"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9" h="116">
                    <a:moveTo>
                      <a:pt x="119" y="0"/>
                    </a:moveTo>
                    <a:lnTo>
                      <a:pt x="119" y="116"/>
                    </a:lnTo>
                    <a:lnTo>
                      <a:pt x="102" y="116"/>
                    </a:lnTo>
                    <a:lnTo>
                      <a:pt x="102" y="67"/>
                    </a:lnTo>
                    <a:lnTo>
                      <a:pt x="17" y="67"/>
                    </a:lnTo>
                    <a:lnTo>
                      <a:pt x="17" y="116"/>
                    </a:lnTo>
                    <a:lnTo>
                      <a:pt x="0" y="116"/>
                    </a:lnTo>
                    <a:lnTo>
                      <a:pt x="0" y="0"/>
                    </a:lnTo>
                    <a:lnTo>
                      <a:pt x="17" y="0"/>
                    </a:lnTo>
                    <a:lnTo>
                      <a:pt x="17" y="49"/>
                    </a:lnTo>
                    <a:lnTo>
                      <a:pt x="102" y="49"/>
                    </a:lnTo>
                    <a:lnTo>
                      <a:pt x="102" y="0"/>
                    </a:lnTo>
                    <a:lnTo>
                      <a:pt x="119"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41" name="Freeform 73">
                <a:extLst>
                  <a:ext uri="{FF2B5EF4-FFF2-40B4-BE49-F238E27FC236}">
                    <a16:creationId xmlns:a16="http://schemas.microsoft.com/office/drawing/2014/main" id="{ADD7F087-4F7D-D969-0EF5-FB5B302595D4}"/>
                  </a:ext>
                </a:extLst>
              </p:cNvPr>
              <p:cNvSpPr>
                <a:spLocks noEditPoints="1"/>
              </p:cNvSpPr>
              <p:nvPr/>
            </p:nvSpPr>
            <p:spPr bwMode="auto">
              <a:xfrm>
                <a:off x="4525963" y="4759325"/>
                <a:ext cx="217488" cy="185738"/>
              </a:xfrm>
              <a:custGeom>
                <a:avLst/>
                <a:gdLst>
                  <a:gd name="T0" fmla="*/ 1048 w 1048"/>
                  <a:gd name="T1" fmla="*/ 758 h 891"/>
                  <a:gd name="T2" fmla="*/ 891 w 1048"/>
                  <a:gd name="T3" fmla="*/ 660 h 891"/>
                  <a:gd name="T4" fmla="*/ 891 w 1048"/>
                  <a:gd name="T5" fmla="*/ 405 h 891"/>
                  <a:gd name="T6" fmla="*/ 757 w 1048"/>
                  <a:gd name="T7" fmla="*/ 405 h 891"/>
                  <a:gd name="T8" fmla="*/ 757 w 1048"/>
                  <a:gd name="T9" fmla="*/ 576 h 891"/>
                  <a:gd name="T10" fmla="*/ 267 w 1048"/>
                  <a:gd name="T11" fmla="*/ 269 h 891"/>
                  <a:gd name="T12" fmla="*/ 264 w 1048"/>
                  <a:gd name="T13" fmla="*/ 267 h 891"/>
                  <a:gd name="T14" fmla="*/ 250 w 1048"/>
                  <a:gd name="T15" fmla="*/ 244 h 891"/>
                  <a:gd name="T16" fmla="*/ 250 w 1048"/>
                  <a:gd name="T17" fmla="*/ 162 h 891"/>
                  <a:gd name="T18" fmla="*/ 277 w 1048"/>
                  <a:gd name="T19" fmla="*/ 135 h 891"/>
                  <a:gd name="T20" fmla="*/ 606 w 1048"/>
                  <a:gd name="T21" fmla="*/ 135 h 891"/>
                  <a:gd name="T22" fmla="*/ 633 w 1048"/>
                  <a:gd name="T23" fmla="*/ 162 h 891"/>
                  <a:gd name="T24" fmla="*/ 633 w 1048"/>
                  <a:gd name="T25" fmla="*/ 221 h 891"/>
                  <a:gd name="T26" fmla="*/ 767 w 1048"/>
                  <a:gd name="T27" fmla="*/ 221 h 891"/>
                  <a:gd name="T28" fmla="*/ 767 w 1048"/>
                  <a:gd name="T29" fmla="*/ 134 h 891"/>
                  <a:gd name="T30" fmla="*/ 606 w 1048"/>
                  <a:gd name="T31" fmla="*/ 0 h 891"/>
                  <a:gd name="T32" fmla="*/ 277 w 1048"/>
                  <a:gd name="T33" fmla="*/ 0 h 891"/>
                  <a:gd name="T34" fmla="*/ 117 w 1048"/>
                  <a:gd name="T35" fmla="*/ 161 h 891"/>
                  <a:gd name="T36" fmla="*/ 117 w 1048"/>
                  <a:gd name="T37" fmla="*/ 261 h 891"/>
                  <a:gd name="T38" fmla="*/ 186 w 1048"/>
                  <a:gd name="T39" fmla="*/ 348 h 891"/>
                  <a:gd name="T40" fmla="*/ 161 w 1048"/>
                  <a:gd name="T41" fmla="*/ 348 h 891"/>
                  <a:gd name="T42" fmla="*/ 0 w 1048"/>
                  <a:gd name="T43" fmla="*/ 464 h 891"/>
                  <a:gd name="T44" fmla="*/ 0 w 1048"/>
                  <a:gd name="T45" fmla="*/ 730 h 891"/>
                  <a:gd name="T46" fmla="*/ 161 w 1048"/>
                  <a:gd name="T47" fmla="*/ 891 h 891"/>
                  <a:gd name="T48" fmla="*/ 730 w 1048"/>
                  <a:gd name="T49" fmla="*/ 891 h 891"/>
                  <a:gd name="T50" fmla="*/ 881 w 1048"/>
                  <a:gd name="T51" fmla="*/ 786 h 891"/>
                  <a:gd name="T52" fmla="*/ 881 w 1048"/>
                  <a:gd name="T53" fmla="*/ 786 h 891"/>
                  <a:gd name="T54" fmla="*/ 1048 w 1048"/>
                  <a:gd name="T55" fmla="*/ 891 h 891"/>
                  <a:gd name="T56" fmla="*/ 1048 w 1048"/>
                  <a:gd name="T57" fmla="*/ 758 h 891"/>
                  <a:gd name="T58" fmla="*/ 757 w 1048"/>
                  <a:gd name="T59" fmla="*/ 730 h 891"/>
                  <a:gd name="T60" fmla="*/ 730 w 1048"/>
                  <a:gd name="T61" fmla="*/ 757 h 891"/>
                  <a:gd name="T62" fmla="*/ 161 w 1048"/>
                  <a:gd name="T63" fmla="*/ 757 h 891"/>
                  <a:gd name="T64" fmla="*/ 134 w 1048"/>
                  <a:gd name="T65" fmla="*/ 730 h 891"/>
                  <a:gd name="T66" fmla="*/ 134 w 1048"/>
                  <a:gd name="T67" fmla="*/ 464 h 891"/>
                  <a:gd name="T68" fmla="*/ 136 w 1048"/>
                  <a:gd name="T69" fmla="*/ 453 h 891"/>
                  <a:gd name="T70" fmla="*/ 167 w 1048"/>
                  <a:gd name="T71" fmla="*/ 437 h 891"/>
                  <a:gd name="T72" fmla="*/ 233 w 1048"/>
                  <a:gd name="T73" fmla="*/ 437 h 891"/>
                  <a:gd name="T74" fmla="*/ 329 w 1048"/>
                  <a:gd name="T75" fmla="*/ 437 h 891"/>
                  <a:gd name="T76" fmla="*/ 757 w 1048"/>
                  <a:gd name="T77" fmla="*/ 707 h 891"/>
                  <a:gd name="T78" fmla="*/ 757 w 1048"/>
                  <a:gd name="T79" fmla="*/ 730 h 8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048" h="891">
                    <a:moveTo>
                      <a:pt x="1048" y="758"/>
                    </a:moveTo>
                    <a:cubicBezTo>
                      <a:pt x="891" y="660"/>
                      <a:pt x="891" y="660"/>
                      <a:pt x="891" y="660"/>
                    </a:cubicBezTo>
                    <a:cubicBezTo>
                      <a:pt x="891" y="405"/>
                      <a:pt x="891" y="405"/>
                      <a:pt x="891" y="405"/>
                    </a:cubicBezTo>
                    <a:cubicBezTo>
                      <a:pt x="757" y="405"/>
                      <a:pt x="757" y="405"/>
                      <a:pt x="757" y="405"/>
                    </a:cubicBezTo>
                    <a:cubicBezTo>
                      <a:pt x="757" y="576"/>
                      <a:pt x="757" y="576"/>
                      <a:pt x="757" y="576"/>
                    </a:cubicBezTo>
                    <a:cubicBezTo>
                      <a:pt x="757" y="576"/>
                      <a:pt x="270" y="270"/>
                      <a:pt x="267" y="269"/>
                    </a:cubicBezTo>
                    <a:cubicBezTo>
                      <a:pt x="264" y="267"/>
                      <a:pt x="264" y="267"/>
                      <a:pt x="264" y="267"/>
                    </a:cubicBezTo>
                    <a:cubicBezTo>
                      <a:pt x="256" y="263"/>
                      <a:pt x="250" y="254"/>
                      <a:pt x="250" y="244"/>
                    </a:cubicBezTo>
                    <a:cubicBezTo>
                      <a:pt x="250" y="162"/>
                      <a:pt x="250" y="162"/>
                      <a:pt x="250" y="162"/>
                    </a:cubicBezTo>
                    <a:cubicBezTo>
                      <a:pt x="250" y="147"/>
                      <a:pt x="262" y="135"/>
                      <a:pt x="277" y="135"/>
                    </a:cubicBezTo>
                    <a:cubicBezTo>
                      <a:pt x="606" y="135"/>
                      <a:pt x="606" y="135"/>
                      <a:pt x="606" y="135"/>
                    </a:cubicBezTo>
                    <a:cubicBezTo>
                      <a:pt x="621" y="135"/>
                      <a:pt x="633" y="147"/>
                      <a:pt x="633" y="162"/>
                    </a:cubicBezTo>
                    <a:cubicBezTo>
                      <a:pt x="633" y="221"/>
                      <a:pt x="633" y="221"/>
                      <a:pt x="633" y="221"/>
                    </a:cubicBezTo>
                    <a:cubicBezTo>
                      <a:pt x="767" y="221"/>
                      <a:pt x="767" y="221"/>
                      <a:pt x="767" y="221"/>
                    </a:cubicBezTo>
                    <a:cubicBezTo>
                      <a:pt x="767" y="134"/>
                      <a:pt x="767" y="134"/>
                      <a:pt x="767" y="134"/>
                    </a:cubicBezTo>
                    <a:cubicBezTo>
                      <a:pt x="753" y="58"/>
                      <a:pt x="685" y="0"/>
                      <a:pt x="606" y="0"/>
                    </a:cubicBezTo>
                    <a:cubicBezTo>
                      <a:pt x="277" y="0"/>
                      <a:pt x="277" y="0"/>
                      <a:pt x="277" y="0"/>
                    </a:cubicBezTo>
                    <a:cubicBezTo>
                      <a:pt x="188" y="0"/>
                      <a:pt x="117" y="72"/>
                      <a:pt x="117" y="161"/>
                    </a:cubicBezTo>
                    <a:cubicBezTo>
                      <a:pt x="117" y="161"/>
                      <a:pt x="117" y="261"/>
                      <a:pt x="117" y="261"/>
                    </a:cubicBezTo>
                    <a:cubicBezTo>
                      <a:pt x="121" y="307"/>
                      <a:pt x="142" y="323"/>
                      <a:pt x="186" y="348"/>
                    </a:cubicBezTo>
                    <a:cubicBezTo>
                      <a:pt x="161" y="348"/>
                      <a:pt x="161" y="348"/>
                      <a:pt x="161" y="348"/>
                    </a:cubicBezTo>
                    <a:cubicBezTo>
                      <a:pt x="72" y="348"/>
                      <a:pt x="0" y="374"/>
                      <a:pt x="0" y="464"/>
                    </a:cubicBezTo>
                    <a:cubicBezTo>
                      <a:pt x="0" y="730"/>
                      <a:pt x="0" y="730"/>
                      <a:pt x="0" y="730"/>
                    </a:cubicBezTo>
                    <a:cubicBezTo>
                      <a:pt x="0" y="819"/>
                      <a:pt x="72" y="891"/>
                      <a:pt x="161" y="891"/>
                    </a:cubicBezTo>
                    <a:cubicBezTo>
                      <a:pt x="730" y="891"/>
                      <a:pt x="730" y="891"/>
                      <a:pt x="730" y="891"/>
                    </a:cubicBezTo>
                    <a:cubicBezTo>
                      <a:pt x="799" y="891"/>
                      <a:pt x="858" y="847"/>
                      <a:pt x="881" y="786"/>
                    </a:cubicBezTo>
                    <a:cubicBezTo>
                      <a:pt x="881" y="786"/>
                      <a:pt x="881" y="786"/>
                      <a:pt x="881" y="786"/>
                    </a:cubicBezTo>
                    <a:cubicBezTo>
                      <a:pt x="1048" y="891"/>
                      <a:pt x="1048" y="891"/>
                      <a:pt x="1048" y="891"/>
                    </a:cubicBezTo>
                    <a:lnTo>
                      <a:pt x="1048" y="758"/>
                    </a:lnTo>
                    <a:close/>
                    <a:moveTo>
                      <a:pt x="757" y="730"/>
                    </a:moveTo>
                    <a:cubicBezTo>
                      <a:pt x="757" y="745"/>
                      <a:pt x="745" y="757"/>
                      <a:pt x="730" y="757"/>
                    </a:cubicBezTo>
                    <a:cubicBezTo>
                      <a:pt x="161" y="757"/>
                      <a:pt x="161" y="757"/>
                      <a:pt x="161" y="757"/>
                    </a:cubicBezTo>
                    <a:cubicBezTo>
                      <a:pt x="146" y="757"/>
                      <a:pt x="134" y="745"/>
                      <a:pt x="134" y="730"/>
                    </a:cubicBezTo>
                    <a:cubicBezTo>
                      <a:pt x="134" y="464"/>
                      <a:pt x="134" y="464"/>
                      <a:pt x="134" y="464"/>
                    </a:cubicBezTo>
                    <a:cubicBezTo>
                      <a:pt x="134" y="460"/>
                      <a:pt x="135" y="457"/>
                      <a:pt x="136" y="453"/>
                    </a:cubicBezTo>
                    <a:cubicBezTo>
                      <a:pt x="140" y="444"/>
                      <a:pt x="151" y="437"/>
                      <a:pt x="167" y="437"/>
                    </a:cubicBezTo>
                    <a:cubicBezTo>
                      <a:pt x="233" y="437"/>
                      <a:pt x="233" y="437"/>
                      <a:pt x="233" y="437"/>
                    </a:cubicBezTo>
                    <a:cubicBezTo>
                      <a:pt x="329" y="437"/>
                      <a:pt x="329" y="437"/>
                      <a:pt x="329" y="437"/>
                    </a:cubicBezTo>
                    <a:cubicBezTo>
                      <a:pt x="757" y="707"/>
                      <a:pt x="757" y="707"/>
                      <a:pt x="757" y="707"/>
                    </a:cubicBezTo>
                    <a:lnTo>
                      <a:pt x="757" y="73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42" name="Line 74">
                <a:extLst>
                  <a:ext uri="{FF2B5EF4-FFF2-40B4-BE49-F238E27FC236}">
                    <a16:creationId xmlns:a16="http://schemas.microsoft.com/office/drawing/2014/main" id="{41516F2E-89F9-BF3A-5109-DF64392C0515}"/>
                  </a:ext>
                </a:extLst>
              </p:cNvPr>
              <p:cNvSpPr>
                <a:spLocks noChangeShapeType="1"/>
              </p:cNvSpPr>
              <p:nvPr/>
            </p:nvSpPr>
            <p:spPr bwMode="auto">
              <a:xfrm>
                <a:off x="1216025" y="5187950"/>
                <a:ext cx="0" cy="0"/>
              </a:xfrm>
              <a:prstGeom prst="lin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sp>
            <p:nvSpPr>
              <p:cNvPr id="43" name="Line 75">
                <a:extLst>
                  <a:ext uri="{FF2B5EF4-FFF2-40B4-BE49-F238E27FC236}">
                    <a16:creationId xmlns:a16="http://schemas.microsoft.com/office/drawing/2014/main" id="{D9412309-8ADF-7472-B4F5-7C345466B6D0}"/>
                  </a:ext>
                </a:extLst>
              </p:cNvPr>
              <p:cNvSpPr>
                <a:spLocks noChangeShapeType="1"/>
              </p:cNvSpPr>
              <p:nvPr/>
            </p:nvSpPr>
            <p:spPr bwMode="auto">
              <a:xfrm>
                <a:off x="1216025" y="5187950"/>
                <a:ext cx="0" cy="0"/>
              </a:xfrm>
              <a:prstGeom prst="lin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noProof="0"/>
              </a:p>
            </p:txBody>
          </p:sp>
        </p:grpSp>
      </p:grpSp>
      <p:sp>
        <p:nvSpPr>
          <p:cNvPr id="3" name="Subtitle 2"/>
          <p:cNvSpPr>
            <a:spLocks noGrp="1"/>
          </p:cNvSpPr>
          <p:nvPr>
            <p:ph type="subTitle" idx="1"/>
          </p:nvPr>
        </p:nvSpPr>
        <p:spPr>
          <a:xfrm>
            <a:off x="1097606" y="7937920"/>
            <a:ext cx="28062394" cy="1296978"/>
          </a:xfrm>
        </p:spPr>
        <p:txBody>
          <a:bodyPr lIns="540000" tIns="180000" rIns="540000" bIns="0"/>
          <a:lstStyle>
            <a:lvl1pPr marL="0" indent="0" algn="l">
              <a:lnSpc>
                <a:spcPts val="4200"/>
              </a:lnSpc>
              <a:spcBef>
                <a:spcPts val="0"/>
              </a:spcBef>
              <a:buNone/>
              <a:defRPr sz="3000">
                <a:solidFill>
                  <a:schemeClr val="bg1"/>
                </a:solidFill>
              </a:defRPr>
            </a:lvl1pPr>
            <a:lvl2pPr marL="1513743" indent="0" algn="ctr">
              <a:buNone/>
              <a:defRPr sz="6622"/>
            </a:lvl2pPr>
            <a:lvl3pPr marL="3027487" indent="0" algn="ctr">
              <a:buNone/>
              <a:defRPr sz="5960"/>
            </a:lvl3pPr>
            <a:lvl4pPr marL="4541230" indent="0" algn="ctr">
              <a:buNone/>
              <a:defRPr sz="5297"/>
            </a:lvl4pPr>
            <a:lvl5pPr marL="6054974" indent="0" algn="ctr">
              <a:buNone/>
              <a:defRPr sz="5297"/>
            </a:lvl5pPr>
            <a:lvl6pPr marL="7568717" indent="0" algn="ctr">
              <a:buNone/>
              <a:defRPr sz="5297"/>
            </a:lvl6pPr>
            <a:lvl7pPr marL="9082461" indent="0" algn="ctr">
              <a:buNone/>
              <a:defRPr sz="5297"/>
            </a:lvl7pPr>
            <a:lvl8pPr marL="10596204" indent="0" algn="ctr">
              <a:buNone/>
              <a:defRPr sz="5297"/>
            </a:lvl8pPr>
            <a:lvl9pPr marL="12109948" indent="0" algn="ctr">
              <a:buNone/>
              <a:defRPr sz="5297"/>
            </a:lvl9pPr>
          </a:lstStyle>
          <a:p>
            <a:r>
              <a:rPr lang="nl-NL" noProof="0"/>
              <a:t>Klikken om de ondertitelstijl van het model te bewerken</a:t>
            </a:r>
          </a:p>
        </p:txBody>
      </p:sp>
      <p:sp>
        <p:nvSpPr>
          <p:cNvPr id="8" name="Title 7">
            <a:extLst>
              <a:ext uri="{FF2B5EF4-FFF2-40B4-BE49-F238E27FC236}">
                <a16:creationId xmlns:a16="http://schemas.microsoft.com/office/drawing/2014/main" id="{E7E3740C-FA33-4281-F0B0-EA13B4F3C263}"/>
              </a:ext>
            </a:extLst>
          </p:cNvPr>
          <p:cNvSpPr>
            <a:spLocks noGrp="1"/>
          </p:cNvSpPr>
          <p:nvPr>
            <p:ph type="title"/>
          </p:nvPr>
        </p:nvSpPr>
        <p:spPr>
          <a:xfrm>
            <a:off x="1097606" y="5040000"/>
            <a:ext cx="28062394" cy="2740421"/>
          </a:xfrm>
        </p:spPr>
        <p:txBody>
          <a:bodyPr/>
          <a:lstStyle>
            <a:lvl1pPr>
              <a:defRPr>
                <a:solidFill>
                  <a:schemeClr val="bg1"/>
                </a:solidFill>
              </a:defRPr>
            </a:lvl1pPr>
          </a:lstStyle>
          <a:p>
            <a:r>
              <a:rPr lang="nl-NL" noProof="0"/>
              <a:t>Klik om stijl te bewerken</a:t>
            </a:r>
          </a:p>
        </p:txBody>
      </p:sp>
    </p:spTree>
    <p:extLst>
      <p:ext uri="{BB962C8B-B14F-4D97-AF65-F5344CB8AC3E}">
        <p14:creationId xmlns:p14="http://schemas.microsoft.com/office/powerpoint/2010/main" val="2042068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roen met partners">
    <p:spTree>
      <p:nvGrpSpPr>
        <p:cNvPr id="1" name=""/>
        <p:cNvGrpSpPr/>
        <p:nvPr/>
      </p:nvGrpSpPr>
      <p:grpSpPr>
        <a:xfrm>
          <a:off x="0" y="0"/>
          <a:ext cx="0" cy="0"/>
          <a:chOff x="0" y="0"/>
          <a:chExt cx="0" cy="0"/>
        </a:xfrm>
      </p:grpSpPr>
      <p:sp>
        <p:nvSpPr>
          <p:cNvPr id="113" name="Rectangle: Rounded Corners 112">
            <a:extLst>
              <a:ext uri="{FF2B5EF4-FFF2-40B4-BE49-F238E27FC236}">
                <a16:creationId xmlns:a16="http://schemas.microsoft.com/office/drawing/2014/main" id="{477B5D21-0C40-591F-1D99-6C7E0BE19F2D}"/>
              </a:ext>
            </a:extLst>
          </p:cNvPr>
          <p:cNvSpPr/>
          <p:nvPr userDrawn="1"/>
        </p:nvSpPr>
        <p:spPr>
          <a:xfrm>
            <a:off x="1058863" y="1112158"/>
            <a:ext cx="28154312" cy="6479999"/>
          </a:xfrm>
          <a:prstGeom prst="roundRect">
            <a:avLst>
              <a:gd name="adj" fmla="val 8081"/>
            </a:avLst>
          </a:prstGeom>
          <a:solidFill>
            <a:schemeClr val="accent2"/>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nl-NL" sz="1800" b="0" i="0" u="none" strike="noStrike" kern="0" cap="none" spc="0" normalizeH="0" baseline="0" noProof="0">
                <a:ln>
                  <a:noFill/>
                </a:ln>
                <a:solidFill>
                  <a:srgbClr val="FFFFFF"/>
                </a:solidFill>
                <a:effectLst/>
                <a:uLnTx/>
                <a:uFillTx/>
                <a:latin typeface="Verdana"/>
                <a:ea typeface="+mn-ea"/>
                <a:cs typeface="+mn-cs"/>
              </a:rPr>
              <a:t> </a:t>
            </a:r>
          </a:p>
        </p:txBody>
      </p:sp>
      <p:sp>
        <p:nvSpPr>
          <p:cNvPr id="2" name="Title 1">
            <a:extLst>
              <a:ext uri="{FF2B5EF4-FFF2-40B4-BE49-F238E27FC236}">
                <a16:creationId xmlns:a16="http://schemas.microsoft.com/office/drawing/2014/main" id="{96BE4D2E-A978-7BD4-716C-F6BAFDC55A92}"/>
              </a:ext>
            </a:extLst>
          </p:cNvPr>
          <p:cNvSpPr>
            <a:spLocks noGrp="1"/>
          </p:cNvSpPr>
          <p:nvPr>
            <p:ph type="title"/>
          </p:nvPr>
        </p:nvSpPr>
        <p:spPr>
          <a:xfrm>
            <a:off x="1097604" y="1799999"/>
            <a:ext cx="28062395" cy="3299557"/>
          </a:xfrm>
        </p:spPr>
        <p:txBody>
          <a:bodyPr/>
          <a:lstStyle>
            <a:lvl1pPr>
              <a:defRPr>
                <a:solidFill>
                  <a:schemeClr val="accent1"/>
                </a:solidFill>
              </a:defRPr>
            </a:lvl1pPr>
          </a:lstStyle>
          <a:p>
            <a:r>
              <a:rPr lang="nl-NL" noProof="0"/>
              <a:t>Klik om stijl te bewerken</a:t>
            </a:r>
          </a:p>
        </p:txBody>
      </p:sp>
      <p:sp>
        <p:nvSpPr>
          <p:cNvPr id="4" name="Subtitle 2">
            <a:extLst>
              <a:ext uri="{FF2B5EF4-FFF2-40B4-BE49-F238E27FC236}">
                <a16:creationId xmlns:a16="http://schemas.microsoft.com/office/drawing/2014/main" id="{17105A87-5D2B-D5CE-D186-909AA9F486AF}"/>
              </a:ext>
            </a:extLst>
          </p:cNvPr>
          <p:cNvSpPr>
            <a:spLocks noGrp="1"/>
          </p:cNvSpPr>
          <p:nvPr>
            <p:ph type="subTitle" idx="1"/>
          </p:nvPr>
        </p:nvSpPr>
        <p:spPr>
          <a:xfrm>
            <a:off x="1097604" y="5251957"/>
            <a:ext cx="28062396" cy="1296978"/>
          </a:xfrm>
        </p:spPr>
        <p:txBody>
          <a:bodyPr lIns="540000" tIns="180000" rIns="540000" bIns="0"/>
          <a:lstStyle>
            <a:lvl1pPr marL="0" indent="0" algn="l">
              <a:lnSpc>
                <a:spcPts val="4200"/>
              </a:lnSpc>
              <a:spcBef>
                <a:spcPts val="0"/>
              </a:spcBef>
              <a:buNone/>
              <a:defRPr sz="3000">
                <a:solidFill>
                  <a:schemeClr val="accent1"/>
                </a:solidFill>
              </a:defRPr>
            </a:lvl1pPr>
            <a:lvl2pPr marL="1513743" indent="0" algn="ctr">
              <a:buNone/>
              <a:defRPr sz="6622"/>
            </a:lvl2pPr>
            <a:lvl3pPr marL="3027487" indent="0" algn="ctr">
              <a:buNone/>
              <a:defRPr sz="5960"/>
            </a:lvl3pPr>
            <a:lvl4pPr marL="4541230" indent="0" algn="ctr">
              <a:buNone/>
              <a:defRPr sz="5297"/>
            </a:lvl4pPr>
            <a:lvl5pPr marL="6054974" indent="0" algn="ctr">
              <a:buNone/>
              <a:defRPr sz="5297"/>
            </a:lvl5pPr>
            <a:lvl6pPr marL="7568717" indent="0" algn="ctr">
              <a:buNone/>
              <a:defRPr sz="5297"/>
            </a:lvl6pPr>
            <a:lvl7pPr marL="9082461" indent="0" algn="ctr">
              <a:buNone/>
              <a:defRPr sz="5297"/>
            </a:lvl7pPr>
            <a:lvl8pPr marL="10596204" indent="0" algn="ctr">
              <a:buNone/>
              <a:defRPr sz="5297"/>
            </a:lvl8pPr>
            <a:lvl9pPr marL="12109948" indent="0" algn="ctr">
              <a:buNone/>
              <a:defRPr sz="5297"/>
            </a:lvl9pPr>
          </a:lstStyle>
          <a:p>
            <a:r>
              <a:rPr lang="nl-NL" noProof="0"/>
              <a:t>Klikken om de ondertitelstijl van het model te bewerken</a:t>
            </a:r>
          </a:p>
        </p:txBody>
      </p:sp>
      <p:cxnSp>
        <p:nvCxnSpPr>
          <p:cNvPr id="114" name="Rechte verbindingslijn 4">
            <a:extLst>
              <a:ext uri="{FF2B5EF4-FFF2-40B4-BE49-F238E27FC236}">
                <a16:creationId xmlns:a16="http://schemas.microsoft.com/office/drawing/2014/main" id="{E46DF60A-8542-F767-D107-D12DCA51702B}"/>
              </a:ext>
            </a:extLst>
          </p:cNvPr>
          <p:cNvCxnSpPr>
            <a:cxnSpLocks/>
          </p:cNvCxnSpPr>
          <p:nvPr userDrawn="1"/>
        </p:nvCxnSpPr>
        <p:spPr>
          <a:xfrm>
            <a:off x="1069200" y="9792000"/>
            <a:ext cx="28155600" cy="0"/>
          </a:xfrm>
          <a:prstGeom prst="line">
            <a:avLst/>
          </a:prstGeom>
          <a:noFill/>
          <a:ln w="50800" cap="flat" cmpd="sng" algn="ctr">
            <a:solidFill>
              <a:schemeClr val="accent2"/>
            </a:solidFill>
            <a:prstDash val="solid"/>
          </a:ln>
          <a:effectLst/>
        </p:spPr>
      </p:cxnSp>
      <p:grpSp>
        <p:nvGrpSpPr>
          <p:cNvPr id="115" name="Groep 5">
            <a:extLst>
              <a:ext uri="{FF2B5EF4-FFF2-40B4-BE49-F238E27FC236}">
                <a16:creationId xmlns:a16="http://schemas.microsoft.com/office/drawing/2014/main" id="{7E8C218C-FC69-6A74-D18F-9C6C9605DDF4}"/>
              </a:ext>
            </a:extLst>
          </p:cNvPr>
          <p:cNvGrpSpPr/>
          <p:nvPr userDrawn="1"/>
        </p:nvGrpSpPr>
        <p:grpSpPr>
          <a:xfrm>
            <a:off x="1072391" y="8437398"/>
            <a:ext cx="5610404" cy="1080000"/>
            <a:chOff x="1072391" y="8437398"/>
            <a:chExt cx="5610404" cy="1080000"/>
          </a:xfrm>
        </p:grpSpPr>
        <p:sp>
          <p:nvSpPr>
            <p:cNvPr id="116" name="Freeform 6">
              <a:extLst>
                <a:ext uri="{FF2B5EF4-FFF2-40B4-BE49-F238E27FC236}">
                  <a16:creationId xmlns:a16="http://schemas.microsoft.com/office/drawing/2014/main" id="{65D93D71-0C79-A532-1A3F-91805B782859}"/>
                </a:ext>
              </a:extLst>
            </p:cNvPr>
            <p:cNvSpPr>
              <a:spLocks/>
            </p:cNvSpPr>
            <p:nvPr/>
          </p:nvSpPr>
          <p:spPr bwMode="auto">
            <a:xfrm>
              <a:off x="2768527" y="8540255"/>
              <a:ext cx="419535" cy="273823"/>
            </a:xfrm>
            <a:custGeom>
              <a:avLst/>
              <a:gdLst>
                <a:gd name="T0" fmla="*/ 2310 w 2310"/>
                <a:gd name="T1" fmla="*/ 0 h 1505"/>
                <a:gd name="T2" fmla="*/ 1762 w 2310"/>
                <a:gd name="T3" fmla="*/ 1505 h 1505"/>
                <a:gd name="T4" fmla="*/ 1545 w 2310"/>
                <a:gd name="T5" fmla="*/ 1505 h 1505"/>
                <a:gd name="T6" fmla="*/ 1154 w 2310"/>
                <a:gd name="T7" fmla="*/ 437 h 1505"/>
                <a:gd name="T8" fmla="*/ 763 w 2310"/>
                <a:gd name="T9" fmla="*/ 1505 h 1505"/>
                <a:gd name="T10" fmla="*/ 548 w 2310"/>
                <a:gd name="T11" fmla="*/ 1505 h 1505"/>
                <a:gd name="T12" fmla="*/ 0 w 2310"/>
                <a:gd name="T13" fmla="*/ 0 h 1505"/>
                <a:gd name="T14" fmla="*/ 293 w 2310"/>
                <a:gd name="T15" fmla="*/ 0 h 1505"/>
                <a:gd name="T16" fmla="*/ 656 w 2310"/>
                <a:gd name="T17" fmla="*/ 993 h 1505"/>
                <a:gd name="T18" fmla="*/ 1020 w 2310"/>
                <a:gd name="T19" fmla="*/ 0 h 1505"/>
                <a:gd name="T20" fmla="*/ 1290 w 2310"/>
                <a:gd name="T21" fmla="*/ 0 h 1505"/>
                <a:gd name="T22" fmla="*/ 1653 w 2310"/>
                <a:gd name="T23" fmla="*/ 993 h 1505"/>
                <a:gd name="T24" fmla="*/ 2017 w 2310"/>
                <a:gd name="T25" fmla="*/ 0 h 1505"/>
                <a:gd name="T26" fmla="*/ 2310 w 2310"/>
                <a:gd name="T27" fmla="*/ 0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310" h="1505">
                  <a:moveTo>
                    <a:pt x="2310" y="0"/>
                  </a:moveTo>
                  <a:cubicBezTo>
                    <a:pt x="1762" y="1505"/>
                    <a:pt x="1762" y="1505"/>
                    <a:pt x="1762" y="1505"/>
                  </a:cubicBezTo>
                  <a:cubicBezTo>
                    <a:pt x="1545" y="1505"/>
                    <a:pt x="1545" y="1505"/>
                    <a:pt x="1545" y="1505"/>
                  </a:cubicBezTo>
                  <a:cubicBezTo>
                    <a:pt x="1154" y="437"/>
                    <a:pt x="1154" y="437"/>
                    <a:pt x="1154" y="437"/>
                  </a:cubicBezTo>
                  <a:cubicBezTo>
                    <a:pt x="1026" y="788"/>
                    <a:pt x="888" y="1156"/>
                    <a:pt x="763" y="1505"/>
                  </a:cubicBezTo>
                  <a:cubicBezTo>
                    <a:pt x="548" y="1505"/>
                    <a:pt x="548" y="1505"/>
                    <a:pt x="548" y="1505"/>
                  </a:cubicBezTo>
                  <a:cubicBezTo>
                    <a:pt x="0" y="0"/>
                    <a:pt x="0" y="0"/>
                    <a:pt x="0" y="0"/>
                  </a:cubicBezTo>
                  <a:cubicBezTo>
                    <a:pt x="293" y="0"/>
                    <a:pt x="293" y="0"/>
                    <a:pt x="293" y="0"/>
                  </a:cubicBezTo>
                  <a:cubicBezTo>
                    <a:pt x="656" y="993"/>
                    <a:pt x="656" y="993"/>
                    <a:pt x="656" y="993"/>
                  </a:cubicBezTo>
                  <a:cubicBezTo>
                    <a:pt x="1020" y="0"/>
                    <a:pt x="1020" y="0"/>
                    <a:pt x="1020" y="0"/>
                  </a:cubicBezTo>
                  <a:cubicBezTo>
                    <a:pt x="1290" y="0"/>
                    <a:pt x="1290" y="0"/>
                    <a:pt x="1290" y="0"/>
                  </a:cubicBezTo>
                  <a:cubicBezTo>
                    <a:pt x="1653" y="993"/>
                    <a:pt x="1653" y="993"/>
                    <a:pt x="1653" y="993"/>
                  </a:cubicBezTo>
                  <a:cubicBezTo>
                    <a:pt x="2017" y="0"/>
                    <a:pt x="2017" y="0"/>
                    <a:pt x="2017" y="0"/>
                  </a:cubicBezTo>
                  <a:lnTo>
                    <a:pt x="2310" y="0"/>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17" name="Freeform 7">
              <a:extLst>
                <a:ext uri="{FF2B5EF4-FFF2-40B4-BE49-F238E27FC236}">
                  <a16:creationId xmlns:a16="http://schemas.microsoft.com/office/drawing/2014/main" id="{293C0F7C-B4DE-1C52-B623-1EC15F5E808A}"/>
                </a:ext>
              </a:extLst>
            </p:cNvPr>
            <p:cNvSpPr>
              <a:spLocks/>
            </p:cNvSpPr>
            <p:nvPr/>
          </p:nvSpPr>
          <p:spPr bwMode="auto">
            <a:xfrm>
              <a:off x="3704517" y="8540255"/>
              <a:ext cx="272767" cy="273823"/>
            </a:xfrm>
            <a:custGeom>
              <a:avLst/>
              <a:gdLst>
                <a:gd name="T0" fmla="*/ 1504 w 1504"/>
                <a:gd name="T1" fmla="*/ 408 h 1505"/>
                <a:gd name="T2" fmla="*/ 1226 w 1504"/>
                <a:gd name="T3" fmla="*/ 408 h 1505"/>
                <a:gd name="T4" fmla="*/ 1226 w 1504"/>
                <a:gd name="T5" fmla="*/ 291 h 1505"/>
                <a:gd name="T6" fmla="*/ 1212 w 1504"/>
                <a:gd name="T7" fmla="*/ 276 h 1505"/>
                <a:gd name="T8" fmla="*/ 290 w 1504"/>
                <a:gd name="T9" fmla="*/ 276 h 1505"/>
                <a:gd name="T10" fmla="*/ 275 w 1504"/>
                <a:gd name="T11" fmla="*/ 291 h 1505"/>
                <a:gd name="T12" fmla="*/ 275 w 1504"/>
                <a:gd name="T13" fmla="*/ 1215 h 1505"/>
                <a:gd name="T14" fmla="*/ 290 w 1504"/>
                <a:gd name="T15" fmla="*/ 1229 h 1505"/>
                <a:gd name="T16" fmla="*/ 1212 w 1504"/>
                <a:gd name="T17" fmla="*/ 1229 h 1505"/>
                <a:gd name="T18" fmla="*/ 1226 w 1504"/>
                <a:gd name="T19" fmla="*/ 1215 h 1505"/>
                <a:gd name="T20" fmla="*/ 1226 w 1504"/>
                <a:gd name="T21" fmla="*/ 931 h 1505"/>
                <a:gd name="T22" fmla="*/ 886 w 1504"/>
                <a:gd name="T23" fmla="*/ 931 h 1505"/>
                <a:gd name="T24" fmla="*/ 886 w 1504"/>
                <a:gd name="T25" fmla="*/ 655 h 1505"/>
                <a:gd name="T26" fmla="*/ 1504 w 1504"/>
                <a:gd name="T27" fmla="*/ 655 h 1505"/>
                <a:gd name="T28" fmla="*/ 1504 w 1504"/>
                <a:gd name="T29" fmla="*/ 1215 h 1505"/>
                <a:gd name="T30" fmla="*/ 1212 w 1504"/>
                <a:gd name="T31" fmla="*/ 1505 h 1505"/>
                <a:gd name="T32" fmla="*/ 290 w 1504"/>
                <a:gd name="T33" fmla="*/ 1505 h 1505"/>
                <a:gd name="T34" fmla="*/ 0 w 1504"/>
                <a:gd name="T35" fmla="*/ 1215 h 1505"/>
                <a:gd name="T36" fmla="*/ 0 w 1504"/>
                <a:gd name="T37" fmla="*/ 291 h 1505"/>
                <a:gd name="T38" fmla="*/ 290 w 1504"/>
                <a:gd name="T39" fmla="*/ 0 h 1505"/>
                <a:gd name="T40" fmla="*/ 1212 w 1504"/>
                <a:gd name="T41" fmla="*/ 0 h 1505"/>
                <a:gd name="T42" fmla="*/ 1504 w 1504"/>
                <a:gd name="T43" fmla="*/ 291 h 1505"/>
                <a:gd name="T44" fmla="*/ 1504 w 1504"/>
                <a:gd name="T45" fmla="*/ 408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04" h="1505">
                  <a:moveTo>
                    <a:pt x="1504" y="408"/>
                  </a:moveTo>
                  <a:cubicBezTo>
                    <a:pt x="1226" y="408"/>
                    <a:pt x="1226" y="408"/>
                    <a:pt x="1226" y="408"/>
                  </a:cubicBezTo>
                  <a:cubicBezTo>
                    <a:pt x="1226" y="291"/>
                    <a:pt x="1226" y="291"/>
                    <a:pt x="1226" y="291"/>
                  </a:cubicBezTo>
                  <a:cubicBezTo>
                    <a:pt x="1226" y="282"/>
                    <a:pt x="1220" y="276"/>
                    <a:pt x="1212" y="276"/>
                  </a:cubicBezTo>
                  <a:cubicBezTo>
                    <a:pt x="290" y="276"/>
                    <a:pt x="290" y="276"/>
                    <a:pt x="290" y="276"/>
                  </a:cubicBezTo>
                  <a:cubicBezTo>
                    <a:pt x="282" y="276"/>
                    <a:pt x="275" y="282"/>
                    <a:pt x="275" y="291"/>
                  </a:cubicBezTo>
                  <a:cubicBezTo>
                    <a:pt x="275" y="1215"/>
                    <a:pt x="275" y="1215"/>
                    <a:pt x="275" y="1215"/>
                  </a:cubicBezTo>
                  <a:cubicBezTo>
                    <a:pt x="275" y="1223"/>
                    <a:pt x="282" y="1229"/>
                    <a:pt x="290" y="1229"/>
                  </a:cubicBezTo>
                  <a:cubicBezTo>
                    <a:pt x="1212" y="1229"/>
                    <a:pt x="1212" y="1229"/>
                    <a:pt x="1212" y="1229"/>
                  </a:cubicBezTo>
                  <a:cubicBezTo>
                    <a:pt x="1220" y="1229"/>
                    <a:pt x="1226" y="1223"/>
                    <a:pt x="1226" y="1215"/>
                  </a:cubicBezTo>
                  <a:cubicBezTo>
                    <a:pt x="1226" y="931"/>
                    <a:pt x="1226" y="931"/>
                    <a:pt x="1226" y="931"/>
                  </a:cubicBezTo>
                  <a:cubicBezTo>
                    <a:pt x="886" y="931"/>
                    <a:pt x="886" y="931"/>
                    <a:pt x="886" y="931"/>
                  </a:cubicBezTo>
                  <a:cubicBezTo>
                    <a:pt x="886" y="655"/>
                    <a:pt x="886" y="655"/>
                    <a:pt x="886" y="655"/>
                  </a:cubicBezTo>
                  <a:cubicBezTo>
                    <a:pt x="1504" y="655"/>
                    <a:pt x="1504" y="655"/>
                    <a:pt x="1504" y="655"/>
                  </a:cubicBezTo>
                  <a:cubicBezTo>
                    <a:pt x="1504" y="1215"/>
                    <a:pt x="1504" y="1215"/>
                    <a:pt x="1504" y="1215"/>
                  </a:cubicBezTo>
                  <a:cubicBezTo>
                    <a:pt x="1504" y="1376"/>
                    <a:pt x="1373" y="1505"/>
                    <a:pt x="1212" y="1505"/>
                  </a:cubicBezTo>
                  <a:cubicBezTo>
                    <a:pt x="290" y="1505"/>
                    <a:pt x="290" y="1505"/>
                    <a:pt x="290" y="1505"/>
                  </a:cubicBezTo>
                  <a:cubicBezTo>
                    <a:pt x="129" y="1505"/>
                    <a:pt x="0" y="1376"/>
                    <a:pt x="0" y="1215"/>
                  </a:cubicBezTo>
                  <a:cubicBezTo>
                    <a:pt x="0" y="291"/>
                    <a:pt x="0" y="291"/>
                    <a:pt x="0" y="291"/>
                  </a:cubicBezTo>
                  <a:cubicBezTo>
                    <a:pt x="0" y="130"/>
                    <a:pt x="129" y="0"/>
                    <a:pt x="290" y="0"/>
                  </a:cubicBezTo>
                  <a:cubicBezTo>
                    <a:pt x="1212" y="0"/>
                    <a:pt x="1212" y="0"/>
                    <a:pt x="1212" y="0"/>
                  </a:cubicBezTo>
                  <a:cubicBezTo>
                    <a:pt x="1373" y="0"/>
                    <a:pt x="1504" y="130"/>
                    <a:pt x="1504" y="291"/>
                  </a:cubicBezTo>
                  <a:lnTo>
                    <a:pt x="1504" y="408"/>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18" name="Freeform 8">
              <a:extLst>
                <a:ext uri="{FF2B5EF4-FFF2-40B4-BE49-F238E27FC236}">
                  <a16:creationId xmlns:a16="http://schemas.microsoft.com/office/drawing/2014/main" id="{AAB73E6D-DD40-4753-4001-8091341B407F}"/>
                </a:ext>
              </a:extLst>
            </p:cNvPr>
            <p:cNvSpPr>
              <a:spLocks/>
            </p:cNvSpPr>
            <p:nvPr/>
          </p:nvSpPr>
          <p:spPr bwMode="auto">
            <a:xfrm>
              <a:off x="4137898" y="8540255"/>
              <a:ext cx="250613" cy="273823"/>
            </a:xfrm>
            <a:custGeom>
              <a:avLst/>
              <a:gdLst>
                <a:gd name="T0" fmla="*/ 181 w 181"/>
                <a:gd name="T1" fmla="*/ 36 h 197"/>
                <a:gd name="T2" fmla="*/ 36 w 181"/>
                <a:gd name="T3" fmla="*/ 36 h 197"/>
                <a:gd name="T4" fmla="*/ 36 w 181"/>
                <a:gd name="T5" fmla="*/ 80 h 197"/>
                <a:gd name="T6" fmla="*/ 153 w 181"/>
                <a:gd name="T7" fmla="*/ 80 h 197"/>
                <a:gd name="T8" fmla="*/ 153 w 181"/>
                <a:gd name="T9" fmla="*/ 116 h 197"/>
                <a:gd name="T10" fmla="*/ 36 w 181"/>
                <a:gd name="T11" fmla="*/ 116 h 197"/>
                <a:gd name="T12" fmla="*/ 36 w 181"/>
                <a:gd name="T13" fmla="*/ 161 h 197"/>
                <a:gd name="T14" fmla="*/ 181 w 181"/>
                <a:gd name="T15" fmla="*/ 161 h 197"/>
                <a:gd name="T16" fmla="*/ 181 w 181"/>
                <a:gd name="T17" fmla="*/ 197 h 197"/>
                <a:gd name="T18" fmla="*/ 0 w 181"/>
                <a:gd name="T19" fmla="*/ 197 h 197"/>
                <a:gd name="T20" fmla="*/ 0 w 181"/>
                <a:gd name="T21" fmla="*/ 0 h 197"/>
                <a:gd name="T22" fmla="*/ 181 w 181"/>
                <a:gd name="T23" fmla="*/ 0 h 197"/>
                <a:gd name="T24" fmla="*/ 181 w 181"/>
                <a:gd name="T25" fmla="*/ 36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1" h="197">
                  <a:moveTo>
                    <a:pt x="181" y="36"/>
                  </a:moveTo>
                  <a:lnTo>
                    <a:pt x="36" y="36"/>
                  </a:lnTo>
                  <a:lnTo>
                    <a:pt x="36" y="80"/>
                  </a:lnTo>
                  <a:lnTo>
                    <a:pt x="153" y="80"/>
                  </a:lnTo>
                  <a:lnTo>
                    <a:pt x="153" y="116"/>
                  </a:lnTo>
                  <a:lnTo>
                    <a:pt x="36" y="116"/>
                  </a:lnTo>
                  <a:lnTo>
                    <a:pt x="36" y="161"/>
                  </a:lnTo>
                  <a:lnTo>
                    <a:pt x="181" y="161"/>
                  </a:lnTo>
                  <a:lnTo>
                    <a:pt x="181" y="197"/>
                  </a:lnTo>
                  <a:lnTo>
                    <a:pt x="0" y="197"/>
                  </a:lnTo>
                  <a:lnTo>
                    <a:pt x="0" y="0"/>
                  </a:lnTo>
                  <a:lnTo>
                    <a:pt x="181" y="0"/>
                  </a:lnTo>
                  <a:lnTo>
                    <a:pt x="181" y="36"/>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19" name="Freeform 9">
              <a:extLst>
                <a:ext uri="{FF2B5EF4-FFF2-40B4-BE49-F238E27FC236}">
                  <a16:creationId xmlns:a16="http://schemas.microsoft.com/office/drawing/2014/main" id="{6348AC2A-E015-EF32-20C8-A372CA83BFE2}"/>
                </a:ext>
              </a:extLst>
            </p:cNvPr>
            <p:cNvSpPr>
              <a:spLocks/>
            </p:cNvSpPr>
            <p:nvPr/>
          </p:nvSpPr>
          <p:spPr bwMode="auto">
            <a:xfrm>
              <a:off x="4539432" y="8540255"/>
              <a:ext cx="272767" cy="273823"/>
            </a:xfrm>
            <a:custGeom>
              <a:avLst/>
              <a:gdLst>
                <a:gd name="T0" fmla="*/ 160 w 197"/>
                <a:gd name="T1" fmla="*/ 0 h 197"/>
                <a:gd name="T2" fmla="*/ 197 w 197"/>
                <a:gd name="T3" fmla="*/ 0 h 197"/>
                <a:gd name="T4" fmla="*/ 197 w 197"/>
                <a:gd name="T5" fmla="*/ 197 h 197"/>
                <a:gd name="T6" fmla="*/ 157 w 197"/>
                <a:gd name="T7" fmla="*/ 197 h 197"/>
                <a:gd name="T8" fmla="*/ 36 w 197"/>
                <a:gd name="T9" fmla="*/ 52 h 197"/>
                <a:gd name="T10" fmla="*/ 36 w 197"/>
                <a:gd name="T11" fmla="*/ 197 h 197"/>
                <a:gd name="T12" fmla="*/ 0 w 197"/>
                <a:gd name="T13" fmla="*/ 197 h 197"/>
                <a:gd name="T14" fmla="*/ 0 w 197"/>
                <a:gd name="T15" fmla="*/ 0 h 197"/>
                <a:gd name="T16" fmla="*/ 39 w 197"/>
                <a:gd name="T17" fmla="*/ 0 h 197"/>
                <a:gd name="T18" fmla="*/ 160 w 197"/>
                <a:gd name="T19" fmla="*/ 144 h 197"/>
                <a:gd name="T20" fmla="*/ 160 w 197"/>
                <a:gd name="T21" fmla="*/ 0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7" h="197">
                  <a:moveTo>
                    <a:pt x="160" y="0"/>
                  </a:moveTo>
                  <a:lnTo>
                    <a:pt x="197" y="0"/>
                  </a:lnTo>
                  <a:lnTo>
                    <a:pt x="197" y="197"/>
                  </a:lnTo>
                  <a:lnTo>
                    <a:pt x="157" y="197"/>
                  </a:lnTo>
                  <a:lnTo>
                    <a:pt x="36" y="52"/>
                  </a:lnTo>
                  <a:lnTo>
                    <a:pt x="36" y="197"/>
                  </a:lnTo>
                  <a:lnTo>
                    <a:pt x="0" y="197"/>
                  </a:lnTo>
                  <a:lnTo>
                    <a:pt x="0" y="0"/>
                  </a:lnTo>
                  <a:lnTo>
                    <a:pt x="39" y="0"/>
                  </a:lnTo>
                  <a:lnTo>
                    <a:pt x="160" y="144"/>
                  </a:lnTo>
                  <a:lnTo>
                    <a:pt x="160" y="0"/>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20" name="Rectangle 10">
              <a:extLst>
                <a:ext uri="{FF2B5EF4-FFF2-40B4-BE49-F238E27FC236}">
                  <a16:creationId xmlns:a16="http://schemas.microsoft.com/office/drawing/2014/main" id="{86774AED-AFB0-313E-866E-EBF8CF258644}"/>
                </a:ext>
              </a:extLst>
            </p:cNvPr>
            <p:cNvSpPr>
              <a:spLocks noChangeArrowheads="1"/>
            </p:cNvSpPr>
            <p:nvPr/>
          </p:nvSpPr>
          <p:spPr bwMode="auto">
            <a:xfrm>
              <a:off x="4958966" y="8540255"/>
              <a:ext cx="49846" cy="273823"/>
            </a:xfrm>
            <a:prstGeom prst="rect">
              <a:avLst/>
            </a:pr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21" name="Freeform 11">
              <a:extLst>
                <a:ext uri="{FF2B5EF4-FFF2-40B4-BE49-F238E27FC236}">
                  <a16:creationId xmlns:a16="http://schemas.microsoft.com/office/drawing/2014/main" id="{19A93EFE-A597-8964-6734-DD921DB43470}"/>
                </a:ext>
              </a:extLst>
            </p:cNvPr>
            <p:cNvSpPr>
              <a:spLocks/>
            </p:cNvSpPr>
            <p:nvPr/>
          </p:nvSpPr>
          <p:spPr bwMode="auto">
            <a:xfrm>
              <a:off x="5163887" y="8540255"/>
              <a:ext cx="272767" cy="273823"/>
            </a:xfrm>
            <a:custGeom>
              <a:avLst/>
              <a:gdLst>
                <a:gd name="T0" fmla="*/ 160 w 197"/>
                <a:gd name="T1" fmla="*/ 0 h 197"/>
                <a:gd name="T2" fmla="*/ 197 w 197"/>
                <a:gd name="T3" fmla="*/ 0 h 197"/>
                <a:gd name="T4" fmla="*/ 197 w 197"/>
                <a:gd name="T5" fmla="*/ 197 h 197"/>
                <a:gd name="T6" fmla="*/ 157 w 197"/>
                <a:gd name="T7" fmla="*/ 197 h 197"/>
                <a:gd name="T8" fmla="*/ 36 w 197"/>
                <a:gd name="T9" fmla="*/ 52 h 197"/>
                <a:gd name="T10" fmla="*/ 36 w 197"/>
                <a:gd name="T11" fmla="*/ 197 h 197"/>
                <a:gd name="T12" fmla="*/ 0 w 197"/>
                <a:gd name="T13" fmla="*/ 197 h 197"/>
                <a:gd name="T14" fmla="*/ 0 w 197"/>
                <a:gd name="T15" fmla="*/ 0 h 197"/>
                <a:gd name="T16" fmla="*/ 39 w 197"/>
                <a:gd name="T17" fmla="*/ 0 h 197"/>
                <a:gd name="T18" fmla="*/ 160 w 197"/>
                <a:gd name="T19" fmla="*/ 144 h 197"/>
                <a:gd name="T20" fmla="*/ 160 w 197"/>
                <a:gd name="T21" fmla="*/ 0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7" h="197">
                  <a:moveTo>
                    <a:pt x="160" y="0"/>
                  </a:moveTo>
                  <a:lnTo>
                    <a:pt x="197" y="0"/>
                  </a:lnTo>
                  <a:lnTo>
                    <a:pt x="197" y="197"/>
                  </a:lnTo>
                  <a:lnTo>
                    <a:pt x="157" y="197"/>
                  </a:lnTo>
                  <a:lnTo>
                    <a:pt x="36" y="52"/>
                  </a:lnTo>
                  <a:lnTo>
                    <a:pt x="36" y="197"/>
                  </a:lnTo>
                  <a:lnTo>
                    <a:pt x="0" y="197"/>
                  </a:lnTo>
                  <a:lnTo>
                    <a:pt x="0" y="0"/>
                  </a:lnTo>
                  <a:lnTo>
                    <a:pt x="39" y="0"/>
                  </a:lnTo>
                  <a:lnTo>
                    <a:pt x="160" y="144"/>
                  </a:lnTo>
                  <a:lnTo>
                    <a:pt x="160" y="0"/>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22" name="Freeform 12">
              <a:extLst>
                <a:ext uri="{FF2B5EF4-FFF2-40B4-BE49-F238E27FC236}">
                  <a16:creationId xmlns:a16="http://schemas.microsoft.com/office/drawing/2014/main" id="{ACB0C055-AB5E-ECAE-C121-A7C18F4AFDD3}"/>
                </a:ext>
              </a:extLst>
            </p:cNvPr>
            <p:cNvSpPr>
              <a:spLocks/>
            </p:cNvSpPr>
            <p:nvPr/>
          </p:nvSpPr>
          <p:spPr bwMode="auto">
            <a:xfrm>
              <a:off x="5584806" y="8540255"/>
              <a:ext cx="272767" cy="273823"/>
            </a:xfrm>
            <a:custGeom>
              <a:avLst/>
              <a:gdLst>
                <a:gd name="T0" fmla="*/ 1505 w 1505"/>
                <a:gd name="T1" fmla="*/ 408 h 1505"/>
                <a:gd name="T2" fmla="*/ 1227 w 1505"/>
                <a:gd name="T3" fmla="*/ 408 h 1505"/>
                <a:gd name="T4" fmla="*/ 1227 w 1505"/>
                <a:gd name="T5" fmla="*/ 291 h 1505"/>
                <a:gd name="T6" fmla="*/ 1212 w 1505"/>
                <a:gd name="T7" fmla="*/ 276 h 1505"/>
                <a:gd name="T8" fmla="*/ 290 w 1505"/>
                <a:gd name="T9" fmla="*/ 276 h 1505"/>
                <a:gd name="T10" fmla="*/ 276 w 1505"/>
                <a:gd name="T11" fmla="*/ 291 h 1505"/>
                <a:gd name="T12" fmla="*/ 276 w 1505"/>
                <a:gd name="T13" fmla="*/ 1215 h 1505"/>
                <a:gd name="T14" fmla="*/ 290 w 1505"/>
                <a:gd name="T15" fmla="*/ 1229 h 1505"/>
                <a:gd name="T16" fmla="*/ 1212 w 1505"/>
                <a:gd name="T17" fmla="*/ 1229 h 1505"/>
                <a:gd name="T18" fmla="*/ 1227 w 1505"/>
                <a:gd name="T19" fmla="*/ 1215 h 1505"/>
                <a:gd name="T20" fmla="*/ 1227 w 1505"/>
                <a:gd name="T21" fmla="*/ 931 h 1505"/>
                <a:gd name="T22" fmla="*/ 886 w 1505"/>
                <a:gd name="T23" fmla="*/ 931 h 1505"/>
                <a:gd name="T24" fmla="*/ 886 w 1505"/>
                <a:gd name="T25" fmla="*/ 655 h 1505"/>
                <a:gd name="T26" fmla="*/ 1505 w 1505"/>
                <a:gd name="T27" fmla="*/ 655 h 1505"/>
                <a:gd name="T28" fmla="*/ 1505 w 1505"/>
                <a:gd name="T29" fmla="*/ 1215 h 1505"/>
                <a:gd name="T30" fmla="*/ 1212 w 1505"/>
                <a:gd name="T31" fmla="*/ 1505 h 1505"/>
                <a:gd name="T32" fmla="*/ 290 w 1505"/>
                <a:gd name="T33" fmla="*/ 1505 h 1505"/>
                <a:gd name="T34" fmla="*/ 0 w 1505"/>
                <a:gd name="T35" fmla="*/ 1215 h 1505"/>
                <a:gd name="T36" fmla="*/ 0 w 1505"/>
                <a:gd name="T37" fmla="*/ 291 h 1505"/>
                <a:gd name="T38" fmla="*/ 290 w 1505"/>
                <a:gd name="T39" fmla="*/ 0 h 1505"/>
                <a:gd name="T40" fmla="*/ 1212 w 1505"/>
                <a:gd name="T41" fmla="*/ 0 h 1505"/>
                <a:gd name="T42" fmla="*/ 1505 w 1505"/>
                <a:gd name="T43" fmla="*/ 291 h 1505"/>
                <a:gd name="T44" fmla="*/ 1505 w 1505"/>
                <a:gd name="T45" fmla="*/ 408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05" h="1505">
                  <a:moveTo>
                    <a:pt x="1505" y="408"/>
                  </a:moveTo>
                  <a:cubicBezTo>
                    <a:pt x="1227" y="408"/>
                    <a:pt x="1227" y="408"/>
                    <a:pt x="1227" y="408"/>
                  </a:cubicBezTo>
                  <a:cubicBezTo>
                    <a:pt x="1227" y="291"/>
                    <a:pt x="1227" y="291"/>
                    <a:pt x="1227" y="291"/>
                  </a:cubicBezTo>
                  <a:cubicBezTo>
                    <a:pt x="1227" y="282"/>
                    <a:pt x="1221" y="276"/>
                    <a:pt x="1212" y="276"/>
                  </a:cubicBezTo>
                  <a:cubicBezTo>
                    <a:pt x="290" y="276"/>
                    <a:pt x="290" y="276"/>
                    <a:pt x="290" y="276"/>
                  </a:cubicBezTo>
                  <a:cubicBezTo>
                    <a:pt x="282" y="276"/>
                    <a:pt x="276" y="282"/>
                    <a:pt x="276" y="291"/>
                  </a:cubicBezTo>
                  <a:cubicBezTo>
                    <a:pt x="276" y="1215"/>
                    <a:pt x="276" y="1215"/>
                    <a:pt x="276" y="1215"/>
                  </a:cubicBezTo>
                  <a:cubicBezTo>
                    <a:pt x="276" y="1223"/>
                    <a:pt x="282" y="1229"/>
                    <a:pt x="290" y="1229"/>
                  </a:cubicBezTo>
                  <a:cubicBezTo>
                    <a:pt x="1212" y="1229"/>
                    <a:pt x="1212" y="1229"/>
                    <a:pt x="1212" y="1229"/>
                  </a:cubicBezTo>
                  <a:cubicBezTo>
                    <a:pt x="1221" y="1229"/>
                    <a:pt x="1227" y="1223"/>
                    <a:pt x="1227" y="1215"/>
                  </a:cubicBezTo>
                  <a:cubicBezTo>
                    <a:pt x="1227" y="931"/>
                    <a:pt x="1227" y="931"/>
                    <a:pt x="1227" y="931"/>
                  </a:cubicBezTo>
                  <a:cubicBezTo>
                    <a:pt x="886" y="931"/>
                    <a:pt x="886" y="931"/>
                    <a:pt x="886" y="931"/>
                  </a:cubicBezTo>
                  <a:cubicBezTo>
                    <a:pt x="886" y="655"/>
                    <a:pt x="886" y="655"/>
                    <a:pt x="886" y="655"/>
                  </a:cubicBezTo>
                  <a:cubicBezTo>
                    <a:pt x="1505" y="655"/>
                    <a:pt x="1505" y="655"/>
                    <a:pt x="1505" y="655"/>
                  </a:cubicBezTo>
                  <a:cubicBezTo>
                    <a:pt x="1505" y="1215"/>
                    <a:pt x="1505" y="1215"/>
                    <a:pt x="1505" y="1215"/>
                  </a:cubicBezTo>
                  <a:cubicBezTo>
                    <a:pt x="1505" y="1376"/>
                    <a:pt x="1373" y="1505"/>
                    <a:pt x="1212" y="1505"/>
                  </a:cubicBezTo>
                  <a:cubicBezTo>
                    <a:pt x="290" y="1505"/>
                    <a:pt x="290" y="1505"/>
                    <a:pt x="290" y="1505"/>
                  </a:cubicBezTo>
                  <a:cubicBezTo>
                    <a:pt x="130" y="1505"/>
                    <a:pt x="0" y="1376"/>
                    <a:pt x="0" y="1215"/>
                  </a:cubicBezTo>
                  <a:cubicBezTo>
                    <a:pt x="0" y="291"/>
                    <a:pt x="0" y="291"/>
                    <a:pt x="0" y="291"/>
                  </a:cubicBezTo>
                  <a:cubicBezTo>
                    <a:pt x="0" y="130"/>
                    <a:pt x="130" y="0"/>
                    <a:pt x="290" y="0"/>
                  </a:cubicBezTo>
                  <a:cubicBezTo>
                    <a:pt x="1212" y="0"/>
                    <a:pt x="1212" y="0"/>
                    <a:pt x="1212" y="0"/>
                  </a:cubicBezTo>
                  <a:cubicBezTo>
                    <a:pt x="1373" y="0"/>
                    <a:pt x="1505" y="130"/>
                    <a:pt x="1505" y="291"/>
                  </a:cubicBezTo>
                  <a:lnTo>
                    <a:pt x="1505" y="408"/>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23" name="Freeform 13">
              <a:extLst>
                <a:ext uri="{FF2B5EF4-FFF2-40B4-BE49-F238E27FC236}">
                  <a16:creationId xmlns:a16="http://schemas.microsoft.com/office/drawing/2014/main" id="{DD61798C-BCA9-9751-C481-9FDFAC93BC1C}"/>
                </a:ext>
              </a:extLst>
            </p:cNvPr>
            <p:cNvSpPr>
              <a:spLocks/>
            </p:cNvSpPr>
            <p:nvPr/>
          </p:nvSpPr>
          <p:spPr bwMode="auto">
            <a:xfrm>
              <a:off x="6012648" y="8540255"/>
              <a:ext cx="250613" cy="273823"/>
            </a:xfrm>
            <a:custGeom>
              <a:avLst/>
              <a:gdLst>
                <a:gd name="T0" fmla="*/ 181 w 181"/>
                <a:gd name="T1" fmla="*/ 36 h 197"/>
                <a:gd name="T2" fmla="*/ 37 w 181"/>
                <a:gd name="T3" fmla="*/ 36 h 197"/>
                <a:gd name="T4" fmla="*/ 37 w 181"/>
                <a:gd name="T5" fmla="*/ 80 h 197"/>
                <a:gd name="T6" fmla="*/ 153 w 181"/>
                <a:gd name="T7" fmla="*/ 80 h 197"/>
                <a:gd name="T8" fmla="*/ 153 w 181"/>
                <a:gd name="T9" fmla="*/ 116 h 197"/>
                <a:gd name="T10" fmla="*/ 37 w 181"/>
                <a:gd name="T11" fmla="*/ 116 h 197"/>
                <a:gd name="T12" fmla="*/ 37 w 181"/>
                <a:gd name="T13" fmla="*/ 161 h 197"/>
                <a:gd name="T14" fmla="*/ 181 w 181"/>
                <a:gd name="T15" fmla="*/ 161 h 197"/>
                <a:gd name="T16" fmla="*/ 181 w 181"/>
                <a:gd name="T17" fmla="*/ 197 h 197"/>
                <a:gd name="T18" fmla="*/ 0 w 181"/>
                <a:gd name="T19" fmla="*/ 197 h 197"/>
                <a:gd name="T20" fmla="*/ 0 w 181"/>
                <a:gd name="T21" fmla="*/ 0 h 197"/>
                <a:gd name="T22" fmla="*/ 181 w 181"/>
                <a:gd name="T23" fmla="*/ 0 h 197"/>
                <a:gd name="T24" fmla="*/ 181 w 181"/>
                <a:gd name="T25" fmla="*/ 36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1" h="197">
                  <a:moveTo>
                    <a:pt x="181" y="36"/>
                  </a:moveTo>
                  <a:lnTo>
                    <a:pt x="37" y="36"/>
                  </a:lnTo>
                  <a:lnTo>
                    <a:pt x="37" y="80"/>
                  </a:lnTo>
                  <a:lnTo>
                    <a:pt x="153" y="80"/>
                  </a:lnTo>
                  <a:lnTo>
                    <a:pt x="153" y="116"/>
                  </a:lnTo>
                  <a:lnTo>
                    <a:pt x="37" y="116"/>
                  </a:lnTo>
                  <a:lnTo>
                    <a:pt x="37" y="161"/>
                  </a:lnTo>
                  <a:lnTo>
                    <a:pt x="181" y="161"/>
                  </a:lnTo>
                  <a:lnTo>
                    <a:pt x="181" y="197"/>
                  </a:lnTo>
                  <a:lnTo>
                    <a:pt x="0" y="197"/>
                  </a:lnTo>
                  <a:lnTo>
                    <a:pt x="0" y="0"/>
                  </a:lnTo>
                  <a:lnTo>
                    <a:pt x="181" y="0"/>
                  </a:lnTo>
                  <a:lnTo>
                    <a:pt x="181" y="36"/>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24" name="Freeform 14">
              <a:extLst>
                <a:ext uri="{FF2B5EF4-FFF2-40B4-BE49-F238E27FC236}">
                  <a16:creationId xmlns:a16="http://schemas.microsoft.com/office/drawing/2014/main" id="{04B165EC-86FD-6DCD-EC93-381066F8934E}"/>
                </a:ext>
              </a:extLst>
            </p:cNvPr>
            <p:cNvSpPr>
              <a:spLocks/>
            </p:cNvSpPr>
            <p:nvPr/>
          </p:nvSpPr>
          <p:spPr bwMode="auto">
            <a:xfrm>
              <a:off x="6410028" y="8540255"/>
              <a:ext cx="272767" cy="273823"/>
            </a:xfrm>
            <a:custGeom>
              <a:avLst/>
              <a:gdLst>
                <a:gd name="T0" fmla="*/ 161 w 197"/>
                <a:gd name="T1" fmla="*/ 0 h 197"/>
                <a:gd name="T2" fmla="*/ 197 w 197"/>
                <a:gd name="T3" fmla="*/ 0 h 197"/>
                <a:gd name="T4" fmla="*/ 197 w 197"/>
                <a:gd name="T5" fmla="*/ 197 h 197"/>
                <a:gd name="T6" fmla="*/ 158 w 197"/>
                <a:gd name="T7" fmla="*/ 197 h 197"/>
                <a:gd name="T8" fmla="*/ 36 w 197"/>
                <a:gd name="T9" fmla="*/ 52 h 197"/>
                <a:gd name="T10" fmla="*/ 36 w 197"/>
                <a:gd name="T11" fmla="*/ 197 h 197"/>
                <a:gd name="T12" fmla="*/ 0 w 197"/>
                <a:gd name="T13" fmla="*/ 197 h 197"/>
                <a:gd name="T14" fmla="*/ 0 w 197"/>
                <a:gd name="T15" fmla="*/ 0 h 197"/>
                <a:gd name="T16" fmla="*/ 39 w 197"/>
                <a:gd name="T17" fmla="*/ 0 h 197"/>
                <a:gd name="T18" fmla="*/ 161 w 197"/>
                <a:gd name="T19" fmla="*/ 144 h 197"/>
                <a:gd name="T20" fmla="*/ 161 w 197"/>
                <a:gd name="T21" fmla="*/ 0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7" h="197">
                  <a:moveTo>
                    <a:pt x="161" y="0"/>
                  </a:moveTo>
                  <a:lnTo>
                    <a:pt x="197" y="0"/>
                  </a:lnTo>
                  <a:lnTo>
                    <a:pt x="197" y="197"/>
                  </a:lnTo>
                  <a:lnTo>
                    <a:pt x="158" y="197"/>
                  </a:lnTo>
                  <a:lnTo>
                    <a:pt x="36" y="52"/>
                  </a:lnTo>
                  <a:lnTo>
                    <a:pt x="36" y="197"/>
                  </a:lnTo>
                  <a:lnTo>
                    <a:pt x="0" y="197"/>
                  </a:lnTo>
                  <a:lnTo>
                    <a:pt x="0" y="0"/>
                  </a:lnTo>
                  <a:lnTo>
                    <a:pt x="39" y="0"/>
                  </a:lnTo>
                  <a:lnTo>
                    <a:pt x="161" y="144"/>
                  </a:lnTo>
                  <a:lnTo>
                    <a:pt x="161" y="0"/>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25" name="Freeform 15">
              <a:extLst>
                <a:ext uri="{FF2B5EF4-FFF2-40B4-BE49-F238E27FC236}">
                  <a16:creationId xmlns:a16="http://schemas.microsoft.com/office/drawing/2014/main" id="{EB7B633B-924C-C59E-8184-1496699153C4}"/>
                </a:ext>
              </a:extLst>
            </p:cNvPr>
            <p:cNvSpPr>
              <a:spLocks noEditPoints="1"/>
            </p:cNvSpPr>
            <p:nvPr/>
          </p:nvSpPr>
          <p:spPr bwMode="auto">
            <a:xfrm>
              <a:off x="3251753" y="8540255"/>
              <a:ext cx="346150" cy="273823"/>
            </a:xfrm>
            <a:custGeom>
              <a:avLst/>
              <a:gdLst>
                <a:gd name="T0" fmla="*/ 1471 w 1908"/>
                <a:gd name="T1" fmla="*/ 291 h 1505"/>
                <a:gd name="T2" fmla="*/ 1181 w 1908"/>
                <a:gd name="T3" fmla="*/ 0 h 1505"/>
                <a:gd name="T4" fmla="*/ 727 w 1908"/>
                <a:gd name="T5" fmla="*/ 0 h 1505"/>
                <a:gd name="T6" fmla="*/ 437 w 1908"/>
                <a:gd name="T7" fmla="*/ 291 h 1505"/>
                <a:gd name="T8" fmla="*/ 0 w 1908"/>
                <a:gd name="T9" fmla="*/ 1505 h 1505"/>
                <a:gd name="T10" fmla="*/ 286 w 1908"/>
                <a:gd name="T11" fmla="*/ 1505 h 1505"/>
                <a:gd name="T12" fmla="*/ 468 w 1908"/>
                <a:gd name="T13" fmla="*/ 999 h 1505"/>
                <a:gd name="T14" fmla="*/ 1443 w 1908"/>
                <a:gd name="T15" fmla="*/ 999 h 1505"/>
                <a:gd name="T16" fmla="*/ 1628 w 1908"/>
                <a:gd name="T17" fmla="*/ 1505 h 1505"/>
                <a:gd name="T18" fmla="*/ 1908 w 1908"/>
                <a:gd name="T19" fmla="*/ 1505 h 1505"/>
                <a:gd name="T20" fmla="*/ 1471 w 1908"/>
                <a:gd name="T21" fmla="*/ 291 h 1505"/>
                <a:gd name="T22" fmla="*/ 562 w 1908"/>
                <a:gd name="T23" fmla="*/ 724 h 1505"/>
                <a:gd name="T24" fmla="*/ 712 w 1908"/>
                <a:gd name="T25" fmla="*/ 291 h 1505"/>
                <a:gd name="T26" fmla="*/ 727 w 1908"/>
                <a:gd name="T27" fmla="*/ 276 h 1505"/>
                <a:gd name="T28" fmla="*/ 1184 w 1908"/>
                <a:gd name="T29" fmla="*/ 276 h 1505"/>
                <a:gd name="T30" fmla="*/ 1199 w 1908"/>
                <a:gd name="T31" fmla="*/ 291 h 1505"/>
                <a:gd name="T32" fmla="*/ 1350 w 1908"/>
                <a:gd name="T33" fmla="*/ 724 h 1505"/>
                <a:gd name="T34" fmla="*/ 562 w 1908"/>
                <a:gd name="T35" fmla="*/ 724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908" h="1505">
                  <a:moveTo>
                    <a:pt x="1471" y="291"/>
                  </a:moveTo>
                  <a:cubicBezTo>
                    <a:pt x="1411" y="113"/>
                    <a:pt x="1342" y="0"/>
                    <a:pt x="1181" y="0"/>
                  </a:cubicBezTo>
                  <a:cubicBezTo>
                    <a:pt x="727" y="0"/>
                    <a:pt x="727" y="0"/>
                    <a:pt x="727" y="0"/>
                  </a:cubicBezTo>
                  <a:cubicBezTo>
                    <a:pt x="566" y="0"/>
                    <a:pt x="497" y="113"/>
                    <a:pt x="437" y="291"/>
                  </a:cubicBezTo>
                  <a:cubicBezTo>
                    <a:pt x="0" y="1505"/>
                    <a:pt x="0" y="1505"/>
                    <a:pt x="0" y="1505"/>
                  </a:cubicBezTo>
                  <a:cubicBezTo>
                    <a:pt x="286" y="1505"/>
                    <a:pt x="286" y="1505"/>
                    <a:pt x="286" y="1505"/>
                  </a:cubicBezTo>
                  <a:cubicBezTo>
                    <a:pt x="468" y="999"/>
                    <a:pt x="468" y="999"/>
                    <a:pt x="468" y="999"/>
                  </a:cubicBezTo>
                  <a:cubicBezTo>
                    <a:pt x="1443" y="999"/>
                    <a:pt x="1443" y="999"/>
                    <a:pt x="1443" y="999"/>
                  </a:cubicBezTo>
                  <a:cubicBezTo>
                    <a:pt x="1628" y="1505"/>
                    <a:pt x="1628" y="1505"/>
                    <a:pt x="1628" y="1505"/>
                  </a:cubicBezTo>
                  <a:cubicBezTo>
                    <a:pt x="1908" y="1505"/>
                    <a:pt x="1908" y="1505"/>
                    <a:pt x="1908" y="1505"/>
                  </a:cubicBezTo>
                  <a:lnTo>
                    <a:pt x="1471" y="291"/>
                  </a:lnTo>
                  <a:close/>
                  <a:moveTo>
                    <a:pt x="562" y="724"/>
                  </a:moveTo>
                  <a:cubicBezTo>
                    <a:pt x="712" y="291"/>
                    <a:pt x="712" y="291"/>
                    <a:pt x="712" y="291"/>
                  </a:cubicBezTo>
                  <a:cubicBezTo>
                    <a:pt x="716" y="281"/>
                    <a:pt x="719" y="276"/>
                    <a:pt x="727" y="276"/>
                  </a:cubicBezTo>
                  <a:cubicBezTo>
                    <a:pt x="1184" y="276"/>
                    <a:pt x="1184" y="276"/>
                    <a:pt x="1184" y="276"/>
                  </a:cubicBezTo>
                  <a:cubicBezTo>
                    <a:pt x="1193" y="276"/>
                    <a:pt x="1194" y="280"/>
                    <a:pt x="1199" y="291"/>
                  </a:cubicBezTo>
                  <a:cubicBezTo>
                    <a:pt x="1350" y="724"/>
                    <a:pt x="1350" y="724"/>
                    <a:pt x="1350" y="724"/>
                  </a:cubicBezTo>
                  <a:lnTo>
                    <a:pt x="562" y="724"/>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26" name="Freeform 16">
              <a:extLst>
                <a:ext uri="{FF2B5EF4-FFF2-40B4-BE49-F238E27FC236}">
                  <a16:creationId xmlns:a16="http://schemas.microsoft.com/office/drawing/2014/main" id="{6B965763-00B5-2920-C541-9218957EC369}"/>
                </a:ext>
              </a:extLst>
            </p:cNvPr>
            <p:cNvSpPr>
              <a:spLocks/>
            </p:cNvSpPr>
            <p:nvPr/>
          </p:nvSpPr>
          <p:spPr bwMode="auto">
            <a:xfrm>
              <a:off x="2787911" y="9029521"/>
              <a:ext cx="161999" cy="162626"/>
            </a:xfrm>
            <a:custGeom>
              <a:avLst/>
              <a:gdLst>
                <a:gd name="T0" fmla="*/ 757 w 890"/>
                <a:gd name="T1" fmla="*/ 0 h 890"/>
                <a:gd name="T2" fmla="*/ 890 w 890"/>
                <a:gd name="T3" fmla="*/ 0 h 890"/>
                <a:gd name="T4" fmla="*/ 890 w 890"/>
                <a:gd name="T5" fmla="*/ 729 h 890"/>
                <a:gd name="T6" fmla="*/ 730 w 890"/>
                <a:gd name="T7" fmla="*/ 890 h 890"/>
                <a:gd name="T8" fmla="*/ 161 w 890"/>
                <a:gd name="T9" fmla="*/ 890 h 890"/>
                <a:gd name="T10" fmla="*/ 0 w 890"/>
                <a:gd name="T11" fmla="*/ 729 h 890"/>
                <a:gd name="T12" fmla="*/ 0 w 890"/>
                <a:gd name="T13" fmla="*/ 0 h 890"/>
                <a:gd name="T14" fmla="*/ 133 w 890"/>
                <a:gd name="T15" fmla="*/ 0 h 890"/>
                <a:gd name="T16" fmla="*/ 133 w 890"/>
                <a:gd name="T17" fmla="*/ 729 h 890"/>
                <a:gd name="T18" fmla="*/ 161 w 890"/>
                <a:gd name="T19" fmla="*/ 756 h 890"/>
                <a:gd name="T20" fmla="*/ 730 w 890"/>
                <a:gd name="T21" fmla="*/ 756 h 890"/>
                <a:gd name="T22" fmla="*/ 757 w 890"/>
                <a:gd name="T23" fmla="*/ 729 h 890"/>
                <a:gd name="T24" fmla="*/ 757 w 890"/>
                <a:gd name="T25" fmla="*/ 0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90" h="890">
                  <a:moveTo>
                    <a:pt x="757" y="0"/>
                  </a:moveTo>
                  <a:cubicBezTo>
                    <a:pt x="890" y="0"/>
                    <a:pt x="890" y="0"/>
                    <a:pt x="890" y="0"/>
                  </a:cubicBezTo>
                  <a:cubicBezTo>
                    <a:pt x="890" y="729"/>
                    <a:pt x="890" y="729"/>
                    <a:pt x="890" y="729"/>
                  </a:cubicBezTo>
                  <a:cubicBezTo>
                    <a:pt x="890" y="818"/>
                    <a:pt x="819" y="890"/>
                    <a:pt x="730" y="890"/>
                  </a:cubicBezTo>
                  <a:cubicBezTo>
                    <a:pt x="161" y="890"/>
                    <a:pt x="161" y="890"/>
                    <a:pt x="161" y="890"/>
                  </a:cubicBezTo>
                  <a:cubicBezTo>
                    <a:pt x="72" y="890"/>
                    <a:pt x="0" y="818"/>
                    <a:pt x="0" y="729"/>
                  </a:cubicBezTo>
                  <a:cubicBezTo>
                    <a:pt x="0" y="0"/>
                    <a:pt x="0" y="0"/>
                    <a:pt x="0" y="0"/>
                  </a:cubicBezTo>
                  <a:cubicBezTo>
                    <a:pt x="133" y="0"/>
                    <a:pt x="133" y="0"/>
                    <a:pt x="133" y="0"/>
                  </a:cubicBezTo>
                  <a:cubicBezTo>
                    <a:pt x="133" y="729"/>
                    <a:pt x="133" y="729"/>
                    <a:pt x="133" y="729"/>
                  </a:cubicBezTo>
                  <a:cubicBezTo>
                    <a:pt x="133" y="744"/>
                    <a:pt x="146" y="756"/>
                    <a:pt x="161" y="756"/>
                  </a:cubicBezTo>
                  <a:cubicBezTo>
                    <a:pt x="730" y="756"/>
                    <a:pt x="730" y="756"/>
                    <a:pt x="730" y="756"/>
                  </a:cubicBezTo>
                  <a:cubicBezTo>
                    <a:pt x="744" y="756"/>
                    <a:pt x="757" y="744"/>
                    <a:pt x="757" y="729"/>
                  </a:cubicBezTo>
                  <a:lnTo>
                    <a:pt x="757" y="0"/>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27" name="Freeform 17">
              <a:extLst>
                <a:ext uri="{FF2B5EF4-FFF2-40B4-BE49-F238E27FC236}">
                  <a16:creationId xmlns:a16="http://schemas.microsoft.com/office/drawing/2014/main" id="{C88311D9-09C7-66C8-CA14-318134947AB3}"/>
                </a:ext>
              </a:extLst>
            </p:cNvPr>
            <p:cNvSpPr>
              <a:spLocks/>
            </p:cNvSpPr>
            <p:nvPr/>
          </p:nvSpPr>
          <p:spPr bwMode="auto">
            <a:xfrm>
              <a:off x="3009448" y="9029521"/>
              <a:ext cx="160614" cy="162626"/>
            </a:xfrm>
            <a:custGeom>
              <a:avLst/>
              <a:gdLst>
                <a:gd name="T0" fmla="*/ 99 w 116"/>
                <a:gd name="T1" fmla="*/ 0 h 117"/>
                <a:gd name="T2" fmla="*/ 116 w 116"/>
                <a:gd name="T3" fmla="*/ 0 h 117"/>
                <a:gd name="T4" fmla="*/ 116 w 116"/>
                <a:gd name="T5" fmla="*/ 117 h 117"/>
                <a:gd name="T6" fmla="*/ 96 w 116"/>
                <a:gd name="T7" fmla="*/ 117 h 117"/>
                <a:gd name="T8" fmla="*/ 17 w 116"/>
                <a:gd name="T9" fmla="*/ 24 h 117"/>
                <a:gd name="T10" fmla="*/ 17 w 116"/>
                <a:gd name="T11" fmla="*/ 117 h 117"/>
                <a:gd name="T12" fmla="*/ 0 w 116"/>
                <a:gd name="T13" fmla="*/ 117 h 117"/>
                <a:gd name="T14" fmla="*/ 0 w 116"/>
                <a:gd name="T15" fmla="*/ 0 h 117"/>
                <a:gd name="T16" fmla="*/ 20 w 116"/>
                <a:gd name="T17" fmla="*/ 0 h 117"/>
                <a:gd name="T18" fmla="*/ 99 w 116"/>
                <a:gd name="T19" fmla="*/ 94 h 117"/>
                <a:gd name="T20" fmla="*/ 99 w 116"/>
                <a:gd name="T21"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17">
                  <a:moveTo>
                    <a:pt x="99" y="0"/>
                  </a:moveTo>
                  <a:lnTo>
                    <a:pt x="116" y="0"/>
                  </a:lnTo>
                  <a:lnTo>
                    <a:pt x="116" y="117"/>
                  </a:lnTo>
                  <a:lnTo>
                    <a:pt x="96" y="117"/>
                  </a:lnTo>
                  <a:lnTo>
                    <a:pt x="17" y="24"/>
                  </a:lnTo>
                  <a:lnTo>
                    <a:pt x="17" y="117"/>
                  </a:lnTo>
                  <a:lnTo>
                    <a:pt x="0" y="117"/>
                  </a:lnTo>
                  <a:lnTo>
                    <a:pt x="0" y="0"/>
                  </a:lnTo>
                  <a:lnTo>
                    <a:pt x="20" y="0"/>
                  </a:lnTo>
                  <a:lnTo>
                    <a:pt x="99" y="94"/>
                  </a:lnTo>
                  <a:lnTo>
                    <a:pt x="99" y="0"/>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28" name="Rectangle 18">
              <a:extLst>
                <a:ext uri="{FF2B5EF4-FFF2-40B4-BE49-F238E27FC236}">
                  <a16:creationId xmlns:a16="http://schemas.microsoft.com/office/drawing/2014/main" id="{D70614E2-6229-577B-2B9E-6FC3093DB5B6}"/>
                </a:ext>
              </a:extLst>
            </p:cNvPr>
            <p:cNvSpPr>
              <a:spLocks noChangeArrowheads="1"/>
            </p:cNvSpPr>
            <p:nvPr/>
          </p:nvSpPr>
          <p:spPr bwMode="auto">
            <a:xfrm>
              <a:off x="3230984" y="9029521"/>
              <a:ext cx="24923" cy="162626"/>
            </a:xfrm>
            <a:prstGeom prst="rect">
              <a:avLst/>
            </a:pr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29" name="Freeform 19">
              <a:extLst>
                <a:ext uri="{FF2B5EF4-FFF2-40B4-BE49-F238E27FC236}">
                  <a16:creationId xmlns:a16="http://schemas.microsoft.com/office/drawing/2014/main" id="{346B5DB0-4BBE-A4AA-A13F-7A83B0A9BC49}"/>
                </a:ext>
              </a:extLst>
            </p:cNvPr>
            <p:cNvSpPr>
              <a:spLocks/>
            </p:cNvSpPr>
            <p:nvPr/>
          </p:nvSpPr>
          <p:spPr bwMode="auto">
            <a:xfrm>
              <a:off x="3282214" y="9029521"/>
              <a:ext cx="210459" cy="162626"/>
            </a:xfrm>
            <a:custGeom>
              <a:avLst/>
              <a:gdLst>
                <a:gd name="T0" fmla="*/ 132 w 152"/>
                <a:gd name="T1" fmla="*/ 0 h 117"/>
                <a:gd name="T2" fmla="*/ 152 w 152"/>
                <a:gd name="T3" fmla="*/ 0 h 117"/>
                <a:gd name="T4" fmla="*/ 85 w 152"/>
                <a:gd name="T5" fmla="*/ 117 h 117"/>
                <a:gd name="T6" fmla="*/ 68 w 152"/>
                <a:gd name="T7" fmla="*/ 117 h 117"/>
                <a:gd name="T8" fmla="*/ 0 w 152"/>
                <a:gd name="T9" fmla="*/ 0 h 117"/>
                <a:gd name="T10" fmla="*/ 20 w 152"/>
                <a:gd name="T11" fmla="*/ 0 h 117"/>
                <a:gd name="T12" fmla="*/ 76 w 152"/>
                <a:gd name="T13" fmla="*/ 97 h 117"/>
                <a:gd name="T14" fmla="*/ 132 w 152"/>
                <a:gd name="T15" fmla="*/ 0 h 1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2" h="117">
                  <a:moveTo>
                    <a:pt x="132" y="0"/>
                  </a:moveTo>
                  <a:lnTo>
                    <a:pt x="152" y="0"/>
                  </a:lnTo>
                  <a:lnTo>
                    <a:pt x="85" y="117"/>
                  </a:lnTo>
                  <a:lnTo>
                    <a:pt x="68" y="117"/>
                  </a:lnTo>
                  <a:lnTo>
                    <a:pt x="0" y="0"/>
                  </a:lnTo>
                  <a:lnTo>
                    <a:pt x="20" y="0"/>
                  </a:lnTo>
                  <a:lnTo>
                    <a:pt x="76" y="97"/>
                  </a:lnTo>
                  <a:lnTo>
                    <a:pt x="132" y="0"/>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30" name="Freeform 20">
              <a:extLst>
                <a:ext uri="{FF2B5EF4-FFF2-40B4-BE49-F238E27FC236}">
                  <a16:creationId xmlns:a16="http://schemas.microsoft.com/office/drawing/2014/main" id="{5D4991B2-3FBF-D35B-CCA4-651E7288DCC7}"/>
                </a:ext>
              </a:extLst>
            </p:cNvPr>
            <p:cNvSpPr>
              <a:spLocks/>
            </p:cNvSpPr>
            <p:nvPr/>
          </p:nvSpPr>
          <p:spPr bwMode="auto">
            <a:xfrm>
              <a:off x="3514827" y="9029521"/>
              <a:ext cx="148153" cy="162626"/>
            </a:xfrm>
            <a:custGeom>
              <a:avLst/>
              <a:gdLst>
                <a:gd name="T0" fmla="*/ 107 w 107"/>
                <a:gd name="T1" fmla="*/ 18 h 117"/>
                <a:gd name="T2" fmla="*/ 18 w 107"/>
                <a:gd name="T3" fmla="*/ 18 h 117"/>
                <a:gd name="T4" fmla="*/ 18 w 107"/>
                <a:gd name="T5" fmla="*/ 50 h 117"/>
                <a:gd name="T6" fmla="*/ 90 w 107"/>
                <a:gd name="T7" fmla="*/ 50 h 117"/>
                <a:gd name="T8" fmla="*/ 90 w 107"/>
                <a:gd name="T9" fmla="*/ 68 h 117"/>
                <a:gd name="T10" fmla="*/ 18 w 107"/>
                <a:gd name="T11" fmla="*/ 68 h 117"/>
                <a:gd name="T12" fmla="*/ 18 w 107"/>
                <a:gd name="T13" fmla="*/ 100 h 117"/>
                <a:gd name="T14" fmla="*/ 107 w 107"/>
                <a:gd name="T15" fmla="*/ 100 h 117"/>
                <a:gd name="T16" fmla="*/ 107 w 107"/>
                <a:gd name="T17" fmla="*/ 117 h 117"/>
                <a:gd name="T18" fmla="*/ 0 w 107"/>
                <a:gd name="T19" fmla="*/ 117 h 117"/>
                <a:gd name="T20" fmla="*/ 0 w 107"/>
                <a:gd name="T21" fmla="*/ 0 h 117"/>
                <a:gd name="T22" fmla="*/ 107 w 107"/>
                <a:gd name="T23" fmla="*/ 0 h 117"/>
                <a:gd name="T24" fmla="*/ 107 w 107"/>
                <a:gd name="T25" fmla="*/ 18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7" h="117">
                  <a:moveTo>
                    <a:pt x="107" y="18"/>
                  </a:moveTo>
                  <a:lnTo>
                    <a:pt x="18" y="18"/>
                  </a:lnTo>
                  <a:lnTo>
                    <a:pt x="18" y="50"/>
                  </a:lnTo>
                  <a:lnTo>
                    <a:pt x="90" y="50"/>
                  </a:lnTo>
                  <a:lnTo>
                    <a:pt x="90" y="68"/>
                  </a:lnTo>
                  <a:lnTo>
                    <a:pt x="18" y="68"/>
                  </a:lnTo>
                  <a:lnTo>
                    <a:pt x="18" y="100"/>
                  </a:lnTo>
                  <a:lnTo>
                    <a:pt x="107" y="100"/>
                  </a:lnTo>
                  <a:lnTo>
                    <a:pt x="107" y="117"/>
                  </a:lnTo>
                  <a:lnTo>
                    <a:pt x="0" y="117"/>
                  </a:lnTo>
                  <a:lnTo>
                    <a:pt x="0" y="0"/>
                  </a:lnTo>
                  <a:lnTo>
                    <a:pt x="107" y="0"/>
                  </a:lnTo>
                  <a:lnTo>
                    <a:pt x="107" y="18"/>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31" name="Freeform 21">
              <a:extLst>
                <a:ext uri="{FF2B5EF4-FFF2-40B4-BE49-F238E27FC236}">
                  <a16:creationId xmlns:a16="http://schemas.microsoft.com/office/drawing/2014/main" id="{F844F27F-CF36-3614-8504-3A22748D15B1}"/>
                </a:ext>
              </a:extLst>
            </p:cNvPr>
            <p:cNvSpPr>
              <a:spLocks noEditPoints="1"/>
            </p:cNvSpPr>
            <p:nvPr/>
          </p:nvSpPr>
          <p:spPr bwMode="auto">
            <a:xfrm>
              <a:off x="3721133" y="9030912"/>
              <a:ext cx="161999" cy="161235"/>
            </a:xfrm>
            <a:custGeom>
              <a:avLst/>
              <a:gdLst>
                <a:gd name="T0" fmla="*/ 890 w 890"/>
                <a:gd name="T1" fmla="*/ 410 h 889"/>
                <a:gd name="T2" fmla="*/ 729 w 890"/>
                <a:gd name="T3" fmla="*/ 571 h 889"/>
                <a:gd name="T4" fmla="*/ 639 w 890"/>
                <a:gd name="T5" fmla="*/ 571 h 889"/>
                <a:gd name="T6" fmla="*/ 890 w 890"/>
                <a:gd name="T7" fmla="*/ 870 h 889"/>
                <a:gd name="T8" fmla="*/ 890 w 890"/>
                <a:gd name="T9" fmla="*/ 889 h 889"/>
                <a:gd name="T10" fmla="*/ 732 w 890"/>
                <a:gd name="T11" fmla="*/ 889 h 889"/>
                <a:gd name="T12" fmla="*/ 465 w 890"/>
                <a:gd name="T13" fmla="*/ 571 h 889"/>
                <a:gd name="T14" fmla="*/ 161 w 890"/>
                <a:gd name="T15" fmla="*/ 571 h 889"/>
                <a:gd name="T16" fmla="*/ 133 w 890"/>
                <a:gd name="T17" fmla="*/ 569 h 889"/>
                <a:gd name="T18" fmla="*/ 133 w 890"/>
                <a:gd name="T19" fmla="*/ 889 h 889"/>
                <a:gd name="T20" fmla="*/ 0 w 890"/>
                <a:gd name="T21" fmla="*/ 889 h 889"/>
                <a:gd name="T22" fmla="*/ 0 w 890"/>
                <a:gd name="T23" fmla="*/ 0 h 889"/>
                <a:gd name="T24" fmla="*/ 729 w 890"/>
                <a:gd name="T25" fmla="*/ 0 h 889"/>
                <a:gd name="T26" fmla="*/ 890 w 890"/>
                <a:gd name="T27" fmla="*/ 160 h 889"/>
                <a:gd name="T28" fmla="*/ 890 w 890"/>
                <a:gd name="T29" fmla="*/ 410 h 889"/>
                <a:gd name="T30" fmla="*/ 133 w 890"/>
                <a:gd name="T31" fmla="*/ 133 h 889"/>
                <a:gd name="T32" fmla="*/ 133 w 890"/>
                <a:gd name="T33" fmla="*/ 437 h 889"/>
                <a:gd name="T34" fmla="*/ 729 w 890"/>
                <a:gd name="T35" fmla="*/ 438 h 889"/>
                <a:gd name="T36" fmla="*/ 757 w 890"/>
                <a:gd name="T37" fmla="*/ 410 h 889"/>
                <a:gd name="T38" fmla="*/ 757 w 890"/>
                <a:gd name="T39" fmla="*/ 160 h 889"/>
                <a:gd name="T40" fmla="*/ 729 w 890"/>
                <a:gd name="T41" fmla="*/ 133 h 889"/>
                <a:gd name="T42" fmla="*/ 133 w 890"/>
                <a:gd name="T43" fmla="*/ 133 h 8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90" h="889">
                  <a:moveTo>
                    <a:pt x="890" y="410"/>
                  </a:moveTo>
                  <a:cubicBezTo>
                    <a:pt x="890" y="498"/>
                    <a:pt x="819" y="571"/>
                    <a:pt x="729" y="571"/>
                  </a:cubicBezTo>
                  <a:cubicBezTo>
                    <a:pt x="639" y="571"/>
                    <a:pt x="639" y="571"/>
                    <a:pt x="639" y="571"/>
                  </a:cubicBezTo>
                  <a:cubicBezTo>
                    <a:pt x="890" y="870"/>
                    <a:pt x="890" y="870"/>
                    <a:pt x="890" y="870"/>
                  </a:cubicBezTo>
                  <a:cubicBezTo>
                    <a:pt x="890" y="889"/>
                    <a:pt x="890" y="889"/>
                    <a:pt x="890" y="889"/>
                  </a:cubicBezTo>
                  <a:cubicBezTo>
                    <a:pt x="732" y="889"/>
                    <a:pt x="732" y="889"/>
                    <a:pt x="732" y="889"/>
                  </a:cubicBezTo>
                  <a:cubicBezTo>
                    <a:pt x="465" y="571"/>
                    <a:pt x="465" y="571"/>
                    <a:pt x="465" y="571"/>
                  </a:cubicBezTo>
                  <a:cubicBezTo>
                    <a:pt x="161" y="571"/>
                    <a:pt x="161" y="571"/>
                    <a:pt x="161" y="571"/>
                  </a:cubicBezTo>
                  <a:cubicBezTo>
                    <a:pt x="151" y="571"/>
                    <a:pt x="142" y="570"/>
                    <a:pt x="133" y="569"/>
                  </a:cubicBezTo>
                  <a:cubicBezTo>
                    <a:pt x="133" y="889"/>
                    <a:pt x="133" y="889"/>
                    <a:pt x="133" y="889"/>
                  </a:cubicBezTo>
                  <a:cubicBezTo>
                    <a:pt x="0" y="889"/>
                    <a:pt x="0" y="889"/>
                    <a:pt x="0" y="889"/>
                  </a:cubicBezTo>
                  <a:cubicBezTo>
                    <a:pt x="0" y="0"/>
                    <a:pt x="0" y="0"/>
                    <a:pt x="0" y="0"/>
                  </a:cubicBezTo>
                  <a:cubicBezTo>
                    <a:pt x="729" y="0"/>
                    <a:pt x="729" y="0"/>
                    <a:pt x="729" y="0"/>
                  </a:cubicBezTo>
                  <a:cubicBezTo>
                    <a:pt x="819" y="0"/>
                    <a:pt x="890" y="73"/>
                    <a:pt x="890" y="160"/>
                  </a:cubicBezTo>
                  <a:lnTo>
                    <a:pt x="890" y="410"/>
                  </a:lnTo>
                  <a:close/>
                  <a:moveTo>
                    <a:pt x="133" y="133"/>
                  </a:moveTo>
                  <a:cubicBezTo>
                    <a:pt x="133" y="437"/>
                    <a:pt x="133" y="437"/>
                    <a:pt x="133" y="437"/>
                  </a:cubicBezTo>
                  <a:cubicBezTo>
                    <a:pt x="729" y="438"/>
                    <a:pt x="729" y="438"/>
                    <a:pt x="729" y="438"/>
                  </a:cubicBezTo>
                  <a:cubicBezTo>
                    <a:pt x="744" y="438"/>
                    <a:pt x="757" y="425"/>
                    <a:pt x="757" y="410"/>
                  </a:cubicBezTo>
                  <a:cubicBezTo>
                    <a:pt x="757" y="160"/>
                    <a:pt x="757" y="160"/>
                    <a:pt x="757" y="160"/>
                  </a:cubicBezTo>
                  <a:cubicBezTo>
                    <a:pt x="757" y="146"/>
                    <a:pt x="744" y="133"/>
                    <a:pt x="729" y="133"/>
                  </a:cubicBezTo>
                  <a:lnTo>
                    <a:pt x="133" y="133"/>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32" name="Freeform 22">
              <a:extLst>
                <a:ext uri="{FF2B5EF4-FFF2-40B4-BE49-F238E27FC236}">
                  <a16:creationId xmlns:a16="http://schemas.microsoft.com/office/drawing/2014/main" id="{C4E86DED-FB45-8790-CCF5-ABD839A02700}"/>
                </a:ext>
              </a:extLst>
            </p:cNvPr>
            <p:cNvSpPr>
              <a:spLocks noEditPoints="1"/>
            </p:cNvSpPr>
            <p:nvPr/>
          </p:nvSpPr>
          <p:spPr bwMode="auto">
            <a:xfrm>
              <a:off x="5037889" y="9030912"/>
              <a:ext cx="160614" cy="161235"/>
            </a:xfrm>
            <a:custGeom>
              <a:avLst/>
              <a:gdLst>
                <a:gd name="T0" fmla="*/ 891 w 891"/>
                <a:gd name="T1" fmla="*/ 410 h 889"/>
                <a:gd name="T2" fmla="*/ 730 w 891"/>
                <a:gd name="T3" fmla="*/ 571 h 889"/>
                <a:gd name="T4" fmla="*/ 640 w 891"/>
                <a:gd name="T5" fmla="*/ 571 h 889"/>
                <a:gd name="T6" fmla="*/ 891 w 891"/>
                <a:gd name="T7" fmla="*/ 870 h 889"/>
                <a:gd name="T8" fmla="*/ 891 w 891"/>
                <a:gd name="T9" fmla="*/ 889 h 889"/>
                <a:gd name="T10" fmla="*/ 732 w 891"/>
                <a:gd name="T11" fmla="*/ 889 h 889"/>
                <a:gd name="T12" fmla="*/ 465 w 891"/>
                <a:gd name="T13" fmla="*/ 571 h 889"/>
                <a:gd name="T14" fmla="*/ 161 w 891"/>
                <a:gd name="T15" fmla="*/ 571 h 889"/>
                <a:gd name="T16" fmla="*/ 134 w 891"/>
                <a:gd name="T17" fmla="*/ 569 h 889"/>
                <a:gd name="T18" fmla="*/ 134 w 891"/>
                <a:gd name="T19" fmla="*/ 889 h 889"/>
                <a:gd name="T20" fmla="*/ 0 w 891"/>
                <a:gd name="T21" fmla="*/ 889 h 889"/>
                <a:gd name="T22" fmla="*/ 0 w 891"/>
                <a:gd name="T23" fmla="*/ 0 h 889"/>
                <a:gd name="T24" fmla="*/ 730 w 891"/>
                <a:gd name="T25" fmla="*/ 0 h 889"/>
                <a:gd name="T26" fmla="*/ 891 w 891"/>
                <a:gd name="T27" fmla="*/ 160 h 889"/>
                <a:gd name="T28" fmla="*/ 891 w 891"/>
                <a:gd name="T29" fmla="*/ 410 h 889"/>
                <a:gd name="T30" fmla="*/ 134 w 891"/>
                <a:gd name="T31" fmla="*/ 133 h 889"/>
                <a:gd name="T32" fmla="*/ 134 w 891"/>
                <a:gd name="T33" fmla="*/ 437 h 889"/>
                <a:gd name="T34" fmla="*/ 730 w 891"/>
                <a:gd name="T35" fmla="*/ 438 h 889"/>
                <a:gd name="T36" fmla="*/ 757 w 891"/>
                <a:gd name="T37" fmla="*/ 410 h 889"/>
                <a:gd name="T38" fmla="*/ 757 w 891"/>
                <a:gd name="T39" fmla="*/ 160 h 889"/>
                <a:gd name="T40" fmla="*/ 730 w 891"/>
                <a:gd name="T41" fmla="*/ 133 h 889"/>
                <a:gd name="T42" fmla="*/ 134 w 891"/>
                <a:gd name="T43" fmla="*/ 133 h 8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91" h="889">
                  <a:moveTo>
                    <a:pt x="891" y="410"/>
                  </a:moveTo>
                  <a:cubicBezTo>
                    <a:pt x="891" y="498"/>
                    <a:pt x="819" y="571"/>
                    <a:pt x="730" y="571"/>
                  </a:cubicBezTo>
                  <a:cubicBezTo>
                    <a:pt x="640" y="571"/>
                    <a:pt x="640" y="571"/>
                    <a:pt x="640" y="571"/>
                  </a:cubicBezTo>
                  <a:cubicBezTo>
                    <a:pt x="891" y="870"/>
                    <a:pt x="891" y="870"/>
                    <a:pt x="891" y="870"/>
                  </a:cubicBezTo>
                  <a:cubicBezTo>
                    <a:pt x="891" y="889"/>
                    <a:pt x="891" y="889"/>
                    <a:pt x="891" y="889"/>
                  </a:cubicBezTo>
                  <a:cubicBezTo>
                    <a:pt x="732" y="889"/>
                    <a:pt x="732" y="889"/>
                    <a:pt x="732" y="889"/>
                  </a:cubicBezTo>
                  <a:cubicBezTo>
                    <a:pt x="465" y="571"/>
                    <a:pt x="465" y="571"/>
                    <a:pt x="465" y="571"/>
                  </a:cubicBezTo>
                  <a:cubicBezTo>
                    <a:pt x="161" y="571"/>
                    <a:pt x="161" y="571"/>
                    <a:pt x="161" y="571"/>
                  </a:cubicBezTo>
                  <a:cubicBezTo>
                    <a:pt x="151" y="571"/>
                    <a:pt x="142" y="570"/>
                    <a:pt x="134" y="569"/>
                  </a:cubicBezTo>
                  <a:cubicBezTo>
                    <a:pt x="134" y="889"/>
                    <a:pt x="134" y="889"/>
                    <a:pt x="134" y="889"/>
                  </a:cubicBezTo>
                  <a:cubicBezTo>
                    <a:pt x="0" y="889"/>
                    <a:pt x="0" y="889"/>
                    <a:pt x="0" y="889"/>
                  </a:cubicBezTo>
                  <a:cubicBezTo>
                    <a:pt x="0" y="0"/>
                    <a:pt x="0" y="0"/>
                    <a:pt x="0" y="0"/>
                  </a:cubicBezTo>
                  <a:cubicBezTo>
                    <a:pt x="730" y="0"/>
                    <a:pt x="730" y="0"/>
                    <a:pt x="730" y="0"/>
                  </a:cubicBezTo>
                  <a:cubicBezTo>
                    <a:pt x="819" y="0"/>
                    <a:pt x="891" y="73"/>
                    <a:pt x="891" y="160"/>
                  </a:cubicBezTo>
                  <a:lnTo>
                    <a:pt x="891" y="410"/>
                  </a:lnTo>
                  <a:close/>
                  <a:moveTo>
                    <a:pt x="134" y="133"/>
                  </a:moveTo>
                  <a:cubicBezTo>
                    <a:pt x="134" y="437"/>
                    <a:pt x="134" y="437"/>
                    <a:pt x="134" y="437"/>
                  </a:cubicBezTo>
                  <a:cubicBezTo>
                    <a:pt x="730" y="438"/>
                    <a:pt x="730" y="438"/>
                    <a:pt x="730" y="438"/>
                  </a:cubicBezTo>
                  <a:cubicBezTo>
                    <a:pt x="745" y="438"/>
                    <a:pt x="757" y="425"/>
                    <a:pt x="757" y="410"/>
                  </a:cubicBezTo>
                  <a:cubicBezTo>
                    <a:pt x="757" y="160"/>
                    <a:pt x="757" y="160"/>
                    <a:pt x="757" y="160"/>
                  </a:cubicBezTo>
                  <a:cubicBezTo>
                    <a:pt x="757" y="146"/>
                    <a:pt x="745" y="133"/>
                    <a:pt x="730" y="133"/>
                  </a:cubicBezTo>
                  <a:lnTo>
                    <a:pt x="134" y="133"/>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33" name="Freeform 23">
              <a:extLst>
                <a:ext uri="{FF2B5EF4-FFF2-40B4-BE49-F238E27FC236}">
                  <a16:creationId xmlns:a16="http://schemas.microsoft.com/office/drawing/2014/main" id="{082A1D66-BE10-7054-A3B7-785172B955F7}"/>
                </a:ext>
              </a:extLst>
            </p:cNvPr>
            <p:cNvSpPr>
              <a:spLocks noEditPoints="1"/>
            </p:cNvSpPr>
            <p:nvPr/>
          </p:nvSpPr>
          <p:spPr bwMode="auto">
            <a:xfrm>
              <a:off x="6092955" y="9030912"/>
              <a:ext cx="161999" cy="161235"/>
            </a:xfrm>
            <a:custGeom>
              <a:avLst/>
              <a:gdLst>
                <a:gd name="T0" fmla="*/ 891 w 891"/>
                <a:gd name="T1" fmla="*/ 410 h 889"/>
                <a:gd name="T2" fmla="*/ 730 w 891"/>
                <a:gd name="T3" fmla="*/ 571 h 889"/>
                <a:gd name="T4" fmla="*/ 640 w 891"/>
                <a:gd name="T5" fmla="*/ 571 h 889"/>
                <a:gd name="T6" fmla="*/ 891 w 891"/>
                <a:gd name="T7" fmla="*/ 870 h 889"/>
                <a:gd name="T8" fmla="*/ 891 w 891"/>
                <a:gd name="T9" fmla="*/ 889 h 889"/>
                <a:gd name="T10" fmla="*/ 732 w 891"/>
                <a:gd name="T11" fmla="*/ 889 h 889"/>
                <a:gd name="T12" fmla="*/ 465 w 891"/>
                <a:gd name="T13" fmla="*/ 571 h 889"/>
                <a:gd name="T14" fmla="*/ 161 w 891"/>
                <a:gd name="T15" fmla="*/ 571 h 889"/>
                <a:gd name="T16" fmla="*/ 134 w 891"/>
                <a:gd name="T17" fmla="*/ 569 h 889"/>
                <a:gd name="T18" fmla="*/ 134 w 891"/>
                <a:gd name="T19" fmla="*/ 889 h 889"/>
                <a:gd name="T20" fmla="*/ 0 w 891"/>
                <a:gd name="T21" fmla="*/ 889 h 889"/>
                <a:gd name="T22" fmla="*/ 0 w 891"/>
                <a:gd name="T23" fmla="*/ 0 h 889"/>
                <a:gd name="T24" fmla="*/ 730 w 891"/>
                <a:gd name="T25" fmla="*/ 0 h 889"/>
                <a:gd name="T26" fmla="*/ 891 w 891"/>
                <a:gd name="T27" fmla="*/ 160 h 889"/>
                <a:gd name="T28" fmla="*/ 891 w 891"/>
                <a:gd name="T29" fmla="*/ 410 h 889"/>
                <a:gd name="T30" fmla="*/ 134 w 891"/>
                <a:gd name="T31" fmla="*/ 133 h 889"/>
                <a:gd name="T32" fmla="*/ 134 w 891"/>
                <a:gd name="T33" fmla="*/ 437 h 889"/>
                <a:gd name="T34" fmla="*/ 730 w 891"/>
                <a:gd name="T35" fmla="*/ 438 h 889"/>
                <a:gd name="T36" fmla="*/ 757 w 891"/>
                <a:gd name="T37" fmla="*/ 410 h 889"/>
                <a:gd name="T38" fmla="*/ 757 w 891"/>
                <a:gd name="T39" fmla="*/ 160 h 889"/>
                <a:gd name="T40" fmla="*/ 730 w 891"/>
                <a:gd name="T41" fmla="*/ 133 h 889"/>
                <a:gd name="T42" fmla="*/ 134 w 891"/>
                <a:gd name="T43" fmla="*/ 133 h 8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91" h="889">
                  <a:moveTo>
                    <a:pt x="891" y="410"/>
                  </a:moveTo>
                  <a:cubicBezTo>
                    <a:pt x="891" y="498"/>
                    <a:pt x="819" y="571"/>
                    <a:pt x="730" y="571"/>
                  </a:cubicBezTo>
                  <a:cubicBezTo>
                    <a:pt x="640" y="571"/>
                    <a:pt x="640" y="571"/>
                    <a:pt x="640" y="571"/>
                  </a:cubicBezTo>
                  <a:cubicBezTo>
                    <a:pt x="891" y="870"/>
                    <a:pt x="891" y="870"/>
                    <a:pt x="891" y="870"/>
                  </a:cubicBezTo>
                  <a:cubicBezTo>
                    <a:pt x="891" y="889"/>
                    <a:pt x="891" y="889"/>
                    <a:pt x="891" y="889"/>
                  </a:cubicBezTo>
                  <a:cubicBezTo>
                    <a:pt x="732" y="889"/>
                    <a:pt x="732" y="889"/>
                    <a:pt x="732" y="889"/>
                  </a:cubicBezTo>
                  <a:cubicBezTo>
                    <a:pt x="465" y="571"/>
                    <a:pt x="465" y="571"/>
                    <a:pt x="465" y="571"/>
                  </a:cubicBezTo>
                  <a:cubicBezTo>
                    <a:pt x="161" y="571"/>
                    <a:pt x="161" y="571"/>
                    <a:pt x="161" y="571"/>
                  </a:cubicBezTo>
                  <a:cubicBezTo>
                    <a:pt x="151" y="571"/>
                    <a:pt x="143" y="570"/>
                    <a:pt x="134" y="569"/>
                  </a:cubicBezTo>
                  <a:cubicBezTo>
                    <a:pt x="134" y="889"/>
                    <a:pt x="134" y="889"/>
                    <a:pt x="134" y="889"/>
                  </a:cubicBezTo>
                  <a:cubicBezTo>
                    <a:pt x="0" y="889"/>
                    <a:pt x="0" y="889"/>
                    <a:pt x="0" y="889"/>
                  </a:cubicBezTo>
                  <a:cubicBezTo>
                    <a:pt x="0" y="0"/>
                    <a:pt x="0" y="0"/>
                    <a:pt x="0" y="0"/>
                  </a:cubicBezTo>
                  <a:cubicBezTo>
                    <a:pt x="730" y="0"/>
                    <a:pt x="730" y="0"/>
                    <a:pt x="730" y="0"/>
                  </a:cubicBezTo>
                  <a:cubicBezTo>
                    <a:pt x="819" y="0"/>
                    <a:pt x="891" y="73"/>
                    <a:pt x="891" y="160"/>
                  </a:cubicBezTo>
                  <a:lnTo>
                    <a:pt x="891" y="410"/>
                  </a:lnTo>
                  <a:close/>
                  <a:moveTo>
                    <a:pt x="134" y="133"/>
                  </a:moveTo>
                  <a:cubicBezTo>
                    <a:pt x="134" y="437"/>
                    <a:pt x="134" y="437"/>
                    <a:pt x="134" y="437"/>
                  </a:cubicBezTo>
                  <a:cubicBezTo>
                    <a:pt x="730" y="438"/>
                    <a:pt x="730" y="438"/>
                    <a:pt x="730" y="438"/>
                  </a:cubicBezTo>
                  <a:cubicBezTo>
                    <a:pt x="745" y="438"/>
                    <a:pt x="757" y="425"/>
                    <a:pt x="757" y="410"/>
                  </a:cubicBezTo>
                  <a:cubicBezTo>
                    <a:pt x="757" y="160"/>
                    <a:pt x="757" y="160"/>
                    <a:pt x="757" y="160"/>
                  </a:cubicBezTo>
                  <a:cubicBezTo>
                    <a:pt x="757" y="146"/>
                    <a:pt x="745" y="133"/>
                    <a:pt x="730" y="133"/>
                  </a:cubicBezTo>
                  <a:lnTo>
                    <a:pt x="134" y="133"/>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34" name="Freeform 24">
              <a:extLst>
                <a:ext uri="{FF2B5EF4-FFF2-40B4-BE49-F238E27FC236}">
                  <a16:creationId xmlns:a16="http://schemas.microsoft.com/office/drawing/2014/main" id="{5B128909-2947-41D2-8721-33247D45C2FB}"/>
                </a:ext>
              </a:extLst>
            </p:cNvPr>
            <p:cNvSpPr>
              <a:spLocks/>
            </p:cNvSpPr>
            <p:nvPr/>
          </p:nvSpPr>
          <p:spPr bwMode="auto">
            <a:xfrm>
              <a:off x="3941285" y="9029521"/>
              <a:ext cx="160614" cy="162626"/>
            </a:xfrm>
            <a:custGeom>
              <a:avLst/>
              <a:gdLst>
                <a:gd name="T0" fmla="*/ 890 w 890"/>
                <a:gd name="T1" fmla="*/ 212 h 890"/>
                <a:gd name="T2" fmla="*/ 757 w 890"/>
                <a:gd name="T3" fmla="*/ 212 h 890"/>
                <a:gd name="T4" fmla="*/ 757 w 890"/>
                <a:gd name="T5" fmla="*/ 160 h 890"/>
                <a:gd name="T6" fmla="*/ 730 w 890"/>
                <a:gd name="T7" fmla="*/ 133 h 890"/>
                <a:gd name="T8" fmla="*/ 161 w 890"/>
                <a:gd name="T9" fmla="*/ 133 h 890"/>
                <a:gd name="T10" fmla="*/ 133 w 890"/>
                <a:gd name="T11" fmla="*/ 160 h 890"/>
                <a:gd name="T12" fmla="*/ 133 w 890"/>
                <a:gd name="T13" fmla="*/ 351 h 890"/>
                <a:gd name="T14" fmla="*/ 161 w 890"/>
                <a:gd name="T15" fmla="*/ 378 h 890"/>
                <a:gd name="T16" fmla="*/ 730 w 890"/>
                <a:gd name="T17" fmla="*/ 378 h 890"/>
                <a:gd name="T18" fmla="*/ 890 w 890"/>
                <a:gd name="T19" fmla="*/ 539 h 890"/>
                <a:gd name="T20" fmla="*/ 890 w 890"/>
                <a:gd name="T21" fmla="*/ 729 h 890"/>
                <a:gd name="T22" fmla="*/ 730 w 890"/>
                <a:gd name="T23" fmla="*/ 890 h 890"/>
                <a:gd name="T24" fmla="*/ 161 w 890"/>
                <a:gd name="T25" fmla="*/ 890 h 890"/>
                <a:gd name="T26" fmla="*/ 0 w 890"/>
                <a:gd name="T27" fmla="*/ 729 h 890"/>
                <a:gd name="T28" fmla="*/ 0 w 890"/>
                <a:gd name="T29" fmla="*/ 677 h 890"/>
                <a:gd name="T30" fmla="*/ 133 w 890"/>
                <a:gd name="T31" fmla="*/ 677 h 890"/>
                <a:gd name="T32" fmla="*/ 133 w 890"/>
                <a:gd name="T33" fmla="*/ 729 h 890"/>
                <a:gd name="T34" fmla="*/ 161 w 890"/>
                <a:gd name="T35" fmla="*/ 756 h 890"/>
                <a:gd name="T36" fmla="*/ 730 w 890"/>
                <a:gd name="T37" fmla="*/ 756 h 890"/>
                <a:gd name="T38" fmla="*/ 757 w 890"/>
                <a:gd name="T39" fmla="*/ 729 h 890"/>
                <a:gd name="T40" fmla="*/ 757 w 890"/>
                <a:gd name="T41" fmla="*/ 539 h 890"/>
                <a:gd name="T42" fmla="*/ 730 w 890"/>
                <a:gd name="T43" fmla="*/ 512 h 890"/>
                <a:gd name="T44" fmla="*/ 161 w 890"/>
                <a:gd name="T45" fmla="*/ 512 h 890"/>
                <a:gd name="T46" fmla="*/ 0 w 890"/>
                <a:gd name="T47" fmla="*/ 351 h 890"/>
                <a:gd name="T48" fmla="*/ 0 w 890"/>
                <a:gd name="T49" fmla="*/ 160 h 890"/>
                <a:gd name="T50" fmla="*/ 161 w 890"/>
                <a:gd name="T51" fmla="*/ 0 h 890"/>
                <a:gd name="T52" fmla="*/ 730 w 890"/>
                <a:gd name="T53" fmla="*/ 0 h 890"/>
                <a:gd name="T54" fmla="*/ 890 w 890"/>
                <a:gd name="T55" fmla="*/ 160 h 890"/>
                <a:gd name="T56" fmla="*/ 890 w 890"/>
                <a:gd name="T57" fmla="*/ 212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90" h="890">
                  <a:moveTo>
                    <a:pt x="890" y="212"/>
                  </a:moveTo>
                  <a:cubicBezTo>
                    <a:pt x="757" y="212"/>
                    <a:pt x="757" y="212"/>
                    <a:pt x="757" y="212"/>
                  </a:cubicBezTo>
                  <a:cubicBezTo>
                    <a:pt x="757" y="160"/>
                    <a:pt x="757" y="160"/>
                    <a:pt x="757" y="160"/>
                  </a:cubicBezTo>
                  <a:cubicBezTo>
                    <a:pt x="757" y="145"/>
                    <a:pt x="744" y="133"/>
                    <a:pt x="730" y="133"/>
                  </a:cubicBezTo>
                  <a:cubicBezTo>
                    <a:pt x="161" y="133"/>
                    <a:pt x="161" y="133"/>
                    <a:pt x="161" y="133"/>
                  </a:cubicBezTo>
                  <a:cubicBezTo>
                    <a:pt x="146" y="133"/>
                    <a:pt x="133" y="145"/>
                    <a:pt x="133" y="160"/>
                  </a:cubicBezTo>
                  <a:cubicBezTo>
                    <a:pt x="133" y="351"/>
                    <a:pt x="133" y="351"/>
                    <a:pt x="133" y="351"/>
                  </a:cubicBezTo>
                  <a:cubicBezTo>
                    <a:pt x="133" y="366"/>
                    <a:pt x="146" y="378"/>
                    <a:pt x="161" y="378"/>
                  </a:cubicBezTo>
                  <a:cubicBezTo>
                    <a:pt x="730" y="378"/>
                    <a:pt x="730" y="378"/>
                    <a:pt x="730" y="378"/>
                  </a:cubicBezTo>
                  <a:cubicBezTo>
                    <a:pt x="819" y="378"/>
                    <a:pt x="890" y="450"/>
                    <a:pt x="890" y="539"/>
                  </a:cubicBezTo>
                  <a:cubicBezTo>
                    <a:pt x="890" y="729"/>
                    <a:pt x="890" y="729"/>
                    <a:pt x="890" y="729"/>
                  </a:cubicBezTo>
                  <a:cubicBezTo>
                    <a:pt x="890" y="818"/>
                    <a:pt x="819" y="890"/>
                    <a:pt x="730" y="890"/>
                  </a:cubicBezTo>
                  <a:cubicBezTo>
                    <a:pt x="161" y="890"/>
                    <a:pt x="161" y="890"/>
                    <a:pt x="161" y="890"/>
                  </a:cubicBezTo>
                  <a:cubicBezTo>
                    <a:pt x="72" y="890"/>
                    <a:pt x="0" y="818"/>
                    <a:pt x="0" y="729"/>
                  </a:cubicBezTo>
                  <a:cubicBezTo>
                    <a:pt x="0" y="677"/>
                    <a:pt x="0" y="677"/>
                    <a:pt x="0" y="677"/>
                  </a:cubicBezTo>
                  <a:cubicBezTo>
                    <a:pt x="133" y="677"/>
                    <a:pt x="133" y="677"/>
                    <a:pt x="133" y="677"/>
                  </a:cubicBezTo>
                  <a:cubicBezTo>
                    <a:pt x="133" y="729"/>
                    <a:pt x="133" y="729"/>
                    <a:pt x="133" y="729"/>
                  </a:cubicBezTo>
                  <a:cubicBezTo>
                    <a:pt x="133" y="744"/>
                    <a:pt x="146" y="756"/>
                    <a:pt x="161" y="756"/>
                  </a:cubicBezTo>
                  <a:cubicBezTo>
                    <a:pt x="730" y="756"/>
                    <a:pt x="730" y="756"/>
                    <a:pt x="730" y="756"/>
                  </a:cubicBezTo>
                  <a:cubicBezTo>
                    <a:pt x="744" y="756"/>
                    <a:pt x="757" y="744"/>
                    <a:pt x="757" y="729"/>
                  </a:cubicBezTo>
                  <a:cubicBezTo>
                    <a:pt x="757" y="539"/>
                    <a:pt x="757" y="539"/>
                    <a:pt x="757" y="539"/>
                  </a:cubicBezTo>
                  <a:cubicBezTo>
                    <a:pt x="757" y="524"/>
                    <a:pt x="744" y="512"/>
                    <a:pt x="730" y="512"/>
                  </a:cubicBezTo>
                  <a:cubicBezTo>
                    <a:pt x="161" y="512"/>
                    <a:pt x="161" y="512"/>
                    <a:pt x="161" y="512"/>
                  </a:cubicBezTo>
                  <a:cubicBezTo>
                    <a:pt x="72" y="512"/>
                    <a:pt x="0" y="440"/>
                    <a:pt x="0" y="351"/>
                  </a:cubicBezTo>
                  <a:cubicBezTo>
                    <a:pt x="0" y="160"/>
                    <a:pt x="0" y="160"/>
                    <a:pt x="0" y="160"/>
                  </a:cubicBezTo>
                  <a:cubicBezTo>
                    <a:pt x="0" y="71"/>
                    <a:pt x="72" y="0"/>
                    <a:pt x="161" y="0"/>
                  </a:cubicBezTo>
                  <a:cubicBezTo>
                    <a:pt x="730" y="0"/>
                    <a:pt x="730" y="0"/>
                    <a:pt x="730" y="0"/>
                  </a:cubicBezTo>
                  <a:cubicBezTo>
                    <a:pt x="819" y="0"/>
                    <a:pt x="890" y="71"/>
                    <a:pt x="890" y="160"/>
                  </a:cubicBezTo>
                  <a:lnTo>
                    <a:pt x="890" y="212"/>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35" name="Rectangle 25">
              <a:extLst>
                <a:ext uri="{FF2B5EF4-FFF2-40B4-BE49-F238E27FC236}">
                  <a16:creationId xmlns:a16="http://schemas.microsoft.com/office/drawing/2014/main" id="{B64B0365-EBB8-4492-FF37-B6002192E246}"/>
                </a:ext>
              </a:extLst>
            </p:cNvPr>
            <p:cNvSpPr>
              <a:spLocks noChangeArrowheads="1"/>
            </p:cNvSpPr>
            <p:nvPr/>
          </p:nvSpPr>
          <p:spPr bwMode="auto">
            <a:xfrm>
              <a:off x="4161436" y="9029521"/>
              <a:ext cx="24923" cy="162626"/>
            </a:xfrm>
            <a:prstGeom prst="rect">
              <a:avLst/>
            </a:pr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36" name="Freeform 26">
              <a:extLst>
                <a:ext uri="{FF2B5EF4-FFF2-40B4-BE49-F238E27FC236}">
                  <a16:creationId xmlns:a16="http://schemas.microsoft.com/office/drawing/2014/main" id="{592B6829-22B0-01A1-FCE0-CBE121A26EFC}"/>
                </a:ext>
              </a:extLst>
            </p:cNvPr>
            <p:cNvSpPr>
              <a:spLocks/>
            </p:cNvSpPr>
            <p:nvPr/>
          </p:nvSpPr>
          <p:spPr bwMode="auto">
            <a:xfrm>
              <a:off x="4225127" y="9029521"/>
              <a:ext cx="161999" cy="162626"/>
            </a:xfrm>
            <a:custGeom>
              <a:avLst/>
              <a:gdLst>
                <a:gd name="T0" fmla="*/ 117 w 117"/>
                <a:gd name="T1" fmla="*/ 0 h 117"/>
                <a:gd name="T2" fmla="*/ 117 w 117"/>
                <a:gd name="T3" fmla="*/ 18 h 117"/>
                <a:gd name="T4" fmla="*/ 67 w 117"/>
                <a:gd name="T5" fmla="*/ 18 h 117"/>
                <a:gd name="T6" fmla="*/ 67 w 117"/>
                <a:gd name="T7" fmla="*/ 117 h 117"/>
                <a:gd name="T8" fmla="*/ 50 w 117"/>
                <a:gd name="T9" fmla="*/ 117 h 117"/>
                <a:gd name="T10" fmla="*/ 50 w 117"/>
                <a:gd name="T11" fmla="*/ 18 h 117"/>
                <a:gd name="T12" fmla="*/ 0 w 117"/>
                <a:gd name="T13" fmla="*/ 18 h 117"/>
                <a:gd name="T14" fmla="*/ 0 w 117"/>
                <a:gd name="T15" fmla="*/ 0 h 117"/>
                <a:gd name="T16" fmla="*/ 117 w 117"/>
                <a:gd name="T17"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7" h="117">
                  <a:moveTo>
                    <a:pt x="117" y="0"/>
                  </a:moveTo>
                  <a:lnTo>
                    <a:pt x="117" y="18"/>
                  </a:lnTo>
                  <a:lnTo>
                    <a:pt x="67" y="18"/>
                  </a:lnTo>
                  <a:lnTo>
                    <a:pt x="67" y="117"/>
                  </a:lnTo>
                  <a:lnTo>
                    <a:pt x="50" y="117"/>
                  </a:lnTo>
                  <a:lnTo>
                    <a:pt x="50" y="18"/>
                  </a:lnTo>
                  <a:lnTo>
                    <a:pt x="0" y="18"/>
                  </a:lnTo>
                  <a:lnTo>
                    <a:pt x="0" y="0"/>
                  </a:lnTo>
                  <a:lnTo>
                    <a:pt x="117" y="0"/>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37" name="Freeform 27">
              <a:extLst>
                <a:ext uri="{FF2B5EF4-FFF2-40B4-BE49-F238E27FC236}">
                  <a16:creationId xmlns:a16="http://schemas.microsoft.com/office/drawing/2014/main" id="{BD0212D9-433A-0C9C-8469-1B7830FBD6F5}"/>
                </a:ext>
              </a:extLst>
            </p:cNvPr>
            <p:cNvSpPr>
              <a:spLocks/>
            </p:cNvSpPr>
            <p:nvPr/>
          </p:nvSpPr>
          <p:spPr bwMode="auto">
            <a:xfrm>
              <a:off x="4403741" y="9029521"/>
              <a:ext cx="173076" cy="162626"/>
            </a:xfrm>
            <a:custGeom>
              <a:avLst/>
              <a:gdLst>
                <a:gd name="T0" fmla="*/ 125 w 125"/>
                <a:gd name="T1" fmla="*/ 0 h 117"/>
                <a:gd name="T2" fmla="*/ 71 w 125"/>
                <a:gd name="T3" fmla="*/ 73 h 117"/>
                <a:gd name="T4" fmla="*/ 71 w 125"/>
                <a:gd name="T5" fmla="*/ 117 h 117"/>
                <a:gd name="T6" fmla="*/ 54 w 125"/>
                <a:gd name="T7" fmla="*/ 117 h 117"/>
                <a:gd name="T8" fmla="*/ 54 w 125"/>
                <a:gd name="T9" fmla="*/ 73 h 117"/>
                <a:gd name="T10" fmla="*/ 0 w 125"/>
                <a:gd name="T11" fmla="*/ 0 h 117"/>
                <a:gd name="T12" fmla="*/ 21 w 125"/>
                <a:gd name="T13" fmla="*/ 0 h 117"/>
                <a:gd name="T14" fmla="*/ 63 w 125"/>
                <a:gd name="T15" fmla="*/ 54 h 117"/>
                <a:gd name="T16" fmla="*/ 104 w 125"/>
                <a:gd name="T17" fmla="*/ 0 h 117"/>
                <a:gd name="T18" fmla="*/ 125 w 125"/>
                <a:gd name="T19"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5" h="117">
                  <a:moveTo>
                    <a:pt x="125" y="0"/>
                  </a:moveTo>
                  <a:lnTo>
                    <a:pt x="71" y="73"/>
                  </a:lnTo>
                  <a:lnTo>
                    <a:pt x="71" y="117"/>
                  </a:lnTo>
                  <a:lnTo>
                    <a:pt x="54" y="117"/>
                  </a:lnTo>
                  <a:lnTo>
                    <a:pt x="54" y="73"/>
                  </a:lnTo>
                  <a:lnTo>
                    <a:pt x="0" y="0"/>
                  </a:lnTo>
                  <a:lnTo>
                    <a:pt x="21" y="0"/>
                  </a:lnTo>
                  <a:lnTo>
                    <a:pt x="63" y="54"/>
                  </a:lnTo>
                  <a:lnTo>
                    <a:pt x="104" y="0"/>
                  </a:lnTo>
                  <a:lnTo>
                    <a:pt x="125" y="0"/>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38" name="Freeform 28">
              <a:extLst>
                <a:ext uri="{FF2B5EF4-FFF2-40B4-BE49-F238E27FC236}">
                  <a16:creationId xmlns:a16="http://schemas.microsoft.com/office/drawing/2014/main" id="{932CC2E2-B40B-7A30-2AF9-8C6E56DDE467}"/>
                </a:ext>
              </a:extLst>
            </p:cNvPr>
            <p:cNvSpPr>
              <a:spLocks/>
            </p:cNvSpPr>
            <p:nvPr/>
          </p:nvSpPr>
          <p:spPr bwMode="auto">
            <a:xfrm>
              <a:off x="5258040" y="9029521"/>
              <a:ext cx="148153" cy="162626"/>
            </a:xfrm>
            <a:custGeom>
              <a:avLst/>
              <a:gdLst>
                <a:gd name="T0" fmla="*/ 107 w 107"/>
                <a:gd name="T1" fmla="*/ 18 h 117"/>
                <a:gd name="T2" fmla="*/ 18 w 107"/>
                <a:gd name="T3" fmla="*/ 18 h 117"/>
                <a:gd name="T4" fmla="*/ 18 w 107"/>
                <a:gd name="T5" fmla="*/ 50 h 117"/>
                <a:gd name="T6" fmla="*/ 90 w 107"/>
                <a:gd name="T7" fmla="*/ 50 h 117"/>
                <a:gd name="T8" fmla="*/ 90 w 107"/>
                <a:gd name="T9" fmla="*/ 68 h 117"/>
                <a:gd name="T10" fmla="*/ 18 w 107"/>
                <a:gd name="T11" fmla="*/ 68 h 117"/>
                <a:gd name="T12" fmla="*/ 18 w 107"/>
                <a:gd name="T13" fmla="*/ 100 h 117"/>
                <a:gd name="T14" fmla="*/ 107 w 107"/>
                <a:gd name="T15" fmla="*/ 100 h 117"/>
                <a:gd name="T16" fmla="*/ 107 w 107"/>
                <a:gd name="T17" fmla="*/ 117 h 117"/>
                <a:gd name="T18" fmla="*/ 0 w 107"/>
                <a:gd name="T19" fmla="*/ 117 h 117"/>
                <a:gd name="T20" fmla="*/ 0 w 107"/>
                <a:gd name="T21" fmla="*/ 0 h 117"/>
                <a:gd name="T22" fmla="*/ 107 w 107"/>
                <a:gd name="T23" fmla="*/ 0 h 117"/>
                <a:gd name="T24" fmla="*/ 107 w 107"/>
                <a:gd name="T25" fmla="*/ 18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7" h="117">
                  <a:moveTo>
                    <a:pt x="107" y="18"/>
                  </a:moveTo>
                  <a:lnTo>
                    <a:pt x="18" y="18"/>
                  </a:lnTo>
                  <a:lnTo>
                    <a:pt x="18" y="50"/>
                  </a:lnTo>
                  <a:lnTo>
                    <a:pt x="90" y="50"/>
                  </a:lnTo>
                  <a:lnTo>
                    <a:pt x="90" y="68"/>
                  </a:lnTo>
                  <a:lnTo>
                    <a:pt x="18" y="68"/>
                  </a:lnTo>
                  <a:lnTo>
                    <a:pt x="18" y="100"/>
                  </a:lnTo>
                  <a:lnTo>
                    <a:pt x="107" y="100"/>
                  </a:lnTo>
                  <a:lnTo>
                    <a:pt x="107" y="117"/>
                  </a:lnTo>
                  <a:lnTo>
                    <a:pt x="0" y="117"/>
                  </a:lnTo>
                  <a:lnTo>
                    <a:pt x="0" y="0"/>
                  </a:lnTo>
                  <a:lnTo>
                    <a:pt x="107" y="0"/>
                  </a:lnTo>
                  <a:lnTo>
                    <a:pt x="107" y="18"/>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39" name="Freeform 29">
              <a:extLst>
                <a:ext uri="{FF2B5EF4-FFF2-40B4-BE49-F238E27FC236}">
                  <a16:creationId xmlns:a16="http://schemas.microsoft.com/office/drawing/2014/main" id="{7F756C72-3A1F-118F-5CD2-1BFD192C9F55}"/>
                </a:ext>
              </a:extLst>
            </p:cNvPr>
            <p:cNvSpPr>
              <a:spLocks/>
            </p:cNvSpPr>
            <p:nvPr/>
          </p:nvSpPr>
          <p:spPr bwMode="auto">
            <a:xfrm>
              <a:off x="5456038" y="9029521"/>
              <a:ext cx="160614" cy="162626"/>
            </a:xfrm>
            <a:custGeom>
              <a:avLst/>
              <a:gdLst>
                <a:gd name="T0" fmla="*/ 890 w 890"/>
                <a:gd name="T1" fmla="*/ 212 h 890"/>
                <a:gd name="T2" fmla="*/ 757 w 890"/>
                <a:gd name="T3" fmla="*/ 212 h 890"/>
                <a:gd name="T4" fmla="*/ 757 w 890"/>
                <a:gd name="T5" fmla="*/ 160 h 890"/>
                <a:gd name="T6" fmla="*/ 729 w 890"/>
                <a:gd name="T7" fmla="*/ 133 h 890"/>
                <a:gd name="T8" fmla="*/ 161 w 890"/>
                <a:gd name="T9" fmla="*/ 133 h 890"/>
                <a:gd name="T10" fmla="*/ 133 w 890"/>
                <a:gd name="T11" fmla="*/ 160 h 890"/>
                <a:gd name="T12" fmla="*/ 133 w 890"/>
                <a:gd name="T13" fmla="*/ 351 h 890"/>
                <a:gd name="T14" fmla="*/ 161 w 890"/>
                <a:gd name="T15" fmla="*/ 378 h 890"/>
                <a:gd name="T16" fmla="*/ 729 w 890"/>
                <a:gd name="T17" fmla="*/ 378 h 890"/>
                <a:gd name="T18" fmla="*/ 890 w 890"/>
                <a:gd name="T19" fmla="*/ 539 h 890"/>
                <a:gd name="T20" fmla="*/ 890 w 890"/>
                <a:gd name="T21" fmla="*/ 729 h 890"/>
                <a:gd name="T22" fmla="*/ 729 w 890"/>
                <a:gd name="T23" fmla="*/ 890 h 890"/>
                <a:gd name="T24" fmla="*/ 161 w 890"/>
                <a:gd name="T25" fmla="*/ 890 h 890"/>
                <a:gd name="T26" fmla="*/ 0 w 890"/>
                <a:gd name="T27" fmla="*/ 729 h 890"/>
                <a:gd name="T28" fmla="*/ 0 w 890"/>
                <a:gd name="T29" fmla="*/ 677 h 890"/>
                <a:gd name="T30" fmla="*/ 133 w 890"/>
                <a:gd name="T31" fmla="*/ 677 h 890"/>
                <a:gd name="T32" fmla="*/ 133 w 890"/>
                <a:gd name="T33" fmla="*/ 729 h 890"/>
                <a:gd name="T34" fmla="*/ 161 w 890"/>
                <a:gd name="T35" fmla="*/ 756 h 890"/>
                <a:gd name="T36" fmla="*/ 729 w 890"/>
                <a:gd name="T37" fmla="*/ 756 h 890"/>
                <a:gd name="T38" fmla="*/ 757 w 890"/>
                <a:gd name="T39" fmla="*/ 729 h 890"/>
                <a:gd name="T40" fmla="*/ 757 w 890"/>
                <a:gd name="T41" fmla="*/ 539 h 890"/>
                <a:gd name="T42" fmla="*/ 729 w 890"/>
                <a:gd name="T43" fmla="*/ 512 h 890"/>
                <a:gd name="T44" fmla="*/ 161 w 890"/>
                <a:gd name="T45" fmla="*/ 512 h 890"/>
                <a:gd name="T46" fmla="*/ 0 w 890"/>
                <a:gd name="T47" fmla="*/ 351 h 890"/>
                <a:gd name="T48" fmla="*/ 0 w 890"/>
                <a:gd name="T49" fmla="*/ 160 h 890"/>
                <a:gd name="T50" fmla="*/ 161 w 890"/>
                <a:gd name="T51" fmla="*/ 0 h 890"/>
                <a:gd name="T52" fmla="*/ 729 w 890"/>
                <a:gd name="T53" fmla="*/ 0 h 890"/>
                <a:gd name="T54" fmla="*/ 890 w 890"/>
                <a:gd name="T55" fmla="*/ 160 h 890"/>
                <a:gd name="T56" fmla="*/ 890 w 890"/>
                <a:gd name="T57" fmla="*/ 212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90" h="890">
                  <a:moveTo>
                    <a:pt x="890" y="212"/>
                  </a:moveTo>
                  <a:cubicBezTo>
                    <a:pt x="757" y="212"/>
                    <a:pt x="757" y="212"/>
                    <a:pt x="757" y="212"/>
                  </a:cubicBezTo>
                  <a:cubicBezTo>
                    <a:pt x="757" y="160"/>
                    <a:pt x="757" y="160"/>
                    <a:pt x="757" y="160"/>
                  </a:cubicBezTo>
                  <a:cubicBezTo>
                    <a:pt x="757" y="145"/>
                    <a:pt x="744" y="133"/>
                    <a:pt x="729" y="133"/>
                  </a:cubicBezTo>
                  <a:cubicBezTo>
                    <a:pt x="161" y="133"/>
                    <a:pt x="161" y="133"/>
                    <a:pt x="161" y="133"/>
                  </a:cubicBezTo>
                  <a:cubicBezTo>
                    <a:pt x="146" y="133"/>
                    <a:pt x="133" y="145"/>
                    <a:pt x="133" y="160"/>
                  </a:cubicBezTo>
                  <a:cubicBezTo>
                    <a:pt x="133" y="351"/>
                    <a:pt x="133" y="351"/>
                    <a:pt x="133" y="351"/>
                  </a:cubicBezTo>
                  <a:cubicBezTo>
                    <a:pt x="133" y="366"/>
                    <a:pt x="146" y="378"/>
                    <a:pt x="161" y="378"/>
                  </a:cubicBezTo>
                  <a:cubicBezTo>
                    <a:pt x="729" y="378"/>
                    <a:pt x="729" y="378"/>
                    <a:pt x="729" y="378"/>
                  </a:cubicBezTo>
                  <a:cubicBezTo>
                    <a:pt x="818" y="378"/>
                    <a:pt x="890" y="450"/>
                    <a:pt x="890" y="539"/>
                  </a:cubicBezTo>
                  <a:cubicBezTo>
                    <a:pt x="890" y="729"/>
                    <a:pt x="890" y="729"/>
                    <a:pt x="890" y="729"/>
                  </a:cubicBezTo>
                  <a:cubicBezTo>
                    <a:pt x="890" y="818"/>
                    <a:pt x="818" y="890"/>
                    <a:pt x="729" y="890"/>
                  </a:cubicBezTo>
                  <a:cubicBezTo>
                    <a:pt x="161" y="890"/>
                    <a:pt x="161" y="890"/>
                    <a:pt x="161" y="890"/>
                  </a:cubicBezTo>
                  <a:cubicBezTo>
                    <a:pt x="71" y="890"/>
                    <a:pt x="0" y="818"/>
                    <a:pt x="0" y="729"/>
                  </a:cubicBezTo>
                  <a:cubicBezTo>
                    <a:pt x="0" y="677"/>
                    <a:pt x="0" y="677"/>
                    <a:pt x="0" y="677"/>
                  </a:cubicBezTo>
                  <a:cubicBezTo>
                    <a:pt x="133" y="677"/>
                    <a:pt x="133" y="677"/>
                    <a:pt x="133" y="677"/>
                  </a:cubicBezTo>
                  <a:cubicBezTo>
                    <a:pt x="133" y="729"/>
                    <a:pt x="133" y="729"/>
                    <a:pt x="133" y="729"/>
                  </a:cubicBezTo>
                  <a:cubicBezTo>
                    <a:pt x="133" y="744"/>
                    <a:pt x="146" y="756"/>
                    <a:pt x="161" y="756"/>
                  </a:cubicBezTo>
                  <a:cubicBezTo>
                    <a:pt x="729" y="756"/>
                    <a:pt x="729" y="756"/>
                    <a:pt x="729" y="756"/>
                  </a:cubicBezTo>
                  <a:cubicBezTo>
                    <a:pt x="744" y="756"/>
                    <a:pt x="757" y="744"/>
                    <a:pt x="757" y="729"/>
                  </a:cubicBezTo>
                  <a:cubicBezTo>
                    <a:pt x="757" y="539"/>
                    <a:pt x="757" y="539"/>
                    <a:pt x="757" y="539"/>
                  </a:cubicBezTo>
                  <a:cubicBezTo>
                    <a:pt x="757" y="524"/>
                    <a:pt x="744" y="512"/>
                    <a:pt x="729" y="512"/>
                  </a:cubicBezTo>
                  <a:cubicBezTo>
                    <a:pt x="161" y="512"/>
                    <a:pt x="161" y="512"/>
                    <a:pt x="161" y="512"/>
                  </a:cubicBezTo>
                  <a:cubicBezTo>
                    <a:pt x="71" y="512"/>
                    <a:pt x="0" y="440"/>
                    <a:pt x="0" y="351"/>
                  </a:cubicBezTo>
                  <a:cubicBezTo>
                    <a:pt x="0" y="160"/>
                    <a:pt x="0" y="160"/>
                    <a:pt x="0" y="160"/>
                  </a:cubicBezTo>
                  <a:cubicBezTo>
                    <a:pt x="0" y="71"/>
                    <a:pt x="71" y="0"/>
                    <a:pt x="161" y="0"/>
                  </a:cubicBezTo>
                  <a:cubicBezTo>
                    <a:pt x="729" y="0"/>
                    <a:pt x="729" y="0"/>
                    <a:pt x="729" y="0"/>
                  </a:cubicBezTo>
                  <a:cubicBezTo>
                    <a:pt x="818" y="0"/>
                    <a:pt x="890" y="71"/>
                    <a:pt x="890" y="160"/>
                  </a:cubicBezTo>
                  <a:lnTo>
                    <a:pt x="890" y="212"/>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40" name="Freeform 30">
              <a:extLst>
                <a:ext uri="{FF2B5EF4-FFF2-40B4-BE49-F238E27FC236}">
                  <a16:creationId xmlns:a16="http://schemas.microsoft.com/office/drawing/2014/main" id="{191E3DE9-911E-E46B-9667-E0BBE5DF2F8F}"/>
                </a:ext>
              </a:extLst>
            </p:cNvPr>
            <p:cNvSpPr>
              <a:spLocks/>
            </p:cNvSpPr>
            <p:nvPr/>
          </p:nvSpPr>
          <p:spPr bwMode="auto">
            <a:xfrm>
              <a:off x="5676190" y="9029521"/>
              <a:ext cx="148153" cy="162626"/>
            </a:xfrm>
            <a:custGeom>
              <a:avLst/>
              <a:gdLst>
                <a:gd name="T0" fmla="*/ 107 w 107"/>
                <a:gd name="T1" fmla="*/ 18 h 117"/>
                <a:gd name="T2" fmla="*/ 18 w 107"/>
                <a:gd name="T3" fmla="*/ 18 h 117"/>
                <a:gd name="T4" fmla="*/ 18 w 107"/>
                <a:gd name="T5" fmla="*/ 50 h 117"/>
                <a:gd name="T6" fmla="*/ 90 w 107"/>
                <a:gd name="T7" fmla="*/ 50 h 117"/>
                <a:gd name="T8" fmla="*/ 90 w 107"/>
                <a:gd name="T9" fmla="*/ 68 h 117"/>
                <a:gd name="T10" fmla="*/ 18 w 107"/>
                <a:gd name="T11" fmla="*/ 68 h 117"/>
                <a:gd name="T12" fmla="*/ 18 w 107"/>
                <a:gd name="T13" fmla="*/ 100 h 117"/>
                <a:gd name="T14" fmla="*/ 107 w 107"/>
                <a:gd name="T15" fmla="*/ 100 h 117"/>
                <a:gd name="T16" fmla="*/ 107 w 107"/>
                <a:gd name="T17" fmla="*/ 117 h 117"/>
                <a:gd name="T18" fmla="*/ 0 w 107"/>
                <a:gd name="T19" fmla="*/ 117 h 117"/>
                <a:gd name="T20" fmla="*/ 0 w 107"/>
                <a:gd name="T21" fmla="*/ 0 h 117"/>
                <a:gd name="T22" fmla="*/ 107 w 107"/>
                <a:gd name="T23" fmla="*/ 0 h 117"/>
                <a:gd name="T24" fmla="*/ 107 w 107"/>
                <a:gd name="T25" fmla="*/ 18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7" h="117">
                  <a:moveTo>
                    <a:pt x="107" y="18"/>
                  </a:moveTo>
                  <a:lnTo>
                    <a:pt x="18" y="18"/>
                  </a:lnTo>
                  <a:lnTo>
                    <a:pt x="18" y="50"/>
                  </a:lnTo>
                  <a:lnTo>
                    <a:pt x="90" y="50"/>
                  </a:lnTo>
                  <a:lnTo>
                    <a:pt x="90" y="68"/>
                  </a:lnTo>
                  <a:lnTo>
                    <a:pt x="18" y="68"/>
                  </a:lnTo>
                  <a:lnTo>
                    <a:pt x="18" y="100"/>
                  </a:lnTo>
                  <a:lnTo>
                    <a:pt x="107" y="100"/>
                  </a:lnTo>
                  <a:lnTo>
                    <a:pt x="107" y="117"/>
                  </a:lnTo>
                  <a:lnTo>
                    <a:pt x="0" y="117"/>
                  </a:lnTo>
                  <a:lnTo>
                    <a:pt x="0" y="0"/>
                  </a:lnTo>
                  <a:lnTo>
                    <a:pt x="107" y="0"/>
                  </a:lnTo>
                  <a:lnTo>
                    <a:pt x="107" y="18"/>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41" name="Freeform 31">
              <a:extLst>
                <a:ext uri="{FF2B5EF4-FFF2-40B4-BE49-F238E27FC236}">
                  <a16:creationId xmlns:a16="http://schemas.microsoft.com/office/drawing/2014/main" id="{186A287B-1DD0-50B7-FCA6-2F3264833C82}"/>
                </a:ext>
              </a:extLst>
            </p:cNvPr>
            <p:cNvSpPr>
              <a:spLocks noEditPoints="1"/>
            </p:cNvSpPr>
            <p:nvPr/>
          </p:nvSpPr>
          <p:spPr bwMode="auto">
            <a:xfrm>
              <a:off x="5854803" y="9029521"/>
              <a:ext cx="203537" cy="162626"/>
            </a:xfrm>
            <a:custGeom>
              <a:avLst/>
              <a:gdLst>
                <a:gd name="T0" fmla="*/ 689 w 1123"/>
                <a:gd name="T1" fmla="*/ 0 h 890"/>
                <a:gd name="T2" fmla="*/ 864 w 1123"/>
                <a:gd name="T3" fmla="*/ 160 h 890"/>
                <a:gd name="T4" fmla="*/ 1123 w 1123"/>
                <a:gd name="T5" fmla="*/ 890 h 890"/>
                <a:gd name="T6" fmla="*/ 983 w 1123"/>
                <a:gd name="T7" fmla="*/ 890 h 890"/>
                <a:gd name="T8" fmla="*/ 866 w 1123"/>
                <a:gd name="T9" fmla="*/ 578 h 890"/>
                <a:gd name="T10" fmla="*/ 248 w 1123"/>
                <a:gd name="T11" fmla="*/ 578 h 890"/>
                <a:gd name="T12" fmla="*/ 134 w 1123"/>
                <a:gd name="T13" fmla="*/ 890 h 890"/>
                <a:gd name="T14" fmla="*/ 0 w 1123"/>
                <a:gd name="T15" fmla="*/ 890 h 890"/>
                <a:gd name="T16" fmla="*/ 269 w 1123"/>
                <a:gd name="T17" fmla="*/ 160 h 890"/>
                <a:gd name="T18" fmla="*/ 430 w 1123"/>
                <a:gd name="T19" fmla="*/ 0 h 890"/>
                <a:gd name="T20" fmla="*/ 689 w 1123"/>
                <a:gd name="T21" fmla="*/ 0 h 890"/>
                <a:gd name="T22" fmla="*/ 827 w 1123"/>
                <a:gd name="T23" fmla="*/ 445 h 890"/>
                <a:gd name="T24" fmla="*/ 716 w 1123"/>
                <a:gd name="T25" fmla="*/ 160 h 890"/>
                <a:gd name="T26" fmla="*/ 689 w 1123"/>
                <a:gd name="T27" fmla="*/ 133 h 890"/>
                <a:gd name="T28" fmla="*/ 430 w 1123"/>
                <a:gd name="T29" fmla="*/ 133 h 890"/>
                <a:gd name="T30" fmla="*/ 403 w 1123"/>
                <a:gd name="T31" fmla="*/ 160 h 890"/>
                <a:gd name="T32" fmla="*/ 296 w 1123"/>
                <a:gd name="T33" fmla="*/ 445 h 890"/>
                <a:gd name="T34" fmla="*/ 827 w 1123"/>
                <a:gd name="T35" fmla="*/ 445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23" h="890">
                  <a:moveTo>
                    <a:pt x="689" y="0"/>
                  </a:moveTo>
                  <a:cubicBezTo>
                    <a:pt x="778" y="0"/>
                    <a:pt x="830" y="68"/>
                    <a:pt x="864" y="160"/>
                  </a:cubicBezTo>
                  <a:cubicBezTo>
                    <a:pt x="1123" y="890"/>
                    <a:pt x="1123" y="890"/>
                    <a:pt x="1123" y="890"/>
                  </a:cubicBezTo>
                  <a:cubicBezTo>
                    <a:pt x="983" y="890"/>
                    <a:pt x="983" y="890"/>
                    <a:pt x="983" y="890"/>
                  </a:cubicBezTo>
                  <a:cubicBezTo>
                    <a:pt x="866" y="578"/>
                    <a:pt x="866" y="578"/>
                    <a:pt x="866" y="578"/>
                  </a:cubicBezTo>
                  <a:cubicBezTo>
                    <a:pt x="248" y="578"/>
                    <a:pt x="248" y="578"/>
                    <a:pt x="248" y="578"/>
                  </a:cubicBezTo>
                  <a:cubicBezTo>
                    <a:pt x="134" y="890"/>
                    <a:pt x="134" y="890"/>
                    <a:pt x="134" y="890"/>
                  </a:cubicBezTo>
                  <a:cubicBezTo>
                    <a:pt x="0" y="890"/>
                    <a:pt x="0" y="890"/>
                    <a:pt x="0" y="890"/>
                  </a:cubicBezTo>
                  <a:cubicBezTo>
                    <a:pt x="269" y="160"/>
                    <a:pt x="269" y="160"/>
                    <a:pt x="269" y="160"/>
                  </a:cubicBezTo>
                  <a:cubicBezTo>
                    <a:pt x="303" y="61"/>
                    <a:pt x="341" y="0"/>
                    <a:pt x="430" y="0"/>
                  </a:cubicBezTo>
                  <a:lnTo>
                    <a:pt x="689" y="0"/>
                  </a:lnTo>
                  <a:close/>
                  <a:moveTo>
                    <a:pt x="827" y="445"/>
                  </a:moveTo>
                  <a:cubicBezTo>
                    <a:pt x="716" y="160"/>
                    <a:pt x="716" y="160"/>
                    <a:pt x="716" y="160"/>
                  </a:cubicBezTo>
                  <a:cubicBezTo>
                    <a:pt x="710" y="143"/>
                    <a:pt x="704" y="133"/>
                    <a:pt x="689" y="133"/>
                  </a:cubicBezTo>
                  <a:cubicBezTo>
                    <a:pt x="430" y="133"/>
                    <a:pt x="430" y="133"/>
                    <a:pt x="430" y="133"/>
                  </a:cubicBezTo>
                  <a:cubicBezTo>
                    <a:pt x="415" y="133"/>
                    <a:pt x="411" y="141"/>
                    <a:pt x="403" y="160"/>
                  </a:cubicBezTo>
                  <a:cubicBezTo>
                    <a:pt x="296" y="445"/>
                    <a:pt x="296" y="445"/>
                    <a:pt x="296" y="445"/>
                  </a:cubicBezTo>
                  <a:lnTo>
                    <a:pt x="827" y="445"/>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42" name="Freeform 32">
              <a:extLst>
                <a:ext uri="{FF2B5EF4-FFF2-40B4-BE49-F238E27FC236}">
                  <a16:creationId xmlns:a16="http://schemas.microsoft.com/office/drawing/2014/main" id="{9566E75E-C4E1-4866-461D-A6884FC291EB}"/>
                </a:ext>
              </a:extLst>
            </p:cNvPr>
            <p:cNvSpPr>
              <a:spLocks/>
            </p:cNvSpPr>
            <p:nvPr/>
          </p:nvSpPr>
          <p:spPr bwMode="auto">
            <a:xfrm>
              <a:off x="6308953" y="9029521"/>
              <a:ext cx="161999" cy="162626"/>
            </a:xfrm>
            <a:custGeom>
              <a:avLst/>
              <a:gdLst>
                <a:gd name="T0" fmla="*/ 161 w 888"/>
                <a:gd name="T1" fmla="*/ 133 h 890"/>
                <a:gd name="T2" fmla="*/ 133 w 888"/>
                <a:gd name="T3" fmla="*/ 160 h 890"/>
                <a:gd name="T4" fmla="*/ 133 w 888"/>
                <a:gd name="T5" fmla="*/ 729 h 890"/>
                <a:gd name="T6" fmla="*/ 161 w 888"/>
                <a:gd name="T7" fmla="*/ 756 h 890"/>
                <a:gd name="T8" fmla="*/ 888 w 888"/>
                <a:gd name="T9" fmla="*/ 756 h 890"/>
                <a:gd name="T10" fmla="*/ 888 w 888"/>
                <a:gd name="T11" fmla="*/ 890 h 890"/>
                <a:gd name="T12" fmla="*/ 161 w 888"/>
                <a:gd name="T13" fmla="*/ 890 h 890"/>
                <a:gd name="T14" fmla="*/ 0 w 888"/>
                <a:gd name="T15" fmla="*/ 729 h 890"/>
                <a:gd name="T16" fmla="*/ 0 w 888"/>
                <a:gd name="T17" fmla="*/ 160 h 890"/>
                <a:gd name="T18" fmla="*/ 161 w 888"/>
                <a:gd name="T19" fmla="*/ 0 h 890"/>
                <a:gd name="T20" fmla="*/ 888 w 888"/>
                <a:gd name="T21" fmla="*/ 0 h 890"/>
                <a:gd name="T22" fmla="*/ 888 w 888"/>
                <a:gd name="T23" fmla="*/ 133 h 890"/>
                <a:gd name="T24" fmla="*/ 161 w 888"/>
                <a:gd name="T25" fmla="*/ 133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88" h="890">
                  <a:moveTo>
                    <a:pt x="161" y="133"/>
                  </a:moveTo>
                  <a:cubicBezTo>
                    <a:pt x="146" y="133"/>
                    <a:pt x="133" y="145"/>
                    <a:pt x="133" y="160"/>
                  </a:cubicBezTo>
                  <a:cubicBezTo>
                    <a:pt x="133" y="729"/>
                    <a:pt x="133" y="729"/>
                    <a:pt x="133" y="729"/>
                  </a:cubicBezTo>
                  <a:cubicBezTo>
                    <a:pt x="133" y="744"/>
                    <a:pt x="146" y="756"/>
                    <a:pt x="161" y="756"/>
                  </a:cubicBezTo>
                  <a:cubicBezTo>
                    <a:pt x="888" y="756"/>
                    <a:pt x="888" y="756"/>
                    <a:pt x="888" y="756"/>
                  </a:cubicBezTo>
                  <a:cubicBezTo>
                    <a:pt x="888" y="890"/>
                    <a:pt x="888" y="890"/>
                    <a:pt x="888" y="890"/>
                  </a:cubicBezTo>
                  <a:cubicBezTo>
                    <a:pt x="161" y="890"/>
                    <a:pt x="161" y="890"/>
                    <a:pt x="161" y="890"/>
                  </a:cubicBezTo>
                  <a:cubicBezTo>
                    <a:pt x="72" y="890"/>
                    <a:pt x="0" y="818"/>
                    <a:pt x="0" y="729"/>
                  </a:cubicBezTo>
                  <a:cubicBezTo>
                    <a:pt x="0" y="160"/>
                    <a:pt x="0" y="160"/>
                    <a:pt x="0" y="160"/>
                  </a:cubicBezTo>
                  <a:cubicBezTo>
                    <a:pt x="0" y="71"/>
                    <a:pt x="72" y="0"/>
                    <a:pt x="161" y="0"/>
                  </a:cubicBezTo>
                  <a:cubicBezTo>
                    <a:pt x="888" y="0"/>
                    <a:pt x="888" y="0"/>
                    <a:pt x="888" y="0"/>
                  </a:cubicBezTo>
                  <a:cubicBezTo>
                    <a:pt x="888" y="133"/>
                    <a:pt x="888" y="133"/>
                    <a:pt x="888" y="133"/>
                  </a:cubicBezTo>
                  <a:lnTo>
                    <a:pt x="161" y="133"/>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43" name="Freeform 33">
              <a:extLst>
                <a:ext uri="{FF2B5EF4-FFF2-40B4-BE49-F238E27FC236}">
                  <a16:creationId xmlns:a16="http://schemas.microsoft.com/office/drawing/2014/main" id="{98139DED-D763-0B67-4988-E6EA128AC221}"/>
                </a:ext>
              </a:extLst>
            </p:cNvPr>
            <p:cNvSpPr>
              <a:spLocks/>
            </p:cNvSpPr>
            <p:nvPr/>
          </p:nvSpPr>
          <p:spPr bwMode="auto">
            <a:xfrm>
              <a:off x="6518027" y="9029521"/>
              <a:ext cx="164768" cy="162626"/>
            </a:xfrm>
            <a:custGeom>
              <a:avLst/>
              <a:gdLst>
                <a:gd name="T0" fmla="*/ 119 w 119"/>
                <a:gd name="T1" fmla="*/ 0 h 117"/>
                <a:gd name="T2" fmla="*/ 119 w 119"/>
                <a:gd name="T3" fmla="*/ 117 h 117"/>
                <a:gd name="T4" fmla="*/ 102 w 119"/>
                <a:gd name="T5" fmla="*/ 117 h 117"/>
                <a:gd name="T6" fmla="*/ 102 w 119"/>
                <a:gd name="T7" fmla="*/ 68 h 117"/>
                <a:gd name="T8" fmla="*/ 17 w 119"/>
                <a:gd name="T9" fmla="*/ 68 h 117"/>
                <a:gd name="T10" fmla="*/ 17 w 119"/>
                <a:gd name="T11" fmla="*/ 117 h 117"/>
                <a:gd name="T12" fmla="*/ 0 w 119"/>
                <a:gd name="T13" fmla="*/ 117 h 117"/>
                <a:gd name="T14" fmla="*/ 0 w 119"/>
                <a:gd name="T15" fmla="*/ 0 h 117"/>
                <a:gd name="T16" fmla="*/ 17 w 119"/>
                <a:gd name="T17" fmla="*/ 0 h 117"/>
                <a:gd name="T18" fmla="*/ 17 w 119"/>
                <a:gd name="T19" fmla="*/ 50 h 117"/>
                <a:gd name="T20" fmla="*/ 102 w 119"/>
                <a:gd name="T21" fmla="*/ 50 h 117"/>
                <a:gd name="T22" fmla="*/ 102 w 119"/>
                <a:gd name="T23" fmla="*/ 0 h 117"/>
                <a:gd name="T24" fmla="*/ 119 w 119"/>
                <a:gd name="T25"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9" h="117">
                  <a:moveTo>
                    <a:pt x="119" y="0"/>
                  </a:moveTo>
                  <a:lnTo>
                    <a:pt x="119" y="117"/>
                  </a:lnTo>
                  <a:lnTo>
                    <a:pt x="102" y="117"/>
                  </a:lnTo>
                  <a:lnTo>
                    <a:pt x="102" y="68"/>
                  </a:lnTo>
                  <a:lnTo>
                    <a:pt x="17" y="68"/>
                  </a:lnTo>
                  <a:lnTo>
                    <a:pt x="17" y="117"/>
                  </a:lnTo>
                  <a:lnTo>
                    <a:pt x="0" y="117"/>
                  </a:lnTo>
                  <a:lnTo>
                    <a:pt x="0" y="0"/>
                  </a:lnTo>
                  <a:lnTo>
                    <a:pt x="17" y="0"/>
                  </a:lnTo>
                  <a:lnTo>
                    <a:pt x="17" y="50"/>
                  </a:lnTo>
                  <a:lnTo>
                    <a:pt x="102" y="50"/>
                  </a:lnTo>
                  <a:lnTo>
                    <a:pt x="102" y="0"/>
                  </a:lnTo>
                  <a:lnTo>
                    <a:pt x="119" y="0"/>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44" name="Freeform 34">
              <a:extLst>
                <a:ext uri="{FF2B5EF4-FFF2-40B4-BE49-F238E27FC236}">
                  <a16:creationId xmlns:a16="http://schemas.microsoft.com/office/drawing/2014/main" id="{5E7DFDB3-6494-8D5E-6236-1F16F9CA873B}"/>
                </a:ext>
              </a:extLst>
            </p:cNvPr>
            <p:cNvSpPr>
              <a:spLocks noEditPoints="1"/>
            </p:cNvSpPr>
            <p:nvPr/>
          </p:nvSpPr>
          <p:spPr bwMode="auto">
            <a:xfrm>
              <a:off x="4700046" y="9029521"/>
              <a:ext cx="189691" cy="162626"/>
            </a:xfrm>
            <a:custGeom>
              <a:avLst/>
              <a:gdLst>
                <a:gd name="T0" fmla="*/ 1048 w 1048"/>
                <a:gd name="T1" fmla="*/ 758 h 891"/>
                <a:gd name="T2" fmla="*/ 891 w 1048"/>
                <a:gd name="T3" fmla="*/ 660 h 891"/>
                <a:gd name="T4" fmla="*/ 891 w 1048"/>
                <a:gd name="T5" fmla="*/ 405 h 891"/>
                <a:gd name="T6" fmla="*/ 757 w 1048"/>
                <a:gd name="T7" fmla="*/ 405 h 891"/>
                <a:gd name="T8" fmla="*/ 757 w 1048"/>
                <a:gd name="T9" fmla="*/ 576 h 891"/>
                <a:gd name="T10" fmla="*/ 267 w 1048"/>
                <a:gd name="T11" fmla="*/ 269 h 891"/>
                <a:gd name="T12" fmla="*/ 264 w 1048"/>
                <a:gd name="T13" fmla="*/ 267 h 891"/>
                <a:gd name="T14" fmla="*/ 250 w 1048"/>
                <a:gd name="T15" fmla="*/ 244 h 891"/>
                <a:gd name="T16" fmla="*/ 250 w 1048"/>
                <a:gd name="T17" fmla="*/ 162 h 891"/>
                <a:gd name="T18" fmla="*/ 277 w 1048"/>
                <a:gd name="T19" fmla="*/ 135 h 891"/>
                <a:gd name="T20" fmla="*/ 606 w 1048"/>
                <a:gd name="T21" fmla="*/ 135 h 891"/>
                <a:gd name="T22" fmla="*/ 633 w 1048"/>
                <a:gd name="T23" fmla="*/ 162 h 891"/>
                <a:gd name="T24" fmla="*/ 633 w 1048"/>
                <a:gd name="T25" fmla="*/ 221 h 891"/>
                <a:gd name="T26" fmla="*/ 767 w 1048"/>
                <a:gd name="T27" fmla="*/ 221 h 891"/>
                <a:gd name="T28" fmla="*/ 767 w 1048"/>
                <a:gd name="T29" fmla="*/ 133 h 891"/>
                <a:gd name="T30" fmla="*/ 606 w 1048"/>
                <a:gd name="T31" fmla="*/ 0 h 891"/>
                <a:gd name="T32" fmla="*/ 277 w 1048"/>
                <a:gd name="T33" fmla="*/ 0 h 891"/>
                <a:gd name="T34" fmla="*/ 117 w 1048"/>
                <a:gd name="T35" fmla="*/ 161 h 891"/>
                <a:gd name="T36" fmla="*/ 117 w 1048"/>
                <a:gd name="T37" fmla="*/ 261 h 891"/>
                <a:gd name="T38" fmla="*/ 186 w 1048"/>
                <a:gd name="T39" fmla="*/ 348 h 891"/>
                <a:gd name="T40" fmla="*/ 161 w 1048"/>
                <a:gd name="T41" fmla="*/ 348 h 891"/>
                <a:gd name="T42" fmla="*/ 0 w 1048"/>
                <a:gd name="T43" fmla="*/ 464 h 891"/>
                <a:gd name="T44" fmla="*/ 0 w 1048"/>
                <a:gd name="T45" fmla="*/ 729 h 891"/>
                <a:gd name="T46" fmla="*/ 161 w 1048"/>
                <a:gd name="T47" fmla="*/ 891 h 891"/>
                <a:gd name="T48" fmla="*/ 730 w 1048"/>
                <a:gd name="T49" fmla="*/ 891 h 891"/>
                <a:gd name="T50" fmla="*/ 881 w 1048"/>
                <a:gd name="T51" fmla="*/ 786 h 891"/>
                <a:gd name="T52" fmla="*/ 881 w 1048"/>
                <a:gd name="T53" fmla="*/ 786 h 891"/>
                <a:gd name="T54" fmla="*/ 1048 w 1048"/>
                <a:gd name="T55" fmla="*/ 891 h 891"/>
                <a:gd name="T56" fmla="*/ 1048 w 1048"/>
                <a:gd name="T57" fmla="*/ 758 h 891"/>
                <a:gd name="T58" fmla="*/ 757 w 1048"/>
                <a:gd name="T59" fmla="*/ 730 h 891"/>
                <a:gd name="T60" fmla="*/ 730 w 1048"/>
                <a:gd name="T61" fmla="*/ 757 h 891"/>
                <a:gd name="T62" fmla="*/ 161 w 1048"/>
                <a:gd name="T63" fmla="*/ 757 h 891"/>
                <a:gd name="T64" fmla="*/ 134 w 1048"/>
                <a:gd name="T65" fmla="*/ 730 h 891"/>
                <a:gd name="T66" fmla="*/ 134 w 1048"/>
                <a:gd name="T67" fmla="*/ 464 h 891"/>
                <a:gd name="T68" fmla="*/ 136 w 1048"/>
                <a:gd name="T69" fmla="*/ 453 h 891"/>
                <a:gd name="T70" fmla="*/ 167 w 1048"/>
                <a:gd name="T71" fmla="*/ 437 h 891"/>
                <a:gd name="T72" fmla="*/ 233 w 1048"/>
                <a:gd name="T73" fmla="*/ 437 h 891"/>
                <a:gd name="T74" fmla="*/ 329 w 1048"/>
                <a:gd name="T75" fmla="*/ 437 h 891"/>
                <a:gd name="T76" fmla="*/ 757 w 1048"/>
                <a:gd name="T77" fmla="*/ 707 h 891"/>
                <a:gd name="T78" fmla="*/ 757 w 1048"/>
                <a:gd name="T79" fmla="*/ 730 h 8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048" h="891">
                  <a:moveTo>
                    <a:pt x="1048" y="758"/>
                  </a:moveTo>
                  <a:cubicBezTo>
                    <a:pt x="891" y="660"/>
                    <a:pt x="891" y="660"/>
                    <a:pt x="891" y="660"/>
                  </a:cubicBezTo>
                  <a:cubicBezTo>
                    <a:pt x="891" y="405"/>
                    <a:pt x="891" y="405"/>
                    <a:pt x="891" y="405"/>
                  </a:cubicBezTo>
                  <a:cubicBezTo>
                    <a:pt x="757" y="405"/>
                    <a:pt x="757" y="405"/>
                    <a:pt x="757" y="405"/>
                  </a:cubicBezTo>
                  <a:cubicBezTo>
                    <a:pt x="757" y="576"/>
                    <a:pt x="757" y="576"/>
                    <a:pt x="757" y="576"/>
                  </a:cubicBezTo>
                  <a:cubicBezTo>
                    <a:pt x="757" y="576"/>
                    <a:pt x="270" y="270"/>
                    <a:pt x="267" y="269"/>
                  </a:cubicBezTo>
                  <a:cubicBezTo>
                    <a:pt x="264" y="267"/>
                    <a:pt x="264" y="267"/>
                    <a:pt x="264" y="267"/>
                  </a:cubicBezTo>
                  <a:cubicBezTo>
                    <a:pt x="256" y="263"/>
                    <a:pt x="250" y="254"/>
                    <a:pt x="250" y="244"/>
                  </a:cubicBezTo>
                  <a:cubicBezTo>
                    <a:pt x="250" y="162"/>
                    <a:pt x="250" y="162"/>
                    <a:pt x="250" y="162"/>
                  </a:cubicBezTo>
                  <a:cubicBezTo>
                    <a:pt x="250" y="147"/>
                    <a:pt x="262" y="135"/>
                    <a:pt x="277" y="135"/>
                  </a:cubicBezTo>
                  <a:cubicBezTo>
                    <a:pt x="606" y="135"/>
                    <a:pt x="606" y="135"/>
                    <a:pt x="606" y="135"/>
                  </a:cubicBezTo>
                  <a:cubicBezTo>
                    <a:pt x="621" y="135"/>
                    <a:pt x="633" y="147"/>
                    <a:pt x="633" y="162"/>
                  </a:cubicBezTo>
                  <a:cubicBezTo>
                    <a:pt x="633" y="221"/>
                    <a:pt x="633" y="221"/>
                    <a:pt x="633" y="221"/>
                  </a:cubicBezTo>
                  <a:cubicBezTo>
                    <a:pt x="767" y="221"/>
                    <a:pt x="767" y="221"/>
                    <a:pt x="767" y="221"/>
                  </a:cubicBezTo>
                  <a:cubicBezTo>
                    <a:pt x="767" y="133"/>
                    <a:pt x="767" y="133"/>
                    <a:pt x="767" y="133"/>
                  </a:cubicBezTo>
                  <a:cubicBezTo>
                    <a:pt x="753" y="58"/>
                    <a:pt x="685" y="0"/>
                    <a:pt x="606" y="0"/>
                  </a:cubicBezTo>
                  <a:cubicBezTo>
                    <a:pt x="277" y="0"/>
                    <a:pt x="277" y="0"/>
                    <a:pt x="277" y="0"/>
                  </a:cubicBezTo>
                  <a:cubicBezTo>
                    <a:pt x="188" y="0"/>
                    <a:pt x="117" y="72"/>
                    <a:pt x="117" y="161"/>
                  </a:cubicBezTo>
                  <a:cubicBezTo>
                    <a:pt x="117" y="161"/>
                    <a:pt x="117" y="261"/>
                    <a:pt x="117" y="261"/>
                  </a:cubicBezTo>
                  <a:cubicBezTo>
                    <a:pt x="121" y="307"/>
                    <a:pt x="142" y="322"/>
                    <a:pt x="186" y="348"/>
                  </a:cubicBezTo>
                  <a:cubicBezTo>
                    <a:pt x="161" y="348"/>
                    <a:pt x="161" y="348"/>
                    <a:pt x="161" y="348"/>
                  </a:cubicBezTo>
                  <a:cubicBezTo>
                    <a:pt x="72" y="348"/>
                    <a:pt x="0" y="374"/>
                    <a:pt x="0" y="464"/>
                  </a:cubicBezTo>
                  <a:cubicBezTo>
                    <a:pt x="0" y="729"/>
                    <a:pt x="0" y="729"/>
                    <a:pt x="0" y="729"/>
                  </a:cubicBezTo>
                  <a:cubicBezTo>
                    <a:pt x="0" y="819"/>
                    <a:pt x="72" y="891"/>
                    <a:pt x="161" y="891"/>
                  </a:cubicBezTo>
                  <a:cubicBezTo>
                    <a:pt x="730" y="891"/>
                    <a:pt x="730" y="891"/>
                    <a:pt x="730" y="891"/>
                  </a:cubicBezTo>
                  <a:cubicBezTo>
                    <a:pt x="799" y="891"/>
                    <a:pt x="858" y="847"/>
                    <a:pt x="881" y="786"/>
                  </a:cubicBezTo>
                  <a:cubicBezTo>
                    <a:pt x="881" y="786"/>
                    <a:pt x="881" y="786"/>
                    <a:pt x="881" y="786"/>
                  </a:cubicBezTo>
                  <a:cubicBezTo>
                    <a:pt x="1048" y="891"/>
                    <a:pt x="1048" y="891"/>
                    <a:pt x="1048" y="891"/>
                  </a:cubicBezTo>
                  <a:lnTo>
                    <a:pt x="1048" y="758"/>
                  </a:lnTo>
                  <a:close/>
                  <a:moveTo>
                    <a:pt x="757" y="730"/>
                  </a:moveTo>
                  <a:cubicBezTo>
                    <a:pt x="757" y="745"/>
                    <a:pt x="745" y="757"/>
                    <a:pt x="730" y="757"/>
                  </a:cubicBezTo>
                  <a:cubicBezTo>
                    <a:pt x="161" y="757"/>
                    <a:pt x="161" y="757"/>
                    <a:pt x="161" y="757"/>
                  </a:cubicBezTo>
                  <a:cubicBezTo>
                    <a:pt x="146" y="757"/>
                    <a:pt x="134" y="745"/>
                    <a:pt x="134" y="730"/>
                  </a:cubicBezTo>
                  <a:cubicBezTo>
                    <a:pt x="134" y="464"/>
                    <a:pt x="134" y="464"/>
                    <a:pt x="134" y="464"/>
                  </a:cubicBezTo>
                  <a:cubicBezTo>
                    <a:pt x="134" y="460"/>
                    <a:pt x="135" y="457"/>
                    <a:pt x="136" y="453"/>
                  </a:cubicBezTo>
                  <a:cubicBezTo>
                    <a:pt x="140" y="444"/>
                    <a:pt x="151" y="437"/>
                    <a:pt x="167" y="437"/>
                  </a:cubicBezTo>
                  <a:cubicBezTo>
                    <a:pt x="233" y="437"/>
                    <a:pt x="233" y="437"/>
                    <a:pt x="233" y="437"/>
                  </a:cubicBezTo>
                  <a:cubicBezTo>
                    <a:pt x="329" y="437"/>
                    <a:pt x="329" y="437"/>
                    <a:pt x="329" y="437"/>
                  </a:cubicBezTo>
                  <a:cubicBezTo>
                    <a:pt x="757" y="707"/>
                    <a:pt x="757" y="707"/>
                    <a:pt x="757" y="707"/>
                  </a:cubicBezTo>
                  <a:lnTo>
                    <a:pt x="757" y="730"/>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45" name="Line 35">
              <a:extLst>
                <a:ext uri="{FF2B5EF4-FFF2-40B4-BE49-F238E27FC236}">
                  <a16:creationId xmlns:a16="http://schemas.microsoft.com/office/drawing/2014/main" id="{48EC5226-CAFB-C4F8-6BAA-B2DFE8D1B725}"/>
                </a:ext>
              </a:extLst>
            </p:cNvPr>
            <p:cNvSpPr>
              <a:spLocks noChangeShapeType="1"/>
            </p:cNvSpPr>
            <p:nvPr/>
          </p:nvSpPr>
          <p:spPr bwMode="auto">
            <a:xfrm>
              <a:off x="2211917" y="9371452"/>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46" name="Line 36">
              <a:extLst>
                <a:ext uri="{FF2B5EF4-FFF2-40B4-BE49-F238E27FC236}">
                  <a16:creationId xmlns:a16="http://schemas.microsoft.com/office/drawing/2014/main" id="{54244E45-1F75-631B-7C49-CAB93485FC11}"/>
                </a:ext>
              </a:extLst>
            </p:cNvPr>
            <p:cNvSpPr>
              <a:spLocks noChangeShapeType="1"/>
            </p:cNvSpPr>
            <p:nvPr/>
          </p:nvSpPr>
          <p:spPr bwMode="auto">
            <a:xfrm>
              <a:off x="2211917" y="9371452"/>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47" name="Freeform 37">
              <a:extLst>
                <a:ext uri="{FF2B5EF4-FFF2-40B4-BE49-F238E27FC236}">
                  <a16:creationId xmlns:a16="http://schemas.microsoft.com/office/drawing/2014/main" id="{B1850A3C-F678-F30A-3E18-55D271ECBE86}"/>
                </a:ext>
              </a:extLst>
            </p:cNvPr>
            <p:cNvSpPr>
              <a:spLocks/>
            </p:cNvSpPr>
            <p:nvPr/>
          </p:nvSpPr>
          <p:spPr bwMode="auto">
            <a:xfrm>
              <a:off x="1072391" y="9107359"/>
              <a:ext cx="1559061" cy="410039"/>
            </a:xfrm>
            <a:custGeom>
              <a:avLst/>
              <a:gdLst>
                <a:gd name="T0" fmla="*/ 8495 w 8602"/>
                <a:gd name="T1" fmla="*/ 477 h 2249"/>
                <a:gd name="T2" fmla="*/ 8302 w 8602"/>
                <a:gd name="T3" fmla="*/ 304 h 2249"/>
                <a:gd name="T4" fmla="*/ 6821 w 8602"/>
                <a:gd name="T5" fmla="*/ 70 h 2249"/>
                <a:gd name="T6" fmla="*/ 6821 w 8602"/>
                <a:gd name="T7" fmla="*/ 477 h 2249"/>
                <a:gd name="T8" fmla="*/ 6543 w 8602"/>
                <a:gd name="T9" fmla="*/ 477 h 2249"/>
                <a:gd name="T10" fmla="*/ 4990 w 8602"/>
                <a:gd name="T11" fmla="*/ 477 h 2249"/>
                <a:gd name="T12" fmla="*/ 4990 w 8602"/>
                <a:gd name="T13" fmla="*/ 10 h 2249"/>
                <a:gd name="T14" fmla="*/ 3402 w 8602"/>
                <a:gd name="T15" fmla="*/ 10 h 2249"/>
                <a:gd name="T16" fmla="*/ 3402 w 8602"/>
                <a:gd name="T17" fmla="*/ 477 h 2249"/>
                <a:gd name="T18" fmla="*/ 2159 w 8602"/>
                <a:gd name="T19" fmla="*/ 477 h 2249"/>
                <a:gd name="T20" fmla="*/ 2033 w 8602"/>
                <a:gd name="T21" fmla="*/ 477 h 2249"/>
                <a:gd name="T22" fmla="*/ 1577 w 8602"/>
                <a:gd name="T23" fmla="*/ 477 h 2249"/>
                <a:gd name="T24" fmla="*/ 1577 w 8602"/>
                <a:gd name="T25" fmla="*/ 69 h 2249"/>
                <a:gd name="T26" fmla="*/ 262 w 8602"/>
                <a:gd name="T27" fmla="*/ 225 h 2249"/>
                <a:gd name="T28" fmla="*/ 163 w 8602"/>
                <a:gd name="T29" fmla="*/ 306 h 2249"/>
                <a:gd name="T30" fmla="*/ 232 w 8602"/>
                <a:gd name="T31" fmla="*/ 430 h 2249"/>
                <a:gd name="T32" fmla="*/ 250 w 8602"/>
                <a:gd name="T33" fmla="*/ 477 h 2249"/>
                <a:gd name="T34" fmla="*/ 194 w 8602"/>
                <a:gd name="T35" fmla="*/ 547 h 2249"/>
                <a:gd name="T36" fmla="*/ 322 w 8602"/>
                <a:gd name="T37" fmla="*/ 652 h 2249"/>
                <a:gd name="T38" fmla="*/ 21 w 8602"/>
                <a:gd name="T39" fmla="*/ 814 h 2249"/>
                <a:gd name="T40" fmla="*/ 118 w 8602"/>
                <a:gd name="T41" fmla="*/ 990 h 2249"/>
                <a:gd name="T42" fmla="*/ 583 w 8602"/>
                <a:gd name="T43" fmla="*/ 1410 h 2249"/>
                <a:gd name="T44" fmla="*/ 851 w 8602"/>
                <a:gd name="T45" fmla="*/ 1538 h 2249"/>
                <a:gd name="T46" fmla="*/ 722 w 8602"/>
                <a:gd name="T47" fmla="*/ 1552 h 2249"/>
                <a:gd name="T48" fmla="*/ 573 w 8602"/>
                <a:gd name="T49" fmla="*/ 1587 h 2249"/>
                <a:gd name="T50" fmla="*/ 603 w 8602"/>
                <a:gd name="T51" fmla="*/ 1688 h 2249"/>
                <a:gd name="T52" fmla="*/ 504 w 8602"/>
                <a:gd name="T53" fmla="*/ 1769 h 2249"/>
                <a:gd name="T54" fmla="*/ 637 w 8602"/>
                <a:gd name="T55" fmla="*/ 1827 h 2249"/>
                <a:gd name="T56" fmla="*/ 888 w 8602"/>
                <a:gd name="T57" fmla="*/ 1841 h 2249"/>
                <a:gd name="T58" fmla="*/ 1110 w 8602"/>
                <a:gd name="T59" fmla="*/ 1977 h 2249"/>
                <a:gd name="T60" fmla="*/ 1283 w 8602"/>
                <a:gd name="T61" fmla="*/ 2029 h 2249"/>
                <a:gd name="T62" fmla="*/ 5307 w 8602"/>
                <a:gd name="T63" fmla="*/ 1500 h 2249"/>
                <a:gd name="T64" fmla="*/ 4807 w 8602"/>
                <a:gd name="T65" fmla="*/ 1422 h 2249"/>
                <a:gd name="T66" fmla="*/ 4037 w 8602"/>
                <a:gd name="T67" fmla="*/ 1371 h 2249"/>
                <a:gd name="T68" fmla="*/ 6560 w 8602"/>
                <a:gd name="T69" fmla="*/ 1351 h 2249"/>
                <a:gd name="T70" fmla="*/ 6321 w 8602"/>
                <a:gd name="T71" fmla="*/ 1402 h 2249"/>
                <a:gd name="T72" fmla="*/ 6817 w 8602"/>
                <a:gd name="T73" fmla="*/ 1506 h 2249"/>
                <a:gd name="T74" fmla="*/ 7033 w 8602"/>
                <a:gd name="T75" fmla="*/ 1583 h 2249"/>
                <a:gd name="T76" fmla="*/ 6820 w 8602"/>
                <a:gd name="T77" fmla="*/ 1615 h 2249"/>
                <a:gd name="T78" fmla="*/ 6959 w 8602"/>
                <a:gd name="T79" fmla="*/ 1647 h 2249"/>
                <a:gd name="T80" fmla="*/ 5330 w 8602"/>
                <a:gd name="T81" fmla="*/ 1728 h 2249"/>
                <a:gd name="T82" fmla="*/ 4648 w 8602"/>
                <a:gd name="T83" fmla="*/ 1774 h 2249"/>
                <a:gd name="T84" fmla="*/ 5065 w 8602"/>
                <a:gd name="T85" fmla="*/ 1925 h 2249"/>
                <a:gd name="T86" fmla="*/ 7653 w 8602"/>
                <a:gd name="T87" fmla="*/ 2191 h 2249"/>
                <a:gd name="T88" fmla="*/ 8000 w 8602"/>
                <a:gd name="T89" fmla="*/ 2048 h 2249"/>
                <a:gd name="T90" fmla="*/ 7938 w 8602"/>
                <a:gd name="T91" fmla="*/ 1849 h 2249"/>
                <a:gd name="T92" fmla="*/ 7924 w 8602"/>
                <a:gd name="T93" fmla="*/ 1776 h 2249"/>
                <a:gd name="T94" fmla="*/ 8103 w 8602"/>
                <a:gd name="T95" fmla="*/ 1757 h 2249"/>
                <a:gd name="T96" fmla="*/ 8163 w 8602"/>
                <a:gd name="T97" fmla="*/ 1732 h 2249"/>
                <a:gd name="T98" fmla="*/ 8361 w 8602"/>
                <a:gd name="T99" fmla="*/ 1639 h 2249"/>
                <a:gd name="T100" fmla="*/ 8438 w 8602"/>
                <a:gd name="T101" fmla="*/ 1363 h 2249"/>
                <a:gd name="T102" fmla="*/ 8331 w 8602"/>
                <a:gd name="T103" fmla="*/ 1289 h 2249"/>
                <a:gd name="T104" fmla="*/ 8370 w 8602"/>
                <a:gd name="T105" fmla="*/ 1155 h 2249"/>
                <a:gd name="T106" fmla="*/ 8188 w 8602"/>
                <a:gd name="T107" fmla="*/ 1105 h 2249"/>
                <a:gd name="T108" fmla="*/ 8230 w 8602"/>
                <a:gd name="T109" fmla="*/ 994 h 2249"/>
                <a:gd name="T110" fmla="*/ 8422 w 8602"/>
                <a:gd name="T111" fmla="*/ 840 h 2249"/>
                <a:gd name="T112" fmla="*/ 8495 w 8602"/>
                <a:gd name="T113" fmla="*/ 477 h 22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8602" h="2249">
                  <a:moveTo>
                    <a:pt x="8495" y="477"/>
                  </a:moveTo>
                  <a:cubicBezTo>
                    <a:pt x="8581" y="397"/>
                    <a:pt x="8302" y="304"/>
                    <a:pt x="8302" y="304"/>
                  </a:cubicBezTo>
                  <a:cubicBezTo>
                    <a:pt x="8302" y="304"/>
                    <a:pt x="8004" y="166"/>
                    <a:pt x="6821" y="70"/>
                  </a:cubicBezTo>
                  <a:cubicBezTo>
                    <a:pt x="6821" y="477"/>
                    <a:pt x="6821" y="477"/>
                    <a:pt x="6821" y="477"/>
                  </a:cubicBezTo>
                  <a:cubicBezTo>
                    <a:pt x="6543" y="477"/>
                    <a:pt x="6543" y="477"/>
                    <a:pt x="6543" y="477"/>
                  </a:cubicBezTo>
                  <a:cubicBezTo>
                    <a:pt x="4990" y="477"/>
                    <a:pt x="4990" y="477"/>
                    <a:pt x="4990" y="477"/>
                  </a:cubicBezTo>
                  <a:cubicBezTo>
                    <a:pt x="4990" y="10"/>
                    <a:pt x="4990" y="10"/>
                    <a:pt x="4990" y="10"/>
                  </a:cubicBezTo>
                  <a:cubicBezTo>
                    <a:pt x="4625" y="0"/>
                    <a:pt x="3905" y="4"/>
                    <a:pt x="3402" y="10"/>
                  </a:cubicBezTo>
                  <a:cubicBezTo>
                    <a:pt x="3402" y="477"/>
                    <a:pt x="3402" y="477"/>
                    <a:pt x="3402" y="477"/>
                  </a:cubicBezTo>
                  <a:cubicBezTo>
                    <a:pt x="2159" y="477"/>
                    <a:pt x="2159" y="477"/>
                    <a:pt x="2159" y="477"/>
                  </a:cubicBezTo>
                  <a:cubicBezTo>
                    <a:pt x="2033" y="477"/>
                    <a:pt x="2033" y="477"/>
                    <a:pt x="2033" y="477"/>
                  </a:cubicBezTo>
                  <a:cubicBezTo>
                    <a:pt x="1577" y="477"/>
                    <a:pt x="1577" y="477"/>
                    <a:pt x="1577" y="477"/>
                  </a:cubicBezTo>
                  <a:cubicBezTo>
                    <a:pt x="1577" y="69"/>
                    <a:pt x="1577" y="69"/>
                    <a:pt x="1577" y="69"/>
                  </a:cubicBezTo>
                  <a:cubicBezTo>
                    <a:pt x="784" y="123"/>
                    <a:pt x="262" y="225"/>
                    <a:pt x="262" y="225"/>
                  </a:cubicBezTo>
                  <a:cubicBezTo>
                    <a:pt x="262" y="225"/>
                    <a:pt x="174" y="298"/>
                    <a:pt x="163" y="306"/>
                  </a:cubicBezTo>
                  <a:cubicBezTo>
                    <a:pt x="64" y="372"/>
                    <a:pt x="165" y="397"/>
                    <a:pt x="232" y="430"/>
                  </a:cubicBezTo>
                  <a:cubicBezTo>
                    <a:pt x="258" y="443"/>
                    <a:pt x="260" y="450"/>
                    <a:pt x="250" y="477"/>
                  </a:cubicBezTo>
                  <a:cubicBezTo>
                    <a:pt x="243" y="498"/>
                    <a:pt x="182" y="510"/>
                    <a:pt x="194" y="547"/>
                  </a:cubicBezTo>
                  <a:cubicBezTo>
                    <a:pt x="218" y="624"/>
                    <a:pt x="329" y="550"/>
                    <a:pt x="322" y="652"/>
                  </a:cubicBezTo>
                  <a:cubicBezTo>
                    <a:pt x="314" y="771"/>
                    <a:pt x="48" y="703"/>
                    <a:pt x="21" y="814"/>
                  </a:cubicBezTo>
                  <a:cubicBezTo>
                    <a:pt x="0" y="902"/>
                    <a:pt x="119" y="821"/>
                    <a:pt x="118" y="990"/>
                  </a:cubicBezTo>
                  <a:cubicBezTo>
                    <a:pt x="116" y="1157"/>
                    <a:pt x="239" y="1325"/>
                    <a:pt x="583" y="1410"/>
                  </a:cubicBezTo>
                  <a:cubicBezTo>
                    <a:pt x="665" y="1430"/>
                    <a:pt x="1048" y="1424"/>
                    <a:pt x="851" y="1538"/>
                  </a:cubicBezTo>
                  <a:cubicBezTo>
                    <a:pt x="827" y="1551"/>
                    <a:pt x="748" y="1549"/>
                    <a:pt x="722" y="1552"/>
                  </a:cubicBezTo>
                  <a:cubicBezTo>
                    <a:pt x="684" y="1556"/>
                    <a:pt x="597" y="1552"/>
                    <a:pt x="573" y="1587"/>
                  </a:cubicBezTo>
                  <a:cubicBezTo>
                    <a:pt x="536" y="1640"/>
                    <a:pt x="615" y="1639"/>
                    <a:pt x="603" y="1688"/>
                  </a:cubicBezTo>
                  <a:cubicBezTo>
                    <a:pt x="558" y="1694"/>
                    <a:pt x="462" y="1693"/>
                    <a:pt x="504" y="1769"/>
                  </a:cubicBezTo>
                  <a:cubicBezTo>
                    <a:pt x="526" y="1808"/>
                    <a:pt x="597" y="1829"/>
                    <a:pt x="637" y="1827"/>
                  </a:cubicBezTo>
                  <a:cubicBezTo>
                    <a:pt x="851" y="1815"/>
                    <a:pt x="821" y="1834"/>
                    <a:pt x="888" y="1841"/>
                  </a:cubicBezTo>
                  <a:cubicBezTo>
                    <a:pt x="769" y="1865"/>
                    <a:pt x="660" y="1989"/>
                    <a:pt x="1110" y="1977"/>
                  </a:cubicBezTo>
                  <a:cubicBezTo>
                    <a:pt x="1120" y="2045"/>
                    <a:pt x="1242" y="2038"/>
                    <a:pt x="1283" y="2029"/>
                  </a:cubicBezTo>
                  <a:cubicBezTo>
                    <a:pt x="4087" y="1408"/>
                    <a:pt x="5299" y="1673"/>
                    <a:pt x="5307" y="1500"/>
                  </a:cubicBezTo>
                  <a:cubicBezTo>
                    <a:pt x="5268" y="1416"/>
                    <a:pt x="4873" y="1425"/>
                    <a:pt x="4807" y="1422"/>
                  </a:cubicBezTo>
                  <a:cubicBezTo>
                    <a:pt x="4551" y="1410"/>
                    <a:pt x="4006" y="1437"/>
                    <a:pt x="4037" y="1371"/>
                  </a:cubicBezTo>
                  <a:cubicBezTo>
                    <a:pt x="4051" y="1218"/>
                    <a:pt x="6893" y="1256"/>
                    <a:pt x="6560" y="1351"/>
                  </a:cubicBezTo>
                  <a:cubicBezTo>
                    <a:pt x="6545" y="1355"/>
                    <a:pt x="6345" y="1389"/>
                    <a:pt x="6321" y="1402"/>
                  </a:cubicBezTo>
                  <a:cubicBezTo>
                    <a:pt x="6166" y="1484"/>
                    <a:pt x="6756" y="1500"/>
                    <a:pt x="6817" y="1506"/>
                  </a:cubicBezTo>
                  <a:cubicBezTo>
                    <a:pt x="6888" y="1512"/>
                    <a:pt x="7064" y="1507"/>
                    <a:pt x="7033" y="1583"/>
                  </a:cubicBezTo>
                  <a:cubicBezTo>
                    <a:pt x="7023" y="1607"/>
                    <a:pt x="6811" y="1581"/>
                    <a:pt x="6820" y="1615"/>
                  </a:cubicBezTo>
                  <a:cubicBezTo>
                    <a:pt x="6828" y="1643"/>
                    <a:pt x="6947" y="1628"/>
                    <a:pt x="6959" y="1647"/>
                  </a:cubicBezTo>
                  <a:cubicBezTo>
                    <a:pt x="7045" y="1782"/>
                    <a:pt x="5914" y="1715"/>
                    <a:pt x="5330" y="1728"/>
                  </a:cubicBezTo>
                  <a:cubicBezTo>
                    <a:pt x="5158" y="1731"/>
                    <a:pt x="4823" y="1750"/>
                    <a:pt x="4648" y="1774"/>
                  </a:cubicBezTo>
                  <a:cubicBezTo>
                    <a:pt x="4353" y="1814"/>
                    <a:pt x="4605" y="1883"/>
                    <a:pt x="5065" y="1925"/>
                  </a:cubicBezTo>
                  <a:cubicBezTo>
                    <a:pt x="5311" y="1948"/>
                    <a:pt x="6578" y="2050"/>
                    <a:pt x="7653" y="2191"/>
                  </a:cubicBezTo>
                  <a:cubicBezTo>
                    <a:pt x="7976" y="2249"/>
                    <a:pt x="8073" y="2091"/>
                    <a:pt x="8000" y="2048"/>
                  </a:cubicBezTo>
                  <a:cubicBezTo>
                    <a:pt x="7959" y="2023"/>
                    <a:pt x="8136" y="1934"/>
                    <a:pt x="7938" y="1849"/>
                  </a:cubicBezTo>
                  <a:cubicBezTo>
                    <a:pt x="7812" y="1795"/>
                    <a:pt x="7916" y="1774"/>
                    <a:pt x="7924" y="1776"/>
                  </a:cubicBezTo>
                  <a:cubicBezTo>
                    <a:pt x="7942" y="1782"/>
                    <a:pt x="8198" y="1843"/>
                    <a:pt x="8103" y="1757"/>
                  </a:cubicBezTo>
                  <a:cubicBezTo>
                    <a:pt x="8042" y="1701"/>
                    <a:pt x="8145" y="1734"/>
                    <a:pt x="8163" y="1732"/>
                  </a:cubicBezTo>
                  <a:cubicBezTo>
                    <a:pt x="8402" y="1714"/>
                    <a:pt x="8346" y="1624"/>
                    <a:pt x="8361" y="1639"/>
                  </a:cubicBezTo>
                  <a:cubicBezTo>
                    <a:pt x="8290" y="1569"/>
                    <a:pt x="8482" y="1519"/>
                    <a:pt x="8438" y="1363"/>
                  </a:cubicBezTo>
                  <a:cubicBezTo>
                    <a:pt x="8425" y="1318"/>
                    <a:pt x="8151" y="1327"/>
                    <a:pt x="8331" y="1289"/>
                  </a:cubicBezTo>
                  <a:cubicBezTo>
                    <a:pt x="8351" y="1285"/>
                    <a:pt x="8602" y="1292"/>
                    <a:pt x="8370" y="1155"/>
                  </a:cubicBezTo>
                  <a:cubicBezTo>
                    <a:pt x="8316" y="1124"/>
                    <a:pt x="8265" y="1122"/>
                    <a:pt x="8188" y="1105"/>
                  </a:cubicBezTo>
                  <a:cubicBezTo>
                    <a:pt x="8016" y="1066"/>
                    <a:pt x="8145" y="979"/>
                    <a:pt x="8230" y="994"/>
                  </a:cubicBezTo>
                  <a:cubicBezTo>
                    <a:pt x="8335" y="1011"/>
                    <a:pt x="8440" y="942"/>
                    <a:pt x="8422" y="840"/>
                  </a:cubicBezTo>
                  <a:cubicBezTo>
                    <a:pt x="8400" y="701"/>
                    <a:pt x="8353" y="504"/>
                    <a:pt x="8495" y="477"/>
                  </a:cubicBezTo>
                  <a:close/>
                </a:path>
              </a:pathLst>
            </a:custGeom>
            <a:solidFill>
              <a:srgbClr val="002B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48" name="Freeform 38">
              <a:extLst>
                <a:ext uri="{FF2B5EF4-FFF2-40B4-BE49-F238E27FC236}">
                  <a16:creationId xmlns:a16="http://schemas.microsoft.com/office/drawing/2014/main" id="{4F5C16EA-E4A2-13D0-E1C9-459F2D5B5922}"/>
                </a:ext>
              </a:extLst>
            </p:cNvPr>
            <p:cNvSpPr>
              <a:spLocks/>
            </p:cNvSpPr>
            <p:nvPr/>
          </p:nvSpPr>
          <p:spPr bwMode="auto">
            <a:xfrm>
              <a:off x="1407464" y="8437398"/>
              <a:ext cx="851530" cy="757529"/>
            </a:xfrm>
            <a:custGeom>
              <a:avLst/>
              <a:gdLst>
                <a:gd name="T0" fmla="*/ 0 w 615"/>
                <a:gd name="T1" fmla="*/ 0 h 545"/>
                <a:gd name="T2" fmla="*/ 0 w 615"/>
                <a:gd name="T3" fmla="*/ 545 h 545"/>
                <a:gd name="T4" fmla="*/ 203 w 615"/>
                <a:gd name="T5" fmla="*/ 545 h 545"/>
                <a:gd name="T6" fmla="*/ 203 w 615"/>
                <a:gd name="T7" fmla="*/ 205 h 545"/>
                <a:gd name="T8" fmla="*/ 411 w 615"/>
                <a:gd name="T9" fmla="*/ 205 h 545"/>
                <a:gd name="T10" fmla="*/ 411 w 615"/>
                <a:gd name="T11" fmla="*/ 545 h 545"/>
                <a:gd name="T12" fmla="*/ 615 w 615"/>
                <a:gd name="T13" fmla="*/ 545 h 545"/>
                <a:gd name="T14" fmla="*/ 615 w 615"/>
                <a:gd name="T15" fmla="*/ 0 h 545"/>
                <a:gd name="T16" fmla="*/ 0 w 615"/>
                <a:gd name="T17" fmla="*/ 0 h 5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15" h="545">
                  <a:moveTo>
                    <a:pt x="0" y="0"/>
                  </a:moveTo>
                  <a:lnTo>
                    <a:pt x="0" y="545"/>
                  </a:lnTo>
                  <a:lnTo>
                    <a:pt x="203" y="545"/>
                  </a:lnTo>
                  <a:lnTo>
                    <a:pt x="203" y="205"/>
                  </a:lnTo>
                  <a:lnTo>
                    <a:pt x="411" y="205"/>
                  </a:lnTo>
                  <a:lnTo>
                    <a:pt x="411" y="545"/>
                  </a:lnTo>
                  <a:lnTo>
                    <a:pt x="615" y="545"/>
                  </a:lnTo>
                  <a:lnTo>
                    <a:pt x="615" y="0"/>
                  </a:lnTo>
                  <a:lnTo>
                    <a:pt x="0" y="0"/>
                  </a:lnTo>
                  <a:close/>
                </a:path>
              </a:pathLst>
            </a:custGeom>
            <a:solidFill>
              <a:srgbClr val="008A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grpSp>
      <p:sp>
        <p:nvSpPr>
          <p:cNvPr id="3" name="Picture Placeholder 9">
            <a:extLst>
              <a:ext uri="{FF2B5EF4-FFF2-40B4-BE49-F238E27FC236}">
                <a16:creationId xmlns:a16="http://schemas.microsoft.com/office/drawing/2014/main" id="{95CE4224-0C84-A13E-C5B9-031519785AAC}"/>
              </a:ext>
            </a:extLst>
          </p:cNvPr>
          <p:cNvSpPr>
            <a:spLocks noGrp="1"/>
          </p:cNvSpPr>
          <p:nvPr>
            <p:ph type="pic" sz="quarter" idx="10" hasCustomPrompt="1"/>
          </p:nvPr>
        </p:nvSpPr>
        <p:spPr>
          <a:xfrm>
            <a:off x="15552795" y="40057109"/>
            <a:ext cx="914400" cy="914400"/>
          </a:xfrm>
        </p:spPr>
        <p:txBody>
          <a:bodyPr tIns="0"/>
          <a:lstStyle>
            <a:lvl1pPr>
              <a:defRPr sz="1300">
                <a:solidFill>
                  <a:schemeClr val="tx1"/>
                </a:solidFill>
              </a:defRPr>
            </a:lvl1pPr>
          </a:lstStyle>
          <a:p>
            <a:r>
              <a:rPr lang="en-GB" noProof="0"/>
              <a:t>QR code</a:t>
            </a:r>
          </a:p>
        </p:txBody>
      </p:sp>
    </p:spTree>
    <p:extLst>
      <p:ext uri="{BB962C8B-B14F-4D97-AF65-F5344CB8AC3E}">
        <p14:creationId xmlns:p14="http://schemas.microsoft.com/office/powerpoint/2010/main" val="2398661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onkergroen met partners">
    <p:spTree>
      <p:nvGrpSpPr>
        <p:cNvPr id="1" name=""/>
        <p:cNvGrpSpPr/>
        <p:nvPr/>
      </p:nvGrpSpPr>
      <p:grpSpPr>
        <a:xfrm>
          <a:off x="0" y="0"/>
          <a:ext cx="0" cy="0"/>
          <a:chOff x="0" y="0"/>
          <a:chExt cx="0" cy="0"/>
        </a:xfrm>
      </p:grpSpPr>
      <p:sp>
        <p:nvSpPr>
          <p:cNvPr id="113" name="Rectangle: Rounded Corners 112">
            <a:extLst>
              <a:ext uri="{FF2B5EF4-FFF2-40B4-BE49-F238E27FC236}">
                <a16:creationId xmlns:a16="http://schemas.microsoft.com/office/drawing/2014/main" id="{477B5D21-0C40-591F-1D99-6C7E0BE19F2D}"/>
              </a:ext>
            </a:extLst>
          </p:cNvPr>
          <p:cNvSpPr/>
          <p:nvPr userDrawn="1"/>
        </p:nvSpPr>
        <p:spPr>
          <a:xfrm>
            <a:off x="1058863" y="1112158"/>
            <a:ext cx="28154312" cy="6479999"/>
          </a:xfrm>
          <a:prstGeom prst="roundRect">
            <a:avLst>
              <a:gd name="adj" fmla="val 9071"/>
            </a:avLst>
          </a:prstGeom>
          <a:solidFill>
            <a:schemeClr val="accent1"/>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nl-NL" sz="1800" b="0" i="0" u="none" strike="noStrike" kern="0" cap="none" spc="0" normalizeH="0" baseline="0" noProof="0">
                <a:ln>
                  <a:noFill/>
                </a:ln>
                <a:solidFill>
                  <a:srgbClr val="FFFFFF"/>
                </a:solidFill>
                <a:effectLst/>
                <a:uLnTx/>
                <a:uFillTx/>
                <a:latin typeface="Verdana"/>
                <a:ea typeface="+mn-ea"/>
                <a:cs typeface="+mn-cs"/>
              </a:rPr>
              <a:t> </a:t>
            </a:r>
          </a:p>
        </p:txBody>
      </p:sp>
      <p:sp>
        <p:nvSpPr>
          <p:cNvPr id="2" name="Title 1">
            <a:extLst>
              <a:ext uri="{FF2B5EF4-FFF2-40B4-BE49-F238E27FC236}">
                <a16:creationId xmlns:a16="http://schemas.microsoft.com/office/drawing/2014/main" id="{96BE4D2E-A978-7BD4-716C-F6BAFDC55A92}"/>
              </a:ext>
            </a:extLst>
          </p:cNvPr>
          <p:cNvSpPr>
            <a:spLocks noGrp="1"/>
          </p:cNvSpPr>
          <p:nvPr>
            <p:ph type="title"/>
          </p:nvPr>
        </p:nvSpPr>
        <p:spPr>
          <a:xfrm>
            <a:off x="1080000" y="1799999"/>
            <a:ext cx="28080000" cy="3299557"/>
          </a:xfrm>
        </p:spPr>
        <p:txBody>
          <a:bodyPr/>
          <a:lstStyle>
            <a:lvl1pPr>
              <a:defRPr>
                <a:solidFill>
                  <a:schemeClr val="bg1"/>
                </a:solidFill>
              </a:defRPr>
            </a:lvl1pPr>
          </a:lstStyle>
          <a:p>
            <a:r>
              <a:rPr lang="nl-NL" noProof="0"/>
              <a:t>Klik om stijl te bewerken</a:t>
            </a:r>
          </a:p>
        </p:txBody>
      </p:sp>
      <p:sp>
        <p:nvSpPr>
          <p:cNvPr id="4" name="Subtitle 2">
            <a:extLst>
              <a:ext uri="{FF2B5EF4-FFF2-40B4-BE49-F238E27FC236}">
                <a16:creationId xmlns:a16="http://schemas.microsoft.com/office/drawing/2014/main" id="{17105A87-5D2B-D5CE-D186-909AA9F486AF}"/>
              </a:ext>
            </a:extLst>
          </p:cNvPr>
          <p:cNvSpPr>
            <a:spLocks noGrp="1"/>
          </p:cNvSpPr>
          <p:nvPr>
            <p:ph type="subTitle" idx="1"/>
          </p:nvPr>
        </p:nvSpPr>
        <p:spPr>
          <a:xfrm>
            <a:off x="1080000" y="5251957"/>
            <a:ext cx="28080000" cy="1296978"/>
          </a:xfrm>
        </p:spPr>
        <p:txBody>
          <a:bodyPr lIns="540000" tIns="180000" rIns="540000" bIns="0"/>
          <a:lstStyle>
            <a:lvl1pPr marL="0" indent="0" algn="l">
              <a:lnSpc>
                <a:spcPts val="4200"/>
              </a:lnSpc>
              <a:spcBef>
                <a:spcPts val="0"/>
              </a:spcBef>
              <a:buNone/>
              <a:defRPr sz="3000">
                <a:solidFill>
                  <a:schemeClr val="bg1"/>
                </a:solidFill>
              </a:defRPr>
            </a:lvl1pPr>
            <a:lvl2pPr marL="1513743" indent="0" algn="ctr">
              <a:buNone/>
              <a:defRPr sz="6622"/>
            </a:lvl2pPr>
            <a:lvl3pPr marL="3027487" indent="0" algn="ctr">
              <a:buNone/>
              <a:defRPr sz="5960"/>
            </a:lvl3pPr>
            <a:lvl4pPr marL="4541230" indent="0" algn="ctr">
              <a:buNone/>
              <a:defRPr sz="5297"/>
            </a:lvl4pPr>
            <a:lvl5pPr marL="6054974" indent="0" algn="ctr">
              <a:buNone/>
              <a:defRPr sz="5297"/>
            </a:lvl5pPr>
            <a:lvl6pPr marL="7568717" indent="0" algn="ctr">
              <a:buNone/>
              <a:defRPr sz="5297"/>
            </a:lvl6pPr>
            <a:lvl7pPr marL="9082461" indent="0" algn="ctr">
              <a:buNone/>
              <a:defRPr sz="5297"/>
            </a:lvl7pPr>
            <a:lvl8pPr marL="10596204" indent="0" algn="ctr">
              <a:buNone/>
              <a:defRPr sz="5297"/>
            </a:lvl8pPr>
            <a:lvl9pPr marL="12109948" indent="0" algn="ctr">
              <a:buNone/>
              <a:defRPr sz="5297"/>
            </a:lvl9pPr>
          </a:lstStyle>
          <a:p>
            <a:r>
              <a:rPr lang="nl-NL" noProof="0"/>
              <a:t>Klikken om de ondertitelstijl van het model te bewerken</a:t>
            </a:r>
          </a:p>
        </p:txBody>
      </p:sp>
      <p:cxnSp>
        <p:nvCxnSpPr>
          <p:cNvPr id="114" name="Rechte verbindingslijn 4">
            <a:extLst>
              <a:ext uri="{FF2B5EF4-FFF2-40B4-BE49-F238E27FC236}">
                <a16:creationId xmlns:a16="http://schemas.microsoft.com/office/drawing/2014/main" id="{E46DF60A-8542-F767-D107-D12DCA51702B}"/>
              </a:ext>
            </a:extLst>
          </p:cNvPr>
          <p:cNvCxnSpPr>
            <a:cxnSpLocks/>
          </p:cNvCxnSpPr>
          <p:nvPr userDrawn="1"/>
        </p:nvCxnSpPr>
        <p:spPr>
          <a:xfrm>
            <a:off x="1069200" y="9792000"/>
            <a:ext cx="28155600" cy="0"/>
          </a:xfrm>
          <a:prstGeom prst="line">
            <a:avLst/>
          </a:prstGeom>
          <a:noFill/>
          <a:ln w="50800" cap="flat" cmpd="sng" algn="ctr">
            <a:solidFill>
              <a:schemeClr val="accent1"/>
            </a:solidFill>
            <a:prstDash val="solid"/>
          </a:ln>
          <a:effectLst/>
        </p:spPr>
      </p:cxnSp>
      <p:grpSp>
        <p:nvGrpSpPr>
          <p:cNvPr id="115" name="Groep 5">
            <a:extLst>
              <a:ext uri="{FF2B5EF4-FFF2-40B4-BE49-F238E27FC236}">
                <a16:creationId xmlns:a16="http://schemas.microsoft.com/office/drawing/2014/main" id="{7E8C218C-FC69-6A74-D18F-9C6C9605DDF4}"/>
              </a:ext>
            </a:extLst>
          </p:cNvPr>
          <p:cNvGrpSpPr/>
          <p:nvPr userDrawn="1"/>
        </p:nvGrpSpPr>
        <p:grpSpPr>
          <a:xfrm>
            <a:off x="1072391" y="8437398"/>
            <a:ext cx="5610404" cy="1080000"/>
            <a:chOff x="1072391" y="8437398"/>
            <a:chExt cx="5610404" cy="1080000"/>
          </a:xfrm>
        </p:grpSpPr>
        <p:sp>
          <p:nvSpPr>
            <p:cNvPr id="116" name="Freeform 6">
              <a:extLst>
                <a:ext uri="{FF2B5EF4-FFF2-40B4-BE49-F238E27FC236}">
                  <a16:creationId xmlns:a16="http://schemas.microsoft.com/office/drawing/2014/main" id="{65D93D71-0C79-A532-1A3F-91805B782859}"/>
                </a:ext>
              </a:extLst>
            </p:cNvPr>
            <p:cNvSpPr>
              <a:spLocks/>
            </p:cNvSpPr>
            <p:nvPr/>
          </p:nvSpPr>
          <p:spPr bwMode="auto">
            <a:xfrm>
              <a:off x="2768527" y="8540255"/>
              <a:ext cx="419535" cy="273823"/>
            </a:xfrm>
            <a:custGeom>
              <a:avLst/>
              <a:gdLst>
                <a:gd name="T0" fmla="*/ 2310 w 2310"/>
                <a:gd name="T1" fmla="*/ 0 h 1505"/>
                <a:gd name="T2" fmla="*/ 1762 w 2310"/>
                <a:gd name="T3" fmla="*/ 1505 h 1505"/>
                <a:gd name="T4" fmla="*/ 1545 w 2310"/>
                <a:gd name="T5" fmla="*/ 1505 h 1505"/>
                <a:gd name="T6" fmla="*/ 1154 w 2310"/>
                <a:gd name="T7" fmla="*/ 437 h 1505"/>
                <a:gd name="T8" fmla="*/ 763 w 2310"/>
                <a:gd name="T9" fmla="*/ 1505 h 1505"/>
                <a:gd name="T10" fmla="*/ 548 w 2310"/>
                <a:gd name="T11" fmla="*/ 1505 h 1505"/>
                <a:gd name="T12" fmla="*/ 0 w 2310"/>
                <a:gd name="T13" fmla="*/ 0 h 1505"/>
                <a:gd name="T14" fmla="*/ 293 w 2310"/>
                <a:gd name="T15" fmla="*/ 0 h 1505"/>
                <a:gd name="T16" fmla="*/ 656 w 2310"/>
                <a:gd name="T17" fmla="*/ 993 h 1505"/>
                <a:gd name="T18" fmla="*/ 1020 w 2310"/>
                <a:gd name="T19" fmla="*/ 0 h 1505"/>
                <a:gd name="T20" fmla="*/ 1290 w 2310"/>
                <a:gd name="T21" fmla="*/ 0 h 1505"/>
                <a:gd name="T22" fmla="*/ 1653 w 2310"/>
                <a:gd name="T23" fmla="*/ 993 h 1505"/>
                <a:gd name="T24" fmla="*/ 2017 w 2310"/>
                <a:gd name="T25" fmla="*/ 0 h 1505"/>
                <a:gd name="T26" fmla="*/ 2310 w 2310"/>
                <a:gd name="T27" fmla="*/ 0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310" h="1505">
                  <a:moveTo>
                    <a:pt x="2310" y="0"/>
                  </a:moveTo>
                  <a:cubicBezTo>
                    <a:pt x="1762" y="1505"/>
                    <a:pt x="1762" y="1505"/>
                    <a:pt x="1762" y="1505"/>
                  </a:cubicBezTo>
                  <a:cubicBezTo>
                    <a:pt x="1545" y="1505"/>
                    <a:pt x="1545" y="1505"/>
                    <a:pt x="1545" y="1505"/>
                  </a:cubicBezTo>
                  <a:cubicBezTo>
                    <a:pt x="1154" y="437"/>
                    <a:pt x="1154" y="437"/>
                    <a:pt x="1154" y="437"/>
                  </a:cubicBezTo>
                  <a:cubicBezTo>
                    <a:pt x="1026" y="788"/>
                    <a:pt x="888" y="1156"/>
                    <a:pt x="763" y="1505"/>
                  </a:cubicBezTo>
                  <a:cubicBezTo>
                    <a:pt x="548" y="1505"/>
                    <a:pt x="548" y="1505"/>
                    <a:pt x="548" y="1505"/>
                  </a:cubicBezTo>
                  <a:cubicBezTo>
                    <a:pt x="0" y="0"/>
                    <a:pt x="0" y="0"/>
                    <a:pt x="0" y="0"/>
                  </a:cubicBezTo>
                  <a:cubicBezTo>
                    <a:pt x="293" y="0"/>
                    <a:pt x="293" y="0"/>
                    <a:pt x="293" y="0"/>
                  </a:cubicBezTo>
                  <a:cubicBezTo>
                    <a:pt x="656" y="993"/>
                    <a:pt x="656" y="993"/>
                    <a:pt x="656" y="993"/>
                  </a:cubicBezTo>
                  <a:cubicBezTo>
                    <a:pt x="1020" y="0"/>
                    <a:pt x="1020" y="0"/>
                    <a:pt x="1020" y="0"/>
                  </a:cubicBezTo>
                  <a:cubicBezTo>
                    <a:pt x="1290" y="0"/>
                    <a:pt x="1290" y="0"/>
                    <a:pt x="1290" y="0"/>
                  </a:cubicBezTo>
                  <a:cubicBezTo>
                    <a:pt x="1653" y="993"/>
                    <a:pt x="1653" y="993"/>
                    <a:pt x="1653" y="993"/>
                  </a:cubicBezTo>
                  <a:cubicBezTo>
                    <a:pt x="2017" y="0"/>
                    <a:pt x="2017" y="0"/>
                    <a:pt x="2017" y="0"/>
                  </a:cubicBezTo>
                  <a:lnTo>
                    <a:pt x="2310" y="0"/>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17" name="Freeform 7">
              <a:extLst>
                <a:ext uri="{FF2B5EF4-FFF2-40B4-BE49-F238E27FC236}">
                  <a16:creationId xmlns:a16="http://schemas.microsoft.com/office/drawing/2014/main" id="{293C0F7C-B4DE-1C52-B623-1EC15F5E808A}"/>
                </a:ext>
              </a:extLst>
            </p:cNvPr>
            <p:cNvSpPr>
              <a:spLocks/>
            </p:cNvSpPr>
            <p:nvPr/>
          </p:nvSpPr>
          <p:spPr bwMode="auto">
            <a:xfrm>
              <a:off x="3704517" y="8540255"/>
              <a:ext cx="272767" cy="273823"/>
            </a:xfrm>
            <a:custGeom>
              <a:avLst/>
              <a:gdLst>
                <a:gd name="T0" fmla="*/ 1504 w 1504"/>
                <a:gd name="T1" fmla="*/ 408 h 1505"/>
                <a:gd name="T2" fmla="*/ 1226 w 1504"/>
                <a:gd name="T3" fmla="*/ 408 h 1505"/>
                <a:gd name="T4" fmla="*/ 1226 w 1504"/>
                <a:gd name="T5" fmla="*/ 291 h 1505"/>
                <a:gd name="T6" fmla="*/ 1212 w 1504"/>
                <a:gd name="T7" fmla="*/ 276 h 1505"/>
                <a:gd name="T8" fmla="*/ 290 w 1504"/>
                <a:gd name="T9" fmla="*/ 276 h 1505"/>
                <a:gd name="T10" fmla="*/ 275 w 1504"/>
                <a:gd name="T11" fmla="*/ 291 h 1505"/>
                <a:gd name="T12" fmla="*/ 275 w 1504"/>
                <a:gd name="T13" fmla="*/ 1215 h 1505"/>
                <a:gd name="T14" fmla="*/ 290 w 1504"/>
                <a:gd name="T15" fmla="*/ 1229 h 1505"/>
                <a:gd name="T16" fmla="*/ 1212 w 1504"/>
                <a:gd name="T17" fmla="*/ 1229 h 1505"/>
                <a:gd name="T18" fmla="*/ 1226 w 1504"/>
                <a:gd name="T19" fmla="*/ 1215 h 1505"/>
                <a:gd name="T20" fmla="*/ 1226 w 1504"/>
                <a:gd name="T21" fmla="*/ 931 h 1505"/>
                <a:gd name="T22" fmla="*/ 886 w 1504"/>
                <a:gd name="T23" fmla="*/ 931 h 1505"/>
                <a:gd name="T24" fmla="*/ 886 w 1504"/>
                <a:gd name="T25" fmla="*/ 655 h 1505"/>
                <a:gd name="T26" fmla="*/ 1504 w 1504"/>
                <a:gd name="T27" fmla="*/ 655 h 1505"/>
                <a:gd name="T28" fmla="*/ 1504 w 1504"/>
                <a:gd name="T29" fmla="*/ 1215 h 1505"/>
                <a:gd name="T30" fmla="*/ 1212 w 1504"/>
                <a:gd name="T31" fmla="*/ 1505 h 1505"/>
                <a:gd name="T32" fmla="*/ 290 w 1504"/>
                <a:gd name="T33" fmla="*/ 1505 h 1505"/>
                <a:gd name="T34" fmla="*/ 0 w 1504"/>
                <a:gd name="T35" fmla="*/ 1215 h 1505"/>
                <a:gd name="T36" fmla="*/ 0 w 1504"/>
                <a:gd name="T37" fmla="*/ 291 h 1505"/>
                <a:gd name="T38" fmla="*/ 290 w 1504"/>
                <a:gd name="T39" fmla="*/ 0 h 1505"/>
                <a:gd name="T40" fmla="*/ 1212 w 1504"/>
                <a:gd name="T41" fmla="*/ 0 h 1505"/>
                <a:gd name="T42" fmla="*/ 1504 w 1504"/>
                <a:gd name="T43" fmla="*/ 291 h 1505"/>
                <a:gd name="T44" fmla="*/ 1504 w 1504"/>
                <a:gd name="T45" fmla="*/ 408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04" h="1505">
                  <a:moveTo>
                    <a:pt x="1504" y="408"/>
                  </a:moveTo>
                  <a:cubicBezTo>
                    <a:pt x="1226" y="408"/>
                    <a:pt x="1226" y="408"/>
                    <a:pt x="1226" y="408"/>
                  </a:cubicBezTo>
                  <a:cubicBezTo>
                    <a:pt x="1226" y="291"/>
                    <a:pt x="1226" y="291"/>
                    <a:pt x="1226" y="291"/>
                  </a:cubicBezTo>
                  <a:cubicBezTo>
                    <a:pt x="1226" y="282"/>
                    <a:pt x="1220" y="276"/>
                    <a:pt x="1212" y="276"/>
                  </a:cubicBezTo>
                  <a:cubicBezTo>
                    <a:pt x="290" y="276"/>
                    <a:pt x="290" y="276"/>
                    <a:pt x="290" y="276"/>
                  </a:cubicBezTo>
                  <a:cubicBezTo>
                    <a:pt x="282" y="276"/>
                    <a:pt x="275" y="282"/>
                    <a:pt x="275" y="291"/>
                  </a:cubicBezTo>
                  <a:cubicBezTo>
                    <a:pt x="275" y="1215"/>
                    <a:pt x="275" y="1215"/>
                    <a:pt x="275" y="1215"/>
                  </a:cubicBezTo>
                  <a:cubicBezTo>
                    <a:pt x="275" y="1223"/>
                    <a:pt x="282" y="1229"/>
                    <a:pt x="290" y="1229"/>
                  </a:cubicBezTo>
                  <a:cubicBezTo>
                    <a:pt x="1212" y="1229"/>
                    <a:pt x="1212" y="1229"/>
                    <a:pt x="1212" y="1229"/>
                  </a:cubicBezTo>
                  <a:cubicBezTo>
                    <a:pt x="1220" y="1229"/>
                    <a:pt x="1226" y="1223"/>
                    <a:pt x="1226" y="1215"/>
                  </a:cubicBezTo>
                  <a:cubicBezTo>
                    <a:pt x="1226" y="931"/>
                    <a:pt x="1226" y="931"/>
                    <a:pt x="1226" y="931"/>
                  </a:cubicBezTo>
                  <a:cubicBezTo>
                    <a:pt x="886" y="931"/>
                    <a:pt x="886" y="931"/>
                    <a:pt x="886" y="931"/>
                  </a:cubicBezTo>
                  <a:cubicBezTo>
                    <a:pt x="886" y="655"/>
                    <a:pt x="886" y="655"/>
                    <a:pt x="886" y="655"/>
                  </a:cubicBezTo>
                  <a:cubicBezTo>
                    <a:pt x="1504" y="655"/>
                    <a:pt x="1504" y="655"/>
                    <a:pt x="1504" y="655"/>
                  </a:cubicBezTo>
                  <a:cubicBezTo>
                    <a:pt x="1504" y="1215"/>
                    <a:pt x="1504" y="1215"/>
                    <a:pt x="1504" y="1215"/>
                  </a:cubicBezTo>
                  <a:cubicBezTo>
                    <a:pt x="1504" y="1376"/>
                    <a:pt x="1373" y="1505"/>
                    <a:pt x="1212" y="1505"/>
                  </a:cubicBezTo>
                  <a:cubicBezTo>
                    <a:pt x="290" y="1505"/>
                    <a:pt x="290" y="1505"/>
                    <a:pt x="290" y="1505"/>
                  </a:cubicBezTo>
                  <a:cubicBezTo>
                    <a:pt x="129" y="1505"/>
                    <a:pt x="0" y="1376"/>
                    <a:pt x="0" y="1215"/>
                  </a:cubicBezTo>
                  <a:cubicBezTo>
                    <a:pt x="0" y="291"/>
                    <a:pt x="0" y="291"/>
                    <a:pt x="0" y="291"/>
                  </a:cubicBezTo>
                  <a:cubicBezTo>
                    <a:pt x="0" y="130"/>
                    <a:pt x="129" y="0"/>
                    <a:pt x="290" y="0"/>
                  </a:cubicBezTo>
                  <a:cubicBezTo>
                    <a:pt x="1212" y="0"/>
                    <a:pt x="1212" y="0"/>
                    <a:pt x="1212" y="0"/>
                  </a:cubicBezTo>
                  <a:cubicBezTo>
                    <a:pt x="1373" y="0"/>
                    <a:pt x="1504" y="130"/>
                    <a:pt x="1504" y="291"/>
                  </a:cubicBezTo>
                  <a:lnTo>
                    <a:pt x="1504" y="408"/>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18" name="Freeform 8">
              <a:extLst>
                <a:ext uri="{FF2B5EF4-FFF2-40B4-BE49-F238E27FC236}">
                  <a16:creationId xmlns:a16="http://schemas.microsoft.com/office/drawing/2014/main" id="{AAB73E6D-DD40-4753-4001-8091341B407F}"/>
                </a:ext>
              </a:extLst>
            </p:cNvPr>
            <p:cNvSpPr>
              <a:spLocks/>
            </p:cNvSpPr>
            <p:nvPr/>
          </p:nvSpPr>
          <p:spPr bwMode="auto">
            <a:xfrm>
              <a:off x="4137898" y="8540255"/>
              <a:ext cx="250613" cy="273823"/>
            </a:xfrm>
            <a:custGeom>
              <a:avLst/>
              <a:gdLst>
                <a:gd name="T0" fmla="*/ 181 w 181"/>
                <a:gd name="T1" fmla="*/ 36 h 197"/>
                <a:gd name="T2" fmla="*/ 36 w 181"/>
                <a:gd name="T3" fmla="*/ 36 h 197"/>
                <a:gd name="T4" fmla="*/ 36 w 181"/>
                <a:gd name="T5" fmla="*/ 80 h 197"/>
                <a:gd name="T6" fmla="*/ 153 w 181"/>
                <a:gd name="T7" fmla="*/ 80 h 197"/>
                <a:gd name="T8" fmla="*/ 153 w 181"/>
                <a:gd name="T9" fmla="*/ 116 h 197"/>
                <a:gd name="T10" fmla="*/ 36 w 181"/>
                <a:gd name="T11" fmla="*/ 116 h 197"/>
                <a:gd name="T12" fmla="*/ 36 w 181"/>
                <a:gd name="T13" fmla="*/ 161 h 197"/>
                <a:gd name="T14" fmla="*/ 181 w 181"/>
                <a:gd name="T15" fmla="*/ 161 h 197"/>
                <a:gd name="T16" fmla="*/ 181 w 181"/>
                <a:gd name="T17" fmla="*/ 197 h 197"/>
                <a:gd name="T18" fmla="*/ 0 w 181"/>
                <a:gd name="T19" fmla="*/ 197 h 197"/>
                <a:gd name="T20" fmla="*/ 0 w 181"/>
                <a:gd name="T21" fmla="*/ 0 h 197"/>
                <a:gd name="T22" fmla="*/ 181 w 181"/>
                <a:gd name="T23" fmla="*/ 0 h 197"/>
                <a:gd name="T24" fmla="*/ 181 w 181"/>
                <a:gd name="T25" fmla="*/ 36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1" h="197">
                  <a:moveTo>
                    <a:pt x="181" y="36"/>
                  </a:moveTo>
                  <a:lnTo>
                    <a:pt x="36" y="36"/>
                  </a:lnTo>
                  <a:lnTo>
                    <a:pt x="36" y="80"/>
                  </a:lnTo>
                  <a:lnTo>
                    <a:pt x="153" y="80"/>
                  </a:lnTo>
                  <a:lnTo>
                    <a:pt x="153" y="116"/>
                  </a:lnTo>
                  <a:lnTo>
                    <a:pt x="36" y="116"/>
                  </a:lnTo>
                  <a:lnTo>
                    <a:pt x="36" y="161"/>
                  </a:lnTo>
                  <a:lnTo>
                    <a:pt x="181" y="161"/>
                  </a:lnTo>
                  <a:lnTo>
                    <a:pt x="181" y="197"/>
                  </a:lnTo>
                  <a:lnTo>
                    <a:pt x="0" y="197"/>
                  </a:lnTo>
                  <a:lnTo>
                    <a:pt x="0" y="0"/>
                  </a:lnTo>
                  <a:lnTo>
                    <a:pt x="181" y="0"/>
                  </a:lnTo>
                  <a:lnTo>
                    <a:pt x="181" y="36"/>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19" name="Freeform 9">
              <a:extLst>
                <a:ext uri="{FF2B5EF4-FFF2-40B4-BE49-F238E27FC236}">
                  <a16:creationId xmlns:a16="http://schemas.microsoft.com/office/drawing/2014/main" id="{6348AC2A-E015-EF32-20C8-A372CA83BFE2}"/>
                </a:ext>
              </a:extLst>
            </p:cNvPr>
            <p:cNvSpPr>
              <a:spLocks/>
            </p:cNvSpPr>
            <p:nvPr/>
          </p:nvSpPr>
          <p:spPr bwMode="auto">
            <a:xfrm>
              <a:off x="4539432" y="8540255"/>
              <a:ext cx="272767" cy="273823"/>
            </a:xfrm>
            <a:custGeom>
              <a:avLst/>
              <a:gdLst>
                <a:gd name="T0" fmla="*/ 160 w 197"/>
                <a:gd name="T1" fmla="*/ 0 h 197"/>
                <a:gd name="T2" fmla="*/ 197 w 197"/>
                <a:gd name="T3" fmla="*/ 0 h 197"/>
                <a:gd name="T4" fmla="*/ 197 w 197"/>
                <a:gd name="T5" fmla="*/ 197 h 197"/>
                <a:gd name="T6" fmla="*/ 157 w 197"/>
                <a:gd name="T7" fmla="*/ 197 h 197"/>
                <a:gd name="T8" fmla="*/ 36 w 197"/>
                <a:gd name="T9" fmla="*/ 52 h 197"/>
                <a:gd name="T10" fmla="*/ 36 w 197"/>
                <a:gd name="T11" fmla="*/ 197 h 197"/>
                <a:gd name="T12" fmla="*/ 0 w 197"/>
                <a:gd name="T13" fmla="*/ 197 h 197"/>
                <a:gd name="T14" fmla="*/ 0 w 197"/>
                <a:gd name="T15" fmla="*/ 0 h 197"/>
                <a:gd name="T16" fmla="*/ 39 w 197"/>
                <a:gd name="T17" fmla="*/ 0 h 197"/>
                <a:gd name="T18" fmla="*/ 160 w 197"/>
                <a:gd name="T19" fmla="*/ 144 h 197"/>
                <a:gd name="T20" fmla="*/ 160 w 197"/>
                <a:gd name="T21" fmla="*/ 0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7" h="197">
                  <a:moveTo>
                    <a:pt x="160" y="0"/>
                  </a:moveTo>
                  <a:lnTo>
                    <a:pt x="197" y="0"/>
                  </a:lnTo>
                  <a:lnTo>
                    <a:pt x="197" y="197"/>
                  </a:lnTo>
                  <a:lnTo>
                    <a:pt x="157" y="197"/>
                  </a:lnTo>
                  <a:lnTo>
                    <a:pt x="36" y="52"/>
                  </a:lnTo>
                  <a:lnTo>
                    <a:pt x="36" y="197"/>
                  </a:lnTo>
                  <a:lnTo>
                    <a:pt x="0" y="197"/>
                  </a:lnTo>
                  <a:lnTo>
                    <a:pt x="0" y="0"/>
                  </a:lnTo>
                  <a:lnTo>
                    <a:pt x="39" y="0"/>
                  </a:lnTo>
                  <a:lnTo>
                    <a:pt x="160" y="144"/>
                  </a:lnTo>
                  <a:lnTo>
                    <a:pt x="160" y="0"/>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20" name="Rectangle 10">
              <a:extLst>
                <a:ext uri="{FF2B5EF4-FFF2-40B4-BE49-F238E27FC236}">
                  <a16:creationId xmlns:a16="http://schemas.microsoft.com/office/drawing/2014/main" id="{86774AED-AFB0-313E-866E-EBF8CF258644}"/>
                </a:ext>
              </a:extLst>
            </p:cNvPr>
            <p:cNvSpPr>
              <a:spLocks noChangeArrowheads="1"/>
            </p:cNvSpPr>
            <p:nvPr/>
          </p:nvSpPr>
          <p:spPr bwMode="auto">
            <a:xfrm>
              <a:off x="4958966" y="8540255"/>
              <a:ext cx="49846" cy="273823"/>
            </a:xfrm>
            <a:prstGeom prst="rect">
              <a:avLst/>
            </a:pr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21" name="Freeform 11">
              <a:extLst>
                <a:ext uri="{FF2B5EF4-FFF2-40B4-BE49-F238E27FC236}">
                  <a16:creationId xmlns:a16="http://schemas.microsoft.com/office/drawing/2014/main" id="{19A93EFE-A597-8964-6734-DD921DB43470}"/>
                </a:ext>
              </a:extLst>
            </p:cNvPr>
            <p:cNvSpPr>
              <a:spLocks/>
            </p:cNvSpPr>
            <p:nvPr/>
          </p:nvSpPr>
          <p:spPr bwMode="auto">
            <a:xfrm>
              <a:off x="5163887" y="8540255"/>
              <a:ext cx="272767" cy="273823"/>
            </a:xfrm>
            <a:custGeom>
              <a:avLst/>
              <a:gdLst>
                <a:gd name="T0" fmla="*/ 160 w 197"/>
                <a:gd name="T1" fmla="*/ 0 h 197"/>
                <a:gd name="T2" fmla="*/ 197 w 197"/>
                <a:gd name="T3" fmla="*/ 0 h 197"/>
                <a:gd name="T4" fmla="*/ 197 w 197"/>
                <a:gd name="T5" fmla="*/ 197 h 197"/>
                <a:gd name="T6" fmla="*/ 157 w 197"/>
                <a:gd name="T7" fmla="*/ 197 h 197"/>
                <a:gd name="T8" fmla="*/ 36 w 197"/>
                <a:gd name="T9" fmla="*/ 52 h 197"/>
                <a:gd name="T10" fmla="*/ 36 w 197"/>
                <a:gd name="T11" fmla="*/ 197 h 197"/>
                <a:gd name="T12" fmla="*/ 0 w 197"/>
                <a:gd name="T13" fmla="*/ 197 h 197"/>
                <a:gd name="T14" fmla="*/ 0 w 197"/>
                <a:gd name="T15" fmla="*/ 0 h 197"/>
                <a:gd name="T16" fmla="*/ 39 w 197"/>
                <a:gd name="T17" fmla="*/ 0 h 197"/>
                <a:gd name="T18" fmla="*/ 160 w 197"/>
                <a:gd name="T19" fmla="*/ 144 h 197"/>
                <a:gd name="T20" fmla="*/ 160 w 197"/>
                <a:gd name="T21" fmla="*/ 0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7" h="197">
                  <a:moveTo>
                    <a:pt x="160" y="0"/>
                  </a:moveTo>
                  <a:lnTo>
                    <a:pt x="197" y="0"/>
                  </a:lnTo>
                  <a:lnTo>
                    <a:pt x="197" y="197"/>
                  </a:lnTo>
                  <a:lnTo>
                    <a:pt x="157" y="197"/>
                  </a:lnTo>
                  <a:lnTo>
                    <a:pt x="36" y="52"/>
                  </a:lnTo>
                  <a:lnTo>
                    <a:pt x="36" y="197"/>
                  </a:lnTo>
                  <a:lnTo>
                    <a:pt x="0" y="197"/>
                  </a:lnTo>
                  <a:lnTo>
                    <a:pt x="0" y="0"/>
                  </a:lnTo>
                  <a:lnTo>
                    <a:pt x="39" y="0"/>
                  </a:lnTo>
                  <a:lnTo>
                    <a:pt x="160" y="144"/>
                  </a:lnTo>
                  <a:lnTo>
                    <a:pt x="160" y="0"/>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22" name="Freeform 12">
              <a:extLst>
                <a:ext uri="{FF2B5EF4-FFF2-40B4-BE49-F238E27FC236}">
                  <a16:creationId xmlns:a16="http://schemas.microsoft.com/office/drawing/2014/main" id="{ACB0C055-AB5E-ECAE-C121-A7C18F4AFDD3}"/>
                </a:ext>
              </a:extLst>
            </p:cNvPr>
            <p:cNvSpPr>
              <a:spLocks/>
            </p:cNvSpPr>
            <p:nvPr/>
          </p:nvSpPr>
          <p:spPr bwMode="auto">
            <a:xfrm>
              <a:off x="5584806" y="8540255"/>
              <a:ext cx="272767" cy="273823"/>
            </a:xfrm>
            <a:custGeom>
              <a:avLst/>
              <a:gdLst>
                <a:gd name="T0" fmla="*/ 1505 w 1505"/>
                <a:gd name="T1" fmla="*/ 408 h 1505"/>
                <a:gd name="T2" fmla="*/ 1227 w 1505"/>
                <a:gd name="T3" fmla="*/ 408 h 1505"/>
                <a:gd name="T4" fmla="*/ 1227 w 1505"/>
                <a:gd name="T5" fmla="*/ 291 h 1505"/>
                <a:gd name="T6" fmla="*/ 1212 w 1505"/>
                <a:gd name="T7" fmla="*/ 276 h 1505"/>
                <a:gd name="T8" fmla="*/ 290 w 1505"/>
                <a:gd name="T9" fmla="*/ 276 h 1505"/>
                <a:gd name="T10" fmla="*/ 276 w 1505"/>
                <a:gd name="T11" fmla="*/ 291 h 1505"/>
                <a:gd name="T12" fmla="*/ 276 w 1505"/>
                <a:gd name="T13" fmla="*/ 1215 h 1505"/>
                <a:gd name="T14" fmla="*/ 290 w 1505"/>
                <a:gd name="T15" fmla="*/ 1229 h 1505"/>
                <a:gd name="T16" fmla="*/ 1212 w 1505"/>
                <a:gd name="T17" fmla="*/ 1229 h 1505"/>
                <a:gd name="T18" fmla="*/ 1227 w 1505"/>
                <a:gd name="T19" fmla="*/ 1215 h 1505"/>
                <a:gd name="T20" fmla="*/ 1227 w 1505"/>
                <a:gd name="T21" fmla="*/ 931 h 1505"/>
                <a:gd name="T22" fmla="*/ 886 w 1505"/>
                <a:gd name="T23" fmla="*/ 931 h 1505"/>
                <a:gd name="T24" fmla="*/ 886 w 1505"/>
                <a:gd name="T25" fmla="*/ 655 h 1505"/>
                <a:gd name="T26" fmla="*/ 1505 w 1505"/>
                <a:gd name="T27" fmla="*/ 655 h 1505"/>
                <a:gd name="T28" fmla="*/ 1505 w 1505"/>
                <a:gd name="T29" fmla="*/ 1215 h 1505"/>
                <a:gd name="T30" fmla="*/ 1212 w 1505"/>
                <a:gd name="T31" fmla="*/ 1505 h 1505"/>
                <a:gd name="T32" fmla="*/ 290 w 1505"/>
                <a:gd name="T33" fmla="*/ 1505 h 1505"/>
                <a:gd name="T34" fmla="*/ 0 w 1505"/>
                <a:gd name="T35" fmla="*/ 1215 h 1505"/>
                <a:gd name="T36" fmla="*/ 0 w 1505"/>
                <a:gd name="T37" fmla="*/ 291 h 1505"/>
                <a:gd name="T38" fmla="*/ 290 w 1505"/>
                <a:gd name="T39" fmla="*/ 0 h 1505"/>
                <a:gd name="T40" fmla="*/ 1212 w 1505"/>
                <a:gd name="T41" fmla="*/ 0 h 1505"/>
                <a:gd name="T42" fmla="*/ 1505 w 1505"/>
                <a:gd name="T43" fmla="*/ 291 h 1505"/>
                <a:gd name="T44" fmla="*/ 1505 w 1505"/>
                <a:gd name="T45" fmla="*/ 408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05" h="1505">
                  <a:moveTo>
                    <a:pt x="1505" y="408"/>
                  </a:moveTo>
                  <a:cubicBezTo>
                    <a:pt x="1227" y="408"/>
                    <a:pt x="1227" y="408"/>
                    <a:pt x="1227" y="408"/>
                  </a:cubicBezTo>
                  <a:cubicBezTo>
                    <a:pt x="1227" y="291"/>
                    <a:pt x="1227" y="291"/>
                    <a:pt x="1227" y="291"/>
                  </a:cubicBezTo>
                  <a:cubicBezTo>
                    <a:pt x="1227" y="282"/>
                    <a:pt x="1221" y="276"/>
                    <a:pt x="1212" y="276"/>
                  </a:cubicBezTo>
                  <a:cubicBezTo>
                    <a:pt x="290" y="276"/>
                    <a:pt x="290" y="276"/>
                    <a:pt x="290" y="276"/>
                  </a:cubicBezTo>
                  <a:cubicBezTo>
                    <a:pt x="282" y="276"/>
                    <a:pt x="276" y="282"/>
                    <a:pt x="276" y="291"/>
                  </a:cubicBezTo>
                  <a:cubicBezTo>
                    <a:pt x="276" y="1215"/>
                    <a:pt x="276" y="1215"/>
                    <a:pt x="276" y="1215"/>
                  </a:cubicBezTo>
                  <a:cubicBezTo>
                    <a:pt x="276" y="1223"/>
                    <a:pt x="282" y="1229"/>
                    <a:pt x="290" y="1229"/>
                  </a:cubicBezTo>
                  <a:cubicBezTo>
                    <a:pt x="1212" y="1229"/>
                    <a:pt x="1212" y="1229"/>
                    <a:pt x="1212" y="1229"/>
                  </a:cubicBezTo>
                  <a:cubicBezTo>
                    <a:pt x="1221" y="1229"/>
                    <a:pt x="1227" y="1223"/>
                    <a:pt x="1227" y="1215"/>
                  </a:cubicBezTo>
                  <a:cubicBezTo>
                    <a:pt x="1227" y="931"/>
                    <a:pt x="1227" y="931"/>
                    <a:pt x="1227" y="931"/>
                  </a:cubicBezTo>
                  <a:cubicBezTo>
                    <a:pt x="886" y="931"/>
                    <a:pt x="886" y="931"/>
                    <a:pt x="886" y="931"/>
                  </a:cubicBezTo>
                  <a:cubicBezTo>
                    <a:pt x="886" y="655"/>
                    <a:pt x="886" y="655"/>
                    <a:pt x="886" y="655"/>
                  </a:cubicBezTo>
                  <a:cubicBezTo>
                    <a:pt x="1505" y="655"/>
                    <a:pt x="1505" y="655"/>
                    <a:pt x="1505" y="655"/>
                  </a:cubicBezTo>
                  <a:cubicBezTo>
                    <a:pt x="1505" y="1215"/>
                    <a:pt x="1505" y="1215"/>
                    <a:pt x="1505" y="1215"/>
                  </a:cubicBezTo>
                  <a:cubicBezTo>
                    <a:pt x="1505" y="1376"/>
                    <a:pt x="1373" y="1505"/>
                    <a:pt x="1212" y="1505"/>
                  </a:cubicBezTo>
                  <a:cubicBezTo>
                    <a:pt x="290" y="1505"/>
                    <a:pt x="290" y="1505"/>
                    <a:pt x="290" y="1505"/>
                  </a:cubicBezTo>
                  <a:cubicBezTo>
                    <a:pt x="130" y="1505"/>
                    <a:pt x="0" y="1376"/>
                    <a:pt x="0" y="1215"/>
                  </a:cubicBezTo>
                  <a:cubicBezTo>
                    <a:pt x="0" y="291"/>
                    <a:pt x="0" y="291"/>
                    <a:pt x="0" y="291"/>
                  </a:cubicBezTo>
                  <a:cubicBezTo>
                    <a:pt x="0" y="130"/>
                    <a:pt x="130" y="0"/>
                    <a:pt x="290" y="0"/>
                  </a:cubicBezTo>
                  <a:cubicBezTo>
                    <a:pt x="1212" y="0"/>
                    <a:pt x="1212" y="0"/>
                    <a:pt x="1212" y="0"/>
                  </a:cubicBezTo>
                  <a:cubicBezTo>
                    <a:pt x="1373" y="0"/>
                    <a:pt x="1505" y="130"/>
                    <a:pt x="1505" y="291"/>
                  </a:cubicBezTo>
                  <a:lnTo>
                    <a:pt x="1505" y="408"/>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23" name="Freeform 13">
              <a:extLst>
                <a:ext uri="{FF2B5EF4-FFF2-40B4-BE49-F238E27FC236}">
                  <a16:creationId xmlns:a16="http://schemas.microsoft.com/office/drawing/2014/main" id="{DD61798C-BCA9-9751-C481-9FDFAC93BC1C}"/>
                </a:ext>
              </a:extLst>
            </p:cNvPr>
            <p:cNvSpPr>
              <a:spLocks/>
            </p:cNvSpPr>
            <p:nvPr/>
          </p:nvSpPr>
          <p:spPr bwMode="auto">
            <a:xfrm>
              <a:off x="6012648" y="8540255"/>
              <a:ext cx="250613" cy="273823"/>
            </a:xfrm>
            <a:custGeom>
              <a:avLst/>
              <a:gdLst>
                <a:gd name="T0" fmla="*/ 181 w 181"/>
                <a:gd name="T1" fmla="*/ 36 h 197"/>
                <a:gd name="T2" fmla="*/ 37 w 181"/>
                <a:gd name="T3" fmla="*/ 36 h 197"/>
                <a:gd name="T4" fmla="*/ 37 w 181"/>
                <a:gd name="T5" fmla="*/ 80 h 197"/>
                <a:gd name="T6" fmla="*/ 153 w 181"/>
                <a:gd name="T7" fmla="*/ 80 h 197"/>
                <a:gd name="T8" fmla="*/ 153 w 181"/>
                <a:gd name="T9" fmla="*/ 116 h 197"/>
                <a:gd name="T10" fmla="*/ 37 w 181"/>
                <a:gd name="T11" fmla="*/ 116 h 197"/>
                <a:gd name="T12" fmla="*/ 37 w 181"/>
                <a:gd name="T13" fmla="*/ 161 h 197"/>
                <a:gd name="T14" fmla="*/ 181 w 181"/>
                <a:gd name="T15" fmla="*/ 161 h 197"/>
                <a:gd name="T16" fmla="*/ 181 w 181"/>
                <a:gd name="T17" fmla="*/ 197 h 197"/>
                <a:gd name="T18" fmla="*/ 0 w 181"/>
                <a:gd name="T19" fmla="*/ 197 h 197"/>
                <a:gd name="T20" fmla="*/ 0 w 181"/>
                <a:gd name="T21" fmla="*/ 0 h 197"/>
                <a:gd name="T22" fmla="*/ 181 w 181"/>
                <a:gd name="T23" fmla="*/ 0 h 197"/>
                <a:gd name="T24" fmla="*/ 181 w 181"/>
                <a:gd name="T25" fmla="*/ 36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1" h="197">
                  <a:moveTo>
                    <a:pt x="181" y="36"/>
                  </a:moveTo>
                  <a:lnTo>
                    <a:pt x="37" y="36"/>
                  </a:lnTo>
                  <a:lnTo>
                    <a:pt x="37" y="80"/>
                  </a:lnTo>
                  <a:lnTo>
                    <a:pt x="153" y="80"/>
                  </a:lnTo>
                  <a:lnTo>
                    <a:pt x="153" y="116"/>
                  </a:lnTo>
                  <a:lnTo>
                    <a:pt x="37" y="116"/>
                  </a:lnTo>
                  <a:lnTo>
                    <a:pt x="37" y="161"/>
                  </a:lnTo>
                  <a:lnTo>
                    <a:pt x="181" y="161"/>
                  </a:lnTo>
                  <a:lnTo>
                    <a:pt x="181" y="197"/>
                  </a:lnTo>
                  <a:lnTo>
                    <a:pt x="0" y="197"/>
                  </a:lnTo>
                  <a:lnTo>
                    <a:pt x="0" y="0"/>
                  </a:lnTo>
                  <a:lnTo>
                    <a:pt x="181" y="0"/>
                  </a:lnTo>
                  <a:lnTo>
                    <a:pt x="181" y="36"/>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24" name="Freeform 14">
              <a:extLst>
                <a:ext uri="{FF2B5EF4-FFF2-40B4-BE49-F238E27FC236}">
                  <a16:creationId xmlns:a16="http://schemas.microsoft.com/office/drawing/2014/main" id="{04B165EC-86FD-6DCD-EC93-381066F8934E}"/>
                </a:ext>
              </a:extLst>
            </p:cNvPr>
            <p:cNvSpPr>
              <a:spLocks/>
            </p:cNvSpPr>
            <p:nvPr/>
          </p:nvSpPr>
          <p:spPr bwMode="auto">
            <a:xfrm>
              <a:off x="6410028" y="8540255"/>
              <a:ext cx="272767" cy="273823"/>
            </a:xfrm>
            <a:custGeom>
              <a:avLst/>
              <a:gdLst>
                <a:gd name="T0" fmla="*/ 161 w 197"/>
                <a:gd name="T1" fmla="*/ 0 h 197"/>
                <a:gd name="T2" fmla="*/ 197 w 197"/>
                <a:gd name="T3" fmla="*/ 0 h 197"/>
                <a:gd name="T4" fmla="*/ 197 w 197"/>
                <a:gd name="T5" fmla="*/ 197 h 197"/>
                <a:gd name="T6" fmla="*/ 158 w 197"/>
                <a:gd name="T7" fmla="*/ 197 h 197"/>
                <a:gd name="T8" fmla="*/ 36 w 197"/>
                <a:gd name="T9" fmla="*/ 52 h 197"/>
                <a:gd name="T10" fmla="*/ 36 w 197"/>
                <a:gd name="T11" fmla="*/ 197 h 197"/>
                <a:gd name="T12" fmla="*/ 0 w 197"/>
                <a:gd name="T13" fmla="*/ 197 h 197"/>
                <a:gd name="T14" fmla="*/ 0 w 197"/>
                <a:gd name="T15" fmla="*/ 0 h 197"/>
                <a:gd name="T16" fmla="*/ 39 w 197"/>
                <a:gd name="T17" fmla="*/ 0 h 197"/>
                <a:gd name="T18" fmla="*/ 161 w 197"/>
                <a:gd name="T19" fmla="*/ 144 h 197"/>
                <a:gd name="T20" fmla="*/ 161 w 197"/>
                <a:gd name="T21" fmla="*/ 0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7" h="197">
                  <a:moveTo>
                    <a:pt x="161" y="0"/>
                  </a:moveTo>
                  <a:lnTo>
                    <a:pt x="197" y="0"/>
                  </a:lnTo>
                  <a:lnTo>
                    <a:pt x="197" y="197"/>
                  </a:lnTo>
                  <a:lnTo>
                    <a:pt x="158" y="197"/>
                  </a:lnTo>
                  <a:lnTo>
                    <a:pt x="36" y="52"/>
                  </a:lnTo>
                  <a:lnTo>
                    <a:pt x="36" y="197"/>
                  </a:lnTo>
                  <a:lnTo>
                    <a:pt x="0" y="197"/>
                  </a:lnTo>
                  <a:lnTo>
                    <a:pt x="0" y="0"/>
                  </a:lnTo>
                  <a:lnTo>
                    <a:pt x="39" y="0"/>
                  </a:lnTo>
                  <a:lnTo>
                    <a:pt x="161" y="144"/>
                  </a:lnTo>
                  <a:lnTo>
                    <a:pt x="161" y="0"/>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25" name="Freeform 15">
              <a:extLst>
                <a:ext uri="{FF2B5EF4-FFF2-40B4-BE49-F238E27FC236}">
                  <a16:creationId xmlns:a16="http://schemas.microsoft.com/office/drawing/2014/main" id="{EB7B633B-924C-C59E-8184-1496699153C4}"/>
                </a:ext>
              </a:extLst>
            </p:cNvPr>
            <p:cNvSpPr>
              <a:spLocks noEditPoints="1"/>
            </p:cNvSpPr>
            <p:nvPr/>
          </p:nvSpPr>
          <p:spPr bwMode="auto">
            <a:xfrm>
              <a:off x="3251753" y="8540255"/>
              <a:ext cx="346150" cy="273823"/>
            </a:xfrm>
            <a:custGeom>
              <a:avLst/>
              <a:gdLst>
                <a:gd name="T0" fmla="*/ 1471 w 1908"/>
                <a:gd name="T1" fmla="*/ 291 h 1505"/>
                <a:gd name="T2" fmla="*/ 1181 w 1908"/>
                <a:gd name="T3" fmla="*/ 0 h 1505"/>
                <a:gd name="T4" fmla="*/ 727 w 1908"/>
                <a:gd name="T5" fmla="*/ 0 h 1505"/>
                <a:gd name="T6" fmla="*/ 437 w 1908"/>
                <a:gd name="T7" fmla="*/ 291 h 1505"/>
                <a:gd name="T8" fmla="*/ 0 w 1908"/>
                <a:gd name="T9" fmla="*/ 1505 h 1505"/>
                <a:gd name="T10" fmla="*/ 286 w 1908"/>
                <a:gd name="T11" fmla="*/ 1505 h 1505"/>
                <a:gd name="T12" fmla="*/ 468 w 1908"/>
                <a:gd name="T13" fmla="*/ 999 h 1505"/>
                <a:gd name="T14" fmla="*/ 1443 w 1908"/>
                <a:gd name="T15" fmla="*/ 999 h 1505"/>
                <a:gd name="T16" fmla="*/ 1628 w 1908"/>
                <a:gd name="T17" fmla="*/ 1505 h 1505"/>
                <a:gd name="T18" fmla="*/ 1908 w 1908"/>
                <a:gd name="T19" fmla="*/ 1505 h 1505"/>
                <a:gd name="T20" fmla="*/ 1471 w 1908"/>
                <a:gd name="T21" fmla="*/ 291 h 1505"/>
                <a:gd name="T22" fmla="*/ 562 w 1908"/>
                <a:gd name="T23" fmla="*/ 724 h 1505"/>
                <a:gd name="T24" fmla="*/ 712 w 1908"/>
                <a:gd name="T25" fmla="*/ 291 h 1505"/>
                <a:gd name="T26" fmla="*/ 727 w 1908"/>
                <a:gd name="T27" fmla="*/ 276 h 1505"/>
                <a:gd name="T28" fmla="*/ 1184 w 1908"/>
                <a:gd name="T29" fmla="*/ 276 h 1505"/>
                <a:gd name="T30" fmla="*/ 1199 w 1908"/>
                <a:gd name="T31" fmla="*/ 291 h 1505"/>
                <a:gd name="T32" fmla="*/ 1350 w 1908"/>
                <a:gd name="T33" fmla="*/ 724 h 1505"/>
                <a:gd name="T34" fmla="*/ 562 w 1908"/>
                <a:gd name="T35" fmla="*/ 724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908" h="1505">
                  <a:moveTo>
                    <a:pt x="1471" y="291"/>
                  </a:moveTo>
                  <a:cubicBezTo>
                    <a:pt x="1411" y="113"/>
                    <a:pt x="1342" y="0"/>
                    <a:pt x="1181" y="0"/>
                  </a:cubicBezTo>
                  <a:cubicBezTo>
                    <a:pt x="727" y="0"/>
                    <a:pt x="727" y="0"/>
                    <a:pt x="727" y="0"/>
                  </a:cubicBezTo>
                  <a:cubicBezTo>
                    <a:pt x="566" y="0"/>
                    <a:pt x="497" y="113"/>
                    <a:pt x="437" y="291"/>
                  </a:cubicBezTo>
                  <a:cubicBezTo>
                    <a:pt x="0" y="1505"/>
                    <a:pt x="0" y="1505"/>
                    <a:pt x="0" y="1505"/>
                  </a:cubicBezTo>
                  <a:cubicBezTo>
                    <a:pt x="286" y="1505"/>
                    <a:pt x="286" y="1505"/>
                    <a:pt x="286" y="1505"/>
                  </a:cubicBezTo>
                  <a:cubicBezTo>
                    <a:pt x="468" y="999"/>
                    <a:pt x="468" y="999"/>
                    <a:pt x="468" y="999"/>
                  </a:cubicBezTo>
                  <a:cubicBezTo>
                    <a:pt x="1443" y="999"/>
                    <a:pt x="1443" y="999"/>
                    <a:pt x="1443" y="999"/>
                  </a:cubicBezTo>
                  <a:cubicBezTo>
                    <a:pt x="1628" y="1505"/>
                    <a:pt x="1628" y="1505"/>
                    <a:pt x="1628" y="1505"/>
                  </a:cubicBezTo>
                  <a:cubicBezTo>
                    <a:pt x="1908" y="1505"/>
                    <a:pt x="1908" y="1505"/>
                    <a:pt x="1908" y="1505"/>
                  </a:cubicBezTo>
                  <a:lnTo>
                    <a:pt x="1471" y="291"/>
                  </a:lnTo>
                  <a:close/>
                  <a:moveTo>
                    <a:pt x="562" y="724"/>
                  </a:moveTo>
                  <a:cubicBezTo>
                    <a:pt x="712" y="291"/>
                    <a:pt x="712" y="291"/>
                    <a:pt x="712" y="291"/>
                  </a:cubicBezTo>
                  <a:cubicBezTo>
                    <a:pt x="716" y="281"/>
                    <a:pt x="719" y="276"/>
                    <a:pt x="727" y="276"/>
                  </a:cubicBezTo>
                  <a:cubicBezTo>
                    <a:pt x="1184" y="276"/>
                    <a:pt x="1184" y="276"/>
                    <a:pt x="1184" y="276"/>
                  </a:cubicBezTo>
                  <a:cubicBezTo>
                    <a:pt x="1193" y="276"/>
                    <a:pt x="1194" y="280"/>
                    <a:pt x="1199" y="291"/>
                  </a:cubicBezTo>
                  <a:cubicBezTo>
                    <a:pt x="1350" y="724"/>
                    <a:pt x="1350" y="724"/>
                    <a:pt x="1350" y="724"/>
                  </a:cubicBezTo>
                  <a:lnTo>
                    <a:pt x="562" y="724"/>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26" name="Freeform 16">
              <a:extLst>
                <a:ext uri="{FF2B5EF4-FFF2-40B4-BE49-F238E27FC236}">
                  <a16:creationId xmlns:a16="http://schemas.microsoft.com/office/drawing/2014/main" id="{6B965763-00B5-2920-C541-9218957EC369}"/>
                </a:ext>
              </a:extLst>
            </p:cNvPr>
            <p:cNvSpPr>
              <a:spLocks/>
            </p:cNvSpPr>
            <p:nvPr/>
          </p:nvSpPr>
          <p:spPr bwMode="auto">
            <a:xfrm>
              <a:off x="2787911" y="9029521"/>
              <a:ext cx="161999" cy="162626"/>
            </a:xfrm>
            <a:custGeom>
              <a:avLst/>
              <a:gdLst>
                <a:gd name="T0" fmla="*/ 757 w 890"/>
                <a:gd name="T1" fmla="*/ 0 h 890"/>
                <a:gd name="T2" fmla="*/ 890 w 890"/>
                <a:gd name="T3" fmla="*/ 0 h 890"/>
                <a:gd name="T4" fmla="*/ 890 w 890"/>
                <a:gd name="T5" fmla="*/ 729 h 890"/>
                <a:gd name="T6" fmla="*/ 730 w 890"/>
                <a:gd name="T7" fmla="*/ 890 h 890"/>
                <a:gd name="T8" fmla="*/ 161 w 890"/>
                <a:gd name="T9" fmla="*/ 890 h 890"/>
                <a:gd name="T10" fmla="*/ 0 w 890"/>
                <a:gd name="T11" fmla="*/ 729 h 890"/>
                <a:gd name="T12" fmla="*/ 0 w 890"/>
                <a:gd name="T13" fmla="*/ 0 h 890"/>
                <a:gd name="T14" fmla="*/ 133 w 890"/>
                <a:gd name="T15" fmla="*/ 0 h 890"/>
                <a:gd name="T16" fmla="*/ 133 w 890"/>
                <a:gd name="T17" fmla="*/ 729 h 890"/>
                <a:gd name="T18" fmla="*/ 161 w 890"/>
                <a:gd name="T19" fmla="*/ 756 h 890"/>
                <a:gd name="T20" fmla="*/ 730 w 890"/>
                <a:gd name="T21" fmla="*/ 756 h 890"/>
                <a:gd name="T22" fmla="*/ 757 w 890"/>
                <a:gd name="T23" fmla="*/ 729 h 890"/>
                <a:gd name="T24" fmla="*/ 757 w 890"/>
                <a:gd name="T25" fmla="*/ 0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90" h="890">
                  <a:moveTo>
                    <a:pt x="757" y="0"/>
                  </a:moveTo>
                  <a:cubicBezTo>
                    <a:pt x="890" y="0"/>
                    <a:pt x="890" y="0"/>
                    <a:pt x="890" y="0"/>
                  </a:cubicBezTo>
                  <a:cubicBezTo>
                    <a:pt x="890" y="729"/>
                    <a:pt x="890" y="729"/>
                    <a:pt x="890" y="729"/>
                  </a:cubicBezTo>
                  <a:cubicBezTo>
                    <a:pt x="890" y="818"/>
                    <a:pt x="819" y="890"/>
                    <a:pt x="730" y="890"/>
                  </a:cubicBezTo>
                  <a:cubicBezTo>
                    <a:pt x="161" y="890"/>
                    <a:pt x="161" y="890"/>
                    <a:pt x="161" y="890"/>
                  </a:cubicBezTo>
                  <a:cubicBezTo>
                    <a:pt x="72" y="890"/>
                    <a:pt x="0" y="818"/>
                    <a:pt x="0" y="729"/>
                  </a:cubicBezTo>
                  <a:cubicBezTo>
                    <a:pt x="0" y="0"/>
                    <a:pt x="0" y="0"/>
                    <a:pt x="0" y="0"/>
                  </a:cubicBezTo>
                  <a:cubicBezTo>
                    <a:pt x="133" y="0"/>
                    <a:pt x="133" y="0"/>
                    <a:pt x="133" y="0"/>
                  </a:cubicBezTo>
                  <a:cubicBezTo>
                    <a:pt x="133" y="729"/>
                    <a:pt x="133" y="729"/>
                    <a:pt x="133" y="729"/>
                  </a:cubicBezTo>
                  <a:cubicBezTo>
                    <a:pt x="133" y="744"/>
                    <a:pt x="146" y="756"/>
                    <a:pt x="161" y="756"/>
                  </a:cubicBezTo>
                  <a:cubicBezTo>
                    <a:pt x="730" y="756"/>
                    <a:pt x="730" y="756"/>
                    <a:pt x="730" y="756"/>
                  </a:cubicBezTo>
                  <a:cubicBezTo>
                    <a:pt x="744" y="756"/>
                    <a:pt x="757" y="744"/>
                    <a:pt x="757" y="729"/>
                  </a:cubicBezTo>
                  <a:lnTo>
                    <a:pt x="757" y="0"/>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27" name="Freeform 17">
              <a:extLst>
                <a:ext uri="{FF2B5EF4-FFF2-40B4-BE49-F238E27FC236}">
                  <a16:creationId xmlns:a16="http://schemas.microsoft.com/office/drawing/2014/main" id="{C88311D9-09C7-66C8-CA14-318134947AB3}"/>
                </a:ext>
              </a:extLst>
            </p:cNvPr>
            <p:cNvSpPr>
              <a:spLocks/>
            </p:cNvSpPr>
            <p:nvPr/>
          </p:nvSpPr>
          <p:spPr bwMode="auto">
            <a:xfrm>
              <a:off x="3009448" y="9029521"/>
              <a:ext cx="160614" cy="162626"/>
            </a:xfrm>
            <a:custGeom>
              <a:avLst/>
              <a:gdLst>
                <a:gd name="T0" fmla="*/ 99 w 116"/>
                <a:gd name="T1" fmla="*/ 0 h 117"/>
                <a:gd name="T2" fmla="*/ 116 w 116"/>
                <a:gd name="T3" fmla="*/ 0 h 117"/>
                <a:gd name="T4" fmla="*/ 116 w 116"/>
                <a:gd name="T5" fmla="*/ 117 h 117"/>
                <a:gd name="T6" fmla="*/ 96 w 116"/>
                <a:gd name="T7" fmla="*/ 117 h 117"/>
                <a:gd name="T8" fmla="*/ 17 w 116"/>
                <a:gd name="T9" fmla="*/ 24 h 117"/>
                <a:gd name="T10" fmla="*/ 17 w 116"/>
                <a:gd name="T11" fmla="*/ 117 h 117"/>
                <a:gd name="T12" fmla="*/ 0 w 116"/>
                <a:gd name="T13" fmla="*/ 117 h 117"/>
                <a:gd name="T14" fmla="*/ 0 w 116"/>
                <a:gd name="T15" fmla="*/ 0 h 117"/>
                <a:gd name="T16" fmla="*/ 20 w 116"/>
                <a:gd name="T17" fmla="*/ 0 h 117"/>
                <a:gd name="T18" fmla="*/ 99 w 116"/>
                <a:gd name="T19" fmla="*/ 94 h 117"/>
                <a:gd name="T20" fmla="*/ 99 w 116"/>
                <a:gd name="T21"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17">
                  <a:moveTo>
                    <a:pt x="99" y="0"/>
                  </a:moveTo>
                  <a:lnTo>
                    <a:pt x="116" y="0"/>
                  </a:lnTo>
                  <a:lnTo>
                    <a:pt x="116" y="117"/>
                  </a:lnTo>
                  <a:lnTo>
                    <a:pt x="96" y="117"/>
                  </a:lnTo>
                  <a:lnTo>
                    <a:pt x="17" y="24"/>
                  </a:lnTo>
                  <a:lnTo>
                    <a:pt x="17" y="117"/>
                  </a:lnTo>
                  <a:lnTo>
                    <a:pt x="0" y="117"/>
                  </a:lnTo>
                  <a:lnTo>
                    <a:pt x="0" y="0"/>
                  </a:lnTo>
                  <a:lnTo>
                    <a:pt x="20" y="0"/>
                  </a:lnTo>
                  <a:lnTo>
                    <a:pt x="99" y="94"/>
                  </a:lnTo>
                  <a:lnTo>
                    <a:pt x="99" y="0"/>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28" name="Rectangle 18">
              <a:extLst>
                <a:ext uri="{FF2B5EF4-FFF2-40B4-BE49-F238E27FC236}">
                  <a16:creationId xmlns:a16="http://schemas.microsoft.com/office/drawing/2014/main" id="{D70614E2-6229-577B-2B9E-6FC3093DB5B6}"/>
                </a:ext>
              </a:extLst>
            </p:cNvPr>
            <p:cNvSpPr>
              <a:spLocks noChangeArrowheads="1"/>
            </p:cNvSpPr>
            <p:nvPr/>
          </p:nvSpPr>
          <p:spPr bwMode="auto">
            <a:xfrm>
              <a:off x="3230984" y="9029521"/>
              <a:ext cx="24923" cy="162626"/>
            </a:xfrm>
            <a:prstGeom prst="rect">
              <a:avLst/>
            </a:pr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29" name="Freeform 19">
              <a:extLst>
                <a:ext uri="{FF2B5EF4-FFF2-40B4-BE49-F238E27FC236}">
                  <a16:creationId xmlns:a16="http://schemas.microsoft.com/office/drawing/2014/main" id="{346B5DB0-4BBE-A4AA-A13F-7A83B0A9BC49}"/>
                </a:ext>
              </a:extLst>
            </p:cNvPr>
            <p:cNvSpPr>
              <a:spLocks/>
            </p:cNvSpPr>
            <p:nvPr/>
          </p:nvSpPr>
          <p:spPr bwMode="auto">
            <a:xfrm>
              <a:off x="3282214" y="9029521"/>
              <a:ext cx="210459" cy="162626"/>
            </a:xfrm>
            <a:custGeom>
              <a:avLst/>
              <a:gdLst>
                <a:gd name="T0" fmla="*/ 132 w 152"/>
                <a:gd name="T1" fmla="*/ 0 h 117"/>
                <a:gd name="T2" fmla="*/ 152 w 152"/>
                <a:gd name="T3" fmla="*/ 0 h 117"/>
                <a:gd name="T4" fmla="*/ 85 w 152"/>
                <a:gd name="T5" fmla="*/ 117 h 117"/>
                <a:gd name="T6" fmla="*/ 68 w 152"/>
                <a:gd name="T7" fmla="*/ 117 h 117"/>
                <a:gd name="T8" fmla="*/ 0 w 152"/>
                <a:gd name="T9" fmla="*/ 0 h 117"/>
                <a:gd name="T10" fmla="*/ 20 w 152"/>
                <a:gd name="T11" fmla="*/ 0 h 117"/>
                <a:gd name="T12" fmla="*/ 76 w 152"/>
                <a:gd name="T13" fmla="*/ 97 h 117"/>
                <a:gd name="T14" fmla="*/ 132 w 152"/>
                <a:gd name="T15" fmla="*/ 0 h 1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2" h="117">
                  <a:moveTo>
                    <a:pt x="132" y="0"/>
                  </a:moveTo>
                  <a:lnTo>
                    <a:pt x="152" y="0"/>
                  </a:lnTo>
                  <a:lnTo>
                    <a:pt x="85" y="117"/>
                  </a:lnTo>
                  <a:lnTo>
                    <a:pt x="68" y="117"/>
                  </a:lnTo>
                  <a:lnTo>
                    <a:pt x="0" y="0"/>
                  </a:lnTo>
                  <a:lnTo>
                    <a:pt x="20" y="0"/>
                  </a:lnTo>
                  <a:lnTo>
                    <a:pt x="76" y="97"/>
                  </a:lnTo>
                  <a:lnTo>
                    <a:pt x="132" y="0"/>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30" name="Freeform 20">
              <a:extLst>
                <a:ext uri="{FF2B5EF4-FFF2-40B4-BE49-F238E27FC236}">
                  <a16:creationId xmlns:a16="http://schemas.microsoft.com/office/drawing/2014/main" id="{5D4991B2-3FBF-D35B-CCA4-651E7288DCC7}"/>
                </a:ext>
              </a:extLst>
            </p:cNvPr>
            <p:cNvSpPr>
              <a:spLocks/>
            </p:cNvSpPr>
            <p:nvPr/>
          </p:nvSpPr>
          <p:spPr bwMode="auto">
            <a:xfrm>
              <a:off x="3514827" y="9029521"/>
              <a:ext cx="148153" cy="162626"/>
            </a:xfrm>
            <a:custGeom>
              <a:avLst/>
              <a:gdLst>
                <a:gd name="T0" fmla="*/ 107 w 107"/>
                <a:gd name="T1" fmla="*/ 18 h 117"/>
                <a:gd name="T2" fmla="*/ 18 w 107"/>
                <a:gd name="T3" fmla="*/ 18 h 117"/>
                <a:gd name="T4" fmla="*/ 18 w 107"/>
                <a:gd name="T5" fmla="*/ 50 h 117"/>
                <a:gd name="T6" fmla="*/ 90 w 107"/>
                <a:gd name="T7" fmla="*/ 50 h 117"/>
                <a:gd name="T8" fmla="*/ 90 w 107"/>
                <a:gd name="T9" fmla="*/ 68 h 117"/>
                <a:gd name="T10" fmla="*/ 18 w 107"/>
                <a:gd name="T11" fmla="*/ 68 h 117"/>
                <a:gd name="T12" fmla="*/ 18 w 107"/>
                <a:gd name="T13" fmla="*/ 100 h 117"/>
                <a:gd name="T14" fmla="*/ 107 w 107"/>
                <a:gd name="T15" fmla="*/ 100 h 117"/>
                <a:gd name="T16" fmla="*/ 107 w 107"/>
                <a:gd name="T17" fmla="*/ 117 h 117"/>
                <a:gd name="T18" fmla="*/ 0 w 107"/>
                <a:gd name="T19" fmla="*/ 117 h 117"/>
                <a:gd name="T20" fmla="*/ 0 w 107"/>
                <a:gd name="T21" fmla="*/ 0 h 117"/>
                <a:gd name="T22" fmla="*/ 107 w 107"/>
                <a:gd name="T23" fmla="*/ 0 h 117"/>
                <a:gd name="T24" fmla="*/ 107 w 107"/>
                <a:gd name="T25" fmla="*/ 18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7" h="117">
                  <a:moveTo>
                    <a:pt x="107" y="18"/>
                  </a:moveTo>
                  <a:lnTo>
                    <a:pt x="18" y="18"/>
                  </a:lnTo>
                  <a:lnTo>
                    <a:pt x="18" y="50"/>
                  </a:lnTo>
                  <a:lnTo>
                    <a:pt x="90" y="50"/>
                  </a:lnTo>
                  <a:lnTo>
                    <a:pt x="90" y="68"/>
                  </a:lnTo>
                  <a:lnTo>
                    <a:pt x="18" y="68"/>
                  </a:lnTo>
                  <a:lnTo>
                    <a:pt x="18" y="100"/>
                  </a:lnTo>
                  <a:lnTo>
                    <a:pt x="107" y="100"/>
                  </a:lnTo>
                  <a:lnTo>
                    <a:pt x="107" y="117"/>
                  </a:lnTo>
                  <a:lnTo>
                    <a:pt x="0" y="117"/>
                  </a:lnTo>
                  <a:lnTo>
                    <a:pt x="0" y="0"/>
                  </a:lnTo>
                  <a:lnTo>
                    <a:pt x="107" y="0"/>
                  </a:lnTo>
                  <a:lnTo>
                    <a:pt x="107" y="18"/>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31" name="Freeform 21">
              <a:extLst>
                <a:ext uri="{FF2B5EF4-FFF2-40B4-BE49-F238E27FC236}">
                  <a16:creationId xmlns:a16="http://schemas.microsoft.com/office/drawing/2014/main" id="{F844F27F-CF36-3614-8504-3A22748D15B1}"/>
                </a:ext>
              </a:extLst>
            </p:cNvPr>
            <p:cNvSpPr>
              <a:spLocks noEditPoints="1"/>
            </p:cNvSpPr>
            <p:nvPr/>
          </p:nvSpPr>
          <p:spPr bwMode="auto">
            <a:xfrm>
              <a:off x="3721133" y="9030912"/>
              <a:ext cx="161999" cy="161235"/>
            </a:xfrm>
            <a:custGeom>
              <a:avLst/>
              <a:gdLst>
                <a:gd name="T0" fmla="*/ 890 w 890"/>
                <a:gd name="T1" fmla="*/ 410 h 889"/>
                <a:gd name="T2" fmla="*/ 729 w 890"/>
                <a:gd name="T3" fmla="*/ 571 h 889"/>
                <a:gd name="T4" fmla="*/ 639 w 890"/>
                <a:gd name="T5" fmla="*/ 571 h 889"/>
                <a:gd name="T6" fmla="*/ 890 w 890"/>
                <a:gd name="T7" fmla="*/ 870 h 889"/>
                <a:gd name="T8" fmla="*/ 890 w 890"/>
                <a:gd name="T9" fmla="*/ 889 h 889"/>
                <a:gd name="T10" fmla="*/ 732 w 890"/>
                <a:gd name="T11" fmla="*/ 889 h 889"/>
                <a:gd name="T12" fmla="*/ 465 w 890"/>
                <a:gd name="T13" fmla="*/ 571 h 889"/>
                <a:gd name="T14" fmla="*/ 161 w 890"/>
                <a:gd name="T15" fmla="*/ 571 h 889"/>
                <a:gd name="T16" fmla="*/ 133 w 890"/>
                <a:gd name="T17" fmla="*/ 569 h 889"/>
                <a:gd name="T18" fmla="*/ 133 w 890"/>
                <a:gd name="T19" fmla="*/ 889 h 889"/>
                <a:gd name="T20" fmla="*/ 0 w 890"/>
                <a:gd name="T21" fmla="*/ 889 h 889"/>
                <a:gd name="T22" fmla="*/ 0 w 890"/>
                <a:gd name="T23" fmla="*/ 0 h 889"/>
                <a:gd name="T24" fmla="*/ 729 w 890"/>
                <a:gd name="T25" fmla="*/ 0 h 889"/>
                <a:gd name="T26" fmla="*/ 890 w 890"/>
                <a:gd name="T27" fmla="*/ 160 h 889"/>
                <a:gd name="T28" fmla="*/ 890 w 890"/>
                <a:gd name="T29" fmla="*/ 410 h 889"/>
                <a:gd name="T30" fmla="*/ 133 w 890"/>
                <a:gd name="T31" fmla="*/ 133 h 889"/>
                <a:gd name="T32" fmla="*/ 133 w 890"/>
                <a:gd name="T33" fmla="*/ 437 h 889"/>
                <a:gd name="T34" fmla="*/ 729 w 890"/>
                <a:gd name="T35" fmla="*/ 438 h 889"/>
                <a:gd name="T36" fmla="*/ 757 w 890"/>
                <a:gd name="T37" fmla="*/ 410 h 889"/>
                <a:gd name="T38" fmla="*/ 757 w 890"/>
                <a:gd name="T39" fmla="*/ 160 h 889"/>
                <a:gd name="T40" fmla="*/ 729 w 890"/>
                <a:gd name="T41" fmla="*/ 133 h 889"/>
                <a:gd name="T42" fmla="*/ 133 w 890"/>
                <a:gd name="T43" fmla="*/ 133 h 8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90" h="889">
                  <a:moveTo>
                    <a:pt x="890" y="410"/>
                  </a:moveTo>
                  <a:cubicBezTo>
                    <a:pt x="890" y="498"/>
                    <a:pt x="819" y="571"/>
                    <a:pt x="729" y="571"/>
                  </a:cubicBezTo>
                  <a:cubicBezTo>
                    <a:pt x="639" y="571"/>
                    <a:pt x="639" y="571"/>
                    <a:pt x="639" y="571"/>
                  </a:cubicBezTo>
                  <a:cubicBezTo>
                    <a:pt x="890" y="870"/>
                    <a:pt x="890" y="870"/>
                    <a:pt x="890" y="870"/>
                  </a:cubicBezTo>
                  <a:cubicBezTo>
                    <a:pt x="890" y="889"/>
                    <a:pt x="890" y="889"/>
                    <a:pt x="890" y="889"/>
                  </a:cubicBezTo>
                  <a:cubicBezTo>
                    <a:pt x="732" y="889"/>
                    <a:pt x="732" y="889"/>
                    <a:pt x="732" y="889"/>
                  </a:cubicBezTo>
                  <a:cubicBezTo>
                    <a:pt x="465" y="571"/>
                    <a:pt x="465" y="571"/>
                    <a:pt x="465" y="571"/>
                  </a:cubicBezTo>
                  <a:cubicBezTo>
                    <a:pt x="161" y="571"/>
                    <a:pt x="161" y="571"/>
                    <a:pt x="161" y="571"/>
                  </a:cubicBezTo>
                  <a:cubicBezTo>
                    <a:pt x="151" y="571"/>
                    <a:pt x="142" y="570"/>
                    <a:pt x="133" y="569"/>
                  </a:cubicBezTo>
                  <a:cubicBezTo>
                    <a:pt x="133" y="889"/>
                    <a:pt x="133" y="889"/>
                    <a:pt x="133" y="889"/>
                  </a:cubicBezTo>
                  <a:cubicBezTo>
                    <a:pt x="0" y="889"/>
                    <a:pt x="0" y="889"/>
                    <a:pt x="0" y="889"/>
                  </a:cubicBezTo>
                  <a:cubicBezTo>
                    <a:pt x="0" y="0"/>
                    <a:pt x="0" y="0"/>
                    <a:pt x="0" y="0"/>
                  </a:cubicBezTo>
                  <a:cubicBezTo>
                    <a:pt x="729" y="0"/>
                    <a:pt x="729" y="0"/>
                    <a:pt x="729" y="0"/>
                  </a:cubicBezTo>
                  <a:cubicBezTo>
                    <a:pt x="819" y="0"/>
                    <a:pt x="890" y="73"/>
                    <a:pt x="890" y="160"/>
                  </a:cubicBezTo>
                  <a:lnTo>
                    <a:pt x="890" y="410"/>
                  </a:lnTo>
                  <a:close/>
                  <a:moveTo>
                    <a:pt x="133" y="133"/>
                  </a:moveTo>
                  <a:cubicBezTo>
                    <a:pt x="133" y="437"/>
                    <a:pt x="133" y="437"/>
                    <a:pt x="133" y="437"/>
                  </a:cubicBezTo>
                  <a:cubicBezTo>
                    <a:pt x="729" y="438"/>
                    <a:pt x="729" y="438"/>
                    <a:pt x="729" y="438"/>
                  </a:cubicBezTo>
                  <a:cubicBezTo>
                    <a:pt x="744" y="438"/>
                    <a:pt x="757" y="425"/>
                    <a:pt x="757" y="410"/>
                  </a:cubicBezTo>
                  <a:cubicBezTo>
                    <a:pt x="757" y="160"/>
                    <a:pt x="757" y="160"/>
                    <a:pt x="757" y="160"/>
                  </a:cubicBezTo>
                  <a:cubicBezTo>
                    <a:pt x="757" y="146"/>
                    <a:pt x="744" y="133"/>
                    <a:pt x="729" y="133"/>
                  </a:cubicBezTo>
                  <a:lnTo>
                    <a:pt x="133" y="133"/>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32" name="Freeform 22">
              <a:extLst>
                <a:ext uri="{FF2B5EF4-FFF2-40B4-BE49-F238E27FC236}">
                  <a16:creationId xmlns:a16="http://schemas.microsoft.com/office/drawing/2014/main" id="{C4E86DED-FB45-8790-CCF5-ABD839A02700}"/>
                </a:ext>
              </a:extLst>
            </p:cNvPr>
            <p:cNvSpPr>
              <a:spLocks noEditPoints="1"/>
            </p:cNvSpPr>
            <p:nvPr/>
          </p:nvSpPr>
          <p:spPr bwMode="auto">
            <a:xfrm>
              <a:off x="5037889" y="9030912"/>
              <a:ext cx="160614" cy="161235"/>
            </a:xfrm>
            <a:custGeom>
              <a:avLst/>
              <a:gdLst>
                <a:gd name="T0" fmla="*/ 891 w 891"/>
                <a:gd name="T1" fmla="*/ 410 h 889"/>
                <a:gd name="T2" fmla="*/ 730 w 891"/>
                <a:gd name="T3" fmla="*/ 571 h 889"/>
                <a:gd name="T4" fmla="*/ 640 w 891"/>
                <a:gd name="T5" fmla="*/ 571 h 889"/>
                <a:gd name="T6" fmla="*/ 891 w 891"/>
                <a:gd name="T7" fmla="*/ 870 h 889"/>
                <a:gd name="T8" fmla="*/ 891 w 891"/>
                <a:gd name="T9" fmla="*/ 889 h 889"/>
                <a:gd name="T10" fmla="*/ 732 w 891"/>
                <a:gd name="T11" fmla="*/ 889 h 889"/>
                <a:gd name="T12" fmla="*/ 465 w 891"/>
                <a:gd name="T13" fmla="*/ 571 h 889"/>
                <a:gd name="T14" fmla="*/ 161 w 891"/>
                <a:gd name="T15" fmla="*/ 571 h 889"/>
                <a:gd name="T16" fmla="*/ 134 w 891"/>
                <a:gd name="T17" fmla="*/ 569 h 889"/>
                <a:gd name="T18" fmla="*/ 134 w 891"/>
                <a:gd name="T19" fmla="*/ 889 h 889"/>
                <a:gd name="T20" fmla="*/ 0 w 891"/>
                <a:gd name="T21" fmla="*/ 889 h 889"/>
                <a:gd name="T22" fmla="*/ 0 w 891"/>
                <a:gd name="T23" fmla="*/ 0 h 889"/>
                <a:gd name="T24" fmla="*/ 730 w 891"/>
                <a:gd name="T25" fmla="*/ 0 h 889"/>
                <a:gd name="T26" fmla="*/ 891 w 891"/>
                <a:gd name="T27" fmla="*/ 160 h 889"/>
                <a:gd name="T28" fmla="*/ 891 w 891"/>
                <a:gd name="T29" fmla="*/ 410 h 889"/>
                <a:gd name="T30" fmla="*/ 134 w 891"/>
                <a:gd name="T31" fmla="*/ 133 h 889"/>
                <a:gd name="T32" fmla="*/ 134 w 891"/>
                <a:gd name="T33" fmla="*/ 437 h 889"/>
                <a:gd name="T34" fmla="*/ 730 w 891"/>
                <a:gd name="T35" fmla="*/ 438 h 889"/>
                <a:gd name="T36" fmla="*/ 757 w 891"/>
                <a:gd name="T37" fmla="*/ 410 h 889"/>
                <a:gd name="T38" fmla="*/ 757 w 891"/>
                <a:gd name="T39" fmla="*/ 160 h 889"/>
                <a:gd name="T40" fmla="*/ 730 w 891"/>
                <a:gd name="T41" fmla="*/ 133 h 889"/>
                <a:gd name="T42" fmla="*/ 134 w 891"/>
                <a:gd name="T43" fmla="*/ 133 h 8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91" h="889">
                  <a:moveTo>
                    <a:pt x="891" y="410"/>
                  </a:moveTo>
                  <a:cubicBezTo>
                    <a:pt x="891" y="498"/>
                    <a:pt x="819" y="571"/>
                    <a:pt x="730" y="571"/>
                  </a:cubicBezTo>
                  <a:cubicBezTo>
                    <a:pt x="640" y="571"/>
                    <a:pt x="640" y="571"/>
                    <a:pt x="640" y="571"/>
                  </a:cubicBezTo>
                  <a:cubicBezTo>
                    <a:pt x="891" y="870"/>
                    <a:pt x="891" y="870"/>
                    <a:pt x="891" y="870"/>
                  </a:cubicBezTo>
                  <a:cubicBezTo>
                    <a:pt x="891" y="889"/>
                    <a:pt x="891" y="889"/>
                    <a:pt x="891" y="889"/>
                  </a:cubicBezTo>
                  <a:cubicBezTo>
                    <a:pt x="732" y="889"/>
                    <a:pt x="732" y="889"/>
                    <a:pt x="732" y="889"/>
                  </a:cubicBezTo>
                  <a:cubicBezTo>
                    <a:pt x="465" y="571"/>
                    <a:pt x="465" y="571"/>
                    <a:pt x="465" y="571"/>
                  </a:cubicBezTo>
                  <a:cubicBezTo>
                    <a:pt x="161" y="571"/>
                    <a:pt x="161" y="571"/>
                    <a:pt x="161" y="571"/>
                  </a:cubicBezTo>
                  <a:cubicBezTo>
                    <a:pt x="151" y="571"/>
                    <a:pt x="142" y="570"/>
                    <a:pt x="134" y="569"/>
                  </a:cubicBezTo>
                  <a:cubicBezTo>
                    <a:pt x="134" y="889"/>
                    <a:pt x="134" y="889"/>
                    <a:pt x="134" y="889"/>
                  </a:cubicBezTo>
                  <a:cubicBezTo>
                    <a:pt x="0" y="889"/>
                    <a:pt x="0" y="889"/>
                    <a:pt x="0" y="889"/>
                  </a:cubicBezTo>
                  <a:cubicBezTo>
                    <a:pt x="0" y="0"/>
                    <a:pt x="0" y="0"/>
                    <a:pt x="0" y="0"/>
                  </a:cubicBezTo>
                  <a:cubicBezTo>
                    <a:pt x="730" y="0"/>
                    <a:pt x="730" y="0"/>
                    <a:pt x="730" y="0"/>
                  </a:cubicBezTo>
                  <a:cubicBezTo>
                    <a:pt x="819" y="0"/>
                    <a:pt x="891" y="73"/>
                    <a:pt x="891" y="160"/>
                  </a:cubicBezTo>
                  <a:lnTo>
                    <a:pt x="891" y="410"/>
                  </a:lnTo>
                  <a:close/>
                  <a:moveTo>
                    <a:pt x="134" y="133"/>
                  </a:moveTo>
                  <a:cubicBezTo>
                    <a:pt x="134" y="437"/>
                    <a:pt x="134" y="437"/>
                    <a:pt x="134" y="437"/>
                  </a:cubicBezTo>
                  <a:cubicBezTo>
                    <a:pt x="730" y="438"/>
                    <a:pt x="730" y="438"/>
                    <a:pt x="730" y="438"/>
                  </a:cubicBezTo>
                  <a:cubicBezTo>
                    <a:pt x="745" y="438"/>
                    <a:pt x="757" y="425"/>
                    <a:pt x="757" y="410"/>
                  </a:cubicBezTo>
                  <a:cubicBezTo>
                    <a:pt x="757" y="160"/>
                    <a:pt x="757" y="160"/>
                    <a:pt x="757" y="160"/>
                  </a:cubicBezTo>
                  <a:cubicBezTo>
                    <a:pt x="757" y="146"/>
                    <a:pt x="745" y="133"/>
                    <a:pt x="730" y="133"/>
                  </a:cubicBezTo>
                  <a:lnTo>
                    <a:pt x="134" y="133"/>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33" name="Freeform 23">
              <a:extLst>
                <a:ext uri="{FF2B5EF4-FFF2-40B4-BE49-F238E27FC236}">
                  <a16:creationId xmlns:a16="http://schemas.microsoft.com/office/drawing/2014/main" id="{082A1D66-BE10-7054-A3B7-785172B955F7}"/>
                </a:ext>
              </a:extLst>
            </p:cNvPr>
            <p:cNvSpPr>
              <a:spLocks noEditPoints="1"/>
            </p:cNvSpPr>
            <p:nvPr/>
          </p:nvSpPr>
          <p:spPr bwMode="auto">
            <a:xfrm>
              <a:off x="6092955" y="9030912"/>
              <a:ext cx="161999" cy="161235"/>
            </a:xfrm>
            <a:custGeom>
              <a:avLst/>
              <a:gdLst>
                <a:gd name="T0" fmla="*/ 891 w 891"/>
                <a:gd name="T1" fmla="*/ 410 h 889"/>
                <a:gd name="T2" fmla="*/ 730 w 891"/>
                <a:gd name="T3" fmla="*/ 571 h 889"/>
                <a:gd name="T4" fmla="*/ 640 w 891"/>
                <a:gd name="T5" fmla="*/ 571 h 889"/>
                <a:gd name="T6" fmla="*/ 891 w 891"/>
                <a:gd name="T7" fmla="*/ 870 h 889"/>
                <a:gd name="T8" fmla="*/ 891 w 891"/>
                <a:gd name="T9" fmla="*/ 889 h 889"/>
                <a:gd name="T10" fmla="*/ 732 w 891"/>
                <a:gd name="T11" fmla="*/ 889 h 889"/>
                <a:gd name="T12" fmla="*/ 465 w 891"/>
                <a:gd name="T13" fmla="*/ 571 h 889"/>
                <a:gd name="T14" fmla="*/ 161 w 891"/>
                <a:gd name="T15" fmla="*/ 571 h 889"/>
                <a:gd name="T16" fmla="*/ 134 w 891"/>
                <a:gd name="T17" fmla="*/ 569 h 889"/>
                <a:gd name="T18" fmla="*/ 134 w 891"/>
                <a:gd name="T19" fmla="*/ 889 h 889"/>
                <a:gd name="T20" fmla="*/ 0 w 891"/>
                <a:gd name="T21" fmla="*/ 889 h 889"/>
                <a:gd name="T22" fmla="*/ 0 w 891"/>
                <a:gd name="T23" fmla="*/ 0 h 889"/>
                <a:gd name="T24" fmla="*/ 730 w 891"/>
                <a:gd name="T25" fmla="*/ 0 h 889"/>
                <a:gd name="T26" fmla="*/ 891 w 891"/>
                <a:gd name="T27" fmla="*/ 160 h 889"/>
                <a:gd name="T28" fmla="*/ 891 w 891"/>
                <a:gd name="T29" fmla="*/ 410 h 889"/>
                <a:gd name="T30" fmla="*/ 134 w 891"/>
                <a:gd name="T31" fmla="*/ 133 h 889"/>
                <a:gd name="T32" fmla="*/ 134 w 891"/>
                <a:gd name="T33" fmla="*/ 437 h 889"/>
                <a:gd name="T34" fmla="*/ 730 w 891"/>
                <a:gd name="T35" fmla="*/ 438 h 889"/>
                <a:gd name="T36" fmla="*/ 757 w 891"/>
                <a:gd name="T37" fmla="*/ 410 h 889"/>
                <a:gd name="T38" fmla="*/ 757 w 891"/>
                <a:gd name="T39" fmla="*/ 160 h 889"/>
                <a:gd name="T40" fmla="*/ 730 w 891"/>
                <a:gd name="T41" fmla="*/ 133 h 889"/>
                <a:gd name="T42" fmla="*/ 134 w 891"/>
                <a:gd name="T43" fmla="*/ 133 h 8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91" h="889">
                  <a:moveTo>
                    <a:pt x="891" y="410"/>
                  </a:moveTo>
                  <a:cubicBezTo>
                    <a:pt x="891" y="498"/>
                    <a:pt x="819" y="571"/>
                    <a:pt x="730" y="571"/>
                  </a:cubicBezTo>
                  <a:cubicBezTo>
                    <a:pt x="640" y="571"/>
                    <a:pt x="640" y="571"/>
                    <a:pt x="640" y="571"/>
                  </a:cubicBezTo>
                  <a:cubicBezTo>
                    <a:pt x="891" y="870"/>
                    <a:pt x="891" y="870"/>
                    <a:pt x="891" y="870"/>
                  </a:cubicBezTo>
                  <a:cubicBezTo>
                    <a:pt x="891" y="889"/>
                    <a:pt x="891" y="889"/>
                    <a:pt x="891" y="889"/>
                  </a:cubicBezTo>
                  <a:cubicBezTo>
                    <a:pt x="732" y="889"/>
                    <a:pt x="732" y="889"/>
                    <a:pt x="732" y="889"/>
                  </a:cubicBezTo>
                  <a:cubicBezTo>
                    <a:pt x="465" y="571"/>
                    <a:pt x="465" y="571"/>
                    <a:pt x="465" y="571"/>
                  </a:cubicBezTo>
                  <a:cubicBezTo>
                    <a:pt x="161" y="571"/>
                    <a:pt x="161" y="571"/>
                    <a:pt x="161" y="571"/>
                  </a:cubicBezTo>
                  <a:cubicBezTo>
                    <a:pt x="151" y="571"/>
                    <a:pt x="143" y="570"/>
                    <a:pt x="134" y="569"/>
                  </a:cubicBezTo>
                  <a:cubicBezTo>
                    <a:pt x="134" y="889"/>
                    <a:pt x="134" y="889"/>
                    <a:pt x="134" y="889"/>
                  </a:cubicBezTo>
                  <a:cubicBezTo>
                    <a:pt x="0" y="889"/>
                    <a:pt x="0" y="889"/>
                    <a:pt x="0" y="889"/>
                  </a:cubicBezTo>
                  <a:cubicBezTo>
                    <a:pt x="0" y="0"/>
                    <a:pt x="0" y="0"/>
                    <a:pt x="0" y="0"/>
                  </a:cubicBezTo>
                  <a:cubicBezTo>
                    <a:pt x="730" y="0"/>
                    <a:pt x="730" y="0"/>
                    <a:pt x="730" y="0"/>
                  </a:cubicBezTo>
                  <a:cubicBezTo>
                    <a:pt x="819" y="0"/>
                    <a:pt x="891" y="73"/>
                    <a:pt x="891" y="160"/>
                  </a:cubicBezTo>
                  <a:lnTo>
                    <a:pt x="891" y="410"/>
                  </a:lnTo>
                  <a:close/>
                  <a:moveTo>
                    <a:pt x="134" y="133"/>
                  </a:moveTo>
                  <a:cubicBezTo>
                    <a:pt x="134" y="437"/>
                    <a:pt x="134" y="437"/>
                    <a:pt x="134" y="437"/>
                  </a:cubicBezTo>
                  <a:cubicBezTo>
                    <a:pt x="730" y="438"/>
                    <a:pt x="730" y="438"/>
                    <a:pt x="730" y="438"/>
                  </a:cubicBezTo>
                  <a:cubicBezTo>
                    <a:pt x="745" y="438"/>
                    <a:pt x="757" y="425"/>
                    <a:pt x="757" y="410"/>
                  </a:cubicBezTo>
                  <a:cubicBezTo>
                    <a:pt x="757" y="160"/>
                    <a:pt x="757" y="160"/>
                    <a:pt x="757" y="160"/>
                  </a:cubicBezTo>
                  <a:cubicBezTo>
                    <a:pt x="757" y="146"/>
                    <a:pt x="745" y="133"/>
                    <a:pt x="730" y="133"/>
                  </a:cubicBezTo>
                  <a:lnTo>
                    <a:pt x="134" y="133"/>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34" name="Freeform 24">
              <a:extLst>
                <a:ext uri="{FF2B5EF4-FFF2-40B4-BE49-F238E27FC236}">
                  <a16:creationId xmlns:a16="http://schemas.microsoft.com/office/drawing/2014/main" id="{5B128909-2947-41D2-8721-33247D45C2FB}"/>
                </a:ext>
              </a:extLst>
            </p:cNvPr>
            <p:cNvSpPr>
              <a:spLocks/>
            </p:cNvSpPr>
            <p:nvPr/>
          </p:nvSpPr>
          <p:spPr bwMode="auto">
            <a:xfrm>
              <a:off x="3941285" y="9029521"/>
              <a:ext cx="160614" cy="162626"/>
            </a:xfrm>
            <a:custGeom>
              <a:avLst/>
              <a:gdLst>
                <a:gd name="T0" fmla="*/ 890 w 890"/>
                <a:gd name="T1" fmla="*/ 212 h 890"/>
                <a:gd name="T2" fmla="*/ 757 w 890"/>
                <a:gd name="T3" fmla="*/ 212 h 890"/>
                <a:gd name="T4" fmla="*/ 757 w 890"/>
                <a:gd name="T5" fmla="*/ 160 h 890"/>
                <a:gd name="T6" fmla="*/ 730 w 890"/>
                <a:gd name="T7" fmla="*/ 133 h 890"/>
                <a:gd name="T8" fmla="*/ 161 w 890"/>
                <a:gd name="T9" fmla="*/ 133 h 890"/>
                <a:gd name="T10" fmla="*/ 133 w 890"/>
                <a:gd name="T11" fmla="*/ 160 h 890"/>
                <a:gd name="T12" fmla="*/ 133 w 890"/>
                <a:gd name="T13" fmla="*/ 351 h 890"/>
                <a:gd name="T14" fmla="*/ 161 w 890"/>
                <a:gd name="T15" fmla="*/ 378 h 890"/>
                <a:gd name="T16" fmla="*/ 730 w 890"/>
                <a:gd name="T17" fmla="*/ 378 h 890"/>
                <a:gd name="T18" fmla="*/ 890 w 890"/>
                <a:gd name="T19" fmla="*/ 539 h 890"/>
                <a:gd name="T20" fmla="*/ 890 w 890"/>
                <a:gd name="T21" fmla="*/ 729 h 890"/>
                <a:gd name="T22" fmla="*/ 730 w 890"/>
                <a:gd name="T23" fmla="*/ 890 h 890"/>
                <a:gd name="T24" fmla="*/ 161 w 890"/>
                <a:gd name="T25" fmla="*/ 890 h 890"/>
                <a:gd name="T26" fmla="*/ 0 w 890"/>
                <a:gd name="T27" fmla="*/ 729 h 890"/>
                <a:gd name="T28" fmla="*/ 0 w 890"/>
                <a:gd name="T29" fmla="*/ 677 h 890"/>
                <a:gd name="T30" fmla="*/ 133 w 890"/>
                <a:gd name="T31" fmla="*/ 677 h 890"/>
                <a:gd name="T32" fmla="*/ 133 w 890"/>
                <a:gd name="T33" fmla="*/ 729 h 890"/>
                <a:gd name="T34" fmla="*/ 161 w 890"/>
                <a:gd name="T35" fmla="*/ 756 h 890"/>
                <a:gd name="T36" fmla="*/ 730 w 890"/>
                <a:gd name="T37" fmla="*/ 756 h 890"/>
                <a:gd name="T38" fmla="*/ 757 w 890"/>
                <a:gd name="T39" fmla="*/ 729 h 890"/>
                <a:gd name="T40" fmla="*/ 757 w 890"/>
                <a:gd name="T41" fmla="*/ 539 h 890"/>
                <a:gd name="T42" fmla="*/ 730 w 890"/>
                <a:gd name="T43" fmla="*/ 512 h 890"/>
                <a:gd name="T44" fmla="*/ 161 w 890"/>
                <a:gd name="T45" fmla="*/ 512 h 890"/>
                <a:gd name="T46" fmla="*/ 0 w 890"/>
                <a:gd name="T47" fmla="*/ 351 h 890"/>
                <a:gd name="T48" fmla="*/ 0 w 890"/>
                <a:gd name="T49" fmla="*/ 160 h 890"/>
                <a:gd name="T50" fmla="*/ 161 w 890"/>
                <a:gd name="T51" fmla="*/ 0 h 890"/>
                <a:gd name="T52" fmla="*/ 730 w 890"/>
                <a:gd name="T53" fmla="*/ 0 h 890"/>
                <a:gd name="T54" fmla="*/ 890 w 890"/>
                <a:gd name="T55" fmla="*/ 160 h 890"/>
                <a:gd name="T56" fmla="*/ 890 w 890"/>
                <a:gd name="T57" fmla="*/ 212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90" h="890">
                  <a:moveTo>
                    <a:pt x="890" y="212"/>
                  </a:moveTo>
                  <a:cubicBezTo>
                    <a:pt x="757" y="212"/>
                    <a:pt x="757" y="212"/>
                    <a:pt x="757" y="212"/>
                  </a:cubicBezTo>
                  <a:cubicBezTo>
                    <a:pt x="757" y="160"/>
                    <a:pt x="757" y="160"/>
                    <a:pt x="757" y="160"/>
                  </a:cubicBezTo>
                  <a:cubicBezTo>
                    <a:pt x="757" y="145"/>
                    <a:pt x="744" y="133"/>
                    <a:pt x="730" y="133"/>
                  </a:cubicBezTo>
                  <a:cubicBezTo>
                    <a:pt x="161" y="133"/>
                    <a:pt x="161" y="133"/>
                    <a:pt x="161" y="133"/>
                  </a:cubicBezTo>
                  <a:cubicBezTo>
                    <a:pt x="146" y="133"/>
                    <a:pt x="133" y="145"/>
                    <a:pt x="133" y="160"/>
                  </a:cubicBezTo>
                  <a:cubicBezTo>
                    <a:pt x="133" y="351"/>
                    <a:pt x="133" y="351"/>
                    <a:pt x="133" y="351"/>
                  </a:cubicBezTo>
                  <a:cubicBezTo>
                    <a:pt x="133" y="366"/>
                    <a:pt x="146" y="378"/>
                    <a:pt x="161" y="378"/>
                  </a:cubicBezTo>
                  <a:cubicBezTo>
                    <a:pt x="730" y="378"/>
                    <a:pt x="730" y="378"/>
                    <a:pt x="730" y="378"/>
                  </a:cubicBezTo>
                  <a:cubicBezTo>
                    <a:pt x="819" y="378"/>
                    <a:pt x="890" y="450"/>
                    <a:pt x="890" y="539"/>
                  </a:cubicBezTo>
                  <a:cubicBezTo>
                    <a:pt x="890" y="729"/>
                    <a:pt x="890" y="729"/>
                    <a:pt x="890" y="729"/>
                  </a:cubicBezTo>
                  <a:cubicBezTo>
                    <a:pt x="890" y="818"/>
                    <a:pt x="819" y="890"/>
                    <a:pt x="730" y="890"/>
                  </a:cubicBezTo>
                  <a:cubicBezTo>
                    <a:pt x="161" y="890"/>
                    <a:pt x="161" y="890"/>
                    <a:pt x="161" y="890"/>
                  </a:cubicBezTo>
                  <a:cubicBezTo>
                    <a:pt x="72" y="890"/>
                    <a:pt x="0" y="818"/>
                    <a:pt x="0" y="729"/>
                  </a:cubicBezTo>
                  <a:cubicBezTo>
                    <a:pt x="0" y="677"/>
                    <a:pt x="0" y="677"/>
                    <a:pt x="0" y="677"/>
                  </a:cubicBezTo>
                  <a:cubicBezTo>
                    <a:pt x="133" y="677"/>
                    <a:pt x="133" y="677"/>
                    <a:pt x="133" y="677"/>
                  </a:cubicBezTo>
                  <a:cubicBezTo>
                    <a:pt x="133" y="729"/>
                    <a:pt x="133" y="729"/>
                    <a:pt x="133" y="729"/>
                  </a:cubicBezTo>
                  <a:cubicBezTo>
                    <a:pt x="133" y="744"/>
                    <a:pt x="146" y="756"/>
                    <a:pt x="161" y="756"/>
                  </a:cubicBezTo>
                  <a:cubicBezTo>
                    <a:pt x="730" y="756"/>
                    <a:pt x="730" y="756"/>
                    <a:pt x="730" y="756"/>
                  </a:cubicBezTo>
                  <a:cubicBezTo>
                    <a:pt x="744" y="756"/>
                    <a:pt x="757" y="744"/>
                    <a:pt x="757" y="729"/>
                  </a:cubicBezTo>
                  <a:cubicBezTo>
                    <a:pt x="757" y="539"/>
                    <a:pt x="757" y="539"/>
                    <a:pt x="757" y="539"/>
                  </a:cubicBezTo>
                  <a:cubicBezTo>
                    <a:pt x="757" y="524"/>
                    <a:pt x="744" y="512"/>
                    <a:pt x="730" y="512"/>
                  </a:cubicBezTo>
                  <a:cubicBezTo>
                    <a:pt x="161" y="512"/>
                    <a:pt x="161" y="512"/>
                    <a:pt x="161" y="512"/>
                  </a:cubicBezTo>
                  <a:cubicBezTo>
                    <a:pt x="72" y="512"/>
                    <a:pt x="0" y="440"/>
                    <a:pt x="0" y="351"/>
                  </a:cubicBezTo>
                  <a:cubicBezTo>
                    <a:pt x="0" y="160"/>
                    <a:pt x="0" y="160"/>
                    <a:pt x="0" y="160"/>
                  </a:cubicBezTo>
                  <a:cubicBezTo>
                    <a:pt x="0" y="71"/>
                    <a:pt x="72" y="0"/>
                    <a:pt x="161" y="0"/>
                  </a:cubicBezTo>
                  <a:cubicBezTo>
                    <a:pt x="730" y="0"/>
                    <a:pt x="730" y="0"/>
                    <a:pt x="730" y="0"/>
                  </a:cubicBezTo>
                  <a:cubicBezTo>
                    <a:pt x="819" y="0"/>
                    <a:pt x="890" y="71"/>
                    <a:pt x="890" y="160"/>
                  </a:cubicBezTo>
                  <a:lnTo>
                    <a:pt x="890" y="212"/>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35" name="Rectangle 25">
              <a:extLst>
                <a:ext uri="{FF2B5EF4-FFF2-40B4-BE49-F238E27FC236}">
                  <a16:creationId xmlns:a16="http://schemas.microsoft.com/office/drawing/2014/main" id="{B64B0365-EBB8-4492-FF37-B6002192E246}"/>
                </a:ext>
              </a:extLst>
            </p:cNvPr>
            <p:cNvSpPr>
              <a:spLocks noChangeArrowheads="1"/>
            </p:cNvSpPr>
            <p:nvPr/>
          </p:nvSpPr>
          <p:spPr bwMode="auto">
            <a:xfrm>
              <a:off x="4161436" y="9029521"/>
              <a:ext cx="24923" cy="162626"/>
            </a:xfrm>
            <a:prstGeom prst="rect">
              <a:avLst/>
            </a:pr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36" name="Freeform 26">
              <a:extLst>
                <a:ext uri="{FF2B5EF4-FFF2-40B4-BE49-F238E27FC236}">
                  <a16:creationId xmlns:a16="http://schemas.microsoft.com/office/drawing/2014/main" id="{592B6829-22B0-01A1-FCE0-CBE121A26EFC}"/>
                </a:ext>
              </a:extLst>
            </p:cNvPr>
            <p:cNvSpPr>
              <a:spLocks/>
            </p:cNvSpPr>
            <p:nvPr/>
          </p:nvSpPr>
          <p:spPr bwMode="auto">
            <a:xfrm>
              <a:off x="4225127" y="9029521"/>
              <a:ext cx="161999" cy="162626"/>
            </a:xfrm>
            <a:custGeom>
              <a:avLst/>
              <a:gdLst>
                <a:gd name="T0" fmla="*/ 117 w 117"/>
                <a:gd name="T1" fmla="*/ 0 h 117"/>
                <a:gd name="T2" fmla="*/ 117 w 117"/>
                <a:gd name="T3" fmla="*/ 18 h 117"/>
                <a:gd name="T4" fmla="*/ 67 w 117"/>
                <a:gd name="T5" fmla="*/ 18 h 117"/>
                <a:gd name="T6" fmla="*/ 67 w 117"/>
                <a:gd name="T7" fmla="*/ 117 h 117"/>
                <a:gd name="T8" fmla="*/ 50 w 117"/>
                <a:gd name="T9" fmla="*/ 117 h 117"/>
                <a:gd name="T10" fmla="*/ 50 w 117"/>
                <a:gd name="T11" fmla="*/ 18 h 117"/>
                <a:gd name="T12" fmla="*/ 0 w 117"/>
                <a:gd name="T13" fmla="*/ 18 h 117"/>
                <a:gd name="T14" fmla="*/ 0 w 117"/>
                <a:gd name="T15" fmla="*/ 0 h 117"/>
                <a:gd name="T16" fmla="*/ 117 w 117"/>
                <a:gd name="T17"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7" h="117">
                  <a:moveTo>
                    <a:pt x="117" y="0"/>
                  </a:moveTo>
                  <a:lnTo>
                    <a:pt x="117" y="18"/>
                  </a:lnTo>
                  <a:lnTo>
                    <a:pt x="67" y="18"/>
                  </a:lnTo>
                  <a:lnTo>
                    <a:pt x="67" y="117"/>
                  </a:lnTo>
                  <a:lnTo>
                    <a:pt x="50" y="117"/>
                  </a:lnTo>
                  <a:lnTo>
                    <a:pt x="50" y="18"/>
                  </a:lnTo>
                  <a:lnTo>
                    <a:pt x="0" y="18"/>
                  </a:lnTo>
                  <a:lnTo>
                    <a:pt x="0" y="0"/>
                  </a:lnTo>
                  <a:lnTo>
                    <a:pt x="117" y="0"/>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37" name="Freeform 27">
              <a:extLst>
                <a:ext uri="{FF2B5EF4-FFF2-40B4-BE49-F238E27FC236}">
                  <a16:creationId xmlns:a16="http://schemas.microsoft.com/office/drawing/2014/main" id="{BD0212D9-433A-0C9C-8469-1B7830FBD6F5}"/>
                </a:ext>
              </a:extLst>
            </p:cNvPr>
            <p:cNvSpPr>
              <a:spLocks/>
            </p:cNvSpPr>
            <p:nvPr/>
          </p:nvSpPr>
          <p:spPr bwMode="auto">
            <a:xfrm>
              <a:off x="4403741" y="9029521"/>
              <a:ext cx="173076" cy="162626"/>
            </a:xfrm>
            <a:custGeom>
              <a:avLst/>
              <a:gdLst>
                <a:gd name="T0" fmla="*/ 125 w 125"/>
                <a:gd name="T1" fmla="*/ 0 h 117"/>
                <a:gd name="T2" fmla="*/ 71 w 125"/>
                <a:gd name="T3" fmla="*/ 73 h 117"/>
                <a:gd name="T4" fmla="*/ 71 w 125"/>
                <a:gd name="T5" fmla="*/ 117 h 117"/>
                <a:gd name="T6" fmla="*/ 54 w 125"/>
                <a:gd name="T7" fmla="*/ 117 h 117"/>
                <a:gd name="T8" fmla="*/ 54 w 125"/>
                <a:gd name="T9" fmla="*/ 73 h 117"/>
                <a:gd name="T10" fmla="*/ 0 w 125"/>
                <a:gd name="T11" fmla="*/ 0 h 117"/>
                <a:gd name="T12" fmla="*/ 21 w 125"/>
                <a:gd name="T13" fmla="*/ 0 h 117"/>
                <a:gd name="T14" fmla="*/ 63 w 125"/>
                <a:gd name="T15" fmla="*/ 54 h 117"/>
                <a:gd name="T16" fmla="*/ 104 w 125"/>
                <a:gd name="T17" fmla="*/ 0 h 117"/>
                <a:gd name="T18" fmla="*/ 125 w 125"/>
                <a:gd name="T19"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5" h="117">
                  <a:moveTo>
                    <a:pt x="125" y="0"/>
                  </a:moveTo>
                  <a:lnTo>
                    <a:pt x="71" y="73"/>
                  </a:lnTo>
                  <a:lnTo>
                    <a:pt x="71" y="117"/>
                  </a:lnTo>
                  <a:lnTo>
                    <a:pt x="54" y="117"/>
                  </a:lnTo>
                  <a:lnTo>
                    <a:pt x="54" y="73"/>
                  </a:lnTo>
                  <a:lnTo>
                    <a:pt x="0" y="0"/>
                  </a:lnTo>
                  <a:lnTo>
                    <a:pt x="21" y="0"/>
                  </a:lnTo>
                  <a:lnTo>
                    <a:pt x="63" y="54"/>
                  </a:lnTo>
                  <a:lnTo>
                    <a:pt x="104" y="0"/>
                  </a:lnTo>
                  <a:lnTo>
                    <a:pt x="125" y="0"/>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38" name="Freeform 28">
              <a:extLst>
                <a:ext uri="{FF2B5EF4-FFF2-40B4-BE49-F238E27FC236}">
                  <a16:creationId xmlns:a16="http://schemas.microsoft.com/office/drawing/2014/main" id="{932CC2E2-B40B-7A30-2AF9-8C6E56DDE467}"/>
                </a:ext>
              </a:extLst>
            </p:cNvPr>
            <p:cNvSpPr>
              <a:spLocks/>
            </p:cNvSpPr>
            <p:nvPr/>
          </p:nvSpPr>
          <p:spPr bwMode="auto">
            <a:xfrm>
              <a:off x="5258040" y="9029521"/>
              <a:ext cx="148153" cy="162626"/>
            </a:xfrm>
            <a:custGeom>
              <a:avLst/>
              <a:gdLst>
                <a:gd name="T0" fmla="*/ 107 w 107"/>
                <a:gd name="T1" fmla="*/ 18 h 117"/>
                <a:gd name="T2" fmla="*/ 18 w 107"/>
                <a:gd name="T3" fmla="*/ 18 h 117"/>
                <a:gd name="T4" fmla="*/ 18 w 107"/>
                <a:gd name="T5" fmla="*/ 50 h 117"/>
                <a:gd name="T6" fmla="*/ 90 w 107"/>
                <a:gd name="T7" fmla="*/ 50 h 117"/>
                <a:gd name="T8" fmla="*/ 90 w 107"/>
                <a:gd name="T9" fmla="*/ 68 h 117"/>
                <a:gd name="T10" fmla="*/ 18 w 107"/>
                <a:gd name="T11" fmla="*/ 68 h 117"/>
                <a:gd name="T12" fmla="*/ 18 w 107"/>
                <a:gd name="T13" fmla="*/ 100 h 117"/>
                <a:gd name="T14" fmla="*/ 107 w 107"/>
                <a:gd name="T15" fmla="*/ 100 h 117"/>
                <a:gd name="T16" fmla="*/ 107 w 107"/>
                <a:gd name="T17" fmla="*/ 117 h 117"/>
                <a:gd name="T18" fmla="*/ 0 w 107"/>
                <a:gd name="T19" fmla="*/ 117 h 117"/>
                <a:gd name="T20" fmla="*/ 0 w 107"/>
                <a:gd name="T21" fmla="*/ 0 h 117"/>
                <a:gd name="T22" fmla="*/ 107 w 107"/>
                <a:gd name="T23" fmla="*/ 0 h 117"/>
                <a:gd name="T24" fmla="*/ 107 w 107"/>
                <a:gd name="T25" fmla="*/ 18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7" h="117">
                  <a:moveTo>
                    <a:pt x="107" y="18"/>
                  </a:moveTo>
                  <a:lnTo>
                    <a:pt x="18" y="18"/>
                  </a:lnTo>
                  <a:lnTo>
                    <a:pt x="18" y="50"/>
                  </a:lnTo>
                  <a:lnTo>
                    <a:pt x="90" y="50"/>
                  </a:lnTo>
                  <a:lnTo>
                    <a:pt x="90" y="68"/>
                  </a:lnTo>
                  <a:lnTo>
                    <a:pt x="18" y="68"/>
                  </a:lnTo>
                  <a:lnTo>
                    <a:pt x="18" y="100"/>
                  </a:lnTo>
                  <a:lnTo>
                    <a:pt x="107" y="100"/>
                  </a:lnTo>
                  <a:lnTo>
                    <a:pt x="107" y="117"/>
                  </a:lnTo>
                  <a:lnTo>
                    <a:pt x="0" y="117"/>
                  </a:lnTo>
                  <a:lnTo>
                    <a:pt x="0" y="0"/>
                  </a:lnTo>
                  <a:lnTo>
                    <a:pt x="107" y="0"/>
                  </a:lnTo>
                  <a:lnTo>
                    <a:pt x="107" y="18"/>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39" name="Freeform 29">
              <a:extLst>
                <a:ext uri="{FF2B5EF4-FFF2-40B4-BE49-F238E27FC236}">
                  <a16:creationId xmlns:a16="http://schemas.microsoft.com/office/drawing/2014/main" id="{7F756C72-3A1F-118F-5CD2-1BFD192C9F55}"/>
                </a:ext>
              </a:extLst>
            </p:cNvPr>
            <p:cNvSpPr>
              <a:spLocks/>
            </p:cNvSpPr>
            <p:nvPr/>
          </p:nvSpPr>
          <p:spPr bwMode="auto">
            <a:xfrm>
              <a:off x="5456038" y="9029521"/>
              <a:ext cx="160614" cy="162626"/>
            </a:xfrm>
            <a:custGeom>
              <a:avLst/>
              <a:gdLst>
                <a:gd name="T0" fmla="*/ 890 w 890"/>
                <a:gd name="T1" fmla="*/ 212 h 890"/>
                <a:gd name="T2" fmla="*/ 757 w 890"/>
                <a:gd name="T3" fmla="*/ 212 h 890"/>
                <a:gd name="T4" fmla="*/ 757 w 890"/>
                <a:gd name="T5" fmla="*/ 160 h 890"/>
                <a:gd name="T6" fmla="*/ 729 w 890"/>
                <a:gd name="T7" fmla="*/ 133 h 890"/>
                <a:gd name="T8" fmla="*/ 161 w 890"/>
                <a:gd name="T9" fmla="*/ 133 h 890"/>
                <a:gd name="T10" fmla="*/ 133 w 890"/>
                <a:gd name="T11" fmla="*/ 160 h 890"/>
                <a:gd name="T12" fmla="*/ 133 w 890"/>
                <a:gd name="T13" fmla="*/ 351 h 890"/>
                <a:gd name="T14" fmla="*/ 161 w 890"/>
                <a:gd name="T15" fmla="*/ 378 h 890"/>
                <a:gd name="T16" fmla="*/ 729 w 890"/>
                <a:gd name="T17" fmla="*/ 378 h 890"/>
                <a:gd name="T18" fmla="*/ 890 w 890"/>
                <a:gd name="T19" fmla="*/ 539 h 890"/>
                <a:gd name="T20" fmla="*/ 890 w 890"/>
                <a:gd name="T21" fmla="*/ 729 h 890"/>
                <a:gd name="T22" fmla="*/ 729 w 890"/>
                <a:gd name="T23" fmla="*/ 890 h 890"/>
                <a:gd name="T24" fmla="*/ 161 w 890"/>
                <a:gd name="T25" fmla="*/ 890 h 890"/>
                <a:gd name="T26" fmla="*/ 0 w 890"/>
                <a:gd name="T27" fmla="*/ 729 h 890"/>
                <a:gd name="T28" fmla="*/ 0 w 890"/>
                <a:gd name="T29" fmla="*/ 677 h 890"/>
                <a:gd name="T30" fmla="*/ 133 w 890"/>
                <a:gd name="T31" fmla="*/ 677 h 890"/>
                <a:gd name="T32" fmla="*/ 133 w 890"/>
                <a:gd name="T33" fmla="*/ 729 h 890"/>
                <a:gd name="T34" fmla="*/ 161 w 890"/>
                <a:gd name="T35" fmla="*/ 756 h 890"/>
                <a:gd name="T36" fmla="*/ 729 w 890"/>
                <a:gd name="T37" fmla="*/ 756 h 890"/>
                <a:gd name="T38" fmla="*/ 757 w 890"/>
                <a:gd name="T39" fmla="*/ 729 h 890"/>
                <a:gd name="T40" fmla="*/ 757 w 890"/>
                <a:gd name="T41" fmla="*/ 539 h 890"/>
                <a:gd name="T42" fmla="*/ 729 w 890"/>
                <a:gd name="T43" fmla="*/ 512 h 890"/>
                <a:gd name="T44" fmla="*/ 161 w 890"/>
                <a:gd name="T45" fmla="*/ 512 h 890"/>
                <a:gd name="T46" fmla="*/ 0 w 890"/>
                <a:gd name="T47" fmla="*/ 351 h 890"/>
                <a:gd name="T48" fmla="*/ 0 w 890"/>
                <a:gd name="T49" fmla="*/ 160 h 890"/>
                <a:gd name="T50" fmla="*/ 161 w 890"/>
                <a:gd name="T51" fmla="*/ 0 h 890"/>
                <a:gd name="T52" fmla="*/ 729 w 890"/>
                <a:gd name="T53" fmla="*/ 0 h 890"/>
                <a:gd name="T54" fmla="*/ 890 w 890"/>
                <a:gd name="T55" fmla="*/ 160 h 890"/>
                <a:gd name="T56" fmla="*/ 890 w 890"/>
                <a:gd name="T57" fmla="*/ 212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90" h="890">
                  <a:moveTo>
                    <a:pt x="890" y="212"/>
                  </a:moveTo>
                  <a:cubicBezTo>
                    <a:pt x="757" y="212"/>
                    <a:pt x="757" y="212"/>
                    <a:pt x="757" y="212"/>
                  </a:cubicBezTo>
                  <a:cubicBezTo>
                    <a:pt x="757" y="160"/>
                    <a:pt x="757" y="160"/>
                    <a:pt x="757" y="160"/>
                  </a:cubicBezTo>
                  <a:cubicBezTo>
                    <a:pt x="757" y="145"/>
                    <a:pt x="744" y="133"/>
                    <a:pt x="729" y="133"/>
                  </a:cubicBezTo>
                  <a:cubicBezTo>
                    <a:pt x="161" y="133"/>
                    <a:pt x="161" y="133"/>
                    <a:pt x="161" y="133"/>
                  </a:cubicBezTo>
                  <a:cubicBezTo>
                    <a:pt x="146" y="133"/>
                    <a:pt x="133" y="145"/>
                    <a:pt x="133" y="160"/>
                  </a:cubicBezTo>
                  <a:cubicBezTo>
                    <a:pt x="133" y="351"/>
                    <a:pt x="133" y="351"/>
                    <a:pt x="133" y="351"/>
                  </a:cubicBezTo>
                  <a:cubicBezTo>
                    <a:pt x="133" y="366"/>
                    <a:pt x="146" y="378"/>
                    <a:pt x="161" y="378"/>
                  </a:cubicBezTo>
                  <a:cubicBezTo>
                    <a:pt x="729" y="378"/>
                    <a:pt x="729" y="378"/>
                    <a:pt x="729" y="378"/>
                  </a:cubicBezTo>
                  <a:cubicBezTo>
                    <a:pt x="818" y="378"/>
                    <a:pt x="890" y="450"/>
                    <a:pt x="890" y="539"/>
                  </a:cubicBezTo>
                  <a:cubicBezTo>
                    <a:pt x="890" y="729"/>
                    <a:pt x="890" y="729"/>
                    <a:pt x="890" y="729"/>
                  </a:cubicBezTo>
                  <a:cubicBezTo>
                    <a:pt x="890" y="818"/>
                    <a:pt x="818" y="890"/>
                    <a:pt x="729" y="890"/>
                  </a:cubicBezTo>
                  <a:cubicBezTo>
                    <a:pt x="161" y="890"/>
                    <a:pt x="161" y="890"/>
                    <a:pt x="161" y="890"/>
                  </a:cubicBezTo>
                  <a:cubicBezTo>
                    <a:pt x="71" y="890"/>
                    <a:pt x="0" y="818"/>
                    <a:pt x="0" y="729"/>
                  </a:cubicBezTo>
                  <a:cubicBezTo>
                    <a:pt x="0" y="677"/>
                    <a:pt x="0" y="677"/>
                    <a:pt x="0" y="677"/>
                  </a:cubicBezTo>
                  <a:cubicBezTo>
                    <a:pt x="133" y="677"/>
                    <a:pt x="133" y="677"/>
                    <a:pt x="133" y="677"/>
                  </a:cubicBezTo>
                  <a:cubicBezTo>
                    <a:pt x="133" y="729"/>
                    <a:pt x="133" y="729"/>
                    <a:pt x="133" y="729"/>
                  </a:cubicBezTo>
                  <a:cubicBezTo>
                    <a:pt x="133" y="744"/>
                    <a:pt x="146" y="756"/>
                    <a:pt x="161" y="756"/>
                  </a:cubicBezTo>
                  <a:cubicBezTo>
                    <a:pt x="729" y="756"/>
                    <a:pt x="729" y="756"/>
                    <a:pt x="729" y="756"/>
                  </a:cubicBezTo>
                  <a:cubicBezTo>
                    <a:pt x="744" y="756"/>
                    <a:pt x="757" y="744"/>
                    <a:pt x="757" y="729"/>
                  </a:cubicBezTo>
                  <a:cubicBezTo>
                    <a:pt x="757" y="539"/>
                    <a:pt x="757" y="539"/>
                    <a:pt x="757" y="539"/>
                  </a:cubicBezTo>
                  <a:cubicBezTo>
                    <a:pt x="757" y="524"/>
                    <a:pt x="744" y="512"/>
                    <a:pt x="729" y="512"/>
                  </a:cubicBezTo>
                  <a:cubicBezTo>
                    <a:pt x="161" y="512"/>
                    <a:pt x="161" y="512"/>
                    <a:pt x="161" y="512"/>
                  </a:cubicBezTo>
                  <a:cubicBezTo>
                    <a:pt x="71" y="512"/>
                    <a:pt x="0" y="440"/>
                    <a:pt x="0" y="351"/>
                  </a:cubicBezTo>
                  <a:cubicBezTo>
                    <a:pt x="0" y="160"/>
                    <a:pt x="0" y="160"/>
                    <a:pt x="0" y="160"/>
                  </a:cubicBezTo>
                  <a:cubicBezTo>
                    <a:pt x="0" y="71"/>
                    <a:pt x="71" y="0"/>
                    <a:pt x="161" y="0"/>
                  </a:cubicBezTo>
                  <a:cubicBezTo>
                    <a:pt x="729" y="0"/>
                    <a:pt x="729" y="0"/>
                    <a:pt x="729" y="0"/>
                  </a:cubicBezTo>
                  <a:cubicBezTo>
                    <a:pt x="818" y="0"/>
                    <a:pt x="890" y="71"/>
                    <a:pt x="890" y="160"/>
                  </a:cubicBezTo>
                  <a:lnTo>
                    <a:pt x="890" y="212"/>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40" name="Freeform 30">
              <a:extLst>
                <a:ext uri="{FF2B5EF4-FFF2-40B4-BE49-F238E27FC236}">
                  <a16:creationId xmlns:a16="http://schemas.microsoft.com/office/drawing/2014/main" id="{191E3DE9-911E-E46B-9667-E0BBE5DF2F8F}"/>
                </a:ext>
              </a:extLst>
            </p:cNvPr>
            <p:cNvSpPr>
              <a:spLocks/>
            </p:cNvSpPr>
            <p:nvPr/>
          </p:nvSpPr>
          <p:spPr bwMode="auto">
            <a:xfrm>
              <a:off x="5676190" y="9029521"/>
              <a:ext cx="148153" cy="162626"/>
            </a:xfrm>
            <a:custGeom>
              <a:avLst/>
              <a:gdLst>
                <a:gd name="T0" fmla="*/ 107 w 107"/>
                <a:gd name="T1" fmla="*/ 18 h 117"/>
                <a:gd name="T2" fmla="*/ 18 w 107"/>
                <a:gd name="T3" fmla="*/ 18 h 117"/>
                <a:gd name="T4" fmla="*/ 18 w 107"/>
                <a:gd name="T5" fmla="*/ 50 h 117"/>
                <a:gd name="T6" fmla="*/ 90 w 107"/>
                <a:gd name="T7" fmla="*/ 50 h 117"/>
                <a:gd name="T8" fmla="*/ 90 w 107"/>
                <a:gd name="T9" fmla="*/ 68 h 117"/>
                <a:gd name="T10" fmla="*/ 18 w 107"/>
                <a:gd name="T11" fmla="*/ 68 h 117"/>
                <a:gd name="T12" fmla="*/ 18 w 107"/>
                <a:gd name="T13" fmla="*/ 100 h 117"/>
                <a:gd name="T14" fmla="*/ 107 w 107"/>
                <a:gd name="T15" fmla="*/ 100 h 117"/>
                <a:gd name="T16" fmla="*/ 107 w 107"/>
                <a:gd name="T17" fmla="*/ 117 h 117"/>
                <a:gd name="T18" fmla="*/ 0 w 107"/>
                <a:gd name="T19" fmla="*/ 117 h 117"/>
                <a:gd name="T20" fmla="*/ 0 w 107"/>
                <a:gd name="T21" fmla="*/ 0 h 117"/>
                <a:gd name="T22" fmla="*/ 107 w 107"/>
                <a:gd name="T23" fmla="*/ 0 h 117"/>
                <a:gd name="T24" fmla="*/ 107 w 107"/>
                <a:gd name="T25" fmla="*/ 18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7" h="117">
                  <a:moveTo>
                    <a:pt x="107" y="18"/>
                  </a:moveTo>
                  <a:lnTo>
                    <a:pt x="18" y="18"/>
                  </a:lnTo>
                  <a:lnTo>
                    <a:pt x="18" y="50"/>
                  </a:lnTo>
                  <a:lnTo>
                    <a:pt x="90" y="50"/>
                  </a:lnTo>
                  <a:lnTo>
                    <a:pt x="90" y="68"/>
                  </a:lnTo>
                  <a:lnTo>
                    <a:pt x="18" y="68"/>
                  </a:lnTo>
                  <a:lnTo>
                    <a:pt x="18" y="100"/>
                  </a:lnTo>
                  <a:lnTo>
                    <a:pt x="107" y="100"/>
                  </a:lnTo>
                  <a:lnTo>
                    <a:pt x="107" y="117"/>
                  </a:lnTo>
                  <a:lnTo>
                    <a:pt x="0" y="117"/>
                  </a:lnTo>
                  <a:lnTo>
                    <a:pt x="0" y="0"/>
                  </a:lnTo>
                  <a:lnTo>
                    <a:pt x="107" y="0"/>
                  </a:lnTo>
                  <a:lnTo>
                    <a:pt x="107" y="18"/>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41" name="Freeform 31">
              <a:extLst>
                <a:ext uri="{FF2B5EF4-FFF2-40B4-BE49-F238E27FC236}">
                  <a16:creationId xmlns:a16="http://schemas.microsoft.com/office/drawing/2014/main" id="{186A287B-1DD0-50B7-FCA6-2F3264833C82}"/>
                </a:ext>
              </a:extLst>
            </p:cNvPr>
            <p:cNvSpPr>
              <a:spLocks noEditPoints="1"/>
            </p:cNvSpPr>
            <p:nvPr/>
          </p:nvSpPr>
          <p:spPr bwMode="auto">
            <a:xfrm>
              <a:off x="5854803" y="9029521"/>
              <a:ext cx="203537" cy="162626"/>
            </a:xfrm>
            <a:custGeom>
              <a:avLst/>
              <a:gdLst>
                <a:gd name="T0" fmla="*/ 689 w 1123"/>
                <a:gd name="T1" fmla="*/ 0 h 890"/>
                <a:gd name="T2" fmla="*/ 864 w 1123"/>
                <a:gd name="T3" fmla="*/ 160 h 890"/>
                <a:gd name="T4" fmla="*/ 1123 w 1123"/>
                <a:gd name="T5" fmla="*/ 890 h 890"/>
                <a:gd name="T6" fmla="*/ 983 w 1123"/>
                <a:gd name="T7" fmla="*/ 890 h 890"/>
                <a:gd name="T8" fmla="*/ 866 w 1123"/>
                <a:gd name="T9" fmla="*/ 578 h 890"/>
                <a:gd name="T10" fmla="*/ 248 w 1123"/>
                <a:gd name="T11" fmla="*/ 578 h 890"/>
                <a:gd name="T12" fmla="*/ 134 w 1123"/>
                <a:gd name="T13" fmla="*/ 890 h 890"/>
                <a:gd name="T14" fmla="*/ 0 w 1123"/>
                <a:gd name="T15" fmla="*/ 890 h 890"/>
                <a:gd name="T16" fmla="*/ 269 w 1123"/>
                <a:gd name="T17" fmla="*/ 160 h 890"/>
                <a:gd name="T18" fmla="*/ 430 w 1123"/>
                <a:gd name="T19" fmla="*/ 0 h 890"/>
                <a:gd name="T20" fmla="*/ 689 w 1123"/>
                <a:gd name="T21" fmla="*/ 0 h 890"/>
                <a:gd name="T22" fmla="*/ 827 w 1123"/>
                <a:gd name="T23" fmla="*/ 445 h 890"/>
                <a:gd name="T24" fmla="*/ 716 w 1123"/>
                <a:gd name="T25" fmla="*/ 160 h 890"/>
                <a:gd name="T26" fmla="*/ 689 w 1123"/>
                <a:gd name="T27" fmla="*/ 133 h 890"/>
                <a:gd name="T28" fmla="*/ 430 w 1123"/>
                <a:gd name="T29" fmla="*/ 133 h 890"/>
                <a:gd name="T30" fmla="*/ 403 w 1123"/>
                <a:gd name="T31" fmla="*/ 160 h 890"/>
                <a:gd name="T32" fmla="*/ 296 w 1123"/>
                <a:gd name="T33" fmla="*/ 445 h 890"/>
                <a:gd name="T34" fmla="*/ 827 w 1123"/>
                <a:gd name="T35" fmla="*/ 445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23" h="890">
                  <a:moveTo>
                    <a:pt x="689" y="0"/>
                  </a:moveTo>
                  <a:cubicBezTo>
                    <a:pt x="778" y="0"/>
                    <a:pt x="830" y="68"/>
                    <a:pt x="864" y="160"/>
                  </a:cubicBezTo>
                  <a:cubicBezTo>
                    <a:pt x="1123" y="890"/>
                    <a:pt x="1123" y="890"/>
                    <a:pt x="1123" y="890"/>
                  </a:cubicBezTo>
                  <a:cubicBezTo>
                    <a:pt x="983" y="890"/>
                    <a:pt x="983" y="890"/>
                    <a:pt x="983" y="890"/>
                  </a:cubicBezTo>
                  <a:cubicBezTo>
                    <a:pt x="866" y="578"/>
                    <a:pt x="866" y="578"/>
                    <a:pt x="866" y="578"/>
                  </a:cubicBezTo>
                  <a:cubicBezTo>
                    <a:pt x="248" y="578"/>
                    <a:pt x="248" y="578"/>
                    <a:pt x="248" y="578"/>
                  </a:cubicBezTo>
                  <a:cubicBezTo>
                    <a:pt x="134" y="890"/>
                    <a:pt x="134" y="890"/>
                    <a:pt x="134" y="890"/>
                  </a:cubicBezTo>
                  <a:cubicBezTo>
                    <a:pt x="0" y="890"/>
                    <a:pt x="0" y="890"/>
                    <a:pt x="0" y="890"/>
                  </a:cubicBezTo>
                  <a:cubicBezTo>
                    <a:pt x="269" y="160"/>
                    <a:pt x="269" y="160"/>
                    <a:pt x="269" y="160"/>
                  </a:cubicBezTo>
                  <a:cubicBezTo>
                    <a:pt x="303" y="61"/>
                    <a:pt x="341" y="0"/>
                    <a:pt x="430" y="0"/>
                  </a:cubicBezTo>
                  <a:lnTo>
                    <a:pt x="689" y="0"/>
                  </a:lnTo>
                  <a:close/>
                  <a:moveTo>
                    <a:pt x="827" y="445"/>
                  </a:moveTo>
                  <a:cubicBezTo>
                    <a:pt x="716" y="160"/>
                    <a:pt x="716" y="160"/>
                    <a:pt x="716" y="160"/>
                  </a:cubicBezTo>
                  <a:cubicBezTo>
                    <a:pt x="710" y="143"/>
                    <a:pt x="704" y="133"/>
                    <a:pt x="689" y="133"/>
                  </a:cubicBezTo>
                  <a:cubicBezTo>
                    <a:pt x="430" y="133"/>
                    <a:pt x="430" y="133"/>
                    <a:pt x="430" y="133"/>
                  </a:cubicBezTo>
                  <a:cubicBezTo>
                    <a:pt x="415" y="133"/>
                    <a:pt x="411" y="141"/>
                    <a:pt x="403" y="160"/>
                  </a:cubicBezTo>
                  <a:cubicBezTo>
                    <a:pt x="296" y="445"/>
                    <a:pt x="296" y="445"/>
                    <a:pt x="296" y="445"/>
                  </a:cubicBezTo>
                  <a:lnTo>
                    <a:pt x="827" y="445"/>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42" name="Freeform 32">
              <a:extLst>
                <a:ext uri="{FF2B5EF4-FFF2-40B4-BE49-F238E27FC236}">
                  <a16:creationId xmlns:a16="http://schemas.microsoft.com/office/drawing/2014/main" id="{9566E75E-C4E1-4866-461D-A6884FC291EB}"/>
                </a:ext>
              </a:extLst>
            </p:cNvPr>
            <p:cNvSpPr>
              <a:spLocks/>
            </p:cNvSpPr>
            <p:nvPr/>
          </p:nvSpPr>
          <p:spPr bwMode="auto">
            <a:xfrm>
              <a:off x="6308953" y="9029521"/>
              <a:ext cx="161999" cy="162626"/>
            </a:xfrm>
            <a:custGeom>
              <a:avLst/>
              <a:gdLst>
                <a:gd name="T0" fmla="*/ 161 w 888"/>
                <a:gd name="T1" fmla="*/ 133 h 890"/>
                <a:gd name="T2" fmla="*/ 133 w 888"/>
                <a:gd name="T3" fmla="*/ 160 h 890"/>
                <a:gd name="T4" fmla="*/ 133 w 888"/>
                <a:gd name="T5" fmla="*/ 729 h 890"/>
                <a:gd name="T6" fmla="*/ 161 w 888"/>
                <a:gd name="T7" fmla="*/ 756 h 890"/>
                <a:gd name="T8" fmla="*/ 888 w 888"/>
                <a:gd name="T9" fmla="*/ 756 h 890"/>
                <a:gd name="T10" fmla="*/ 888 w 888"/>
                <a:gd name="T11" fmla="*/ 890 h 890"/>
                <a:gd name="T12" fmla="*/ 161 w 888"/>
                <a:gd name="T13" fmla="*/ 890 h 890"/>
                <a:gd name="T14" fmla="*/ 0 w 888"/>
                <a:gd name="T15" fmla="*/ 729 h 890"/>
                <a:gd name="T16" fmla="*/ 0 w 888"/>
                <a:gd name="T17" fmla="*/ 160 h 890"/>
                <a:gd name="T18" fmla="*/ 161 w 888"/>
                <a:gd name="T19" fmla="*/ 0 h 890"/>
                <a:gd name="T20" fmla="*/ 888 w 888"/>
                <a:gd name="T21" fmla="*/ 0 h 890"/>
                <a:gd name="T22" fmla="*/ 888 w 888"/>
                <a:gd name="T23" fmla="*/ 133 h 890"/>
                <a:gd name="T24" fmla="*/ 161 w 888"/>
                <a:gd name="T25" fmla="*/ 133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88" h="890">
                  <a:moveTo>
                    <a:pt x="161" y="133"/>
                  </a:moveTo>
                  <a:cubicBezTo>
                    <a:pt x="146" y="133"/>
                    <a:pt x="133" y="145"/>
                    <a:pt x="133" y="160"/>
                  </a:cubicBezTo>
                  <a:cubicBezTo>
                    <a:pt x="133" y="729"/>
                    <a:pt x="133" y="729"/>
                    <a:pt x="133" y="729"/>
                  </a:cubicBezTo>
                  <a:cubicBezTo>
                    <a:pt x="133" y="744"/>
                    <a:pt x="146" y="756"/>
                    <a:pt x="161" y="756"/>
                  </a:cubicBezTo>
                  <a:cubicBezTo>
                    <a:pt x="888" y="756"/>
                    <a:pt x="888" y="756"/>
                    <a:pt x="888" y="756"/>
                  </a:cubicBezTo>
                  <a:cubicBezTo>
                    <a:pt x="888" y="890"/>
                    <a:pt x="888" y="890"/>
                    <a:pt x="888" y="890"/>
                  </a:cubicBezTo>
                  <a:cubicBezTo>
                    <a:pt x="161" y="890"/>
                    <a:pt x="161" y="890"/>
                    <a:pt x="161" y="890"/>
                  </a:cubicBezTo>
                  <a:cubicBezTo>
                    <a:pt x="72" y="890"/>
                    <a:pt x="0" y="818"/>
                    <a:pt x="0" y="729"/>
                  </a:cubicBezTo>
                  <a:cubicBezTo>
                    <a:pt x="0" y="160"/>
                    <a:pt x="0" y="160"/>
                    <a:pt x="0" y="160"/>
                  </a:cubicBezTo>
                  <a:cubicBezTo>
                    <a:pt x="0" y="71"/>
                    <a:pt x="72" y="0"/>
                    <a:pt x="161" y="0"/>
                  </a:cubicBezTo>
                  <a:cubicBezTo>
                    <a:pt x="888" y="0"/>
                    <a:pt x="888" y="0"/>
                    <a:pt x="888" y="0"/>
                  </a:cubicBezTo>
                  <a:cubicBezTo>
                    <a:pt x="888" y="133"/>
                    <a:pt x="888" y="133"/>
                    <a:pt x="888" y="133"/>
                  </a:cubicBezTo>
                  <a:lnTo>
                    <a:pt x="161" y="133"/>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43" name="Freeform 33">
              <a:extLst>
                <a:ext uri="{FF2B5EF4-FFF2-40B4-BE49-F238E27FC236}">
                  <a16:creationId xmlns:a16="http://schemas.microsoft.com/office/drawing/2014/main" id="{98139DED-D763-0B67-4988-E6EA128AC221}"/>
                </a:ext>
              </a:extLst>
            </p:cNvPr>
            <p:cNvSpPr>
              <a:spLocks/>
            </p:cNvSpPr>
            <p:nvPr/>
          </p:nvSpPr>
          <p:spPr bwMode="auto">
            <a:xfrm>
              <a:off x="6518027" y="9029521"/>
              <a:ext cx="164768" cy="162626"/>
            </a:xfrm>
            <a:custGeom>
              <a:avLst/>
              <a:gdLst>
                <a:gd name="T0" fmla="*/ 119 w 119"/>
                <a:gd name="T1" fmla="*/ 0 h 117"/>
                <a:gd name="T2" fmla="*/ 119 w 119"/>
                <a:gd name="T3" fmla="*/ 117 h 117"/>
                <a:gd name="T4" fmla="*/ 102 w 119"/>
                <a:gd name="T5" fmla="*/ 117 h 117"/>
                <a:gd name="T6" fmla="*/ 102 w 119"/>
                <a:gd name="T7" fmla="*/ 68 h 117"/>
                <a:gd name="T8" fmla="*/ 17 w 119"/>
                <a:gd name="T9" fmla="*/ 68 h 117"/>
                <a:gd name="T10" fmla="*/ 17 w 119"/>
                <a:gd name="T11" fmla="*/ 117 h 117"/>
                <a:gd name="T12" fmla="*/ 0 w 119"/>
                <a:gd name="T13" fmla="*/ 117 h 117"/>
                <a:gd name="T14" fmla="*/ 0 w 119"/>
                <a:gd name="T15" fmla="*/ 0 h 117"/>
                <a:gd name="T16" fmla="*/ 17 w 119"/>
                <a:gd name="T17" fmla="*/ 0 h 117"/>
                <a:gd name="T18" fmla="*/ 17 w 119"/>
                <a:gd name="T19" fmla="*/ 50 h 117"/>
                <a:gd name="T20" fmla="*/ 102 w 119"/>
                <a:gd name="T21" fmla="*/ 50 h 117"/>
                <a:gd name="T22" fmla="*/ 102 w 119"/>
                <a:gd name="T23" fmla="*/ 0 h 117"/>
                <a:gd name="T24" fmla="*/ 119 w 119"/>
                <a:gd name="T25"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9" h="117">
                  <a:moveTo>
                    <a:pt x="119" y="0"/>
                  </a:moveTo>
                  <a:lnTo>
                    <a:pt x="119" y="117"/>
                  </a:lnTo>
                  <a:lnTo>
                    <a:pt x="102" y="117"/>
                  </a:lnTo>
                  <a:lnTo>
                    <a:pt x="102" y="68"/>
                  </a:lnTo>
                  <a:lnTo>
                    <a:pt x="17" y="68"/>
                  </a:lnTo>
                  <a:lnTo>
                    <a:pt x="17" y="117"/>
                  </a:lnTo>
                  <a:lnTo>
                    <a:pt x="0" y="117"/>
                  </a:lnTo>
                  <a:lnTo>
                    <a:pt x="0" y="0"/>
                  </a:lnTo>
                  <a:lnTo>
                    <a:pt x="17" y="0"/>
                  </a:lnTo>
                  <a:lnTo>
                    <a:pt x="17" y="50"/>
                  </a:lnTo>
                  <a:lnTo>
                    <a:pt x="102" y="50"/>
                  </a:lnTo>
                  <a:lnTo>
                    <a:pt x="102" y="0"/>
                  </a:lnTo>
                  <a:lnTo>
                    <a:pt x="119" y="0"/>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44" name="Freeform 34">
              <a:extLst>
                <a:ext uri="{FF2B5EF4-FFF2-40B4-BE49-F238E27FC236}">
                  <a16:creationId xmlns:a16="http://schemas.microsoft.com/office/drawing/2014/main" id="{5E7DFDB3-6494-8D5E-6236-1F16F9CA873B}"/>
                </a:ext>
              </a:extLst>
            </p:cNvPr>
            <p:cNvSpPr>
              <a:spLocks noEditPoints="1"/>
            </p:cNvSpPr>
            <p:nvPr/>
          </p:nvSpPr>
          <p:spPr bwMode="auto">
            <a:xfrm>
              <a:off x="4700046" y="9029521"/>
              <a:ext cx="189691" cy="162626"/>
            </a:xfrm>
            <a:custGeom>
              <a:avLst/>
              <a:gdLst>
                <a:gd name="T0" fmla="*/ 1048 w 1048"/>
                <a:gd name="T1" fmla="*/ 758 h 891"/>
                <a:gd name="T2" fmla="*/ 891 w 1048"/>
                <a:gd name="T3" fmla="*/ 660 h 891"/>
                <a:gd name="T4" fmla="*/ 891 w 1048"/>
                <a:gd name="T5" fmla="*/ 405 h 891"/>
                <a:gd name="T6" fmla="*/ 757 w 1048"/>
                <a:gd name="T7" fmla="*/ 405 h 891"/>
                <a:gd name="T8" fmla="*/ 757 w 1048"/>
                <a:gd name="T9" fmla="*/ 576 h 891"/>
                <a:gd name="T10" fmla="*/ 267 w 1048"/>
                <a:gd name="T11" fmla="*/ 269 h 891"/>
                <a:gd name="T12" fmla="*/ 264 w 1048"/>
                <a:gd name="T13" fmla="*/ 267 h 891"/>
                <a:gd name="T14" fmla="*/ 250 w 1048"/>
                <a:gd name="T15" fmla="*/ 244 h 891"/>
                <a:gd name="T16" fmla="*/ 250 w 1048"/>
                <a:gd name="T17" fmla="*/ 162 h 891"/>
                <a:gd name="T18" fmla="*/ 277 w 1048"/>
                <a:gd name="T19" fmla="*/ 135 h 891"/>
                <a:gd name="T20" fmla="*/ 606 w 1048"/>
                <a:gd name="T21" fmla="*/ 135 h 891"/>
                <a:gd name="T22" fmla="*/ 633 w 1048"/>
                <a:gd name="T23" fmla="*/ 162 h 891"/>
                <a:gd name="T24" fmla="*/ 633 w 1048"/>
                <a:gd name="T25" fmla="*/ 221 h 891"/>
                <a:gd name="T26" fmla="*/ 767 w 1048"/>
                <a:gd name="T27" fmla="*/ 221 h 891"/>
                <a:gd name="T28" fmla="*/ 767 w 1048"/>
                <a:gd name="T29" fmla="*/ 133 h 891"/>
                <a:gd name="T30" fmla="*/ 606 w 1048"/>
                <a:gd name="T31" fmla="*/ 0 h 891"/>
                <a:gd name="T32" fmla="*/ 277 w 1048"/>
                <a:gd name="T33" fmla="*/ 0 h 891"/>
                <a:gd name="T34" fmla="*/ 117 w 1048"/>
                <a:gd name="T35" fmla="*/ 161 h 891"/>
                <a:gd name="T36" fmla="*/ 117 w 1048"/>
                <a:gd name="T37" fmla="*/ 261 h 891"/>
                <a:gd name="T38" fmla="*/ 186 w 1048"/>
                <a:gd name="T39" fmla="*/ 348 h 891"/>
                <a:gd name="T40" fmla="*/ 161 w 1048"/>
                <a:gd name="T41" fmla="*/ 348 h 891"/>
                <a:gd name="T42" fmla="*/ 0 w 1048"/>
                <a:gd name="T43" fmla="*/ 464 h 891"/>
                <a:gd name="T44" fmla="*/ 0 w 1048"/>
                <a:gd name="T45" fmla="*/ 729 h 891"/>
                <a:gd name="T46" fmla="*/ 161 w 1048"/>
                <a:gd name="T47" fmla="*/ 891 h 891"/>
                <a:gd name="T48" fmla="*/ 730 w 1048"/>
                <a:gd name="T49" fmla="*/ 891 h 891"/>
                <a:gd name="T50" fmla="*/ 881 w 1048"/>
                <a:gd name="T51" fmla="*/ 786 h 891"/>
                <a:gd name="T52" fmla="*/ 881 w 1048"/>
                <a:gd name="T53" fmla="*/ 786 h 891"/>
                <a:gd name="T54" fmla="*/ 1048 w 1048"/>
                <a:gd name="T55" fmla="*/ 891 h 891"/>
                <a:gd name="T56" fmla="*/ 1048 w 1048"/>
                <a:gd name="T57" fmla="*/ 758 h 891"/>
                <a:gd name="T58" fmla="*/ 757 w 1048"/>
                <a:gd name="T59" fmla="*/ 730 h 891"/>
                <a:gd name="T60" fmla="*/ 730 w 1048"/>
                <a:gd name="T61" fmla="*/ 757 h 891"/>
                <a:gd name="T62" fmla="*/ 161 w 1048"/>
                <a:gd name="T63" fmla="*/ 757 h 891"/>
                <a:gd name="T64" fmla="*/ 134 w 1048"/>
                <a:gd name="T65" fmla="*/ 730 h 891"/>
                <a:gd name="T66" fmla="*/ 134 w 1048"/>
                <a:gd name="T67" fmla="*/ 464 h 891"/>
                <a:gd name="T68" fmla="*/ 136 w 1048"/>
                <a:gd name="T69" fmla="*/ 453 h 891"/>
                <a:gd name="T70" fmla="*/ 167 w 1048"/>
                <a:gd name="T71" fmla="*/ 437 h 891"/>
                <a:gd name="T72" fmla="*/ 233 w 1048"/>
                <a:gd name="T73" fmla="*/ 437 h 891"/>
                <a:gd name="T74" fmla="*/ 329 w 1048"/>
                <a:gd name="T75" fmla="*/ 437 h 891"/>
                <a:gd name="T76" fmla="*/ 757 w 1048"/>
                <a:gd name="T77" fmla="*/ 707 h 891"/>
                <a:gd name="T78" fmla="*/ 757 w 1048"/>
                <a:gd name="T79" fmla="*/ 730 h 8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048" h="891">
                  <a:moveTo>
                    <a:pt x="1048" y="758"/>
                  </a:moveTo>
                  <a:cubicBezTo>
                    <a:pt x="891" y="660"/>
                    <a:pt x="891" y="660"/>
                    <a:pt x="891" y="660"/>
                  </a:cubicBezTo>
                  <a:cubicBezTo>
                    <a:pt x="891" y="405"/>
                    <a:pt x="891" y="405"/>
                    <a:pt x="891" y="405"/>
                  </a:cubicBezTo>
                  <a:cubicBezTo>
                    <a:pt x="757" y="405"/>
                    <a:pt x="757" y="405"/>
                    <a:pt x="757" y="405"/>
                  </a:cubicBezTo>
                  <a:cubicBezTo>
                    <a:pt x="757" y="576"/>
                    <a:pt x="757" y="576"/>
                    <a:pt x="757" y="576"/>
                  </a:cubicBezTo>
                  <a:cubicBezTo>
                    <a:pt x="757" y="576"/>
                    <a:pt x="270" y="270"/>
                    <a:pt x="267" y="269"/>
                  </a:cubicBezTo>
                  <a:cubicBezTo>
                    <a:pt x="264" y="267"/>
                    <a:pt x="264" y="267"/>
                    <a:pt x="264" y="267"/>
                  </a:cubicBezTo>
                  <a:cubicBezTo>
                    <a:pt x="256" y="263"/>
                    <a:pt x="250" y="254"/>
                    <a:pt x="250" y="244"/>
                  </a:cubicBezTo>
                  <a:cubicBezTo>
                    <a:pt x="250" y="162"/>
                    <a:pt x="250" y="162"/>
                    <a:pt x="250" y="162"/>
                  </a:cubicBezTo>
                  <a:cubicBezTo>
                    <a:pt x="250" y="147"/>
                    <a:pt x="262" y="135"/>
                    <a:pt x="277" y="135"/>
                  </a:cubicBezTo>
                  <a:cubicBezTo>
                    <a:pt x="606" y="135"/>
                    <a:pt x="606" y="135"/>
                    <a:pt x="606" y="135"/>
                  </a:cubicBezTo>
                  <a:cubicBezTo>
                    <a:pt x="621" y="135"/>
                    <a:pt x="633" y="147"/>
                    <a:pt x="633" y="162"/>
                  </a:cubicBezTo>
                  <a:cubicBezTo>
                    <a:pt x="633" y="221"/>
                    <a:pt x="633" y="221"/>
                    <a:pt x="633" y="221"/>
                  </a:cubicBezTo>
                  <a:cubicBezTo>
                    <a:pt x="767" y="221"/>
                    <a:pt x="767" y="221"/>
                    <a:pt x="767" y="221"/>
                  </a:cubicBezTo>
                  <a:cubicBezTo>
                    <a:pt x="767" y="133"/>
                    <a:pt x="767" y="133"/>
                    <a:pt x="767" y="133"/>
                  </a:cubicBezTo>
                  <a:cubicBezTo>
                    <a:pt x="753" y="58"/>
                    <a:pt x="685" y="0"/>
                    <a:pt x="606" y="0"/>
                  </a:cubicBezTo>
                  <a:cubicBezTo>
                    <a:pt x="277" y="0"/>
                    <a:pt x="277" y="0"/>
                    <a:pt x="277" y="0"/>
                  </a:cubicBezTo>
                  <a:cubicBezTo>
                    <a:pt x="188" y="0"/>
                    <a:pt x="117" y="72"/>
                    <a:pt x="117" y="161"/>
                  </a:cubicBezTo>
                  <a:cubicBezTo>
                    <a:pt x="117" y="161"/>
                    <a:pt x="117" y="261"/>
                    <a:pt x="117" y="261"/>
                  </a:cubicBezTo>
                  <a:cubicBezTo>
                    <a:pt x="121" y="307"/>
                    <a:pt x="142" y="322"/>
                    <a:pt x="186" y="348"/>
                  </a:cubicBezTo>
                  <a:cubicBezTo>
                    <a:pt x="161" y="348"/>
                    <a:pt x="161" y="348"/>
                    <a:pt x="161" y="348"/>
                  </a:cubicBezTo>
                  <a:cubicBezTo>
                    <a:pt x="72" y="348"/>
                    <a:pt x="0" y="374"/>
                    <a:pt x="0" y="464"/>
                  </a:cubicBezTo>
                  <a:cubicBezTo>
                    <a:pt x="0" y="729"/>
                    <a:pt x="0" y="729"/>
                    <a:pt x="0" y="729"/>
                  </a:cubicBezTo>
                  <a:cubicBezTo>
                    <a:pt x="0" y="819"/>
                    <a:pt x="72" y="891"/>
                    <a:pt x="161" y="891"/>
                  </a:cubicBezTo>
                  <a:cubicBezTo>
                    <a:pt x="730" y="891"/>
                    <a:pt x="730" y="891"/>
                    <a:pt x="730" y="891"/>
                  </a:cubicBezTo>
                  <a:cubicBezTo>
                    <a:pt x="799" y="891"/>
                    <a:pt x="858" y="847"/>
                    <a:pt x="881" y="786"/>
                  </a:cubicBezTo>
                  <a:cubicBezTo>
                    <a:pt x="881" y="786"/>
                    <a:pt x="881" y="786"/>
                    <a:pt x="881" y="786"/>
                  </a:cubicBezTo>
                  <a:cubicBezTo>
                    <a:pt x="1048" y="891"/>
                    <a:pt x="1048" y="891"/>
                    <a:pt x="1048" y="891"/>
                  </a:cubicBezTo>
                  <a:lnTo>
                    <a:pt x="1048" y="758"/>
                  </a:lnTo>
                  <a:close/>
                  <a:moveTo>
                    <a:pt x="757" y="730"/>
                  </a:moveTo>
                  <a:cubicBezTo>
                    <a:pt x="757" y="745"/>
                    <a:pt x="745" y="757"/>
                    <a:pt x="730" y="757"/>
                  </a:cubicBezTo>
                  <a:cubicBezTo>
                    <a:pt x="161" y="757"/>
                    <a:pt x="161" y="757"/>
                    <a:pt x="161" y="757"/>
                  </a:cubicBezTo>
                  <a:cubicBezTo>
                    <a:pt x="146" y="757"/>
                    <a:pt x="134" y="745"/>
                    <a:pt x="134" y="730"/>
                  </a:cubicBezTo>
                  <a:cubicBezTo>
                    <a:pt x="134" y="464"/>
                    <a:pt x="134" y="464"/>
                    <a:pt x="134" y="464"/>
                  </a:cubicBezTo>
                  <a:cubicBezTo>
                    <a:pt x="134" y="460"/>
                    <a:pt x="135" y="457"/>
                    <a:pt x="136" y="453"/>
                  </a:cubicBezTo>
                  <a:cubicBezTo>
                    <a:pt x="140" y="444"/>
                    <a:pt x="151" y="437"/>
                    <a:pt x="167" y="437"/>
                  </a:cubicBezTo>
                  <a:cubicBezTo>
                    <a:pt x="233" y="437"/>
                    <a:pt x="233" y="437"/>
                    <a:pt x="233" y="437"/>
                  </a:cubicBezTo>
                  <a:cubicBezTo>
                    <a:pt x="329" y="437"/>
                    <a:pt x="329" y="437"/>
                    <a:pt x="329" y="437"/>
                  </a:cubicBezTo>
                  <a:cubicBezTo>
                    <a:pt x="757" y="707"/>
                    <a:pt x="757" y="707"/>
                    <a:pt x="757" y="707"/>
                  </a:cubicBezTo>
                  <a:lnTo>
                    <a:pt x="757" y="730"/>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45" name="Line 35">
              <a:extLst>
                <a:ext uri="{FF2B5EF4-FFF2-40B4-BE49-F238E27FC236}">
                  <a16:creationId xmlns:a16="http://schemas.microsoft.com/office/drawing/2014/main" id="{48EC5226-CAFB-C4F8-6BAA-B2DFE8D1B725}"/>
                </a:ext>
              </a:extLst>
            </p:cNvPr>
            <p:cNvSpPr>
              <a:spLocks noChangeShapeType="1"/>
            </p:cNvSpPr>
            <p:nvPr/>
          </p:nvSpPr>
          <p:spPr bwMode="auto">
            <a:xfrm>
              <a:off x="2211917" y="9371452"/>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46" name="Line 36">
              <a:extLst>
                <a:ext uri="{FF2B5EF4-FFF2-40B4-BE49-F238E27FC236}">
                  <a16:creationId xmlns:a16="http://schemas.microsoft.com/office/drawing/2014/main" id="{54244E45-1F75-631B-7C49-CAB93485FC11}"/>
                </a:ext>
              </a:extLst>
            </p:cNvPr>
            <p:cNvSpPr>
              <a:spLocks noChangeShapeType="1"/>
            </p:cNvSpPr>
            <p:nvPr/>
          </p:nvSpPr>
          <p:spPr bwMode="auto">
            <a:xfrm>
              <a:off x="2211917" y="9371452"/>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47" name="Freeform 37">
              <a:extLst>
                <a:ext uri="{FF2B5EF4-FFF2-40B4-BE49-F238E27FC236}">
                  <a16:creationId xmlns:a16="http://schemas.microsoft.com/office/drawing/2014/main" id="{B1850A3C-F678-F30A-3E18-55D271ECBE86}"/>
                </a:ext>
              </a:extLst>
            </p:cNvPr>
            <p:cNvSpPr>
              <a:spLocks/>
            </p:cNvSpPr>
            <p:nvPr/>
          </p:nvSpPr>
          <p:spPr bwMode="auto">
            <a:xfrm>
              <a:off x="1072391" y="9107359"/>
              <a:ext cx="1559061" cy="410039"/>
            </a:xfrm>
            <a:custGeom>
              <a:avLst/>
              <a:gdLst>
                <a:gd name="T0" fmla="*/ 8495 w 8602"/>
                <a:gd name="T1" fmla="*/ 477 h 2249"/>
                <a:gd name="T2" fmla="*/ 8302 w 8602"/>
                <a:gd name="T3" fmla="*/ 304 h 2249"/>
                <a:gd name="T4" fmla="*/ 6821 w 8602"/>
                <a:gd name="T5" fmla="*/ 70 h 2249"/>
                <a:gd name="T6" fmla="*/ 6821 w 8602"/>
                <a:gd name="T7" fmla="*/ 477 h 2249"/>
                <a:gd name="T8" fmla="*/ 6543 w 8602"/>
                <a:gd name="T9" fmla="*/ 477 h 2249"/>
                <a:gd name="T10" fmla="*/ 4990 w 8602"/>
                <a:gd name="T11" fmla="*/ 477 h 2249"/>
                <a:gd name="T12" fmla="*/ 4990 w 8602"/>
                <a:gd name="T13" fmla="*/ 10 h 2249"/>
                <a:gd name="T14" fmla="*/ 3402 w 8602"/>
                <a:gd name="T15" fmla="*/ 10 h 2249"/>
                <a:gd name="T16" fmla="*/ 3402 w 8602"/>
                <a:gd name="T17" fmla="*/ 477 h 2249"/>
                <a:gd name="T18" fmla="*/ 2159 w 8602"/>
                <a:gd name="T19" fmla="*/ 477 h 2249"/>
                <a:gd name="T20" fmla="*/ 2033 w 8602"/>
                <a:gd name="T21" fmla="*/ 477 h 2249"/>
                <a:gd name="T22" fmla="*/ 1577 w 8602"/>
                <a:gd name="T23" fmla="*/ 477 h 2249"/>
                <a:gd name="T24" fmla="*/ 1577 w 8602"/>
                <a:gd name="T25" fmla="*/ 69 h 2249"/>
                <a:gd name="T26" fmla="*/ 262 w 8602"/>
                <a:gd name="T27" fmla="*/ 225 h 2249"/>
                <a:gd name="T28" fmla="*/ 163 w 8602"/>
                <a:gd name="T29" fmla="*/ 306 h 2249"/>
                <a:gd name="T30" fmla="*/ 232 w 8602"/>
                <a:gd name="T31" fmla="*/ 430 h 2249"/>
                <a:gd name="T32" fmla="*/ 250 w 8602"/>
                <a:gd name="T33" fmla="*/ 477 h 2249"/>
                <a:gd name="T34" fmla="*/ 194 w 8602"/>
                <a:gd name="T35" fmla="*/ 547 h 2249"/>
                <a:gd name="T36" fmla="*/ 322 w 8602"/>
                <a:gd name="T37" fmla="*/ 652 h 2249"/>
                <a:gd name="T38" fmla="*/ 21 w 8602"/>
                <a:gd name="T39" fmla="*/ 814 h 2249"/>
                <a:gd name="T40" fmla="*/ 118 w 8602"/>
                <a:gd name="T41" fmla="*/ 990 h 2249"/>
                <a:gd name="T42" fmla="*/ 583 w 8602"/>
                <a:gd name="T43" fmla="*/ 1410 h 2249"/>
                <a:gd name="T44" fmla="*/ 851 w 8602"/>
                <a:gd name="T45" fmla="*/ 1538 h 2249"/>
                <a:gd name="T46" fmla="*/ 722 w 8602"/>
                <a:gd name="T47" fmla="*/ 1552 h 2249"/>
                <a:gd name="T48" fmla="*/ 573 w 8602"/>
                <a:gd name="T49" fmla="*/ 1587 h 2249"/>
                <a:gd name="T50" fmla="*/ 603 w 8602"/>
                <a:gd name="T51" fmla="*/ 1688 h 2249"/>
                <a:gd name="T52" fmla="*/ 504 w 8602"/>
                <a:gd name="T53" fmla="*/ 1769 h 2249"/>
                <a:gd name="T54" fmla="*/ 637 w 8602"/>
                <a:gd name="T55" fmla="*/ 1827 h 2249"/>
                <a:gd name="T56" fmla="*/ 888 w 8602"/>
                <a:gd name="T57" fmla="*/ 1841 h 2249"/>
                <a:gd name="T58" fmla="*/ 1110 w 8602"/>
                <a:gd name="T59" fmla="*/ 1977 h 2249"/>
                <a:gd name="T60" fmla="*/ 1283 w 8602"/>
                <a:gd name="T61" fmla="*/ 2029 h 2249"/>
                <a:gd name="T62" fmla="*/ 5307 w 8602"/>
                <a:gd name="T63" fmla="*/ 1500 h 2249"/>
                <a:gd name="T64" fmla="*/ 4807 w 8602"/>
                <a:gd name="T65" fmla="*/ 1422 h 2249"/>
                <a:gd name="T66" fmla="*/ 4037 w 8602"/>
                <a:gd name="T67" fmla="*/ 1371 h 2249"/>
                <a:gd name="T68" fmla="*/ 6560 w 8602"/>
                <a:gd name="T69" fmla="*/ 1351 h 2249"/>
                <a:gd name="T70" fmla="*/ 6321 w 8602"/>
                <a:gd name="T71" fmla="*/ 1402 h 2249"/>
                <a:gd name="T72" fmla="*/ 6817 w 8602"/>
                <a:gd name="T73" fmla="*/ 1506 h 2249"/>
                <a:gd name="T74" fmla="*/ 7033 w 8602"/>
                <a:gd name="T75" fmla="*/ 1583 h 2249"/>
                <a:gd name="T76" fmla="*/ 6820 w 8602"/>
                <a:gd name="T77" fmla="*/ 1615 h 2249"/>
                <a:gd name="T78" fmla="*/ 6959 w 8602"/>
                <a:gd name="T79" fmla="*/ 1647 h 2249"/>
                <a:gd name="T80" fmla="*/ 5330 w 8602"/>
                <a:gd name="T81" fmla="*/ 1728 h 2249"/>
                <a:gd name="T82" fmla="*/ 4648 w 8602"/>
                <a:gd name="T83" fmla="*/ 1774 h 2249"/>
                <a:gd name="T84" fmla="*/ 5065 w 8602"/>
                <a:gd name="T85" fmla="*/ 1925 h 2249"/>
                <a:gd name="T86" fmla="*/ 7653 w 8602"/>
                <a:gd name="T87" fmla="*/ 2191 h 2249"/>
                <a:gd name="T88" fmla="*/ 8000 w 8602"/>
                <a:gd name="T89" fmla="*/ 2048 h 2249"/>
                <a:gd name="T90" fmla="*/ 7938 w 8602"/>
                <a:gd name="T91" fmla="*/ 1849 h 2249"/>
                <a:gd name="T92" fmla="*/ 7924 w 8602"/>
                <a:gd name="T93" fmla="*/ 1776 h 2249"/>
                <a:gd name="T94" fmla="*/ 8103 w 8602"/>
                <a:gd name="T95" fmla="*/ 1757 h 2249"/>
                <a:gd name="T96" fmla="*/ 8163 w 8602"/>
                <a:gd name="T97" fmla="*/ 1732 h 2249"/>
                <a:gd name="T98" fmla="*/ 8361 w 8602"/>
                <a:gd name="T99" fmla="*/ 1639 h 2249"/>
                <a:gd name="T100" fmla="*/ 8438 w 8602"/>
                <a:gd name="T101" fmla="*/ 1363 h 2249"/>
                <a:gd name="T102" fmla="*/ 8331 w 8602"/>
                <a:gd name="T103" fmla="*/ 1289 h 2249"/>
                <a:gd name="T104" fmla="*/ 8370 w 8602"/>
                <a:gd name="T105" fmla="*/ 1155 h 2249"/>
                <a:gd name="T106" fmla="*/ 8188 w 8602"/>
                <a:gd name="T107" fmla="*/ 1105 h 2249"/>
                <a:gd name="T108" fmla="*/ 8230 w 8602"/>
                <a:gd name="T109" fmla="*/ 994 h 2249"/>
                <a:gd name="T110" fmla="*/ 8422 w 8602"/>
                <a:gd name="T111" fmla="*/ 840 h 2249"/>
                <a:gd name="T112" fmla="*/ 8495 w 8602"/>
                <a:gd name="T113" fmla="*/ 477 h 22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8602" h="2249">
                  <a:moveTo>
                    <a:pt x="8495" y="477"/>
                  </a:moveTo>
                  <a:cubicBezTo>
                    <a:pt x="8581" y="397"/>
                    <a:pt x="8302" y="304"/>
                    <a:pt x="8302" y="304"/>
                  </a:cubicBezTo>
                  <a:cubicBezTo>
                    <a:pt x="8302" y="304"/>
                    <a:pt x="8004" y="166"/>
                    <a:pt x="6821" y="70"/>
                  </a:cubicBezTo>
                  <a:cubicBezTo>
                    <a:pt x="6821" y="477"/>
                    <a:pt x="6821" y="477"/>
                    <a:pt x="6821" y="477"/>
                  </a:cubicBezTo>
                  <a:cubicBezTo>
                    <a:pt x="6543" y="477"/>
                    <a:pt x="6543" y="477"/>
                    <a:pt x="6543" y="477"/>
                  </a:cubicBezTo>
                  <a:cubicBezTo>
                    <a:pt x="4990" y="477"/>
                    <a:pt x="4990" y="477"/>
                    <a:pt x="4990" y="477"/>
                  </a:cubicBezTo>
                  <a:cubicBezTo>
                    <a:pt x="4990" y="10"/>
                    <a:pt x="4990" y="10"/>
                    <a:pt x="4990" y="10"/>
                  </a:cubicBezTo>
                  <a:cubicBezTo>
                    <a:pt x="4625" y="0"/>
                    <a:pt x="3905" y="4"/>
                    <a:pt x="3402" y="10"/>
                  </a:cubicBezTo>
                  <a:cubicBezTo>
                    <a:pt x="3402" y="477"/>
                    <a:pt x="3402" y="477"/>
                    <a:pt x="3402" y="477"/>
                  </a:cubicBezTo>
                  <a:cubicBezTo>
                    <a:pt x="2159" y="477"/>
                    <a:pt x="2159" y="477"/>
                    <a:pt x="2159" y="477"/>
                  </a:cubicBezTo>
                  <a:cubicBezTo>
                    <a:pt x="2033" y="477"/>
                    <a:pt x="2033" y="477"/>
                    <a:pt x="2033" y="477"/>
                  </a:cubicBezTo>
                  <a:cubicBezTo>
                    <a:pt x="1577" y="477"/>
                    <a:pt x="1577" y="477"/>
                    <a:pt x="1577" y="477"/>
                  </a:cubicBezTo>
                  <a:cubicBezTo>
                    <a:pt x="1577" y="69"/>
                    <a:pt x="1577" y="69"/>
                    <a:pt x="1577" y="69"/>
                  </a:cubicBezTo>
                  <a:cubicBezTo>
                    <a:pt x="784" y="123"/>
                    <a:pt x="262" y="225"/>
                    <a:pt x="262" y="225"/>
                  </a:cubicBezTo>
                  <a:cubicBezTo>
                    <a:pt x="262" y="225"/>
                    <a:pt x="174" y="298"/>
                    <a:pt x="163" y="306"/>
                  </a:cubicBezTo>
                  <a:cubicBezTo>
                    <a:pt x="64" y="372"/>
                    <a:pt x="165" y="397"/>
                    <a:pt x="232" y="430"/>
                  </a:cubicBezTo>
                  <a:cubicBezTo>
                    <a:pt x="258" y="443"/>
                    <a:pt x="260" y="450"/>
                    <a:pt x="250" y="477"/>
                  </a:cubicBezTo>
                  <a:cubicBezTo>
                    <a:pt x="243" y="498"/>
                    <a:pt x="182" y="510"/>
                    <a:pt x="194" y="547"/>
                  </a:cubicBezTo>
                  <a:cubicBezTo>
                    <a:pt x="218" y="624"/>
                    <a:pt x="329" y="550"/>
                    <a:pt x="322" y="652"/>
                  </a:cubicBezTo>
                  <a:cubicBezTo>
                    <a:pt x="314" y="771"/>
                    <a:pt x="48" y="703"/>
                    <a:pt x="21" y="814"/>
                  </a:cubicBezTo>
                  <a:cubicBezTo>
                    <a:pt x="0" y="902"/>
                    <a:pt x="119" y="821"/>
                    <a:pt x="118" y="990"/>
                  </a:cubicBezTo>
                  <a:cubicBezTo>
                    <a:pt x="116" y="1157"/>
                    <a:pt x="239" y="1325"/>
                    <a:pt x="583" y="1410"/>
                  </a:cubicBezTo>
                  <a:cubicBezTo>
                    <a:pt x="665" y="1430"/>
                    <a:pt x="1048" y="1424"/>
                    <a:pt x="851" y="1538"/>
                  </a:cubicBezTo>
                  <a:cubicBezTo>
                    <a:pt x="827" y="1551"/>
                    <a:pt x="748" y="1549"/>
                    <a:pt x="722" y="1552"/>
                  </a:cubicBezTo>
                  <a:cubicBezTo>
                    <a:pt x="684" y="1556"/>
                    <a:pt x="597" y="1552"/>
                    <a:pt x="573" y="1587"/>
                  </a:cubicBezTo>
                  <a:cubicBezTo>
                    <a:pt x="536" y="1640"/>
                    <a:pt x="615" y="1639"/>
                    <a:pt x="603" y="1688"/>
                  </a:cubicBezTo>
                  <a:cubicBezTo>
                    <a:pt x="558" y="1694"/>
                    <a:pt x="462" y="1693"/>
                    <a:pt x="504" y="1769"/>
                  </a:cubicBezTo>
                  <a:cubicBezTo>
                    <a:pt x="526" y="1808"/>
                    <a:pt x="597" y="1829"/>
                    <a:pt x="637" y="1827"/>
                  </a:cubicBezTo>
                  <a:cubicBezTo>
                    <a:pt x="851" y="1815"/>
                    <a:pt x="821" y="1834"/>
                    <a:pt x="888" y="1841"/>
                  </a:cubicBezTo>
                  <a:cubicBezTo>
                    <a:pt x="769" y="1865"/>
                    <a:pt x="660" y="1989"/>
                    <a:pt x="1110" y="1977"/>
                  </a:cubicBezTo>
                  <a:cubicBezTo>
                    <a:pt x="1120" y="2045"/>
                    <a:pt x="1242" y="2038"/>
                    <a:pt x="1283" y="2029"/>
                  </a:cubicBezTo>
                  <a:cubicBezTo>
                    <a:pt x="4087" y="1408"/>
                    <a:pt x="5299" y="1673"/>
                    <a:pt x="5307" y="1500"/>
                  </a:cubicBezTo>
                  <a:cubicBezTo>
                    <a:pt x="5268" y="1416"/>
                    <a:pt x="4873" y="1425"/>
                    <a:pt x="4807" y="1422"/>
                  </a:cubicBezTo>
                  <a:cubicBezTo>
                    <a:pt x="4551" y="1410"/>
                    <a:pt x="4006" y="1437"/>
                    <a:pt x="4037" y="1371"/>
                  </a:cubicBezTo>
                  <a:cubicBezTo>
                    <a:pt x="4051" y="1218"/>
                    <a:pt x="6893" y="1256"/>
                    <a:pt x="6560" y="1351"/>
                  </a:cubicBezTo>
                  <a:cubicBezTo>
                    <a:pt x="6545" y="1355"/>
                    <a:pt x="6345" y="1389"/>
                    <a:pt x="6321" y="1402"/>
                  </a:cubicBezTo>
                  <a:cubicBezTo>
                    <a:pt x="6166" y="1484"/>
                    <a:pt x="6756" y="1500"/>
                    <a:pt x="6817" y="1506"/>
                  </a:cubicBezTo>
                  <a:cubicBezTo>
                    <a:pt x="6888" y="1512"/>
                    <a:pt x="7064" y="1507"/>
                    <a:pt x="7033" y="1583"/>
                  </a:cubicBezTo>
                  <a:cubicBezTo>
                    <a:pt x="7023" y="1607"/>
                    <a:pt x="6811" y="1581"/>
                    <a:pt x="6820" y="1615"/>
                  </a:cubicBezTo>
                  <a:cubicBezTo>
                    <a:pt x="6828" y="1643"/>
                    <a:pt x="6947" y="1628"/>
                    <a:pt x="6959" y="1647"/>
                  </a:cubicBezTo>
                  <a:cubicBezTo>
                    <a:pt x="7045" y="1782"/>
                    <a:pt x="5914" y="1715"/>
                    <a:pt x="5330" y="1728"/>
                  </a:cubicBezTo>
                  <a:cubicBezTo>
                    <a:pt x="5158" y="1731"/>
                    <a:pt x="4823" y="1750"/>
                    <a:pt x="4648" y="1774"/>
                  </a:cubicBezTo>
                  <a:cubicBezTo>
                    <a:pt x="4353" y="1814"/>
                    <a:pt x="4605" y="1883"/>
                    <a:pt x="5065" y="1925"/>
                  </a:cubicBezTo>
                  <a:cubicBezTo>
                    <a:pt x="5311" y="1948"/>
                    <a:pt x="6578" y="2050"/>
                    <a:pt x="7653" y="2191"/>
                  </a:cubicBezTo>
                  <a:cubicBezTo>
                    <a:pt x="7976" y="2249"/>
                    <a:pt x="8073" y="2091"/>
                    <a:pt x="8000" y="2048"/>
                  </a:cubicBezTo>
                  <a:cubicBezTo>
                    <a:pt x="7959" y="2023"/>
                    <a:pt x="8136" y="1934"/>
                    <a:pt x="7938" y="1849"/>
                  </a:cubicBezTo>
                  <a:cubicBezTo>
                    <a:pt x="7812" y="1795"/>
                    <a:pt x="7916" y="1774"/>
                    <a:pt x="7924" y="1776"/>
                  </a:cubicBezTo>
                  <a:cubicBezTo>
                    <a:pt x="7942" y="1782"/>
                    <a:pt x="8198" y="1843"/>
                    <a:pt x="8103" y="1757"/>
                  </a:cubicBezTo>
                  <a:cubicBezTo>
                    <a:pt x="8042" y="1701"/>
                    <a:pt x="8145" y="1734"/>
                    <a:pt x="8163" y="1732"/>
                  </a:cubicBezTo>
                  <a:cubicBezTo>
                    <a:pt x="8402" y="1714"/>
                    <a:pt x="8346" y="1624"/>
                    <a:pt x="8361" y="1639"/>
                  </a:cubicBezTo>
                  <a:cubicBezTo>
                    <a:pt x="8290" y="1569"/>
                    <a:pt x="8482" y="1519"/>
                    <a:pt x="8438" y="1363"/>
                  </a:cubicBezTo>
                  <a:cubicBezTo>
                    <a:pt x="8425" y="1318"/>
                    <a:pt x="8151" y="1327"/>
                    <a:pt x="8331" y="1289"/>
                  </a:cubicBezTo>
                  <a:cubicBezTo>
                    <a:pt x="8351" y="1285"/>
                    <a:pt x="8602" y="1292"/>
                    <a:pt x="8370" y="1155"/>
                  </a:cubicBezTo>
                  <a:cubicBezTo>
                    <a:pt x="8316" y="1124"/>
                    <a:pt x="8265" y="1122"/>
                    <a:pt x="8188" y="1105"/>
                  </a:cubicBezTo>
                  <a:cubicBezTo>
                    <a:pt x="8016" y="1066"/>
                    <a:pt x="8145" y="979"/>
                    <a:pt x="8230" y="994"/>
                  </a:cubicBezTo>
                  <a:cubicBezTo>
                    <a:pt x="8335" y="1011"/>
                    <a:pt x="8440" y="942"/>
                    <a:pt x="8422" y="840"/>
                  </a:cubicBezTo>
                  <a:cubicBezTo>
                    <a:pt x="8400" y="701"/>
                    <a:pt x="8353" y="504"/>
                    <a:pt x="8495" y="477"/>
                  </a:cubicBezTo>
                  <a:close/>
                </a:path>
              </a:pathLst>
            </a:custGeom>
            <a:solidFill>
              <a:srgbClr val="002B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48" name="Freeform 38">
              <a:extLst>
                <a:ext uri="{FF2B5EF4-FFF2-40B4-BE49-F238E27FC236}">
                  <a16:creationId xmlns:a16="http://schemas.microsoft.com/office/drawing/2014/main" id="{4F5C16EA-E4A2-13D0-E1C9-459F2D5B5922}"/>
                </a:ext>
              </a:extLst>
            </p:cNvPr>
            <p:cNvSpPr>
              <a:spLocks/>
            </p:cNvSpPr>
            <p:nvPr/>
          </p:nvSpPr>
          <p:spPr bwMode="auto">
            <a:xfrm>
              <a:off x="1407464" y="8437398"/>
              <a:ext cx="851530" cy="757529"/>
            </a:xfrm>
            <a:custGeom>
              <a:avLst/>
              <a:gdLst>
                <a:gd name="T0" fmla="*/ 0 w 615"/>
                <a:gd name="T1" fmla="*/ 0 h 545"/>
                <a:gd name="T2" fmla="*/ 0 w 615"/>
                <a:gd name="T3" fmla="*/ 545 h 545"/>
                <a:gd name="T4" fmla="*/ 203 w 615"/>
                <a:gd name="T5" fmla="*/ 545 h 545"/>
                <a:gd name="T6" fmla="*/ 203 w 615"/>
                <a:gd name="T7" fmla="*/ 205 h 545"/>
                <a:gd name="T8" fmla="*/ 411 w 615"/>
                <a:gd name="T9" fmla="*/ 205 h 545"/>
                <a:gd name="T10" fmla="*/ 411 w 615"/>
                <a:gd name="T11" fmla="*/ 545 h 545"/>
                <a:gd name="T12" fmla="*/ 615 w 615"/>
                <a:gd name="T13" fmla="*/ 545 h 545"/>
                <a:gd name="T14" fmla="*/ 615 w 615"/>
                <a:gd name="T15" fmla="*/ 0 h 545"/>
                <a:gd name="T16" fmla="*/ 0 w 615"/>
                <a:gd name="T17" fmla="*/ 0 h 5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15" h="545">
                  <a:moveTo>
                    <a:pt x="0" y="0"/>
                  </a:moveTo>
                  <a:lnTo>
                    <a:pt x="0" y="545"/>
                  </a:lnTo>
                  <a:lnTo>
                    <a:pt x="203" y="545"/>
                  </a:lnTo>
                  <a:lnTo>
                    <a:pt x="203" y="205"/>
                  </a:lnTo>
                  <a:lnTo>
                    <a:pt x="411" y="205"/>
                  </a:lnTo>
                  <a:lnTo>
                    <a:pt x="411" y="545"/>
                  </a:lnTo>
                  <a:lnTo>
                    <a:pt x="615" y="545"/>
                  </a:lnTo>
                  <a:lnTo>
                    <a:pt x="615" y="0"/>
                  </a:lnTo>
                  <a:lnTo>
                    <a:pt x="0" y="0"/>
                  </a:lnTo>
                  <a:close/>
                </a:path>
              </a:pathLst>
            </a:custGeom>
            <a:solidFill>
              <a:srgbClr val="008A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grpSp>
      <p:sp>
        <p:nvSpPr>
          <p:cNvPr id="3" name="Picture Placeholder 9">
            <a:extLst>
              <a:ext uri="{FF2B5EF4-FFF2-40B4-BE49-F238E27FC236}">
                <a16:creationId xmlns:a16="http://schemas.microsoft.com/office/drawing/2014/main" id="{700AE9D4-8EA1-E508-72A8-786EFDAC806F}"/>
              </a:ext>
            </a:extLst>
          </p:cNvPr>
          <p:cNvSpPr>
            <a:spLocks noGrp="1"/>
          </p:cNvSpPr>
          <p:nvPr>
            <p:ph type="pic" sz="quarter" idx="10" hasCustomPrompt="1"/>
          </p:nvPr>
        </p:nvSpPr>
        <p:spPr>
          <a:xfrm>
            <a:off x="15552795" y="40057109"/>
            <a:ext cx="914400" cy="914400"/>
          </a:xfrm>
        </p:spPr>
        <p:txBody>
          <a:bodyPr tIns="0"/>
          <a:lstStyle>
            <a:lvl1pPr>
              <a:defRPr sz="1300">
                <a:solidFill>
                  <a:schemeClr val="tx1"/>
                </a:solidFill>
              </a:defRPr>
            </a:lvl1pPr>
          </a:lstStyle>
          <a:p>
            <a:r>
              <a:rPr lang="en-GB" noProof="0"/>
              <a:t>QR code</a:t>
            </a:r>
          </a:p>
        </p:txBody>
      </p:sp>
    </p:spTree>
    <p:extLst>
      <p:ext uri="{BB962C8B-B14F-4D97-AF65-F5344CB8AC3E}">
        <p14:creationId xmlns:p14="http://schemas.microsoft.com/office/powerpoint/2010/main" val="26458372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onkerblauw met partners">
    <p:spTree>
      <p:nvGrpSpPr>
        <p:cNvPr id="1" name=""/>
        <p:cNvGrpSpPr/>
        <p:nvPr/>
      </p:nvGrpSpPr>
      <p:grpSpPr>
        <a:xfrm>
          <a:off x="0" y="0"/>
          <a:ext cx="0" cy="0"/>
          <a:chOff x="0" y="0"/>
          <a:chExt cx="0" cy="0"/>
        </a:xfrm>
      </p:grpSpPr>
      <p:sp>
        <p:nvSpPr>
          <p:cNvPr id="113" name="Rectangle: Rounded Corners 112">
            <a:extLst>
              <a:ext uri="{FF2B5EF4-FFF2-40B4-BE49-F238E27FC236}">
                <a16:creationId xmlns:a16="http://schemas.microsoft.com/office/drawing/2014/main" id="{477B5D21-0C40-591F-1D99-6C7E0BE19F2D}"/>
              </a:ext>
            </a:extLst>
          </p:cNvPr>
          <p:cNvSpPr/>
          <p:nvPr userDrawn="1"/>
        </p:nvSpPr>
        <p:spPr>
          <a:xfrm>
            <a:off x="1058863" y="1112158"/>
            <a:ext cx="28154312" cy="6479999"/>
          </a:xfrm>
          <a:prstGeom prst="roundRect">
            <a:avLst>
              <a:gd name="adj" fmla="val 8824"/>
            </a:avLst>
          </a:prstGeom>
          <a:solidFill>
            <a:schemeClr val="tx2"/>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nl-NL" sz="1800" b="0" i="0" u="none" strike="noStrike" kern="0" cap="none" spc="0" normalizeH="0" baseline="0" noProof="0">
                <a:ln>
                  <a:noFill/>
                </a:ln>
                <a:solidFill>
                  <a:srgbClr val="FFFFFF"/>
                </a:solidFill>
                <a:effectLst/>
                <a:uLnTx/>
                <a:uFillTx/>
                <a:latin typeface="Verdana"/>
                <a:ea typeface="+mn-ea"/>
                <a:cs typeface="+mn-cs"/>
              </a:rPr>
              <a:t> </a:t>
            </a:r>
          </a:p>
        </p:txBody>
      </p:sp>
      <p:sp>
        <p:nvSpPr>
          <p:cNvPr id="2" name="Title 1">
            <a:extLst>
              <a:ext uri="{FF2B5EF4-FFF2-40B4-BE49-F238E27FC236}">
                <a16:creationId xmlns:a16="http://schemas.microsoft.com/office/drawing/2014/main" id="{96BE4D2E-A978-7BD4-716C-F6BAFDC55A92}"/>
              </a:ext>
            </a:extLst>
          </p:cNvPr>
          <p:cNvSpPr>
            <a:spLocks noGrp="1"/>
          </p:cNvSpPr>
          <p:nvPr>
            <p:ph type="title"/>
          </p:nvPr>
        </p:nvSpPr>
        <p:spPr>
          <a:xfrm>
            <a:off x="1080000" y="1799999"/>
            <a:ext cx="28080000" cy="3299557"/>
          </a:xfrm>
        </p:spPr>
        <p:txBody>
          <a:bodyPr/>
          <a:lstStyle>
            <a:lvl1pPr>
              <a:defRPr>
                <a:solidFill>
                  <a:schemeClr val="bg1"/>
                </a:solidFill>
              </a:defRPr>
            </a:lvl1pPr>
          </a:lstStyle>
          <a:p>
            <a:r>
              <a:rPr lang="nl-NL" noProof="0"/>
              <a:t>Klik om stijl te bewerken</a:t>
            </a:r>
          </a:p>
        </p:txBody>
      </p:sp>
      <p:sp>
        <p:nvSpPr>
          <p:cNvPr id="4" name="Subtitle 2">
            <a:extLst>
              <a:ext uri="{FF2B5EF4-FFF2-40B4-BE49-F238E27FC236}">
                <a16:creationId xmlns:a16="http://schemas.microsoft.com/office/drawing/2014/main" id="{17105A87-5D2B-D5CE-D186-909AA9F486AF}"/>
              </a:ext>
            </a:extLst>
          </p:cNvPr>
          <p:cNvSpPr>
            <a:spLocks noGrp="1"/>
          </p:cNvSpPr>
          <p:nvPr>
            <p:ph type="subTitle" idx="1"/>
          </p:nvPr>
        </p:nvSpPr>
        <p:spPr>
          <a:xfrm>
            <a:off x="1080000" y="5251957"/>
            <a:ext cx="28080000" cy="1296978"/>
          </a:xfrm>
        </p:spPr>
        <p:txBody>
          <a:bodyPr lIns="540000" tIns="180000" rIns="540000" bIns="0"/>
          <a:lstStyle>
            <a:lvl1pPr marL="0" indent="0" algn="l">
              <a:lnSpc>
                <a:spcPts val="4200"/>
              </a:lnSpc>
              <a:spcBef>
                <a:spcPts val="0"/>
              </a:spcBef>
              <a:buNone/>
              <a:defRPr sz="3000">
                <a:solidFill>
                  <a:schemeClr val="bg1"/>
                </a:solidFill>
              </a:defRPr>
            </a:lvl1pPr>
            <a:lvl2pPr marL="1513743" indent="0" algn="ctr">
              <a:buNone/>
              <a:defRPr sz="6622"/>
            </a:lvl2pPr>
            <a:lvl3pPr marL="3027487" indent="0" algn="ctr">
              <a:buNone/>
              <a:defRPr sz="5960"/>
            </a:lvl3pPr>
            <a:lvl4pPr marL="4541230" indent="0" algn="ctr">
              <a:buNone/>
              <a:defRPr sz="5297"/>
            </a:lvl4pPr>
            <a:lvl5pPr marL="6054974" indent="0" algn="ctr">
              <a:buNone/>
              <a:defRPr sz="5297"/>
            </a:lvl5pPr>
            <a:lvl6pPr marL="7568717" indent="0" algn="ctr">
              <a:buNone/>
              <a:defRPr sz="5297"/>
            </a:lvl6pPr>
            <a:lvl7pPr marL="9082461" indent="0" algn="ctr">
              <a:buNone/>
              <a:defRPr sz="5297"/>
            </a:lvl7pPr>
            <a:lvl8pPr marL="10596204" indent="0" algn="ctr">
              <a:buNone/>
              <a:defRPr sz="5297"/>
            </a:lvl8pPr>
            <a:lvl9pPr marL="12109948" indent="0" algn="ctr">
              <a:buNone/>
              <a:defRPr sz="5297"/>
            </a:lvl9pPr>
          </a:lstStyle>
          <a:p>
            <a:r>
              <a:rPr lang="nl-NL" noProof="0"/>
              <a:t>Klikken om de ondertitelstijl van het model te bewerken</a:t>
            </a:r>
          </a:p>
        </p:txBody>
      </p:sp>
      <p:cxnSp>
        <p:nvCxnSpPr>
          <p:cNvPr id="114" name="Rechte verbindingslijn 4">
            <a:extLst>
              <a:ext uri="{FF2B5EF4-FFF2-40B4-BE49-F238E27FC236}">
                <a16:creationId xmlns:a16="http://schemas.microsoft.com/office/drawing/2014/main" id="{E46DF60A-8542-F767-D107-D12DCA51702B}"/>
              </a:ext>
            </a:extLst>
          </p:cNvPr>
          <p:cNvCxnSpPr>
            <a:cxnSpLocks/>
          </p:cNvCxnSpPr>
          <p:nvPr userDrawn="1"/>
        </p:nvCxnSpPr>
        <p:spPr>
          <a:xfrm>
            <a:off x="1069200" y="9792000"/>
            <a:ext cx="28155600" cy="0"/>
          </a:xfrm>
          <a:prstGeom prst="line">
            <a:avLst/>
          </a:prstGeom>
          <a:noFill/>
          <a:ln w="50800" cap="flat" cmpd="sng" algn="ctr">
            <a:solidFill>
              <a:schemeClr val="tx2"/>
            </a:solidFill>
            <a:prstDash val="solid"/>
          </a:ln>
          <a:effectLst/>
        </p:spPr>
      </p:cxnSp>
      <p:grpSp>
        <p:nvGrpSpPr>
          <p:cNvPr id="115" name="Groep 5">
            <a:extLst>
              <a:ext uri="{FF2B5EF4-FFF2-40B4-BE49-F238E27FC236}">
                <a16:creationId xmlns:a16="http://schemas.microsoft.com/office/drawing/2014/main" id="{7E8C218C-FC69-6A74-D18F-9C6C9605DDF4}"/>
              </a:ext>
            </a:extLst>
          </p:cNvPr>
          <p:cNvGrpSpPr/>
          <p:nvPr userDrawn="1"/>
        </p:nvGrpSpPr>
        <p:grpSpPr>
          <a:xfrm>
            <a:off x="1072391" y="8437398"/>
            <a:ext cx="5610404" cy="1080000"/>
            <a:chOff x="1072391" y="8437398"/>
            <a:chExt cx="5610404" cy="1080000"/>
          </a:xfrm>
        </p:grpSpPr>
        <p:sp>
          <p:nvSpPr>
            <p:cNvPr id="116" name="Freeform 6">
              <a:extLst>
                <a:ext uri="{FF2B5EF4-FFF2-40B4-BE49-F238E27FC236}">
                  <a16:creationId xmlns:a16="http://schemas.microsoft.com/office/drawing/2014/main" id="{65D93D71-0C79-A532-1A3F-91805B782859}"/>
                </a:ext>
              </a:extLst>
            </p:cNvPr>
            <p:cNvSpPr>
              <a:spLocks/>
            </p:cNvSpPr>
            <p:nvPr/>
          </p:nvSpPr>
          <p:spPr bwMode="auto">
            <a:xfrm>
              <a:off x="2768527" y="8540255"/>
              <a:ext cx="419535" cy="273823"/>
            </a:xfrm>
            <a:custGeom>
              <a:avLst/>
              <a:gdLst>
                <a:gd name="T0" fmla="*/ 2310 w 2310"/>
                <a:gd name="T1" fmla="*/ 0 h 1505"/>
                <a:gd name="T2" fmla="*/ 1762 w 2310"/>
                <a:gd name="T3" fmla="*/ 1505 h 1505"/>
                <a:gd name="T4" fmla="*/ 1545 w 2310"/>
                <a:gd name="T5" fmla="*/ 1505 h 1505"/>
                <a:gd name="T6" fmla="*/ 1154 w 2310"/>
                <a:gd name="T7" fmla="*/ 437 h 1505"/>
                <a:gd name="T8" fmla="*/ 763 w 2310"/>
                <a:gd name="T9" fmla="*/ 1505 h 1505"/>
                <a:gd name="T10" fmla="*/ 548 w 2310"/>
                <a:gd name="T11" fmla="*/ 1505 h 1505"/>
                <a:gd name="T12" fmla="*/ 0 w 2310"/>
                <a:gd name="T13" fmla="*/ 0 h 1505"/>
                <a:gd name="T14" fmla="*/ 293 w 2310"/>
                <a:gd name="T15" fmla="*/ 0 h 1505"/>
                <a:gd name="T16" fmla="*/ 656 w 2310"/>
                <a:gd name="T17" fmla="*/ 993 h 1505"/>
                <a:gd name="T18" fmla="*/ 1020 w 2310"/>
                <a:gd name="T19" fmla="*/ 0 h 1505"/>
                <a:gd name="T20" fmla="*/ 1290 w 2310"/>
                <a:gd name="T21" fmla="*/ 0 h 1505"/>
                <a:gd name="T22" fmla="*/ 1653 w 2310"/>
                <a:gd name="T23" fmla="*/ 993 h 1505"/>
                <a:gd name="T24" fmla="*/ 2017 w 2310"/>
                <a:gd name="T25" fmla="*/ 0 h 1505"/>
                <a:gd name="T26" fmla="*/ 2310 w 2310"/>
                <a:gd name="T27" fmla="*/ 0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310" h="1505">
                  <a:moveTo>
                    <a:pt x="2310" y="0"/>
                  </a:moveTo>
                  <a:cubicBezTo>
                    <a:pt x="1762" y="1505"/>
                    <a:pt x="1762" y="1505"/>
                    <a:pt x="1762" y="1505"/>
                  </a:cubicBezTo>
                  <a:cubicBezTo>
                    <a:pt x="1545" y="1505"/>
                    <a:pt x="1545" y="1505"/>
                    <a:pt x="1545" y="1505"/>
                  </a:cubicBezTo>
                  <a:cubicBezTo>
                    <a:pt x="1154" y="437"/>
                    <a:pt x="1154" y="437"/>
                    <a:pt x="1154" y="437"/>
                  </a:cubicBezTo>
                  <a:cubicBezTo>
                    <a:pt x="1026" y="788"/>
                    <a:pt x="888" y="1156"/>
                    <a:pt x="763" y="1505"/>
                  </a:cubicBezTo>
                  <a:cubicBezTo>
                    <a:pt x="548" y="1505"/>
                    <a:pt x="548" y="1505"/>
                    <a:pt x="548" y="1505"/>
                  </a:cubicBezTo>
                  <a:cubicBezTo>
                    <a:pt x="0" y="0"/>
                    <a:pt x="0" y="0"/>
                    <a:pt x="0" y="0"/>
                  </a:cubicBezTo>
                  <a:cubicBezTo>
                    <a:pt x="293" y="0"/>
                    <a:pt x="293" y="0"/>
                    <a:pt x="293" y="0"/>
                  </a:cubicBezTo>
                  <a:cubicBezTo>
                    <a:pt x="656" y="993"/>
                    <a:pt x="656" y="993"/>
                    <a:pt x="656" y="993"/>
                  </a:cubicBezTo>
                  <a:cubicBezTo>
                    <a:pt x="1020" y="0"/>
                    <a:pt x="1020" y="0"/>
                    <a:pt x="1020" y="0"/>
                  </a:cubicBezTo>
                  <a:cubicBezTo>
                    <a:pt x="1290" y="0"/>
                    <a:pt x="1290" y="0"/>
                    <a:pt x="1290" y="0"/>
                  </a:cubicBezTo>
                  <a:cubicBezTo>
                    <a:pt x="1653" y="993"/>
                    <a:pt x="1653" y="993"/>
                    <a:pt x="1653" y="993"/>
                  </a:cubicBezTo>
                  <a:cubicBezTo>
                    <a:pt x="2017" y="0"/>
                    <a:pt x="2017" y="0"/>
                    <a:pt x="2017" y="0"/>
                  </a:cubicBezTo>
                  <a:lnTo>
                    <a:pt x="2310" y="0"/>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17" name="Freeform 7">
              <a:extLst>
                <a:ext uri="{FF2B5EF4-FFF2-40B4-BE49-F238E27FC236}">
                  <a16:creationId xmlns:a16="http://schemas.microsoft.com/office/drawing/2014/main" id="{293C0F7C-B4DE-1C52-B623-1EC15F5E808A}"/>
                </a:ext>
              </a:extLst>
            </p:cNvPr>
            <p:cNvSpPr>
              <a:spLocks/>
            </p:cNvSpPr>
            <p:nvPr/>
          </p:nvSpPr>
          <p:spPr bwMode="auto">
            <a:xfrm>
              <a:off x="3704517" y="8540255"/>
              <a:ext cx="272767" cy="273823"/>
            </a:xfrm>
            <a:custGeom>
              <a:avLst/>
              <a:gdLst>
                <a:gd name="T0" fmla="*/ 1504 w 1504"/>
                <a:gd name="T1" fmla="*/ 408 h 1505"/>
                <a:gd name="T2" fmla="*/ 1226 w 1504"/>
                <a:gd name="T3" fmla="*/ 408 h 1505"/>
                <a:gd name="T4" fmla="*/ 1226 w 1504"/>
                <a:gd name="T5" fmla="*/ 291 h 1505"/>
                <a:gd name="T6" fmla="*/ 1212 w 1504"/>
                <a:gd name="T7" fmla="*/ 276 h 1505"/>
                <a:gd name="T8" fmla="*/ 290 w 1504"/>
                <a:gd name="T9" fmla="*/ 276 h 1505"/>
                <a:gd name="T10" fmla="*/ 275 w 1504"/>
                <a:gd name="T11" fmla="*/ 291 h 1505"/>
                <a:gd name="T12" fmla="*/ 275 w 1504"/>
                <a:gd name="T13" fmla="*/ 1215 h 1505"/>
                <a:gd name="T14" fmla="*/ 290 w 1504"/>
                <a:gd name="T15" fmla="*/ 1229 h 1505"/>
                <a:gd name="T16" fmla="*/ 1212 w 1504"/>
                <a:gd name="T17" fmla="*/ 1229 h 1505"/>
                <a:gd name="T18" fmla="*/ 1226 w 1504"/>
                <a:gd name="T19" fmla="*/ 1215 h 1505"/>
                <a:gd name="T20" fmla="*/ 1226 w 1504"/>
                <a:gd name="T21" fmla="*/ 931 h 1505"/>
                <a:gd name="T22" fmla="*/ 886 w 1504"/>
                <a:gd name="T23" fmla="*/ 931 h 1505"/>
                <a:gd name="T24" fmla="*/ 886 w 1504"/>
                <a:gd name="T25" fmla="*/ 655 h 1505"/>
                <a:gd name="T26" fmla="*/ 1504 w 1504"/>
                <a:gd name="T27" fmla="*/ 655 h 1505"/>
                <a:gd name="T28" fmla="*/ 1504 w 1504"/>
                <a:gd name="T29" fmla="*/ 1215 h 1505"/>
                <a:gd name="T30" fmla="*/ 1212 w 1504"/>
                <a:gd name="T31" fmla="*/ 1505 h 1505"/>
                <a:gd name="T32" fmla="*/ 290 w 1504"/>
                <a:gd name="T33" fmla="*/ 1505 h 1505"/>
                <a:gd name="T34" fmla="*/ 0 w 1504"/>
                <a:gd name="T35" fmla="*/ 1215 h 1505"/>
                <a:gd name="T36" fmla="*/ 0 w 1504"/>
                <a:gd name="T37" fmla="*/ 291 h 1505"/>
                <a:gd name="T38" fmla="*/ 290 w 1504"/>
                <a:gd name="T39" fmla="*/ 0 h 1505"/>
                <a:gd name="T40" fmla="*/ 1212 w 1504"/>
                <a:gd name="T41" fmla="*/ 0 h 1505"/>
                <a:gd name="T42" fmla="*/ 1504 w 1504"/>
                <a:gd name="T43" fmla="*/ 291 h 1505"/>
                <a:gd name="T44" fmla="*/ 1504 w 1504"/>
                <a:gd name="T45" fmla="*/ 408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04" h="1505">
                  <a:moveTo>
                    <a:pt x="1504" y="408"/>
                  </a:moveTo>
                  <a:cubicBezTo>
                    <a:pt x="1226" y="408"/>
                    <a:pt x="1226" y="408"/>
                    <a:pt x="1226" y="408"/>
                  </a:cubicBezTo>
                  <a:cubicBezTo>
                    <a:pt x="1226" y="291"/>
                    <a:pt x="1226" y="291"/>
                    <a:pt x="1226" y="291"/>
                  </a:cubicBezTo>
                  <a:cubicBezTo>
                    <a:pt x="1226" y="282"/>
                    <a:pt x="1220" y="276"/>
                    <a:pt x="1212" y="276"/>
                  </a:cubicBezTo>
                  <a:cubicBezTo>
                    <a:pt x="290" y="276"/>
                    <a:pt x="290" y="276"/>
                    <a:pt x="290" y="276"/>
                  </a:cubicBezTo>
                  <a:cubicBezTo>
                    <a:pt x="282" y="276"/>
                    <a:pt x="275" y="282"/>
                    <a:pt x="275" y="291"/>
                  </a:cubicBezTo>
                  <a:cubicBezTo>
                    <a:pt x="275" y="1215"/>
                    <a:pt x="275" y="1215"/>
                    <a:pt x="275" y="1215"/>
                  </a:cubicBezTo>
                  <a:cubicBezTo>
                    <a:pt x="275" y="1223"/>
                    <a:pt x="282" y="1229"/>
                    <a:pt x="290" y="1229"/>
                  </a:cubicBezTo>
                  <a:cubicBezTo>
                    <a:pt x="1212" y="1229"/>
                    <a:pt x="1212" y="1229"/>
                    <a:pt x="1212" y="1229"/>
                  </a:cubicBezTo>
                  <a:cubicBezTo>
                    <a:pt x="1220" y="1229"/>
                    <a:pt x="1226" y="1223"/>
                    <a:pt x="1226" y="1215"/>
                  </a:cubicBezTo>
                  <a:cubicBezTo>
                    <a:pt x="1226" y="931"/>
                    <a:pt x="1226" y="931"/>
                    <a:pt x="1226" y="931"/>
                  </a:cubicBezTo>
                  <a:cubicBezTo>
                    <a:pt x="886" y="931"/>
                    <a:pt x="886" y="931"/>
                    <a:pt x="886" y="931"/>
                  </a:cubicBezTo>
                  <a:cubicBezTo>
                    <a:pt x="886" y="655"/>
                    <a:pt x="886" y="655"/>
                    <a:pt x="886" y="655"/>
                  </a:cubicBezTo>
                  <a:cubicBezTo>
                    <a:pt x="1504" y="655"/>
                    <a:pt x="1504" y="655"/>
                    <a:pt x="1504" y="655"/>
                  </a:cubicBezTo>
                  <a:cubicBezTo>
                    <a:pt x="1504" y="1215"/>
                    <a:pt x="1504" y="1215"/>
                    <a:pt x="1504" y="1215"/>
                  </a:cubicBezTo>
                  <a:cubicBezTo>
                    <a:pt x="1504" y="1376"/>
                    <a:pt x="1373" y="1505"/>
                    <a:pt x="1212" y="1505"/>
                  </a:cubicBezTo>
                  <a:cubicBezTo>
                    <a:pt x="290" y="1505"/>
                    <a:pt x="290" y="1505"/>
                    <a:pt x="290" y="1505"/>
                  </a:cubicBezTo>
                  <a:cubicBezTo>
                    <a:pt x="129" y="1505"/>
                    <a:pt x="0" y="1376"/>
                    <a:pt x="0" y="1215"/>
                  </a:cubicBezTo>
                  <a:cubicBezTo>
                    <a:pt x="0" y="291"/>
                    <a:pt x="0" y="291"/>
                    <a:pt x="0" y="291"/>
                  </a:cubicBezTo>
                  <a:cubicBezTo>
                    <a:pt x="0" y="130"/>
                    <a:pt x="129" y="0"/>
                    <a:pt x="290" y="0"/>
                  </a:cubicBezTo>
                  <a:cubicBezTo>
                    <a:pt x="1212" y="0"/>
                    <a:pt x="1212" y="0"/>
                    <a:pt x="1212" y="0"/>
                  </a:cubicBezTo>
                  <a:cubicBezTo>
                    <a:pt x="1373" y="0"/>
                    <a:pt x="1504" y="130"/>
                    <a:pt x="1504" y="291"/>
                  </a:cubicBezTo>
                  <a:lnTo>
                    <a:pt x="1504" y="408"/>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18" name="Freeform 8">
              <a:extLst>
                <a:ext uri="{FF2B5EF4-FFF2-40B4-BE49-F238E27FC236}">
                  <a16:creationId xmlns:a16="http://schemas.microsoft.com/office/drawing/2014/main" id="{AAB73E6D-DD40-4753-4001-8091341B407F}"/>
                </a:ext>
              </a:extLst>
            </p:cNvPr>
            <p:cNvSpPr>
              <a:spLocks/>
            </p:cNvSpPr>
            <p:nvPr/>
          </p:nvSpPr>
          <p:spPr bwMode="auto">
            <a:xfrm>
              <a:off x="4137898" y="8540255"/>
              <a:ext cx="250613" cy="273823"/>
            </a:xfrm>
            <a:custGeom>
              <a:avLst/>
              <a:gdLst>
                <a:gd name="T0" fmla="*/ 181 w 181"/>
                <a:gd name="T1" fmla="*/ 36 h 197"/>
                <a:gd name="T2" fmla="*/ 36 w 181"/>
                <a:gd name="T3" fmla="*/ 36 h 197"/>
                <a:gd name="T4" fmla="*/ 36 w 181"/>
                <a:gd name="T5" fmla="*/ 80 h 197"/>
                <a:gd name="T6" fmla="*/ 153 w 181"/>
                <a:gd name="T7" fmla="*/ 80 h 197"/>
                <a:gd name="T8" fmla="*/ 153 w 181"/>
                <a:gd name="T9" fmla="*/ 116 h 197"/>
                <a:gd name="T10" fmla="*/ 36 w 181"/>
                <a:gd name="T11" fmla="*/ 116 h 197"/>
                <a:gd name="T12" fmla="*/ 36 w 181"/>
                <a:gd name="T13" fmla="*/ 161 h 197"/>
                <a:gd name="T14" fmla="*/ 181 w 181"/>
                <a:gd name="T15" fmla="*/ 161 h 197"/>
                <a:gd name="T16" fmla="*/ 181 w 181"/>
                <a:gd name="T17" fmla="*/ 197 h 197"/>
                <a:gd name="T18" fmla="*/ 0 w 181"/>
                <a:gd name="T19" fmla="*/ 197 h 197"/>
                <a:gd name="T20" fmla="*/ 0 w 181"/>
                <a:gd name="T21" fmla="*/ 0 h 197"/>
                <a:gd name="T22" fmla="*/ 181 w 181"/>
                <a:gd name="T23" fmla="*/ 0 h 197"/>
                <a:gd name="T24" fmla="*/ 181 w 181"/>
                <a:gd name="T25" fmla="*/ 36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1" h="197">
                  <a:moveTo>
                    <a:pt x="181" y="36"/>
                  </a:moveTo>
                  <a:lnTo>
                    <a:pt x="36" y="36"/>
                  </a:lnTo>
                  <a:lnTo>
                    <a:pt x="36" y="80"/>
                  </a:lnTo>
                  <a:lnTo>
                    <a:pt x="153" y="80"/>
                  </a:lnTo>
                  <a:lnTo>
                    <a:pt x="153" y="116"/>
                  </a:lnTo>
                  <a:lnTo>
                    <a:pt x="36" y="116"/>
                  </a:lnTo>
                  <a:lnTo>
                    <a:pt x="36" y="161"/>
                  </a:lnTo>
                  <a:lnTo>
                    <a:pt x="181" y="161"/>
                  </a:lnTo>
                  <a:lnTo>
                    <a:pt x="181" y="197"/>
                  </a:lnTo>
                  <a:lnTo>
                    <a:pt x="0" y="197"/>
                  </a:lnTo>
                  <a:lnTo>
                    <a:pt x="0" y="0"/>
                  </a:lnTo>
                  <a:lnTo>
                    <a:pt x="181" y="0"/>
                  </a:lnTo>
                  <a:lnTo>
                    <a:pt x="181" y="36"/>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19" name="Freeform 9">
              <a:extLst>
                <a:ext uri="{FF2B5EF4-FFF2-40B4-BE49-F238E27FC236}">
                  <a16:creationId xmlns:a16="http://schemas.microsoft.com/office/drawing/2014/main" id="{6348AC2A-E015-EF32-20C8-A372CA83BFE2}"/>
                </a:ext>
              </a:extLst>
            </p:cNvPr>
            <p:cNvSpPr>
              <a:spLocks/>
            </p:cNvSpPr>
            <p:nvPr/>
          </p:nvSpPr>
          <p:spPr bwMode="auto">
            <a:xfrm>
              <a:off x="4539432" y="8540255"/>
              <a:ext cx="272767" cy="273823"/>
            </a:xfrm>
            <a:custGeom>
              <a:avLst/>
              <a:gdLst>
                <a:gd name="T0" fmla="*/ 160 w 197"/>
                <a:gd name="T1" fmla="*/ 0 h 197"/>
                <a:gd name="T2" fmla="*/ 197 w 197"/>
                <a:gd name="T3" fmla="*/ 0 h 197"/>
                <a:gd name="T4" fmla="*/ 197 w 197"/>
                <a:gd name="T5" fmla="*/ 197 h 197"/>
                <a:gd name="T6" fmla="*/ 157 w 197"/>
                <a:gd name="T7" fmla="*/ 197 h 197"/>
                <a:gd name="T8" fmla="*/ 36 w 197"/>
                <a:gd name="T9" fmla="*/ 52 h 197"/>
                <a:gd name="T10" fmla="*/ 36 w 197"/>
                <a:gd name="T11" fmla="*/ 197 h 197"/>
                <a:gd name="T12" fmla="*/ 0 w 197"/>
                <a:gd name="T13" fmla="*/ 197 h 197"/>
                <a:gd name="T14" fmla="*/ 0 w 197"/>
                <a:gd name="T15" fmla="*/ 0 h 197"/>
                <a:gd name="T16" fmla="*/ 39 w 197"/>
                <a:gd name="T17" fmla="*/ 0 h 197"/>
                <a:gd name="T18" fmla="*/ 160 w 197"/>
                <a:gd name="T19" fmla="*/ 144 h 197"/>
                <a:gd name="T20" fmla="*/ 160 w 197"/>
                <a:gd name="T21" fmla="*/ 0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7" h="197">
                  <a:moveTo>
                    <a:pt x="160" y="0"/>
                  </a:moveTo>
                  <a:lnTo>
                    <a:pt x="197" y="0"/>
                  </a:lnTo>
                  <a:lnTo>
                    <a:pt x="197" y="197"/>
                  </a:lnTo>
                  <a:lnTo>
                    <a:pt x="157" y="197"/>
                  </a:lnTo>
                  <a:lnTo>
                    <a:pt x="36" y="52"/>
                  </a:lnTo>
                  <a:lnTo>
                    <a:pt x="36" y="197"/>
                  </a:lnTo>
                  <a:lnTo>
                    <a:pt x="0" y="197"/>
                  </a:lnTo>
                  <a:lnTo>
                    <a:pt x="0" y="0"/>
                  </a:lnTo>
                  <a:lnTo>
                    <a:pt x="39" y="0"/>
                  </a:lnTo>
                  <a:lnTo>
                    <a:pt x="160" y="144"/>
                  </a:lnTo>
                  <a:lnTo>
                    <a:pt x="160" y="0"/>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20" name="Rectangle 10">
              <a:extLst>
                <a:ext uri="{FF2B5EF4-FFF2-40B4-BE49-F238E27FC236}">
                  <a16:creationId xmlns:a16="http://schemas.microsoft.com/office/drawing/2014/main" id="{86774AED-AFB0-313E-866E-EBF8CF258644}"/>
                </a:ext>
              </a:extLst>
            </p:cNvPr>
            <p:cNvSpPr>
              <a:spLocks noChangeArrowheads="1"/>
            </p:cNvSpPr>
            <p:nvPr/>
          </p:nvSpPr>
          <p:spPr bwMode="auto">
            <a:xfrm>
              <a:off x="4958966" y="8540255"/>
              <a:ext cx="49846" cy="273823"/>
            </a:xfrm>
            <a:prstGeom prst="rect">
              <a:avLst/>
            </a:pr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21" name="Freeform 11">
              <a:extLst>
                <a:ext uri="{FF2B5EF4-FFF2-40B4-BE49-F238E27FC236}">
                  <a16:creationId xmlns:a16="http://schemas.microsoft.com/office/drawing/2014/main" id="{19A93EFE-A597-8964-6734-DD921DB43470}"/>
                </a:ext>
              </a:extLst>
            </p:cNvPr>
            <p:cNvSpPr>
              <a:spLocks/>
            </p:cNvSpPr>
            <p:nvPr/>
          </p:nvSpPr>
          <p:spPr bwMode="auto">
            <a:xfrm>
              <a:off x="5163887" y="8540255"/>
              <a:ext cx="272767" cy="273823"/>
            </a:xfrm>
            <a:custGeom>
              <a:avLst/>
              <a:gdLst>
                <a:gd name="T0" fmla="*/ 160 w 197"/>
                <a:gd name="T1" fmla="*/ 0 h 197"/>
                <a:gd name="T2" fmla="*/ 197 w 197"/>
                <a:gd name="T3" fmla="*/ 0 h 197"/>
                <a:gd name="T4" fmla="*/ 197 w 197"/>
                <a:gd name="T5" fmla="*/ 197 h 197"/>
                <a:gd name="T6" fmla="*/ 157 w 197"/>
                <a:gd name="T7" fmla="*/ 197 h 197"/>
                <a:gd name="T8" fmla="*/ 36 w 197"/>
                <a:gd name="T9" fmla="*/ 52 h 197"/>
                <a:gd name="T10" fmla="*/ 36 w 197"/>
                <a:gd name="T11" fmla="*/ 197 h 197"/>
                <a:gd name="T12" fmla="*/ 0 w 197"/>
                <a:gd name="T13" fmla="*/ 197 h 197"/>
                <a:gd name="T14" fmla="*/ 0 w 197"/>
                <a:gd name="T15" fmla="*/ 0 h 197"/>
                <a:gd name="T16" fmla="*/ 39 w 197"/>
                <a:gd name="T17" fmla="*/ 0 h 197"/>
                <a:gd name="T18" fmla="*/ 160 w 197"/>
                <a:gd name="T19" fmla="*/ 144 h 197"/>
                <a:gd name="T20" fmla="*/ 160 w 197"/>
                <a:gd name="T21" fmla="*/ 0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7" h="197">
                  <a:moveTo>
                    <a:pt x="160" y="0"/>
                  </a:moveTo>
                  <a:lnTo>
                    <a:pt x="197" y="0"/>
                  </a:lnTo>
                  <a:lnTo>
                    <a:pt x="197" y="197"/>
                  </a:lnTo>
                  <a:lnTo>
                    <a:pt x="157" y="197"/>
                  </a:lnTo>
                  <a:lnTo>
                    <a:pt x="36" y="52"/>
                  </a:lnTo>
                  <a:lnTo>
                    <a:pt x="36" y="197"/>
                  </a:lnTo>
                  <a:lnTo>
                    <a:pt x="0" y="197"/>
                  </a:lnTo>
                  <a:lnTo>
                    <a:pt x="0" y="0"/>
                  </a:lnTo>
                  <a:lnTo>
                    <a:pt x="39" y="0"/>
                  </a:lnTo>
                  <a:lnTo>
                    <a:pt x="160" y="144"/>
                  </a:lnTo>
                  <a:lnTo>
                    <a:pt x="160" y="0"/>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22" name="Freeform 12">
              <a:extLst>
                <a:ext uri="{FF2B5EF4-FFF2-40B4-BE49-F238E27FC236}">
                  <a16:creationId xmlns:a16="http://schemas.microsoft.com/office/drawing/2014/main" id="{ACB0C055-AB5E-ECAE-C121-A7C18F4AFDD3}"/>
                </a:ext>
              </a:extLst>
            </p:cNvPr>
            <p:cNvSpPr>
              <a:spLocks/>
            </p:cNvSpPr>
            <p:nvPr/>
          </p:nvSpPr>
          <p:spPr bwMode="auto">
            <a:xfrm>
              <a:off x="5584806" y="8540255"/>
              <a:ext cx="272767" cy="273823"/>
            </a:xfrm>
            <a:custGeom>
              <a:avLst/>
              <a:gdLst>
                <a:gd name="T0" fmla="*/ 1505 w 1505"/>
                <a:gd name="T1" fmla="*/ 408 h 1505"/>
                <a:gd name="T2" fmla="*/ 1227 w 1505"/>
                <a:gd name="T3" fmla="*/ 408 h 1505"/>
                <a:gd name="T4" fmla="*/ 1227 w 1505"/>
                <a:gd name="T5" fmla="*/ 291 h 1505"/>
                <a:gd name="T6" fmla="*/ 1212 w 1505"/>
                <a:gd name="T7" fmla="*/ 276 h 1505"/>
                <a:gd name="T8" fmla="*/ 290 w 1505"/>
                <a:gd name="T9" fmla="*/ 276 h 1505"/>
                <a:gd name="T10" fmla="*/ 276 w 1505"/>
                <a:gd name="T11" fmla="*/ 291 h 1505"/>
                <a:gd name="T12" fmla="*/ 276 w 1505"/>
                <a:gd name="T13" fmla="*/ 1215 h 1505"/>
                <a:gd name="T14" fmla="*/ 290 w 1505"/>
                <a:gd name="T15" fmla="*/ 1229 h 1505"/>
                <a:gd name="T16" fmla="*/ 1212 w 1505"/>
                <a:gd name="T17" fmla="*/ 1229 h 1505"/>
                <a:gd name="T18" fmla="*/ 1227 w 1505"/>
                <a:gd name="T19" fmla="*/ 1215 h 1505"/>
                <a:gd name="T20" fmla="*/ 1227 w 1505"/>
                <a:gd name="T21" fmla="*/ 931 h 1505"/>
                <a:gd name="T22" fmla="*/ 886 w 1505"/>
                <a:gd name="T23" fmla="*/ 931 h 1505"/>
                <a:gd name="T24" fmla="*/ 886 w 1505"/>
                <a:gd name="T25" fmla="*/ 655 h 1505"/>
                <a:gd name="T26" fmla="*/ 1505 w 1505"/>
                <a:gd name="T27" fmla="*/ 655 h 1505"/>
                <a:gd name="T28" fmla="*/ 1505 w 1505"/>
                <a:gd name="T29" fmla="*/ 1215 h 1505"/>
                <a:gd name="T30" fmla="*/ 1212 w 1505"/>
                <a:gd name="T31" fmla="*/ 1505 h 1505"/>
                <a:gd name="T32" fmla="*/ 290 w 1505"/>
                <a:gd name="T33" fmla="*/ 1505 h 1505"/>
                <a:gd name="T34" fmla="*/ 0 w 1505"/>
                <a:gd name="T35" fmla="*/ 1215 h 1505"/>
                <a:gd name="T36" fmla="*/ 0 w 1505"/>
                <a:gd name="T37" fmla="*/ 291 h 1505"/>
                <a:gd name="T38" fmla="*/ 290 w 1505"/>
                <a:gd name="T39" fmla="*/ 0 h 1505"/>
                <a:gd name="T40" fmla="*/ 1212 w 1505"/>
                <a:gd name="T41" fmla="*/ 0 h 1505"/>
                <a:gd name="T42" fmla="*/ 1505 w 1505"/>
                <a:gd name="T43" fmla="*/ 291 h 1505"/>
                <a:gd name="T44" fmla="*/ 1505 w 1505"/>
                <a:gd name="T45" fmla="*/ 408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05" h="1505">
                  <a:moveTo>
                    <a:pt x="1505" y="408"/>
                  </a:moveTo>
                  <a:cubicBezTo>
                    <a:pt x="1227" y="408"/>
                    <a:pt x="1227" y="408"/>
                    <a:pt x="1227" y="408"/>
                  </a:cubicBezTo>
                  <a:cubicBezTo>
                    <a:pt x="1227" y="291"/>
                    <a:pt x="1227" y="291"/>
                    <a:pt x="1227" y="291"/>
                  </a:cubicBezTo>
                  <a:cubicBezTo>
                    <a:pt x="1227" y="282"/>
                    <a:pt x="1221" y="276"/>
                    <a:pt x="1212" y="276"/>
                  </a:cubicBezTo>
                  <a:cubicBezTo>
                    <a:pt x="290" y="276"/>
                    <a:pt x="290" y="276"/>
                    <a:pt x="290" y="276"/>
                  </a:cubicBezTo>
                  <a:cubicBezTo>
                    <a:pt x="282" y="276"/>
                    <a:pt x="276" y="282"/>
                    <a:pt x="276" y="291"/>
                  </a:cubicBezTo>
                  <a:cubicBezTo>
                    <a:pt x="276" y="1215"/>
                    <a:pt x="276" y="1215"/>
                    <a:pt x="276" y="1215"/>
                  </a:cubicBezTo>
                  <a:cubicBezTo>
                    <a:pt x="276" y="1223"/>
                    <a:pt x="282" y="1229"/>
                    <a:pt x="290" y="1229"/>
                  </a:cubicBezTo>
                  <a:cubicBezTo>
                    <a:pt x="1212" y="1229"/>
                    <a:pt x="1212" y="1229"/>
                    <a:pt x="1212" y="1229"/>
                  </a:cubicBezTo>
                  <a:cubicBezTo>
                    <a:pt x="1221" y="1229"/>
                    <a:pt x="1227" y="1223"/>
                    <a:pt x="1227" y="1215"/>
                  </a:cubicBezTo>
                  <a:cubicBezTo>
                    <a:pt x="1227" y="931"/>
                    <a:pt x="1227" y="931"/>
                    <a:pt x="1227" y="931"/>
                  </a:cubicBezTo>
                  <a:cubicBezTo>
                    <a:pt x="886" y="931"/>
                    <a:pt x="886" y="931"/>
                    <a:pt x="886" y="931"/>
                  </a:cubicBezTo>
                  <a:cubicBezTo>
                    <a:pt x="886" y="655"/>
                    <a:pt x="886" y="655"/>
                    <a:pt x="886" y="655"/>
                  </a:cubicBezTo>
                  <a:cubicBezTo>
                    <a:pt x="1505" y="655"/>
                    <a:pt x="1505" y="655"/>
                    <a:pt x="1505" y="655"/>
                  </a:cubicBezTo>
                  <a:cubicBezTo>
                    <a:pt x="1505" y="1215"/>
                    <a:pt x="1505" y="1215"/>
                    <a:pt x="1505" y="1215"/>
                  </a:cubicBezTo>
                  <a:cubicBezTo>
                    <a:pt x="1505" y="1376"/>
                    <a:pt x="1373" y="1505"/>
                    <a:pt x="1212" y="1505"/>
                  </a:cubicBezTo>
                  <a:cubicBezTo>
                    <a:pt x="290" y="1505"/>
                    <a:pt x="290" y="1505"/>
                    <a:pt x="290" y="1505"/>
                  </a:cubicBezTo>
                  <a:cubicBezTo>
                    <a:pt x="130" y="1505"/>
                    <a:pt x="0" y="1376"/>
                    <a:pt x="0" y="1215"/>
                  </a:cubicBezTo>
                  <a:cubicBezTo>
                    <a:pt x="0" y="291"/>
                    <a:pt x="0" y="291"/>
                    <a:pt x="0" y="291"/>
                  </a:cubicBezTo>
                  <a:cubicBezTo>
                    <a:pt x="0" y="130"/>
                    <a:pt x="130" y="0"/>
                    <a:pt x="290" y="0"/>
                  </a:cubicBezTo>
                  <a:cubicBezTo>
                    <a:pt x="1212" y="0"/>
                    <a:pt x="1212" y="0"/>
                    <a:pt x="1212" y="0"/>
                  </a:cubicBezTo>
                  <a:cubicBezTo>
                    <a:pt x="1373" y="0"/>
                    <a:pt x="1505" y="130"/>
                    <a:pt x="1505" y="291"/>
                  </a:cubicBezTo>
                  <a:lnTo>
                    <a:pt x="1505" y="408"/>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23" name="Freeform 13">
              <a:extLst>
                <a:ext uri="{FF2B5EF4-FFF2-40B4-BE49-F238E27FC236}">
                  <a16:creationId xmlns:a16="http://schemas.microsoft.com/office/drawing/2014/main" id="{DD61798C-BCA9-9751-C481-9FDFAC93BC1C}"/>
                </a:ext>
              </a:extLst>
            </p:cNvPr>
            <p:cNvSpPr>
              <a:spLocks/>
            </p:cNvSpPr>
            <p:nvPr/>
          </p:nvSpPr>
          <p:spPr bwMode="auto">
            <a:xfrm>
              <a:off x="6012648" y="8540255"/>
              <a:ext cx="250613" cy="273823"/>
            </a:xfrm>
            <a:custGeom>
              <a:avLst/>
              <a:gdLst>
                <a:gd name="T0" fmla="*/ 181 w 181"/>
                <a:gd name="T1" fmla="*/ 36 h 197"/>
                <a:gd name="T2" fmla="*/ 37 w 181"/>
                <a:gd name="T3" fmla="*/ 36 h 197"/>
                <a:gd name="T4" fmla="*/ 37 w 181"/>
                <a:gd name="T5" fmla="*/ 80 h 197"/>
                <a:gd name="T6" fmla="*/ 153 w 181"/>
                <a:gd name="T7" fmla="*/ 80 h 197"/>
                <a:gd name="T8" fmla="*/ 153 w 181"/>
                <a:gd name="T9" fmla="*/ 116 h 197"/>
                <a:gd name="T10" fmla="*/ 37 w 181"/>
                <a:gd name="T11" fmla="*/ 116 h 197"/>
                <a:gd name="T12" fmla="*/ 37 w 181"/>
                <a:gd name="T13" fmla="*/ 161 h 197"/>
                <a:gd name="T14" fmla="*/ 181 w 181"/>
                <a:gd name="T15" fmla="*/ 161 h 197"/>
                <a:gd name="T16" fmla="*/ 181 w 181"/>
                <a:gd name="T17" fmla="*/ 197 h 197"/>
                <a:gd name="T18" fmla="*/ 0 w 181"/>
                <a:gd name="T19" fmla="*/ 197 h 197"/>
                <a:gd name="T20" fmla="*/ 0 w 181"/>
                <a:gd name="T21" fmla="*/ 0 h 197"/>
                <a:gd name="T22" fmla="*/ 181 w 181"/>
                <a:gd name="T23" fmla="*/ 0 h 197"/>
                <a:gd name="T24" fmla="*/ 181 w 181"/>
                <a:gd name="T25" fmla="*/ 36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1" h="197">
                  <a:moveTo>
                    <a:pt x="181" y="36"/>
                  </a:moveTo>
                  <a:lnTo>
                    <a:pt x="37" y="36"/>
                  </a:lnTo>
                  <a:lnTo>
                    <a:pt x="37" y="80"/>
                  </a:lnTo>
                  <a:lnTo>
                    <a:pt x="153" y="80"/>
                  </a:lnTo>
                  <a:lnTo>
                    <a:pt x="153" y="116"/>
                  </a:lnTo>
                  <a:lnTo>
                    <a:pt x="37" y="116"/>
                  </a:lnTo>
                  <a:lnTo>
                    <a:pt x="37" y="161"/>
                  </a:lnTo>
                  <a:lnTo>
                    <a:pt x="181" y="161"/>
                  </a:lnTo>
                  <a:lnTo>
                    <a:pt x="181" y="197"/>
                  </a:lnTo>
                  <a:lnTo>
                    <a:pt x="0" y="197"/>
                  </a:lnTo>
                  <a:lnTo>
                    <a:pt x="0" y="0"/>
                  </a:lnTo>
                  <a:lnTo>
                    <a:pt x="181" y="0"/>
                  </a:lnTo>
                  <a:lnTo>
                    <a:pt x="181" y="36"/>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24" name="Freeform 14">
              <a:extLst>
                <a:ext uri="{FF2B5EF4-FFF2-40B4-BE49-F238E27FC236}">
                  <a16:creationId xmlns:a16="http://schemas.microsoft.com/office/drawing/2014/main" id="{04B165EC-86FD-6DCD-EC93-381066F8934E}"/>
                </a:ext>
              </a:extLst>
            </p:cNvPr>
            <p:cNvSpPr>
              <a:spLocks/>
            </p:cNvSpPr>
            <p:nvPr/>
          </p:nvSpPr>
          <p:spPr bwMode="auto">
            <a:xfrm>
              <a:off x="6410028" y="8540255"/>
              <a:ext cx="272767" cy="273823"/>
            </a:xfrm>
            <a:custGeom>
              <a:avLst/>
              <a:gdLst>
                <a:gd name="T0" fmla="*/ 161 w 197"/>
                <a:gd name="T1" fmla="*/ 0 h 197"/>
                <a:gd name="T2" fmla="*/ 197 w 197"/>
                <a:gd name="T3" fmla="*/ 0 h 197"/>
                <a:gd name="T4" fmla="*/ 197 w 197"/>
                <a:gd name="T5" fmla="*/ 197 h 197"/>
                <a:gd name="T6" fmla="*/ 158 w 197"/>
                <a:gd name="T7" fmla="*/ 197 h 197"/>
                <a:gd name="T8" fmla="*/ 36 w 197"/>
                <a:gd name="T9" fmla="*/ 52 h 197"/>
                <a:gd name="T10" fmla="*/ 36 w 197"/>
                <a:gd name="T11" fmla="*/ 197 h 197"/>
                <a:gd name="T12" fmla="*/ 0 w 197"/>
                <a:gd name="T13" fmla="*/ 197 h 197"/>
                <a:gd name="T14" fmla="*/ 0 w 197"/>
                <a:gd name="T15" fmla="*/ 0 h 197"/>
                <a:gd name="T16" fmla="*/ 39 w 197"/>
                <a:gd name="T17" fmla="*/ 0 h 197"/>
                <a:gd name="T18" fmla="*/ 161 w 197"/>
                <a:gd name="T19" fmla="*/ 144 h 197"/>
                <a:gd name="T20" fmla="*/ 161 w 197"/>
                <a:gd name="T21" fmla="*/ 0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7" h="197">
                  <a:moveTo>
                    <a:pt x="161" y="0"/>
                  </a:moveTo>
                  <a:lnTo>
                    <a:pt x="197" y="0"/>
                  </a:lnTo>
                  <a:lnTo>
                    <a:pt x="197" y="197"/>
                  </a:lnTo>
                  <a:lnTo>
                    <a:pt x="158" y="197"/>
                  </a:lnTo>
                  <a:lnTo>
                    <a:pt x="36" y="52"/>
                  </a:lnTo>
                  <a:lnTo>
                    <a:pt x="36" y="197"/>
                  </a:lnTo>
                  <a:lnTo>
                    <a:pt x="0" y="197"/>
                  </a:lnTo>
                  <a:lnTo>
                    <a:pt x="0" y="0"/>
                  </a:lnTo>
                  <a:lnTo>
                    <a:pt x="39" y="0"/>
                  </a:lnTo>
                  <a:lnTo>
                    <a:pt x="161" y="144"/>
                  </a:lnTo>
                  <a:lnTo>
                    <a:pt x="161" y="0"/>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25" name="Freeform 15">
              <a:extLst>
                <a:ext uri="{FF2B5EF4-FFF2-40B4-BE49-F238E27FC236}">
                  <a16:creationId xmlns:a16="http://schemas.microsoft.com/office/drawing/2014/main" id="{EB7B633B-924C-C59E-8184-1496699153C4}"/>
                </a:ext>
              </a:extLst>
            </p:cNvPr>
            <p:cNvSpPr>
              <a:spLocks noEditPoints="1"/>
            </p:cNvSpPr>
            <p:nvPr/>
          </p:nvSpPr>
          <p:spPr bwMode="auto">
            <a:xfrm>
              <a:off x="3251753" y="8540255"/>
              <a:ext cx="346150" cy="273823"/>
            </a:xfrm>
            <a:custGeom>
              <a:avLst/>
              <a:gdLst>
                <a:gd name="T0" fmla="*/ 1471 w 1908"/>
                <a:gd name="T1" fmla="*/ 291 h 1505"/>
                <a:gd name="T2" fmla="*/ 1181 w 1908"/>
                <a:gd name="T3" fmla="*/ 0 h 1505"/>
                <a:gd name="T4" fmla="*/ 727 w 1908"/>
                <a:gd name="T5" fmla="*/ 0 h 1505"/>
                <a:gd name="T6" fmla="*/ 437 w 1908"/>
                <a:gd name="T7" fmla="*/ 291 h 1505"/>
                <a:gd name="T8" fmla="*/ 0 w 1908"/>
                <a:gd name="T9" fmla="*/ 1505 h 1505"/>
                <a:gd name="T10" fmla="*/ 286 w 1908"/>
                <a:gd name="T11" fmla="*/ 1505 h 1505"/>
                <a:gd name="T12" fmla="*/ 468 w 1908"/>
                <a:gd name="T13" fmla="*/ 999 h 1505"/>
                <a:gd name="T14" fmla="*/ 1443 w 1908"/>
                <a:gd name="T15" fmla="*/ 999 h 1505"/>
                <a:gd name="T16" fmla="*/ 1628 w 1908"/>
                <a:gd name="T17" fmla="*/ 1505 h 1505"/>
                <a:gd name="T18" fmla="*/ 1908 w 1908"/>
                <a:gd name="T19" fmla="*/ 1505 h 1505"/>
                <a:gd name="T20" fmla="*/ 1471 w 1908"/>
                <a:gd name="T21" fmla="*/ 291 h 1505"/>
                <a:gd name="T22" fmla="*/ 562 w 1908"/>
                <a:gd name="T23" fmla="*/ 724 h 1505"/>
                <a:gd name="T24" fmla="*/ 712 w 1908"/>
                <a:gd name="T25" fmla="*/ 291 h 1505"/>
                <a:gd name="T26" fmla="*/ 727 w 1908"/>
                <a:gd name="T27" fmla="*/ 276 h 1505"/>
                <a:gd name="T28" fmla="*/ 1184 w 1908"/>
                <a:gd name="T29" fmla="*/ 276 h 1505"/>
                <a:gd name="T30" fmla="*/ 1199 w 1908"/>
                <a:gd name="T31" fmla="*/ 291 h 1505"/>
                <a:gd name="T32" fmla="*/ 1350 w 1908"/>
                <a:gd name="T33" fmla="*/ 724 h 1505"/>
                <a:gd name="T34" fmla="*/ 562 w 1908"/>
                <a:gd name="T35" fmla="*/ 724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908" h="1505">
                  <a:moveTo>
                    <a:pt x="1471" y="291"/>
                  </a:moveTo>
                  <a:cubicBezTo>
                    <a:pt x="1411" y="113"/>
                    <a:pt x="1342" y="0"/>
                    <a:pt x="1181" y="0"/>
                  </a:cubicBezTo>
                  <a:cubicBezTo>
                    <a:pt x="727" y="0"/>
                    <a:pt x="727" y="0"/>
                    <a:pt x="727" y="0"/>
                  </a:cubicBezTo>
                  <a:cubicBezTo>
                    <a:pt x="566" y="0"/>
                    <a:pt x="497" y="113"/>
                    <a:pt x="437" y="291"/>
                  </a:cubicBezTo>
                  <a:cubicBezTo>
                    <a:pt x="0" y="1505"/>
                    <a:pt x="0" y="1505"/>
                    <a:pt x="0" y="1505"/>
                  </a:cubicBezTo>
                  <a:cubicBezTo>
                    <a:pt x="286" y="1505"/>
                    <a:pt x="286" y="1505"/>
                    <a:pt x="286" y="1505"/>
                  </a:cubicBezTo>
                  <a:cubicBezTo>
                    <a:pt x="468" y="999"/>
                    <a:pt x="468" y="999"/>
                    <a:pt x="468" y="999"/>
                  </a:cubicBezTo>
                  <a:cubicBezTo>
                    <a:pt x="1443" y="999"/>
                    <a:pt x="1443" y="999"/>
                    <a:pt x="1443" y="999"/>
                  </a:cubicBezTo>
                  <a:cubicBezTo>
                    <a:pt x="1628" y="1505"/>
                    <a:pt x="1628" y="1505"/>
                    <a:pt x="1628" y="1505"/>
                  </a:cubicBezTo>
                  <a:cubicBezTo>
                    <a:pt x="1908" y="1505"/>
                    <a:pt x="1908" y="1505"/>
                    <a:pt x="1908" y="1505"/>
                  </a:cubicBezTo>
                  <a:lnTo>
                    <a:pt x="1471" y="291"/>
                  </a:lnTo>
                  <a:close/>
                  <a:moveTo>
                    <a:pt x="562" y="724"/>
                  </a:moveTo>
                  <a:cubicBezTo>
                    <a:pt x="712" y="291"/>
                    <a:pt x="712" y="291"/>
                    <a:pt x="712" y="291"/>
                  </a:cubicBezTo>
                  <a:cubicBezTo>
                    <a:pt x="716" y="281"/>
                    <a:pt x="719" y="276"/>
                    <a:pt x="727" y="276"/>
                  </a:cubicBezTo>
                  <a:cubicBezTo>
                    <a:pt x="1184" y="276"/>
                    <a:pt x="1184" y="276"/>
                    <a:pt x="1184" y="276"/>
                  </a:cubicBezTo>
                  <a:cubicBezTo>
                    <a:pt x="1193" y="276"/>
                    <a:pt x="1194" y="280"/>
                    <a:pt x="1199" y="291"/>
                  </a:cubicBezTo>
                  <a:cubicBezTo>
                    <a:pt x="1350" y="724"/>
                    <a:pt x="1350" y="724"/>
                    <a:pt x="1350" y="724"/>
                  </a:cubicBezTo>
                  <a:lnTo>
                    <a:pt x="562" y="724"/>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26" name="Freeform 16">
              <a:extLst>
                <a:ext uri="{FF2B5EF4-FFF2-40B4-BE49-F238E27FC236}">
                  <a16:creationId xmlns:a16="http://schemas.microsoft.com/office/drawing/2014/main" id="{6B965763-00B5-2920-C541-9218957EC369}"/>
                </a:ext>
              </a:extLst>
            </p:cNvPr>
            <p:cNvSpPr>
              <a:spLocks/>
            </p:cNvSpPr>
            <p:nvPr/>
          </p:nvSpPr>
          <p:spPr bwMode="auto">
            <a:xfrm>
              <a:off x="2787911" y="9029521"/>
              <a:ext cx="161999" cy="162626"/>
            </a:xfrm>
            <a:custGeom>
              <a:avLst/>
              <a:gdLst>
                <a:gd name="T0" fmla="*/ 757 w 890"/>
                <a:gd name="T1" fmla="*/ 0 h 890"/>
                <a:gd name="T2" fmla="*/ 890 w 890"/>
                <a:gd name="T3" fmla="*/ 0 h 890"/>
                <a:gd name="T4" fmla="*/ 890 w 890"/>
                <a:gd name="T5" fmla="*/ 729 h 890"/>
                <a:gd name="T6" fmla="*/ 730 w 890"/>
                <a:gd name="T7" fmla="*/ 890 h 890"/>
                <a:gd name="T8" fmla="*/ 161 w 890"/>
                <a:gd name="T9" fmla="*/ 890 h 890"/>
                <a:gd name="T10" fmla="*/ 0 w 890"/>
                <a:gd name="T11" fmla="*/ 729 h 890"/>
                <a:gd name="T12" fmla="*/ 0 w 890"/>
                <a:gd name="T13" fmla="*/ 0 h 890"/>
                <a:gd name="T14" fmla="*/ 133 w 890"/>
                <a:gd name="T15" fmla="*/ 0 h 890"/>
                <a:gd name="T16" fmla="*/ 133 w 890"/>
                <a:gd name="T17" fmla="*/ 729 h 890"/>
                <a:gd name="T18" fmla="*/ 161 w 890"/>
                <a:gd name="T19" fmla="*/ 756 h 890"/>
                <a:gd name="T20" fmla="*/ 730 w 890"/>
                <a:gd name="T21" fmla="*/ 756 h 890"/>
                <a:gd name="T22" fmla="*/ 757 w 890"/>
                <a:gd name="T23" fmla="*/ 729 h 890"/>
                <a:gd name="T24" fmla="*/ 757 w 890"/>
                <a:gd name="T25" fmla="*/ 0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90" h="890">
                  <a:moveTo>
                    <a:pt x="757" y="0"/>
                  </a:moveTo>
                  <a:cubicBezTo>
                    <a:pt x="890" y="0"/>
                    <a:pt x="890" y="0"/>
                    <a:pt x="890" y="0"/>
                  </a:cubicBezTo>
                  <a:cubicBezTo>
                    <a:pt x="890" y="729"/>
                    <a:pt x="890" y="729"/>
                    <a:pt x="890" y="729"/>
                  </a:cubicBezTo>
                  <a:cubicBezTo>
                    <a:pt x="890" y="818"/>
                    <a:pt x="819" y="890"/>
                    <a:pt x="730" y="890"/>
                  </a:cubicBezTo>
                  <a:cubicBezTo>
                    <a:pt x="161" y="890"/>
                    <a:pt x="161" y="890"/>
                    <a:pt x="161" y="890"/>
                  </a:cubicBezTo>
                  <a:cubicBezTo>
                    <a:pt x="72" y="890"/>
                    <a:pt x="0" y="818"/>
                    <a:pt x="0" y="729"/>
                  </a:cubicBezTo>
                  <a:cubicBezTo>
                    <a:pt x="0" y="0"/>
                    <a:pt x="0" y="0"/>
                    <a:pt x="0" y="0"/>
                  </a:cubicBezTo>
                  <a:cubicBezTo>
                    <a:pt x="133" y="0"/>
                    <a:pt x="133" y="0"/>
                    <a:pt x="133" y="0"/>
                  </a:cubicBezTo>
                  <a:cubicBezTo>
                    <a:pt x="133" y="729"/>
                    <a:pt x="133" y="729"/>
                    <a:pt x="133" y="729"/>
                  </a:cubicBezTo>
                  <a:cubicBezTo>
                    <a:pt x="133" y="744"/>
                    <a:pt x="146" y="756"/>
                    <a:pt x="161" y="756"/>
                  </a:cubicBezTo>
                  <a:cubicBezTo>
                    <a:pt x="730" y="756"/>
                    <a:pt x="730" y="756"/>
                    <a:pt x="730" y="756"/>
                  </a:cubicBezTo>
                  <a:cubicBezTo>
                    <a:pt x="744" y="756"/>
                    <a:pt x="757" y="744"/>
                    <a:pt x="757" y="729"/>
                  </a:cubicBezTo>
                  <a:lnTo>
                    <a:pt x="757" y="0"/>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27" name="Freeform 17">
              <a:extLst>
                <a:ext uri="{FF2B5EF4-FFF2-40B4-BE49-F238E27FC236}">
                  <a16:creationId xmlns:a16="http://schemas.microsoft.com/office/drawing/2014/main" id="{C88311D9-09C7-66C8-CA14-318134947AB3}"/>
                </a:ext>
              </a:extLst>
            </p:cNvPr>
            <p:cNvSpPr>
              <a:spLocks/>
            </p:cNvSpPr>
            <p:nvPr/>
          </p:nvSpPr>
          <p:spPr bwMode="auto">
            <a:xfrm>
              <a:off x="3009448" y="9029521"/>
              <a:ext cx="160614" cy="162626"/>
            </a:xfrm>
            <a:custGeom>
              <a:avLst/>
              <a:gdLst>
                <a:gd name="T0" fmla="*/ 99 w 116"/>
                <a:gd name="T1" fmla="*/ 0 h 117"/>
                <a:gd name="T2" fmla="*/ 116 w 116"/>
                <a:gd name="T3" fmla="*/ 0 h 117"/>
                <a:gd name="T4" fmla="*/ 116 w 116"/>
                <a:gd name="T5" fmla="*/ 117 h 117"/>
                <a:gd name="T6" fmla="*/ 96 w 116"/>
                <a:gd name="T7" fmla="*/ 117 h 117"/>
                <a:gd name="T8" fmla="*/ 17 w 116"/>
                <a:gd name="T9" fmla="*/ 24 h 117"/>
                <a:gd name="T10" fmla="*/ 17 w 116"/>
                <a:gd name="T11" fmla="*/ 117 h 117"/>
                <a:gd name="T12" fmla="*/ 0 w 116"/>
                <a:gd name="T13" fmla="*/ 117 h 117"/>
                <a:gd name="T14" fmla="*/ 0 w 116"/>
                <a:gd name="T15" fmla="*/ 0 h 117"/>
                <a:gd name="T16" fmla="*/ 20 w 116"/>
                <a:gd name="T17" fmla="*/ 0 h 117"/>
                <a:gd name="T18" fmla="*/ 99 w 116"/>
                <a:gd name="T19" fmla="*/ 94 h 117"/>
                <a:gd name="T20" fmla="*/ 99 w 116"/>
                <a:gd name="T21"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17">
                  <a:moveTo>
                    <a:pt x="99" y="0"/>
                  </a:moveTo>
                  <a:lnTo>
                    <a:pt x="116" y="0"/>
                  </a:lnTo>
                  <a:lnTo>
                    <a:pt x="116" y="117"/>
                  </a:lnTo>
                  <a:lnTo>
                    <a:pt x="96" y="117"/>
                  </a:lnTo>
                  <a:lnTo>
                    <a:pt x="17" y="24"/>
                  </a:lnTo>
                  <a:lnTo>
                    <a:pt x="17" y="117"/>
                  </a:lnTo>
                  <a:lnTo>
                    <a:pt x="0" y="117"/>
                  </a:lnTo>
                  <a:lnTo>
                    <a:pt x="0" y="0"/>
                  </a:lnTo>
                  <a:lnTo>
                    <a:pt x="20" y="0"/>
                  </a:lnTo>
                  <a:lnTo>
                    <a:pt x="99" y="94"/>
                  </a:lnTo>
                  <a:lnTo>
                    <a:pt x="99" y="0"/>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28" name="Rectangle 18">
              <a:extLst>
                <a:ext uri="{FF2B5EF4-FFF2-40B4-BE49-F238E27FC236}">
                  <a16:creationId xmlns:a16="http://schemas.microsoft.com/office/drawing/2014/main" id="{D70614E2-6229-577B-2B9E-6FC3093DB5B6}"/>
                </a:ext>
              </a:extLst>
            </p:cNvPr>
            <p:cNvSpPr>
              <a:spLocks noChangeArrowheads="1"/>
            </p:cNvSpPr>
            <p:nvPr/>
          </p:nvSpPr>
          <p:spPr bwMode="auto">
            <a:xfrm>
              <a:off x="3230984" y="9029521"/>
              <a:ext cx="24923" cy="162626"/>
            </a:xfrm>
            <a:prstGeom prst="rect">
              <a:avLst/>
            </a:pr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29" name="Freeform 19">
              <a:extLst>
                <a:ext uri="{FF2B5EF4-FFF2-40B4-BE49-F238E27FC236}">
                  <a16:creationId xmlns:a16="http://schemas.microsoft.com/office/drawing/2014/main" id="{346B5DB0-4BBE-A4AA-A13F-7A83B0A9BC49}"/>
                </a:ext>
              </a:extLst>
            </p:cNvPr>
            <p:cNvSpPr>
              <a:spLocks/>
            </p:cNvSpPr>
            <p:nvPr/>
          </p:nvSpPr>
          <p:spPr bwMode="auto">
            <a:xfrm>
              <a:off x="3282214" y="9029521"/>
              <a:ext cx="210459" cy="162626"/>
            </a:xfrm>
            <a:custGeom>
              <a:avLst/>
              <a:gdLst>
                <a:gd name="T0" fmla="*/ 132 w 152"/>
                <a:gd name="T1" fmla="*/ 0 h 117"/>
                <a:gd name="T2" fmla="*/ 152 w 152"/>
                <a:gd name="T3" fmla="*/ 0 h 117"/>
                <a:gd name="T4" fmla="*/ 85 w 152"/>
                <a:gd name="T5" fmla="*/ 117 h 117"/>
                <a:gd name="T6" fmla="*/ 68 w 152"/>
                <a:gd name="T7" fmla="*/ 117 h 117"/>
                <a:gd name="T8" fmla="*/ 0 w 152"/>
                <a:gd name="T9" fmla="*/ 0 h 117"/>
                <a:gd name="T10" fmla="*/ 20 w 152"/>
                <a:gd name="T11" fmla="*/ 0 h 117"/>
                <a:gd name="T12" fmla="*/ 76 w 152"/>
                <a:gd name="T13" fmla="*/ 97 h 117"/>
                <a:gd name="T14" fmla="*/ 132 w 152"/>
                <a:gd name="T15" fmla="*/ 0 h 1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2" h="117">
                  <a:moveTo>
                    <a:pt x="132" y="0"/>
                  </a:moveTo>
                  <a:lnTo>
                    <a:pt x="152" y="0"/>
                  </a:lnTo>
                  <a:lnTo>
                    <a:pt x="85" y="117"/>
                  </a:lnTo>
                  <a:lnTo>
                    <a:pt x="68" y="117"/>
                  </a:lnTo>
                  <a:lnTo>
                    <a:pt x="0" y="0"/>
                  </a:lnTo>
                  <a:lnTo>
                    <a:pt x="20" y="0"/>
                  </a:lnTo>
                  <a:lnTo>
                    <a:pt x="76" y="97"/>
                  </a:lnTo>
                  <a:lnTo>
                    <a:pt x="132" y="0"/>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30" name="Freeform 20">
              <a:extLst>
                <a:ext uri="{FF2B5EF4-FFF2-40B4-BE49-F238E27FC236}">
                  <a16:creationId xmlns:a16="http://schemas.microsoft.com/office/drawing/2014/main" id="{5D4991B2-3FBF-D35B-CCA4-651E7288DCC7}"/>
                </a:ext>
              </a:extLst>
            </p:cNvPr>
            <p:cNvSpPr>
              <a:spLocks/>
            </p:cNvSpPr>
            <p:nvPr/>
          </p:nvSpPr>
          <p:spPr bwMode="auto">
            <a:xfrm>
              <a:off x="3514827" y="9029521"/>
              <a:ext cx="148153" cy="162626"/>
            </a:xfrm>
            <a:custGeom>
              <a:avLst/>
              <a:gdLst>
                <a:gd name="T0" fmla="*/ 107 w 107"/>
                <a:gd name="T1" fmla="*/ 18 h 117"/>
                <a:gd name="T2" fmla="*/ 18 w 107"/>
                <a:gd name="T3" fmla="*/ 18 h 117"/>
                <a:gd name="T4" fmla="*/ 18 w 107"/>
                <a:gd name="T5" fmla="*/ 50 h 117"/>
                <a:gd name="T6" fmla="*/ 90 w 107"/>
                <a:gd name="T7" fmla="*/ 50 h 117"/>
                <a:gd name="T8" fmla="*/ 90 w 107"/>
                <a:gd name="T9" fmla="*/ 68 h 117"/>
                <a:gd name="T10" fmla="*/ 18 w 107"/>
                <a:gd name="T11" fmla="*/ 68 h 117"/>
                <a:gd name="T12" fmla="*/ 18 w 107"/>
                <a:gd name="T13" fmla="*/ 100 h 117"/>
                <a:gd name="T14" fmla="*/ 107 w 107"/>
                <a:gd name="T15" fmla="*/ 100 h 117"/>
                <a:gd name="T16" fmla="*/ 107 w 107"/>
                <a:gd name="T17" fmla="*/ 117 h 117"/>
                <a:gd name="T18" fmla="*/ 0 w 107"/>
                <a:gd name="T19" fmla="*/ 117 h 117"/>
                <a:gd name="T20" fmla="*/ 0 w 107"/>
                <a:gd name="T21" fmla="*/ 0 h 117"/>
                <a:gd name="T22" fmla="*/ 107 w 107"/>
                <a:gd name="T23" fmla="*/ 0 h 117"/>
                <a:gd name="T24" fmla="*/ 107 w 107"/>
                <a:gd name="T25" fmla="*/ 18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7" h="117">
                  <a:moveTo>
                    <a:pt x="107" y="18"/>
                  </a:moveTo>
                  <a:lnTo>
                    <a:pt x="18" y="18"/>
                  </a:lnTo>
                  <a:lnTo>
                    <a:pt x="18" y="50"/>
                  </a:lnTo>
                  <a:lnTo>
                    <a:pt x="90" y="50"/>
                  </a:lnTo>
                  <a:lnTo>
                    <a:pt x="90" y="68"/>
                  </a:lnTo>
                  <a:lnTo>
                    <a:pt x="18" y="68"/>
                  </a:lnTo>
                  <a:lnTo>
                    <a:pt x="18" y="100"/>
                  </a:lnTo>
                  <a:lnTo>
                    <a:pt x="107" y="100"/>
                  </a:lnTo>
                  <a:lnTo>
                    <a:pt x="107" y="117"/>
                  </a:lnTo>
                  <a:lnTo>
                    <a:pt x="0" y="117"/>
                  </a:lnTo>
                  <a:lnTo>
                    <a:pt x="0" y="0"/>
                  </a:lnTo>
                  <a:lnTo>
                    <a:pt x="107" y="0"/>
                  </a:lnTo>
                  <a:lnTo>
                    <a:pt x="107" y="18"/>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31" name="Freeform 21">
              <a:extLst>
                <a:ext uri="{FF2B5EF4-FFF2-40B4-BE49-F238E27FC236}">
                  <a16:creationId xmlns:a16="http://schemas.microsoft.com/office/drawing/2014/main" id="{F844F27F-CF36-3614-8504-3A22748D15B1}"/>
                </a:ext>
              </a:extLst>
            </p:cNvPr>
            <p:cNvSpPr>
              <a:spLocks noEditPoints="1"/>
            </p:cNvSpPr>
            <p:nvPr/>
          </p:nvSpPr>
          <p:spPr bwMode="auto">
            <a:xfrm>
              <a:off x="3721133" y="9030912"/>
              <a:ext cx="161999" cy="161235"/>
            </a:xfrm>
            <a:custGeom>
              <a:avLst/>
              <a:gdLst>
                <a:gd name="T0" fmla="*/ 890 w 890"/>
                <a:gd name="T1" fmla="*/ 410 h 889"/>
                <a:gd name="T2" fmla="*/ 729 w 890"/>
                <a:gd name="T3" fmla="*/ 571 h 889"/>
                <a:gd name="T4" fmla="*/ 639 w 890"/>
                <a:gd name="T5" fmla="*/ 571 h 889"/>
                <a:gd name="T6" fmla="*/ 890 w 890"/>
                <a:gd name="T7" fmla="*/ 870 h 889"/>
                <a:gd name="T8" fmla="*/ 890 w 890"/>
                <a:gd name="T9" fmla="*/ 889 h 889"/>
                <a:gd name="T10" fmla="*/ 732 w 890"/>
                <a:gd name="T11" fmla="*/ 889 h 889"/>
                <a:gd name="T12" fmla="*/ 465 w 890"/>
                <a:gd name="T13" fmla="*/ 571 h 889"/>
                <a:gd name="T14" fmla="*/ 161 w 890"/>
                <a:gd name="T15" fmla="*/ 571 h 889"/>
                <a:gd name="T16" fmla="*/ 133 w 890"/>
                <a:gd name="T17" fmla="*/ 569 h 889"/>
                <a:gd name="T18" fmla="*/ 133 w 890"/>
                <a:gd name="T19" fmla="*/ 889 h 889"/>
                <a:gd name="T20" fmla="*/ 0 w 890"/>
                <a:gd name="T21" fmla="*/ 889 h 889"/>
                <a:gd name="T22" fmla="*/ 0 w 890"/>
                <a:gd name="T23" fmla="*/ 0 h 889"/>
                <a:gd name="T24" fmla="*/ 729 w 890"/>
                <a:gd name="T25" fmla="*/ 0 h 889"/>
                <a:gd name="T26" fmla="*/ 890 w 890"/>
                <a:gd name="T27" fmla="*/ 160 h 889"/>
                <a:gd name="T28" fmla="*/ 890 w 890"/>
                <a:gd name="T29" fmla="*/ 410 h 889"/>
                <a:gd name="T30" fmla="*/ 133 w 890"/>
                <a:gd name="T31" fmla="*/ 133 h 889"/>
                <a:gd name="T32" fmla="*/ 133 w 890"/>
                <a:gd name="T33" fmla="*/ 437 h 889"/>
                <a:gd name="T34" fmla="*/ 729 w 890"/>
                <a:gd name="T35" fmla="*/ 438 h 889"/>
                <a:gd name="T36" fmla="*/ 757 w 890"/>
                <a:gd name="T37" fmla="*/ 410 h 889"/>
                <a:gd name="T38" fmla="*/ 757 w 890"/>
                <a:gd name="T39" fmla="*/ 160 h 889"/>
                <a:gd name="T40" fmla="*/ 729 w 890"/>
                <a:gd name="T41" fmla="*/ 133 h 889"/>
                <a:gd name="T42" fmla="*/ 133 w 890"/>
                <a:gd name="T43" fmla="*/ 133 h 8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90" h="889">
                  <a:moveTo>
                    <a:pt x="890" y="410"/>
                  </a:moveTo>
                  <a:cubicBezTo>
                    <a:pt x="890" y="498"/>
                    <a:pt x="819" y="571"/>
                    <a:pt x="729" y="571"/>
                  </a:cubicBezTo>
                  <a:cubicBezTo>
                    <a:pt x="639" y="571"/>
                    <a:pt x="639" y="571"/>
                    <a:pt x="639" y="571"/>
                  </a:cubicBezTo>
                  <a:cubicBezTo>
                    <a:pt x="890" y="870"/>
                    <a:pt x="890" y="870"/>
                    <a:pt x="890" y="870"/>
                  </a:cubicBezTo>
                  <a:cubicBezTo>
                    <a:pt x="890" y="889"/>
                    <a:pt x="890" y="889"/>
                    <a:pt x="890" y="889"/>
                  </a:cubicBezTo>
                  <a:cubicBezTo>
                    <a:pt x="732" y="889"/>
                    <a:pt x="732" y="889"/>
                    <a:pt x="732" y="889"/>
                  </a:cubicBezTo>
                  <a:cubicBezTo>
                    <a:pt x="465" y="571"/>
                    <a:pt x="465" y="571"/>
                    <a:pt x="465" y="571"/>
                  </a:cubicBezTo>
                  <a:cubicBezTo>
                    <a:pt x="161" y="571"/>
                    <a:pt x="161" y="571"/>
                    <a:pt x="161" y="571"/>
                  </a:cubicBezTo>
                  <a:cubicBezTo>
                    <a:pt x="151" y="571"/>
                    <a:pt x="142" y="570"/>
                    <a:pt x="133" y="569"/>
                  </a:cubicBezTo>
                  <a:cubicBezTo>
                    <a:pt x="133" y="889"/>
                    <a:pt x="133" y="889"/>
                    <a:pt x="133" y="889"/>
                  </a:cubicBezTo>
                  <a:cubicBezTo>
                    <a:pt x="0" y="889"/>
                    <a:pt x="0" y="889"/>
                    <a:pt x="0" y="889"/>
                  </a:cubicBezTo>
                  <a:cubicBezTo>
                    <a:pt x="0" y="0"/>
                    <a:pt x="0" y="0"/>
                    <a:pt x="0" y="0"/>
                  </a:cubicBezTo>
                  <a:cubicBezTo>
                    <a:pt x="729" y="0"/>
                    <a:pt x="729" y="0"/>
                    <a:pt x="729" y="0"/>
                  </a:cubicBezTo>
                  <a:cubicBezTo>
                    <a:pt x="819" y="0"/>
                    <a:pt x="890" y="73"/>
                    <a:pt x="890" y="160"/>
                  </a:cubicBezTo>
                  <a:lnTo>
                    <a:pt x="890" y="410"/>
                  </a:lnTo>
                  <a:close/>
                  <a:moveTo>
                    <a:pt x="133" y="133"/>
                  </a:moveTo>
                  <a:cubicBezTo>
                    <a:pt x="133" y="437"/>
                    <a:pt x="133" y="437"/>
                    <a:pt x="133" y="437"/>
                  </a:cubicBezTo>
                  <a:cubicBezTo>
                    <a:pt x="729" y="438"/>
                    <a:pt x="729" y="438"/>
                    <a:pt x="729" y="438"/>
                  </a:cubicBezTo>
                  <a:cubicBezTo>
                    <a:pt x="744" y="438"/>
                    <a:pt x="757" y="425"/>
                    <a:pt x="757" y="410"/>
                  </a:cubicBezTo>
                  <a:cubicBezTo>
                    <a:pt x="757" y="160"/>
                    <a:pt x="757" y="160"/>
                    <a:pt x="757" y="160"/>
                  </a:cubicBezTo>
                  <a:cubicBezTo>
                    <a:pt x="757" y="146"/>
                    <a:pt x="744" y="133"/>
                    <a:pt x="729" y="133"/>
                  </a:cubicBezTo>
                  <a:lnTo>
                    <a:pt x="133" y="133"/>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32" name="Freeform 22">
              <a:extLst>
                <a:ext uri="{FF2B5EF4-FFF2-40B4-BE49-F238E27FC236}">
                  <a16:creationId xmlns:a16="http://schemas.microsoft.com/office/drawing/2014/main" id="{C4E86DED-FB45-8790-CCF5-ABD839A02700}"/>
                </a:ext>
              </a:extLst>
            </p:cNvPr>
            <p:cNvSpPr>
              <a:spLocks noEditPoints="1"/>
            </p:cNvSpPr>
            <p:nvPr/>
          </p:nvSpPr>
          <p:spPr bwMode="auto">
            <a:xfrm>
              <a:off x="5037889" y="9030912"/>
              <a:ext cx="160614" cy="161235"/>
            </a:xfrm>
            <a:custGeom>
              <a:avLst/>
              <a:gdLst>
                <a:gd name="T0" fmla="*/ 891 w 891"/>
                <a:gd name="T1" fmla="*/ 410 h 889"/>
                <a:gd name="T2" fmla="*/ 730 w 891"/>
                <a:gd name="T3" fmla="*/ 571 h 889"/>
                <a:gd name="T4" fmla="*/ 640 w 891"/>
                <a:gd name="T5" fmla="*/ 571 h 889"/>
                <a:gd name="T6" fmla="*/ 891 w 891"/>
                <a:gd name="T7" fmla="*/ 870 h 889"/>
                <a:gd name="T8" fmla="*/ 891 w 891"/>
                <a:gd name="T9" fmla="*/ 889 h 889"/>
                <a:gd name="T10" fmla="*/ 732 w 891"/>
                <a:gd name="T11" fmla="*/ 889 h 889"/>
                <a:gd name="T12" fmla="*/ 465 w 891"/>
                <a:gd name="T13" fmla="*/ 571 h 889"/>
                <a:gd name="T14" fmla="*/ 161 w 891"/>
                <a:gd name="T15" fmla="*/ 571 h 889"/>
                <a:gd name="T16" fmla="*/ 134 w 891"/>
                <a:gd name="T17" fmla="*/ 569 h 889"/>
                <a:gd name="T18" fmla="*/ 134 w 891"/>
                <a:gd name="T19" fmla="*/ 889 h 889"/>
                <a:gd name="T20" fmla="*/ 0 w 891"/>
                <a:gd name="T21" fmla="*/ 889 h 889"/>
                <a:gd name="T22" fmla="*/ 0 w 891"/>
                <a:gd name="T23" fmla="*/ 0 h 889"/>
                <a:gd name="T24" fmla="*/ 730 w 891"/>
                <a:gd name="T25" fmla="*/ 0 h 889"/>
                <a:gd name="T26" fmla="*/ 891 w 891"/>
                <a:gd name="T27" fmla="*/ 160 h 889"/>
                <a:gd name="T28" fmla="*/ 891 w 891"/>
                <a:gd name="T29" fmla="*/ 410 h 889"/>
                <a:gd name="T30" fmla="*/ 134 w 891"/>
                <a:gd name="T31" fmla="*/ 133 h 889"/>
                <a:gd name="T32" fmla="*/ 134 w 891"/>
                <a:gd name="T33" fmla="*/ 437 h 889"/>
                <a:gd name="T34" fmla="*/ 730 w 891"/>
                <a:gd name="T35" fmla="*/ 438 h 889"/>
                <a:gd name="T36" fmla="*/ 757 w 891"/>
                <a:gd name="T37" fmla="*/ 410 h 889"/>
                <a:gd name="T38" fmla="*/ 757 w 891"/>
                <a:gd name="T39" fmla="*/ 160 h 889"/>
                <a:gd name="T40" fmla="*/ 730 w 891"/>
                <a:gd name="T41" fmla="*/ 133 h 889"/>
                <a:gd name="T42" fmla="*/ 134 w 891"/>
                <a:gd name="T43" fmla="*/ 133 h 8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91" h="889">
                  <a:moveTo>
                    <a:pt x="891" y="410"/>
                  </a:moveTo>
                  <a:cubicBezTo>
                    <a:pt x="891" y="498"/>
                    <a:pt x="819" y="571"/>
                    <a:pt x="730" y="571"/>
                  </a:cubicBezTo>
                  <a:cubicBezTo>
                    <a:pt x="640" y="571"/>
                    <a:pt x="640" y="571"/>
                    <a:pt x="640" y="571"/>
                  </a:cubicBezTo>
                  <a:cubicBezTo>
                    <a:pt x="891" y="870"/>
                    <a:pt x="891" y="870"/>
                    <a:pt x="891" y="870"/>
                  </a:cubicBezTo>
                  <a:cubicBezTo>
                    <a:pt x="891" y="889"/>
                    <a:pt x="891" y="889"/>
                    <a:pt x="891" y="889"/>
                  </a:cubicBezTo>
                  <a:cubicBezTo>
                    <a:pt x="732" y="889"/>
                    <a:pt x="732" y="889"/>
                    <a:pt x="732" y="889"/>
                  </a:cubicBezTo>
                  <a:cubicBezTo>
                    <a:pt x="465" y="571"/>
                    <a:pt x="465" y="571"/>
                    <a:pt x="465" y="571"/>
                  </a:cubicBezTo>
                  <a:cubicBezTo>
                    <a:pt x="161" y="571"/>
                    <a:pt x="161" y="571"/>
                    <a:pt x="161" y="571"/>
                  </a:cubicBezTo>
                  <a:cubicBezTo>
                    <a:pt x="151" y="571"/>
                    <a:pt x="142" y="570"/>
                    <a:pt x="134" y="569"/>
                  </a:cubicBezTo>
                  <a:cubicBezTo>
                    <a:pt x="134" y="889"/>
                    <a:pt x="134" y="889"/>
                    <a:pt x="134" y="889"/>
                  </a:cubicBezTo>
                  <a:cubicBezTo>
                    <a:pt x="0" y="889"/>
                    <a:pt x="0" y="889"/>
                    <a:pt x="0" y="889"/>
                  </a:cubicBezTo>
                  <a:cubicBezTo>
                    <a:pt x="0" y="0"/>
                    <a:pt x="0" y="0"/>
                    <a:pt x="0" y="0"/>
                  </a:cubicBezTo>
                  <a:cubicBezTo>
                    <a:pt x="730" y="0"/>
                    <a:pt x="730" y="0"/>
                    <a:pt x="730" y="0"/>
                  </a:cubicBezTo>
                  <a:cubicBezTo>
                    <a:pt x="819" y="0"/>
                    <a:pt x="891" y="73"/>
                    <a:pt x="891" y="160"/>
                  </a:cubicBezTo>
                  <a:lnTo>
                    <a:pt x="891" y="410"/>
                  </a:lnTo>
                  <a:close/>
                  <a:moveTo>
                    <a:pt x="134" y="133"/>
                  </a:moveTo>
                  <a:cubicBezTo>
                    <a:pt x="134" y="437"/>
                    <a:pt x="134" y="437"/>
                    <a:pt x="134" y="437"/>
                  </a:cubicBezTo>
                  <a:cubicBezTo>
                    <a:pt x="730" y="438"/>
                    <a:pt x="730" y="438"/>
                    <a:pt x="730" y="438"/>
                  </a:cubicBezTo>
                  <a:cubicBezTo>
                    <a:pt x="745" y="438"/>
                    <a:pt x="757" y="425"/>
                    <a:pt x="757" y="410"/>
                  </a:cubicBezTo>
                  <a:cubicBezTo>
                    <a:pt x="757" y="160"/>
                    <a:pt x="757" y="160"/>
                    <a:pt x="757" y="160"/>
                  </a:cubicBezTo>
                  <a:cubicBezTo>
                    <a:pt x="757" y="146"/>
                    <a:pt x="745" y="133"/>
                    <a:pt x="730" y="133"/>
                  </a:cubicBezTo>
                  <a:lnTo>
                    <a:pt x="134" y="133"/>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33" name="Freeform 23">
              <a:extLst>
                <a:ext uri="{FF2B5EF4-FFF2-40B4-BE49-F238E27FC236}">
                  <a16:creationId xmlns:a16="http://schemas.microsoft.com/office/drawing/2014/main" id="{082A1D66-BE10-7054-A3B7-785172B955F7}"/>
                </a:ext>
              </a:extLst>
            </p:cNvPr>
            <p:cNvSpPr>
              <a:spLocks noEditPoints="1"/>
            </p:cNvSpPr>
            <p:nvPr/>
          </p:nvSpPr>
          <p:spPr bwMode="auto">
            <a:xfrm>
              <a:off x="6092955" y="9030912"/>
              <a:ext cx="161999" cy="161235"/>
            </a:xfrm>
            <a:custGeom>
              <a:avLst/>
              <a:gdLst>
                <a:gd name="T0" fmla="*/ 891 w 891"/>
                <a:gd name="T1" fmla="*/ 410 h 889"/>
                <a:gd name="T2" fmla="*/ 730 w 891"/>
                <a:gd name="T3" fmla="*/ 571 h 889"/>
                <a:gd name="T4" fmla="*/ 640 w 891"/>
                <a:gd name="T5" fmla="*/ 571 h 889"/>
                <a:gd name="T6" fmla="*/ 891 w 891"/>
                <a:gd name="T7" fmla="*/ 870 h 889"/>
                <a:gd name="T8" fmla="*/ 891 w 891"/>
                <a:gd name="T9" fmla="*/ 889 h 889"/>
                <a:gd name="T10" fmla="*/ 732 w 891"/>
                <a:gd name="T11" fmla="*/ 889 h 889"/>
                <a:gd name="T12" fmla="*/ 465 w 891"/>
                <a:gd name="T13" fmla="*/ 571 h 889"/>
                <a:gd name="T14" fmla="*/ 161 w 891"/>
                <a:gd name="T15" fmla="*/ 571 h 889"/>
                <a:gd name="T16" fmla="*/ 134 w 891"/>
                <a:gd name="T17" fmla="*/ 569 h 889"/>
                <a:gd name="T18" fmla="*/ 134 w 891"/>
                <a:gd name="T19" fmla="*/ 889 h 889"/>
                <a:gd name="T20" fmla="*/ 0 w 891"/>
                <a:gd name="T21" fmla="*/ 889 h 889"/>
                <a:gd name="T22" fmla="*/ 0 w 891"/>
                <a:gd name="T23" fmla="*/ 0 h 889"/>
                <a:gd name="T24" fmla="*/ 730 w 891"/>
                <a:gd name="T25" fmla="*/ 0 h 889"/>
                <a:gd name="T26" fmla="*/ 891 w 891"/>
                <a:gd name="T27" fmla="*/ 160 h 889"/>
                <a:gd name="T28" fmla="*/ 891 w 891"/>
                <a:gd name="T29" fmla="*/ 410 h 889"/>
                <a:gd name="T30" fmla="*/ 134 w 891"/>
                <a:gd name="T31" fmla="*/ 133 h 889"/>
                <a:gd name="T32" fmla="*/ 134 w 891"/>
                <a:gd name="T33" fmla="*/ 437 h 889"/>
                <a:gd name="T34" fmla="*/ 730 w 891"/>
                <a:gd name="T35" fmla="*/ 438 h 889"/>
                <a:gd name="T36" fmla="*/ 757 w 891"/>
                <a:gd name="T37" fmla="*/ 410 h 889"/>
                <a:gd name="T38" fmla="*/ 757 w 891"/>
                <a:gd name="T39" fmla="*/ 160 h 889"/>
                <a:gd name="T40" fmla="*/ 730 w 891"/>
                <a:gd name="T41" fmla="*/ 133 h 889"/>
                <a:gd name="T42" fmla="*/ 134 w 891"/>
                <a:gd name="T43" fmla="*/ 133 h 8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91" h="889">
                  <a:moveTo>
                    <a:pt x="891" y="410"/>
                  </a:moveTo>
                  <a:cubicBezTo>
                    <a:pt x="891" y="498"/>
                    <a:pt x="819" y="571"/>
                    <a:pt x="730" y="571"/>
                  </a:cubicBezTo>
                  <a:cubicBezTo>
                    <a:pt x="640" y="571"/>
                    <a:pt x="640" y="571"/>
                    <a:pt x="640" y="571"/>
                  </a:cubicBezTo>
                  <a:cubicBezTo>
                    <a:pt x="891" y="870"/>
                    <a:pt x="891" y="870"/>
                    <a:pt x="891" y="870"/>
                  </a:cubicBezTo>
                  <a:cubicBezTo>
                    <a:pt x="891" y="889"/>
                    <a:pt x="891" y="889"/>
                    <a:pt x="891" y="889"/>
                  </a:cubicBezTo>
                  <a:cubicBezTo>
                    <a:pt x="732" y="889"/>
                    <a:pt x="732" y="889"/>
                    <a:pt x="732" y="889"/>
                  </a:cubicBezTo>
                  <a:cubicBezTo>
                    <a:pt x="465" y="571"/>
                    <a:pt x="465" y="571"/>
                    <a:pt x="465" y="571"/>
                  </a:cubicBezTo>
                  <a:cubicBezTo>
                    <a:pt x="161" y="571"/>
                    <a:pt x="161" y="571"/>
                    <a:pt x="161" y="571"/>
                  </a:cubicBezTo>
                  <a:cubicBezTo>
                    <a:pt x="151" y="571"/>
                    <a:pt x="143" y="570"/>
                    <a:pt x="134" y="569"/>
                  </a:cubicBezTo>
                  <a:cubicBezTo>
                    <a:pt x="134" y="889"/>
                    <a:pt x="134" y="889"/>
                    <a:pt x="134" y="889"/>
                  </a:cubicBezTo>
                  <a:cubicBezTo>
                    <a:pt x="0" y="889"/>
                    <a:pt x="0" y="889"/>
                    <a:pt x="0" y="889"/>
                  </a:cubicBezTo>
                  <a:cubicBezTo>
                    <a:pt x="0" y="0"/>
                    <a:pt x="0" y="0"/>
                    <a:pt x="0" y="0"/>
                  </a:cubicBezTo>
                  <a:cubicBezTo>
                    <a:pt x="730" y="0"/>
                    <a:pt x="730" y="0"/>
                    <a:pt x="730" y="0"/>
                  </a:cubicBezTo>
                  <a:cubicBezTo>
                    <a:pt x="819" y="0"/>
                    <a:pt x="891" y="73"/>
                    <a:pt x="891" y="160"/>
                  </a:cubicBezTo>
                  <a:lnTo>
                    <a:pt x="891" y="410"/>
                  </a:lnTo>
                  <a:close/>
                  <a:moveTo>
                    <a:pt x="134" y="133"/>
                  </a:moveTo>
                  <a:cubicBezTo>
                    <a:pt x="134" y="437"/>
                    <a:pt x="134" y="437"/>
                    <a:pt x="134" y="437"/>
                  </a:cubicBezTo>
                  <a:cubicBezTo>
                    <a:pt x="730" y="438"/>
                    <a:pt x="730" y="438"/>
                    <a:pt x="730" y="438"/>
                  </a:cubicBezTo>
                  <a:cubicBezTo>
                    <a:pt x="745" y="438"/>
                    <a:pt x="757" y="425"/>
                    <a:pt x="757" y="410"/>
                  </a:cubicBezTo>
                  <a:cubicBezTo>
                    <a:pt x="757" y="160"/>
                    <a:pt x="757" y="160"/>
                    <a:pt x="757" y="160"/>
                  </a:cubicBezTo>
                  <a:cubicBezTo>
                    <a:pt x="757" y="146"/>
                    <a:pt x="745" y="133"/>
                    <a:pt x="730" y="133"/>
                  </a:cubicBezTo>
                  <a:lnTo>
                    <a:pt x="134" y="133"/>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34" name="Freeform 24">
              <a:extLst>
                <a:ext uri="{FF2B5EF4-FFF2-40B4-BE49-F238E27FC236}">
                  <a16:creationId xmlns:a16="http://schemas.microsoft.com/office/drawing/2014/main" id="{5B128909-2947-41D2-8721-33247D45C2FB}"/>
                </a:ext>
              </a:extLst>
            </p:cNvPr>
            <p:cNvSpPr>
              <a:spLocks/>
            </p:cNvSpPr>
            <p:nvPr/>
          </p:nvSpPr>
          <p:spPr bwMode="auto">
            <a:xfrm>
              <a:off x="3941285" y="9029521"/>
              <a:ext cx="160614" cy="162626"/>
            </a:xfrm>
            <a:custGeom>
              <a:avLst/>
              <a:gdLst>
                <a:gd name="T0" fmla="*/ 890 w 890"/>
                <a:gd name="T1" fmla="*/ 212 h 890"/>
                <a:gd name="T2" fmla="*/ 757 w 890"/>
                <a:gd name="T3" fmla="*/ 212 h 890"/>
                <a:gd name="T4" fmla="*/ 757 w 890"/>
                <a:gd name="T5" fmla="*/ 160 h 890"/>
                <a:gd name="T6" fmla="*/ 730 w 890"/>
                <a:gd name="T7" fmla="*/ 133 h 890"/>
                <a:gd name="T8" fmla="*/ 161 w 890"/>
                <a:gd name="T9" fmla="*/ 133 h 890"/>
                <a:gd name="T10" fmla="*/ 133 w 890"/>
                <a:gd name="T11" fmla="*/ 160 h 890"/>
                <a:gd name="T12" fmla="*/ 133 w 890"/>
                <a:gd name="T13" fmla="*/ 351 h 890"/>
                <a:gd name="T14" fmla="*/ 161 w 890"/>
                <a:gd name="T15" fmla="*/ 378 h 890"/>
                <a:gd name="T16" fmla="*/ 730 w 890"/>
                <a:gd name="T17" fmla="*/ 378 h 890"/>
                <a:gd name="T18" fmla="*/ 890 w 890"/>
                <a:gd name="T19" fmla="*/ 539 h 890"/>
                <a:gd name="T20" fmla="*/ 890 w 890"/>
                <a:gd name="T21" fmla="*/ 729 h 890"/>
                <a:gd name="T22" fmla="*/ 730 w 890"/>
                <a:gd name="T23" fmla="*/ 890 h 890"/>
                <a:gd name="T24" fmla="*/ 161 w 890"/>
                <a:gd name="T25" fmla="*/ 890 h 890"/>
                <a:gd name="T26" fmla="*/ 0 w 890"/>
                <a:gd name="T27" fmla="*/ 729 h 890"/>
                <a:gd name="T28" fmla="*/ 0 w 890"/>
                <a:gd name="T29" fmla="*/ 677 h 890"/>
                <a:gd name="T30" fmla="*/ 133 w 890"/>
                <a:gd name="T31" fmla="*/ 677 h 890"/>
                <a:gd name="T32" fmla="*/ 133 w 890"/>
                <a:gd name="T33" fmla="*/ 729 h 890"/>
                <a:gd name="T34" fmla="*/ 161 w 890"/>
                <a:gd name="T35" fmla="*/ 756 h 890"/>
                <a:gd name="T36" fmla="*/ 730 w 890"/>
                <a:gd name="T37" fmla="*/ 756 h 890"/>
                <a:gd name="T38" fmla="*/ 757 w 890"/>
                <a:gd name="T39" fmla="*/ 729 h 890"/>
                <a:gd name="T40" fmla="*/ 757 w 890"/>
                <a:gd name="T41" fmla="*/ 539 h 890"/>
                <a:gd name="T42" fmla="*/ 730 w 890"/>
                <a:gd name="T43" fmla="*/ 512 h 890"/>
                <a:gd name="T44" fmla="*/ 161 w 890"/>
                <a:gd name="T45" fmla="*/ 512 h 890"/>
                <a:gd name="T46" fmla="*/ 0 w 890"/>
                <a:gd name="T47" fmla="*/ 351 h 890"/>
                <a:gd name="T48" fmla="*/ 0 w 890"/>
                <a:gd name="T49" fmla="*/ 160 h 890"/>
                <a:gd name="T50" fmla="*/ 161 w 890"/>
                <a:gd name="T51" fmla="*/ 0 h 890"/>
                <a:gd name="T52" fmla="*/ 730 w 890"/>
                <a:gd name="T53" fmla="*/ 0 h 890"/>
                <a:gd name="T54" fmla="*/ 890 w 890"/>
                <a:gd name="T55" fmla="*/ 160 h 890"/>
                <a:gd name="T56" fmla="*/ 890 w 890"/>
                <a:gd name="T57" fmla="*/ 212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90" h="890">
                  <a:moveTo>
                    <a:pt x="890" y="212"/>
                  </a:moveTo>
                  <a:cubicBezTo>
                    <a:pt x="757" y="212"/>
                    <a:pt x="757" y="212"/>
                    <a:pt x="757" y="212"/>
                  </a:cubicBezTo>
                  <a:cubicBezTo>
                    <a:pt x="757" y="160"/>
                    <a:pt x="757" y="160"/>
                    <a:pt x="757" y="160"/>
                  </a:cubicBezTo>
                  <a:cubicBezTo>
                    <a:pt x="757" y="145"/>
                    <a:pt x="744" y="133"/>
                    <a:pt x="730" y="133"/>
                  </a:cubicBezTo>
                  <a:cubicBezTo>
                    <a:pt x="161" y="133"/>
                    <a:pt x="161" y="133"/>
                    <a:pt x="161" y="133"/>
                  </a:cubicBezTo>
                  <a:cubicBezTo>
                    <a:pt x="146" y="133"/>
                    <a:pt x="133" y="145"/>
                    <a:pt x="133" y="160"/>
                  </a:cubicBezTo>
                  <a:cubicBezTo>
                    <a:pt x="133" y="351"/>
                    <a:pt x="133" y="351"/>
                    <a:pt x="133" y="351"/>
                  </a:cubicBezTo>
                  <a:cubicBezTo>
                    <a:pt x="133" y="366"/>
                    <a:pt x="146" y="378"/>
                    <a:pt x="161" y="378"/>
                  </a:cubicBezTo>
                  <a:cubicBezTo>
                    <a:pt x="730" y="378"/>
                    <a:pt x="730" y="378"/>
                    <a:pt x="730" y="378"/>
                  </a:cubicBezTo>
                  <a:cubicBezTo>
                    <a:pt x="819" y="378"/>
                    <a:pt x="890" y="450"/>
                    <a:pt x="890" y="539"/>
                  </a:cubicBezTo>
                  <a:cubicBezTo>
                    <a:pt x="890" y="729"/>
                    <a:pt x="890" y="729"/>
                    <a:pt x="890" y="729"/>
                  </a:cubicBezTo>
                  <a:cubicBezTo>
                    <a:pt x="890" y="818"/>
                    <a:pt x="819" y="890"/>
                    <a:pt x="730" y="890"/>
                  </a:cubicBezTo>
                  <a:cubicBezTo>
                    <a:pt x="161" y="890"/>
                    <a:pt x="161" y="890"/>
                    <a:pt x="161" y="890"/>
                  </a:cubicBezTo>
                  <a:cubicBezTo>
                    <a:pt x="72" y="890"/>
                    <a:pt x="0" y="818"/>
                    <a:pt x="0" y="729"/>
                  </a:cubicBezTo>
                  <a:cubicBezTo>
                    <a:pt x="0" y="677"/>
                    <a:pt x="0" y="677"/>
                    <a:pt x="0" y="677"/>
                  </a:cubicBezTo>
                  <a:cubicBezTo>
                    <a:pt x="133" y="677"/>
                    <a:pt x="133" y="677"/>
                    <a:pt x="133" y="677"/>
                  </a:cubicBezTo>
                  <a:cubicBezTo>
                    <a:pt x="133" y="729"/>
                    <a:pt x="133" y="729"/>
                    <a:pt x="133" y="729"/>
                  </a:cubicBezTo>
                  <a:cubicBezTo>
                    <a:pt x="133" y="744"/>
                    <a:pt x="146" y="756"/>
                    <a:pt x="161" y="756"/>
                  </a:cubicBezTo>
                  <a:cubicBezTo>
                    <a:pt x="730" y="756"/>
                    <a:pt x="730" y="756"/>
                    <a:pt x="730" y="756"/>
                  </a:cubicBezTo>
                  <a:cubicBezTo>
                    <a:pt x="744" y="756"/>
                    <a:pt x="757" y="744"/>
                    <a:pt x="757" y="729"/>
                  </a:cubicBezTo>
                  <a:cubicBezTo>
                    <a:pt x="757" y="539"/>
                    <a:pt x="757" y="539"/>
                    <a:pt x="757" y="539"/>
                  </a:cubicBezTo>
                  <a:cubicBezTo>
                    <a:pt x="757" y="524"/>
                    <a:pt x="744" y="512"/>
                    <a:pt x="730" y="512"/>
                  </a:cubicBezTo>
                  <a:cubicBezTo>
                    <a:pt x="161" y="512"/>
                    <a:pt x="161" y="512"/>
                    <a:pt x="161" y="512"/>
                  </a:cubicBezTo>
                  <a:cubicBezTo>
                    <a:pt x="72" y="512"/>
                    <a:pt x="0" y="440"/>
                    <a:pt x="0" y="351"/>
                  </a:cubicBezTo>
                  <a:cubicBezTo>
                    <a:pt x="0" y="160"/>
                    <a:pt x="0" y="160"/>
                    <a:pt x="0" y="160"/>
                  </a:cubicBezTo>
                  <a:cubicBezTo>
                    <a:pt x="0" y="71"/>
                    <a:pt x="72" y="0"/>
                    <a:pt x="161" y="0"/>
                  </a:cubicBezTo>
                  <a:cubicBezTo>
                    <a:pt x="730" y="0"/>
                    <a:pt x="730" y="0"/>
                    <a:pt x="730" y="0"/>
                  </a:cubicBezTo>
                  <a:cubicBezTo>
                    <a:pt x="819" y="0"/>
                    <a:pt x="890" y="71"/>
                    <a:pt x="890" y="160"/>
                  </a:cubicBezTo>
                  <a:lnTo>
                    <a:pt x="890" y="212"/>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35" name="Rectangle 25">
              <a:extLst>
                <a:ext uri="{FF2B5EF4-FFF2-40B4-BE49-F238E27FC236}">
                  <a16:creationId xmlns:a16="http://schemas.microsoft.com/office/drawing/2014/main" id="{B64B0365-EBB8-4492-FF37-B6002192E246}"/>
                </a:ext>
              </a:extLst>
            </p:cNvPr>
            <p:cNvSpPr>
              <a:spLocks noChangeArrowheads="1"/>
            </p:cNvSpPr>
            <p:nvPr/>
          </p:nvSpPr>
          <p:spPr bwMode="auto">
            <a:xfrm>
              <a:off x="4161436" y="9029521"/>
              <a:ext cx="24923" cy="162626"/>
            </a:xfrm>
            <a:prstGeom prst="rect">
              <a:avLst/>
            </a:pr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36" name="Freeform 26">
              <a:extLst>
                <a:ext uri="{FF2B5EF4-FFF2-40B4-BE49-F238E27FC236}">
                  <a16:creationId xmlns:a16="http://schemas.microsoft.com/office/drawing/2014/main" id="{592B6829-22B0-01A1-FCE0-CBE121A26EFC}"/>
                </a:ext>
              </a:extLst>
            </p:cNvPr>
            <p:cNvSpPr>
              <a:spLocks/>
            </p:cNvSpPr>
            <p:nvPr/>
          </p:nvSpPr>
          <p:spPr bwMode="auto">
            <a:xfrm>
              <a:off x="4225127" y="9029521"/>
              <a:ext cx="161999" cy="162626"/>
            </a:xfrm>
            <a:custGeom>
              <a:avLst/>
              <a:gdLst>
                <a:gd name="T0" fmla="*/ 117 w 117"/>
                <a:gd name="T1" fmla="*/ 0 h 117"/>
                <a:gd name="T2" fmla="*/ 117 w 117"/>
                <a:gd name="T3" fmla="*/ 18 h 117"/>
                <a:gd name="T4" fmla="*/ 67 w 117"/>
                <a:gd name="T5" fmla="*/ 18 h 117"/>
                <a:gd name="T6" fmla="*/ 67 w 117"/>
                <a:gd name="T7" fmla="*/ 117 h 117"/>
                <a:gd name="T8" fmla="*/ 50 w 117"/>
                <a:gd name="T9" fmla="*/ 117 h 117"/>
                <a:gd name="T10" fmla="*/ 50 w 117"/>
                <a:gd name="T11" fmla="*/ 18 h 117"/>
                <a:gd name="T12" fmla="*/ 0 w 117"/>
                <a:gd name="T13" fmla="*/ 18 h 117"/>
                <a:gd name="T14" fmla="*/ 0 w 117"/>
                <a:gd name="T15" fmla="*/ 0 h 117"/>
                <a:gd name="T16" fmla="*/ 117 w 117"/>
                <a:gd name="T17"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7" h="117">
                  <a:moveTo>
                    <a:pt x="117" y="0"/>
                  </a:moveTo>
                  <a:lnTo>
                    <a:pt x="117" y="18"/>
                  </a:lnTo>
                  <a:lnTo>
                    <a:pt x="67" y="18"/>
                  </a:lnTo>
                  <a:lnTo>
                    <a:pt x="67" y="117"/>
                  </a:lnTo>
                  <a:lnTo>
                    <a:pt x="50" y="117"/>
                  </a:lnTo>
                  <a:lnTo>
                    <a:pt x="50" y="18"/>
                  </a:lnTo>
                  <a:lnTo>
                    <a:pt x="0" y="18"/>
                  </a:lnTo>
                  <a:lnTo>
                    <a:pt x="0" y="0"/>
                  </a:lnTo>
                  <a:lnTo>
                    <a:pt x="117" y="0"/>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37" name="Freeform 27">
              <a:extLst>
                <a:ext uri="{FF2B5EF4-FFF2-40B4-BE49-F238E27FC236}">
                  <a16:creationId xmlns:a16="http://schemas.microsoft.com/office/drawing/2014/main" id="{BD0212D9-433A-0C9C-8469-1B7830FBD6F5}"/>
                </a:ext>
              </a:extLst>
            </p:cNvPr>
            <p:cNvSpPr>
              <a:spLocks/>
            </p:cNvSpPr>
            <p:nvPr/>
          </p:nvSpPr>
          <p:spPr bwMode="auto">
            <a:xfrm>
              <a:off x="4403741" y="9029521"/>
              <a:ext cx="173076" cy="162626"/>
            </a:xfrm>
            <a:custGeom>
              <a:avLst/>
              <a:gdLst>
                <a:gd name="T0" fmla="*/ 125 w 125"/>
                <a:gd name="T1" fmla="*/ 0 h 117"/>
                <a:gd name="T2" fmla="*/ 71 w 125"/>
                <a:gd name="T3" fmla="*/ 73 h 117"/>
                <a:gd name="T4" fmla="*/ 71 w 125"/>
                <a:gd name="T5" fmla="*/ 117 h 117"/>
                <a:gd name="T6" fmla="*/ 54 w 125"/>
                <a:gd name="T7" fmla="*/ 117 h 117"/>
                <a:gd name="T8" fmla="*/ 54 w 125"/>
                <a:gd name="T9" fmla="*/ 73 h 117"/>
                <a:gd name="T10" fmla="*/ 0 w 125"/>
                <a:gd name="T11" fmla="*/ 0 h 117"/>
                <a:gd name="T12" fmla="*/ 21 w 125"/>
                <a:gd name="T13" fmla="*/ 0 h 117"/>
                <a:gd name="T14" fmla="*/ 63 w 125"/>
                <a:gd name="T15" fmla="*/ 54 h 117"/>
                <a:gd name="T16" fmla="*/ 104 w 125"/>
                <a:gd name="T17" fmla="*/ 0 h 117"/>
                <a:gd name="T18" fmla="*/ 125 w 125"/>
                <a:gd name="T19"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5" h="117">
                  <a:moveTo>
                    <a:pt x="125" y="0"/>
                  </a:moveTo>
                  <a:lnTo>
                    <a:pt x="71" y="73"/>
                  </a:lnTo>
                  <a:lnTo>
                    <a:pt x="71" y="117"/>
                  </a:lnTo>
                  <a:lnTo>
                    <a:pt x="54" y="117"/>
                  </a:lnTo>
                  <a:lnTo>
                    <a:pt x="54" y="73"/>
                  </a:lnTo>
                  <a:lnTo>
                    <a:pt x="0" y="0"/>
                  </a:lnTo>
                  <a:lnTo>
                    <a:pt x="21" y="0"/>
                  </a:lnTo>
                  <a:lnTo>
                    <a:pt x="63" y="54"/>
                  </a:lnTo>
                  <a:lnTo>
                    <a:pt x="104" y="0"/>
                  </a:lnTo>
                  <a:lnTo>
                    <a:pt x="125" y="0"/>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38" name="Freeform 28">
              <a:extLst>
                <a:ext uri="{FF2B5EF4-FFF2-40B4-BE49-F238E27FC236}">
                  <a16:creationId xmlns:a16="http://schemas.microsoft.com/office/drawing/2014/main" id="{932CC2E2-B40B-7A30-2AF9-8C6E56DDE467}"/>
                </a:ext>
              </a:extLst>
            </p:cNvPr>
            <p:cNvSpPr>
              <a:spLocks/>
            </p:cNvSpPr>
            <p:nvPr/>
          </p:nvSpPr>
          <p:spPr bwMode="auto">
            <a:xfrm>
              <a:off x="5258040" y="9029521"/>
              <a:ext cx="148153" cy="162626"/>
            </a:xfrm>
            <a:custGeom>
              <a:avLst/>
              <a:gdLst>
                <a:gd name="T0" fmla="*/ 107 w 107"/>
                <a:gd name="T1" fmla="*/ 18 h 117"/>
                <a:gd name="T2" fmla="*/ 18 w 107"/>
                <a:gd name="T3" fmla="*/ 18 h 117"/>
                <a:gd name="T4" fmla="*/ 18 w 107"/>
                <a:gd name="T5" fmla="*/ 50 h 117"/>
                <a:gd name="T6" fmla="*/ 90 w 107"/>
                <a:gd name="T7" fmla="*/ 50 h 117"/>
                <a:gd name="T8" fmla="*/ 90 w 107"/>
                <a:gd name="T9" fmla="*/ 68 h 117"/>
                <a:gd name="T10" fmla="*/ 18 w 107"/>
                <a:gd name="T11" fmla="*/ 68 h 117"/>
                <a:gd name="T12" fmla="*/ 18 w 107"/>
                <a:gd name="T13" fmla="*/ 100 h 117"/>
                <a:gd name="T14" fmla="*/ 107 w 107"/>
                <a:gd name="T15" fmla="*/ 100 h 117"/>
                <a:gd name="T16" fmla="*/ 107 w 107"/>
                <a:gd name="T17" fmla="*/ 117 h 117"/>
                <a:gd name="T18" fmla="*/ 0 w 107"/>
                <a:gd name="T19" fmla="*/ 117 h 117"/>
                <a:gd name="T20" fmla="*/ 0 w 107"/>
                <a:gd name="T21" fmla="*/ 0 h 117"/>
                <a:gd name="T22" fmla="*/ 107 w 107"/>
                <a:gd name="T23" fmla="*/ 0 h 117"/>
                <a:gd name="T24" fmla="*/ 107 w 107"/>
                <a:gd name="T25" fmla="*/ 18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7" h="117">
                  <a:moveTo>
                    <a:pt x="107" y="18"/>
                  </a:moveTo>
                  <a:lnTo>
                    <a:pt x="18" y="18"/>
                  </a:lnTo>
                  <a:lnTo>
                    <a:pt x="18" y="50"/>
                  </a:lnTo>
                  <a:lnTo>
                    <a:pt x="90" y="50"/>
                  </a:lnTo>
                  <a:lnTo>
                    <a:pt x="90" y="68"/>
                  </a:lnTo>
                  <a:lnTo>
                    <a:pt x="18" y="68"/>
                  </a:lnTo>
                  <a:lnTo>
                    <a:pt x="18" y="100"/>
                  </a:lnTo>
                  <a:lnTo>
                    <a:pt x="107" y="100"/>
                  </a:lnTo>
                  <a:lnTo>
                    <a:pt x="107" y="117"/>
                  </a:lnTo>
                  <a:lnTo>
                    <a:pt x="0" y="117"/>
                  </a:lnTo>
                  <a:lnTo>
                    <a:pt x="0" y="0"/>
                  </a:lnTo>
                  <a:lnTo>
                    <a:pt x="107" y="0"/>
                  </a:lnTo>
                  <a:lnTo>
                    <a:pt x="107" y="18"/>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39" name="Freeform 29">
              <a:extLst>
                <a:ext uri="{FF2B5EF4-FFF2-40B4-BE49-F238E27FC236}">
                  <a16:creationId xmlns:a16="http://schemas.microsoft.com/office/drawing/2014/main" id="{7F756C72-3A1F-118F-5CD2-1BFD192C9F55}"/>
                </a:ext>
              </a:extLst>
            </p:cNvPr>
            <p:cNvSpPr>
              <a:spLocks/>
            </p:cNvSpPr>
            <p:nvPr/>
          </p:nvSpPr>
          <p:spPr bwMode="auto">
            <a:xfrm>
              <a:off x="5456038" y="9029521"/>
              <a:ext cx="160614" cy="162626"/>
            </a:xfrm>
            <a:custGeom>
              <a:avLst/>
              <a:gdLst>
                <a:gd name="T0" fmla="*/ 890 w 890"/>
                <a:gd name="T1" fmla="*/ 212 h 890"/>
                <a:gd name="T2" fmla="*/ 757 w 890"/>
                <a:gd name="T3" fmla="*/ 212 h 890"/>
                <a:gd name="T4" fmla="*/ 757 w 890"/>
                <a:gd name="T5" fmla="*/ 160 h 890"/>
                <a:gd name="T6" fmla="*/ 729 w 890"/>
                <a:gd name="T7" fmla="*/ 133 h 890"/>
                <a:gd name="T8" fmla="*/ 161 w 890"/>
                <a:gd name="T9" fmla="*/ 133 h 890"/>
                <a:gd name="T10" fmla="*/ 133 w 890"/>
                <a:gd name="T11" fmla="*/ 160 h 890"/>
                <a:gd name="T12" fmla="*/ 133 w 890"/>
                <a:gd name="T13" fmla="*/ 351 h 890"/>
                <a:gd name="T14" fmla="*/ 161 w 890"/>
                <a:gd name="T15" fmla="*/ 378 h 890"/>
                <a:gd name="T16" fmla="*/ 729 w 890"/>
                <a:gd name="T17" fmla="*/ 378 h 890"/>
                <a:gd name="T18" fmla="*/ 890 w 890"/>
                <a:gd name="T19" fmla="*/ 539 h 890"/>
                <a:gd name="T20" fmla="*/ 890 w 890"/>
                <a:gd name="T21" fmla="*/ 729 h 890"/>
                <a:gd name="T22" fmla="*/ 729 w 890"/>
                <a:gd name="T23" fmla="*/ 890 h 890"/>
                <a:gd name="T24" fmla="*/ 161 w 890"/>
                <a:gd name="T25" fmla="*/ 890 h 890"/>
                <a:gd name="T26" fmla="*/ 0 w 890"/>
                <a:gd name="T27" fmla="*/ 729 h 890"/>
                <a:gd name="T28" fmla="*/ 0 w 890"/>
                <a:gd name="T29" fmla="*/ 677 h 890"/>
                <a:gd name="T30" fmla="*/ 133 w 890"/>
                <a:gd name="T31" fmla="*/ 677 h 890"/>
                <a:gd name="T32" fmla="*/ 133 w 890"/>
                <a:gd name="T33" fmla="*/ 729 h 890"/>
                <a:gd name="T34" fmla="*/ 161 w 890"/>
                <a:gd name="T35" fmla="*/ 756 h 890"/>
                <a:gd name="T36" fmla="*/ 729 w 890"/>
                <a:gd name="T37" fmla="*/ 756 h 890"/>
                <a:gd name="T38" fmla="*/ 757 w 890"/>
                <a:gd name="T39" fmla="*/ 729 h 890"/>
                <a:gd name="T40" fmla="*/ 757 w 890"/>
                <a:gd name="T41" fmla="*/ 539 h 890"/>
                <a:gd name="T42" fmla="*/ 729 w 890"/>
                <a:gd name="T43" fmla="*/ 512 h 890"/>
                <a:gd name="T44" fmla="*/ 161 w 890"/>
                <a:gd name="T45" fmla="*/ 512 h 890"/>
                <a:gd name="T46" fmla="*/ 0 w 890"/>
                <a:gd name="T47" fmla="*/ 351 h 890"/>
                <a:gd name="T48" fmla="*/ 0 w 890"/>
                <a:gd name="T49" fmla="*/ 160 h 890"/>
                <a:gd name="T50" fmla="*/ 161 w 890"/>
                <a:gd name="T51" fmla="*/ 0 h 890"/>
                <a:gd name="T52" fmla="*/ 729 w 890"/>
                <a:gd name="T53" fmla="*/ 0 h 890"/>
                <a:gd name="T54" fmla="*/ 890 w 890"/>
                <a:gd name="T55" fmla="*/ 160 h 890"/>
                <a:gd name="T56" fmla="*/ 890 w 890"/>
                <a:gd name="T57" fmla="*/ 212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90" h="890">
                  <a:moveTo>
                    <a:pt x="890" y="212"/>
                  </a:moveTo>
                  <a:cubicBezTo>
                    <a:pt x="757" y="212"/>
                    <a:pt x="757" y="212"/>
                    <a:pt x="757" y="212"/>
                  </a:cubicBezTo>
                  <a:cubicBezTo>
                    <a:pt x="757" y="160"/>
                    <a:pt x="757" y="160"/>
                    <a:pt x="757" y="160"/>
                  </a:cubicBezTo>
                  <a:cubicBezTo>
                    <a:pt x="757" y="145"/>
                    <a:pt x="744" y="133"/>
                    <a:pt x="729" y="133"/>
                  </a:cubicBezTo>
                  <a:cubicBezTo>
                    <a:pt x="161" y="133"/>
                    <a:pt x="161" y="133"/>
                    <a:pt x="161" y="133"/>
                  </a:cubicBezTo>
                  <a:cubicBezTo>
                    <a:pt x="146" y="133"/>
                    <a:pt x="133" y="145"/>
                    <a:pt x="133" y="160"/>
                  </a:cubicBezTo>
                  <a:cubicBezTo>
                    <a:pt x="133" y="351"/>
                    <a:pt x="133" y="351"/>
                    <a:pt x="133" y="351"/>
                  </a:cubicBezTo>
                  <a:cubicBezTo>
                    <a:pt x="133" y="366"/>
                    <a:pt x="146" y="378"/>
                    <a:pt x="161" y="378"/>
                  </a:cubicBezTo>
                  <a:cubicBezTo>
                    <a:pt x="729" y="378"/>
                    <a:pt x="729" y="378"/>
                    <a:pt x="729" y="378"/>
                  </a:cubicBezTo>
                  <a:cubicBezTo>
                    <a:pt x="818" y="378"/>
                    <a:pt x="890" y="450"/>
                    <a:pt x="890" y="539"/>
                  </a:cubicBezTo>
                  <a:cubicBezTo>
                    <a:pt x="890" y="729"/>
                    <a:pt x="890" y="729"/>
                    <a:pt x="890" y="729"/>
                  </a:cubicBezTo>
                  <a:cubicBezTo>
                    <a:pt x="890" y="818"/>
                    <a:pt x="818" y="890"/>
                    <a:pt x="729" y="890"/>
                  </a:cubicBezTo>
                  <a:cubicBezTo>
                    <a:pt x="161" y="890"/>
                    <a:pt x="161" y="890"/>
                    <a:pt x="161" y="890"/>
                  </a:cubicBezTo>
                  <a:cubicBezTo>
                    <a:pt x="71" y="890"/>
                    <a:pt x="0" y="818"/>
                    <a:pt x="0" y="729"/>
                  </a:cubicBezTo>
                  <a:cubicBezTo>
                    <a:pt x="0" y="677"/>
                    <a:pt x="0" y="677"/>
                    <a:pt x="0" y="677"/>
                  </a:cubicBezTo>
                  <a:cubicBezTo>
                    <a:pt x="133" y="677"/>
                    <a:pt x="133" y="677"/>
                    <a:pt x="133" y="677"/>
                  </a:cubicBezTo>
                  <a:cubicBezTo>
                    <a:pt x="133" y="729"/>
                    <a:pt x="133" y="729"/>
                    <a:pt x="133" y="729"/>
                  </a:cubicBezTo>
                  <a:cubicBezTo>
                    <a:pt x="133" y="744"/>
                    <a:pt x="146" y="756"/>
                    <a:pt x="161" y="756"/>
                  </a:cubicBezTo>
                  <a:cubicBezTo>
                    <a:pt x="729" y="756"/>
                    <a:pt x="729" y="756"/>
                    <a:pt x="729" y="756"/>
                  </a:cubicBezTo>
                  <a:cubicBezTo>
                    <a:pt x="744" y="756"/>
                    <a:pt x="757" y="744"/>
                    <a:pt x="757" y="729"/>
                  </a:cubicBezTo>
                  <a:cubicBezTo>
                    <a:pt x="757" y="539"/>
                    <a:pt x="757" y="539"/>
                    <a:pt x="757" y="539"/>
                  </a:cubicBezTo>
                  <a:cubicBezTo>
                    <a:pt x="757" y="524"/>
                    <a:pt x="744" y="512"/>
                    <a:pt x="729" y="512"/>
                  </a:cubicBezTo>
                  <a:cubicBezTo>
                    <a:pt x="161" y="512"/>
                    <a:pt x="161" y="512"/>
                    <a:pt x="161" y="512"/>
                  </a:cubicBezTo>
                  <a:cubicBezTo>
                    <a:pt x="71" y="512"/>
                    <a:pt x="0" y="440"/>
                    <a:pt x="0" y="351"/>
                  </a:cubicBezTo>
                  <a:cubicBezTo>
                    <a:pt x="0" y="160"/>
                    <a:pt x="0" y="160"/>
                    <a:pt x="0" y="160"/>
                  </a:cubicBezTo>
                  <a:cubicBezTo>
                    <a:pt x="0" y="71"/>
                    <a:pt x="71" y="0"/>
                    <a:pt x="161" y="0"/>
                  </a:cubicBezTo>
                  <a:cubicBezTo>
                    <a:pt x="729" y="0"/>
                    <a:pt x="729" y="0"/>
                    <a:pt x="729" y="0"/>
                  </a:cubicBezTo>
                  <a:cubicBezTo>
                    <a:pt x="818" y="0"/>
                    <a:pt x="890" y="71"/>
                    <a:pt x="890" y="160"/>
                  </a:cubicBezTo>
                  <a:lnTo>
                    <a:pt x="890" y="212"/>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40" name="Freeform 30">
              <a:extLst>
                <a:ext uri="{FF2B5EF4-FFF2-40B4-BE49-F238E27FC236}">
                  <a16:creationId xmlns:a16="http://schemas.microsoft.com/office/drawing/2014/main" id="{191E3DE9-911E-E46B-9667-E0BBE5DF2F8F}"/>
                </a:ext>
              </a:extLst>
            </p:cNvPr>
            <p:cNvSpPr>
              <a:spLocks/>
            </p:cNvSpPr>
            <p:nvPr/>
          </p:nvSpPr>
          <p:spPr bwMode="auto">
            <a:xfrm>
              <a:off x="5676190" y="9029521"/>
              <a:ext cx="148153" cy="162626"/>
            </a:xfrm>
            <a:custGeom>
              <a:avLst/>
              <a:gdLst>
                <a:gd name="T0" fmla="*/ 107 w 107"/>
                <a:gd name="T1" fmla="*/ 18 h 117"/>
                <a:gd name="T2" fmla="*/ 18 w 107"/>
                <a:gd name="T3" fmla="*/ 18 h 117"/>
                <a:gd name="T4" fmla="*/ 18 w 107"/>
                <a:gd name="T5" fmla="*/ 50 h 117"/>
                <a:gd name="T6" fmla="*/ 90 w 107"/>
                <a:gd name="T7" fmla="*/ 50 h 117"/>
                <a:gd name="T8" fmla="*/ 90 w 107"/>
                <a:gd name="T9" fmla="*/ 68 h 117"/>
                <a:gd name="T10" fmla="*/ 18 w 107"/>
                <a:gd name="T11" fmla="*/ 68 h 117"/>
                <a:gd name="T12" fmla="*/ 18 w 107"/>
                <a:gd name="T13" fmla="*/ 100 h 117"/>
                <a:gd name="T14" fmla="*/ 107 w 107"/>
                <a:gd name="T15" fmla="*/ 100 h 117"/>
                <a:gd name="T16" fmla="*/ 107 w 107"/>
                <a:gd name="T17" fmla="*/ 117 h 117"/>
                <a:gd name="T18" fmla="*/ 0 w 107"/>
                <a:gd name="T19" fmla="*/ 117 h 117"/>
                <a:gd name="T20" fmla="*/ 0 w 107"/>
                <a:gd name="T21" fmla="*/ 0 h 117"/>
                <a:gd name="T22" fmla="*/ 107 w 107"/>
                <a:gd name="T23" fmla="*/ 0 h 117"/>
                <a:gd name="T24" fmla="*/ 107 w 107"/>
                <a:gd name="T25" fmla="*/ 18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7" h="117">
                  <a:moveTo>
                    <a:pt x="107" y="18"/>
                  </a:moveTo>
                  <a:lnTo>
                    <a:pt x="18" y="18"/>
                  </a:lnTo>
                  <a:lnTo>
                    <a:pt x="18" y="50"/>
                  </a:lnTo>
                  <a:lnTo>
                    <a:pt x="90" y="50"/>
                  </a:lnTo>
                  <a:lnTo>
                    <a:pt x="90" y="68"/>
                  </a:lnTo>
                  <a:lnTo>
                    <a:pt x="18" y="68"/>
                  </a:lnTo>
                  <a:lnTo>
                    <a:pt x="18" y="100"/>
                  </a:lnTo>
                  <a:lnTo>
                    <a:pt x="107" y="100"/>
                  </a:lnTo>
                  <a:lnTo>
                    <a:pt x="107" y="117"/>
                  </a:lnTo>
                  <a:lnTo>
                    <a:pt x="0" y="117"/>
                  </a:lnTo>
                  <a:lnTo>
                    <a:pt x="0" y="0"/>
                  </a:lnTo>
                  <a:lnTo>
                    <a:pt x="107" y="0"/>
                  </a:lnTo>
                  <a:lnTo>
                    <a:pt x="107" y="18"/>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41" name="Freeform 31">
              <a:extLst>
                <a:ext uri="{FF2B5EF4-FFF2-40B4-BE49-F238E27FC236}">
                  <a16:creationId xmlns:a16="http://schemas.microsoft.com/office/drawing/2014/main" id="{186A287B-1DD0-50B7-FCA6-2F3264833C82}"/>
                </a:ext>
              </a:extLst>
            </p:cNvPr>
            <p:cNvSpPr>
              <a:spLocks noEditPoints="1"/>
            </p:cNvSpPr>
            <p:nvPr/>
          </p:nvSpPr>
          <p:spPr bwMode="auto">
            <a:xfrm>
              <a:off x="5854803" y="9029521"/>
              <a:ext cx="203537" cy="162626"/>
            </a:xfrm>
            <a:custGeom>
              <a:avLst/>
              <a:gdLst>
                <a:gd name="T0" fmla="*/ 689 w 1123"/>
                <a:gd name="T1" fmla="*/ 0 h 890"/>
                <a:gd name="T2" fmla="*/ 864 w 1123"/>
                <a:gd name="T3" fmla="*/ 160 h 890"/>
                <a:gd name="T4" fmla="*/ 1123 w 1123"/>
                <a:gd name="T5" fmla="*/ 890 h 890"/>
                <a:gd name="T6" fmla="*/ 983 w 1123"/>
                <a:gd name="T7" fmla="*/ 890 h 890"/>
                <a:gd name="T8" fmla="*/ 866 w 1123"/>
                <a:gd name="T9" fmla="*/ 578 h 890"/>
                <a:gd name="T10" fmla="*/ 248 w 1123"/>
                <a:gd name="T11" fmla="*/ 578 h 890"/>
                <a:gd name="T12" fmla="*/ 134 w 1123"/>
                <a:gd name="T13" fmla="*/ 890 h 890"/>
                <a:gd name="T14" fmla="*/ 0 w 1123"/>
                <a:gd name="T15" fmla="*/ 890 h 890"/>
                <a:gd name="T16" fmla="*/ 269 w 1123"/>
                <a:gd name="T17" fmla="*/ 160 h 890"/>
                <a:gd name="T18" fmla="*/ 430 w 1123"/>
                <a:gd name="T19" fmla="*/ 0 h 890"/>
                <a:gd name="T20" fmla="*/ 689 w 1123"/>
                <a:gd name="T21" fmla="*/ 0 h 890"/>
                <a:gd name="T22" fmla="*/ 827 w 1123"/>
                <a:gd name="T23" fmla="*/ 445 h 890"/>
                <a:gd name="T24" fmla="*/ 716 w 1123"/>
                <a:gd name="T25" fmla="*/ 160 h 890"/>
                <a:gd name="T26" fmla="*/ 689 w 1123"/>
                <a:gd name="T27" fmla="*/ 133 h 890"/>
                <a:gd name="T28" fmla="*/ 430 w 1123"/>
                <a:gd name="T29" fmla="*/ 133 h 890"/>
                <a:gd name="T30" fmla="*/ 403 w 1123"/>
                <a:gd name="T31" fmla="*/ 160 h 890"/>
                <a:gd name="T32" fmla="*/ 296 w 1123"/>
                <a:gd name="T33" fmla="*/ 445 h 890"/>
                <a:gd name="T34" fmla="*/ 827 w 1123"/>
                <a:gd name="T35" fmla="*/ 445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23" h="890">
                  <a:moveTo>
                    <a:pt x="689" y="0"/>
                  </a:moveTo>
                  <a:cubicBezTo>
                    <a:pt x="778" y="0"/>
                    <a:pt x="830" y="68"/>
                    <a:pt x="864" y="160"/>
                  </a:cubicBezTo>
                  <a:cubicBezTo>
                    <a:pt x="1123" y="890"/>
                    <a:pt x="1123" y="890"/>
                    <a:pt x="1123" y="890"/>
                  </a:cubicBezTo>
                  <a:cubicBezTo>
                    <a:pt x="983" y="890"/>
                    <a:pt x="983" y="890"/>
                    <a:pt x="983" y="890"/>
                  </a:cubicBezTo>
                  <a:cubicBezTo>
                    <a:pt x="866" y="578"/>
                    <a:pt x="866" y="578"/>
                    <a:pt x="866" y="578"/>
                  </a:cubicBezTo>
                  <a:cubicBezTo>
                    <a:pt x="248" y="578"/>
                    <a:pt x="248" y="578"/>
                    <a:pt x="248" y="578"/>
                  </a:cubicBezTo>
                  <a:cubicBezTo>
                    <a:pt x="134" y="890"/>
                    <a:pt x="134" y="890"/>
                    <a:pt x="134" y="890"/>
                  </a:cubicBezTo>
                  <a:cubicBezTo>
                    <a:pt x="0" y="890"/>
                    <a:pt x="0" y="890"/>
                    <a:pt x="0" y="890"/>
                  </a:cubicBezTo>
                  <a:cubicBezTo>
                    <a:pt x="269" y="160"/>
                    <a:pt x="269" y="160"/>
                    <a:pt x="269" y="160"/>
                  </a:cubicBezTo>
                  <a:cubicBezTo>
                    <a:pt x="303" y="61"/>
                    <a:pt x="341" y="0"/>
                    <a:pt x="430" y="0"/>
                  </a:cubicBezTo>
                  <a:lnTo>
                    <a:pt x="689" y="0"/>
                  </a:lnTo>
                  <a:close/>
                  <a:moveTo>
                    <a:pt x="827" y="445"/>
                  </a:moveTo>
                  <a:cubicBezTo>
                    <a:pt x="716" y="160"/>
                    <a:pt x="716" y="160"/>
                    <a:pt x="716" y="160"/>
                  </a:cubicBezTo>
                  <a:cubicBezTo>
                    <a:pt x="710" y="143"/>
                    <a:pt x="704" y="133"/>
                    <a:pt x="689" y="133"/>
                  </a:cubicBezTo>
                  <a:cubicBezTo>
                    <a:pt x="430" y="133"/>
                    <a:pt x="430" y="133"/>
                    <a:pt x="430" y="133"/>
                  </a:cubicBezTo>
                  <a:cubicBezTo>
                    <a:pt x="415" y="133"/>
                    <a:pt x="411" y="141"/>
                    <a:pt x="403" y="160"/>
                  </a:cubicBezTo>
                  <a:cubicBezTo>
                    <a:pt x="296" y="445"/>
                    <a:pt x="296" y="445"/>
                    <a:pt x="296" y="445"/>
                  </a:cubicBezTo>
                  <a:lnTo>
                    <a:pt x="827" y="445"/>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42" name="Freeform 32">
              <a:extLst>
                <a:ext uri="{FF2B5EF4-FFF2-40B4-BE49-F238E27FC236}">
                  <a16:creationId xmlns:a16="http://schemas.microsoft.com/office/drawing/2014/main" id="{9566E75E-C4E1-4866-461D-A6884FC291EB}"/>
                </a:ext>
              </a:extLst>
            </p:cNvPr>
            <p:cNvSpPr>
              <a:spLocks/>
            </p:cNvSpPr>
            <p:nvPr/>
          </p:nvSpPr>
          <p:spPr bwMode="auto">
            <a:xfrm>
              <a:off x="6308953" y="9029521"/>
              <a:ext cx="161999" cy="162626"/>
            </a:xfrm>
            <a:custGeom>
              <a:avLst/>
              <a:gdLst>
                <a:gd name="T0" fmla="*/ 161 w 888"/>
                <a:gd name="T1" fmla="*/ 133 h 890"/>
                <a:gd name="T2" fmla="*/ 133 w 888"/>
                <a:gd name="T3" fmla="*/ 160 h 890"/>
                <a:gd name="T4" fmla="*/ 133 w 888"/>
                <a:gd name="T5" fmla="*/ 729 h 890"/>
                <a:gd name="T6" fmla="*/ 161 w 888"/>
                <a:gd name="T7" fmla="*/ 756 h 890"/>
                <a:gd name="T8" fmla="*/ 888 w 888"/>
                <a:gd name="T9" fmla="*/ 756 h 890"/>
                <a:gd name="T10" fmla="*/ 888 w 888"/>
                <a:gd name="T11" fmla="*/ 890 h 890"/>
                <a:gd name="T12" fmla="*/ 161 w 888"/>
                <a:gd name="T13" fmla="*/ 890 h 890"/>
                <a:gd name="T14" fmla="*/ 0 w 888"/>
                <a:gd name="T15" fmla="*/ 729 h 890"/>
                <a:gd name="T16" fmla="*/ 0 w 888"/>
                <a:gd name="T17" fmla="*/ 160 h 890"/>
                <a:gd name="T18" fmla="*/ 161 w 888"/>
                <a:gd name="T19" fmla="*/ 0 h 890"/>
                <a:gd name="T20" fmla="*/ 888 w 888"/>
                <a:gd name="T21" fmla="*/ 0 h 890"/>
                <a:gd name="T22" fmla="*/ 888 w 888"/>
                <a:gd name="T23" fmla="*/ 133 h 890"/>
                <a:gd name="T24" fmla="*/ 161 w 888"/>
                <a:gd name="T25" fmla="*/ 133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88" h="890">
                  <a:moveTo>
                    <a:pt x="161" y="133"/>
                  </a:moveTo>
                  <a:cubicBezTo>
                    <a:pt x="146" y="133"/>
                    <a:pt x="133" y="145"/>
                    <a:pt x="133" y="160"/>
                  </a:cubicBezTo>
                  <a:cubicBezTo>
                    <a:pt x="133" y="729"/>
                    <a:pt x="133" y="729"/>
                    <a:pt x="133" y="729"/>
                  </a:cubicBezTo>
                  <a:cubicBezTo>
                    <a:pt x="133" y="744"/>
                    <a:pt x="146" y="756"/>
                    <a:pt x="161" y="756"/>
                  </a:cubicBezTo>
                  <a:cubicBezTo>
                    <a:pt x="888" y="756"/>
                    <a:pt x="888" y="756"/>
                    <a:pt x="888" y="756"/>
                  </a:cubicBezTo>
                  <a:cubicBezTo>
                    <a:pt x="888" y="890"/>
                    <a:pt x="888" y="890"/>
                    <a:pt x="888" y="890"/>
                  </a:cubicBezTo>
                  <a:cubicBezTo>
                    <a:pt x="161" y="890"/>
                    <a:pt x="161" y="890"/>
                    <a:pt x="161" y="890"/>
                  </a:cubicBezTo>
                  <a:cubicBezTo>
                    <a:pt x="72" y="890"/>
                    <a:pt x="0" y="818"/>
                    <a:pt x="0" y="729"/>
                  </a:cubicBezTo>
                  <a:cubicBezTo>
                    <a:pt x="0" y="160"/>
                    <a:pt x="0" y="160"/>
                    <a:pt x="0" y="160"/>
                  </a:cubicBezTo>
                  <a:cubicBezTo>
                    <a:pt x="0" y="71"/>
                    <a:pt x="72" y="0"/>
                    <a:pt x="161" y="0"/>
                  </a:cubicBezTo>
                  <a:cubicBezTo>
                    <a:pt x="888" y="0"/>
                    <a:pt x="888" y="0"/>
                    <a:pt x="888" y="0"/>
                  </a:cubicBezTo>
                  <a:cubicBezTo>
                    <a:pt x="888" y="133"/>
                    <a:pt x="888" y="133"/>
                    <a:pt x="888" y="133"/>
                  </a:cubicBezTo>
                  <a:lnTo>
                    <a:pt x="161" y="133"/>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43" name="Freeform 33">
              <a:extLst>
                <a:ext uri="{FF2B5EF4-FFF2-40B4-BE49-F238E27FC236}">
                  <a16:creationId xmlns:a16="http://schemas.microsoft.com/office/drawing/2014/main" id="{98139DED-D763-0B67-4988-E6EA128AC221}"/>
                </a:ext>
              </a:extLst>
            </p:cNvPr>
            <p:cNvSpPr>
              <a:spLocks/>
            </p:cNvSpPr>
            <p:nvPr/>
          </p:nvSpPr>
          <p:spPr bwMode="auto">
            <a:xfrm>
              <a:off x="6518027" y="9029521"/>
              <a:ext cx="164768" cy="162626"/>
            </a:xfrm>
            <a:custGeom>
              <a:avLst/>
              <a:gdLst>
                <a:gd name="T0" fmla="*/ 119 w 119"/>
                <a:gd name="T1" fmla="*/ 0 h 117"/>
                <a:gd name="T2" fmla="*/ 119 w 119"/>
                <a:gd name="T3" fmla="*/ 117 h 117"/>
                <a:gd name="T4" fmla="*/ 102 w 119"/>
                <a:gd name="T5" fmla="*/ 117 h 117"/>
                <a:gd name="T6" fmla="*/ 102 w 119"/>
                <a:gd name="T7" fmla="*/ 68 h 117"/>
                <a:gd name="T8" fmla="*/ 17 w 119"/>
                <a:gd name="T9" fmla="*/ 68 h 117"/>
                <a:gd name="T10" fmla="*/ 17 w 119"/>
                <a:gd name="T11" fmla="*/ 117 h 117"/>
                <a:gd name="T12" fmla="*/ 0 w 119"/>
                <a:gd name="T13" fmla="*/ 117 h 117"/>
                <a:gd name="T14" fmla="*/ 0 w 119"/>
                <a:gd name="T15" fmla="*/ 0 h 117"/>
                <a:gd name="T16" fmla="*/ 17 w 119"/>
                <a:gd name="T17" fmla="*/ 0 h 117"/>
                <a:gd name="T18" fmla="*/ 17 w 119"/>
                <a:gd name="T19" fmla="*/ 50 h 117"/>
                <a:gd name="T20" fmla="*/ 102 w 119"/>
                <a:gd name="T21" fmla="*/ 50 h 117"/>
                <a:gd name="T22" fmla="*/ 102 w 119"/>
                <a:gd name="T23" fmla="*/ 0 h 117"/>
                <a:gd name="T24" fmla="*/ 119 w 119"/>
                <a:gd name="T25"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9" h="117">
                  <a:moveTo>
                    <a:pt x="119" y="0"/>
                  </a:moveTo>
                  <a:lnTo>
                    <a:pt x="119" y="117"/>
                  </a:lnTo>
                  <a:lnTo>
                    <a:pt x="102" y="117"/>
                  </a:lnTo>
                  <a:lnTo>
                    <a:pt x="102" y="68"/>
                  </a:lnTo>
                  <a:lnTo>
                    <a:pt x="17" y="68"/>
                  </a:lnTo>
                  <a:lnTo>
                    <a:pt x="17" y="117"/>
                  </a:lnTo>
                  <a:lnTo>
                    <a:pt x="0" y="117"/>
                  </a:lnTo>
                  <a:lnTo>
                    <a:pt x="0" y="0"/>
                  </a:lnTo>
                  <a:lnTo>
                    <a:pt x="17" y="0"/>
                  </a:lnTo>
                  <a:lnTo>
                    <a:pt x="17" y="50"/>
                  </a:lnTo>
                  <a:lnTo>
                    <a:pt x="102" y="50"/>
                  </a:lnTo>
                  <a:lnTo>
                    <a:pt x="102" y="0"/>
                  </a:lnTo>
                  <a:lnTo>
                    <a:pt x="119" y="0"/>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44" name="Freeform 34">
              <a:extLst>
                <a:ext uri="{FF2B5EF4-FFF2-40B4-BE49-F238E27FC236}">
                  <a16:creationId xmlns:a16="http://schemas.microsoft.com/office/drawing/2014/main" id="{5E7DFDB3-6494-8D5E-6236-1F16F9CA873B}"/>
                </a:ext>
              </a:extLst>
            </p:cNvPr>
            <p:cNvSpPr>
              <a:spLocks noEditPoints="1"/>
            </p:cNvSpPr>
            <p:nvPr/>
          </p:nvSpPr>
          <p:spPr bwMode="auto">
            <a:xfrm>
              <a:off x="4700046" y="9029521"/>
              <a:ext cx="189691" cy="162626"/>
            </a:xfrm>
            <a:custGeom>
              <a:avLst/>
              <a:gdLst>
                <a:gd name="T0" fmla="*/ 1048 w 1048"/>
                <a:gd name="T1" fmla="*/ 758 h 891"/>
                <a:gd name="T2" fmla="*/ 891 w 1048"/>
                <a:gd name="T3" fmla="*/ 660 h 891"/>
                <a:gd name="T4" fmla="*/ 891 w 1048"/>
                <a:gd name="T5" fmla="*/ 405 h 891"/>
                <a:gd name="T6" fmla="*/ 757 w 1048"/>
                <a:gd name="T7" fmla="*/ 405 h 891"/>
                <a:gd name="T8" fmla="*/ 757 w 1048"/>
                <a:gd name="T9" fmla="*/ 576 h 891"/>
                <a:gd name="T10" fmla="*/ 267 w 1048"/>
                <a:gd name="T11" fmla="*/ 269 h 891"/>
                <a:gd name="T12" fmla="*/ 264 w 1048"/>
                <a:gd name="T13" fmla="*/ 267 h 891"/>
                <a:gd name="T14" fmla="*/ 250 w 1048"/>
                <a:gd name="T15" fmla="*/ 244 h 891"/>
                <a:gd name="T16" fmla="*/ 250 w 1048"/>
                <a:gd name="T17" fmla="*/ 162 h 891"/>
                <a:gd name="T18" fmla="*/ 277 w 1048"/>
                <a:gd name="T19" fmla="*/ 135 h 891"/>
                <a:gd name="T20" fmla="*/ 606 w 1048"/>
                <a:gd name="T21" fmla="*/ 135 h 891"/>
                <a:gd name="T22" fmla="*/ 633 w 1048"/>
                <a:gd name="T23" fmla="*/ 162 h 891"/>
                <a:gd name="T24" fmla="*/ 633 w 1048"/>
                <a:gd name="T25" fmla="*/ 221 h 891"/>
                <a:gd name="T26" fmla="*/ 767 w 1048"/>
                <a:gd name="T27" fmla="*/ 221 h 891"/>
                <a:gd name="T28" fmla="*/ 767 w 1048"/>
                <a:gd name="T29" fmla="*/ 133 h 891"/>
                <a:gd name="T30" fmla="*/ 606 w 1048"/>
                <a:gd name="T31" fmla="*/ 0 h 891"/>
                <a:gd name="T32" fmla="*/ 277 w 1048"/>
                <a:gd name="T33" fmla="*/ 0 h 891"/>
                <a:gd name="T34" fmla="*/ 117 w 1048"/>
                <a:gd name="T35" fmla="*/ 161 h 891"/>
                <a:gd name="T36" fmla="*/ 117 w 1048"/>
                <a:gd name="T37" fmla="*/ 261 h 891"/>
                <a:gd name="T38" fmla="*/ 186 w 1048"/>
                <a:gd name="T39" fmla="*/ 348 h 891"/>
                <a:gd name="T40" fmla="*/ 161 w 1048"/>
                <a:gd name="T41" fmla="*/ 348 h 891"/>
                <a:gd name="T42" fmla="*/ 0 w 1048"/>
                <a:gd name="T43" fmla="*/ 464 h 891"/>
                <a:gd name="T44" fmla="*/ 0 w 1048"/>
                <a:gd name="T45" fmla="*/ 729 h 891"/>
                <a:gd name="T46" fmla="*/ 161 w 1048"/>
                <a:gd name="T47" fmla="*/ 891 h 891"/>
                <a:gd name="T48" fmla="*/ 730 w 1048"/>
                <a:gd name="T49" fmla="*/ 891 h 891"/>
                <a:gd name="T50" fmla="*/ 881 w 1048"/>
                <a:gd name="T51" fmla="*/ 786 h 891"/>
                <a:gd name="T52" fmla="*/ 881 w 1048"/>
                <a:gd name="T53" fmla="*/ 786 h 891"/>
                <a:gd name="T54" fmla="*/ 1048 w 1048"/>
                <a:gd name="T55" fmla="*/ 891 h 891"/>
                <a:gd name="T56" fmla="*/ 1048 w 1048"/>
                <a:gd name="T57" fmla="*/ 758 h 891"/>
                <a:gd name="T58" fmla="*/ 757 w 1048"/>
                <a:gd name="T59" fmla="*/ 730 h 891"/>
                <a:gd name="T60" fmla="*/ 730 w 1048"/>
                <a:gd name="T61" fmla="*/ 757 h 891"/>
                <a:gd name="T62" fmla="*/ 161 w 1048"/>
                <a:gd name="T63" fmla="*/ 757 h 891"/>
                <a:gd name="T64" fmla="*/ 134 w 1048"/>
                <a:gd name="T65" fmla="*/ 730 h 891"/>
                <a:gd name="T66" fmla="*/ 134 w 1048"/>
                <a:gd name="T67" fmla="*/ 464 h 891"/>
                <a:gd name="T68" fmla="*/ 136 w 1048"/>
                <a:gd name="T69" fmla="*/ 453 h 891"/>
                <a:gd name="T70" fmla="*/ 167 w 1048"/>
                <a:gd name="T71" fmla="*/ 437 h 891"/>
                <a:gd name="T72" fmla="*/ 233 w 1048"/>
                <a:gd name="T73" fmla="*/ 437 h 891"/>
                <a:gd name="T74" fmla="*/ 329 w 1048"/>
                <a:gd name="T75" fmla="*/ 437 h 891"/>
                <a:gd name="T76" fmla="*/ 757 w 1048"/>
                <a:gd name="T77" fmla="*/ 707 h 891"/>
                <a:gd name="T78" fmla="*/ 757 w 1048"/>
                <a:gd name="T79" fmla="*/ 730 h 8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048" h="891">
                  <a:moveTo>
                    <a:pt x="1048" y="758"/>
                  </a:moveTo>
                  <a:cubicBezTo>
                    <a:pt x="891" y="660"/>
                    <a:pt x="891" y="660"/>
                    <a:pt x="891" y="660"/>
                  </a:cubicBezTo>
                  <a:cubicBezTo>
                    <a:pt x="891" y="405"/>
                    <a:pt x="891" y="405"/>
                    <a:pt x="891" y="405"/>
                  </a:cubicBezTo>
                  <a:cubicBezTo>
                    <a:pt x="757" y="405"/>
                    <a:pt x="757" y="405"/>
                    <a:pt x="757" y="405"/>
                  </a:cubicBezTo>
                  <a:cubicBezTo>
                    <a:pt x="757" y="576"/>
                    <a:pt x="757" y="576"/>
                    <a:pt x="757" y="576"/>
                  </a:cubicBezTo>
                  <a:cubicBezTo>
                    <a:pt x="757" y="576"/>
                    <a:pt x="270" y="270"/>
                    <a:pt x="267" y="269"/>
                  </a:cubicBezTo>
                  <a:cubicBezTo>
                    <a:pt x="264" y="267"/>
                    <a:pt x="264" y="267"/>
                    <a:pt x="264" y="267"/>
                  </a:cubicBezTo>
                  <a:cubicBezTo>
                    <a:pt x="256" y="263"/>
                    <a:pt x="250" y="254"/>
                    <a:pt x="250" y="244"/>
                  </a:cubicBezTo>
                  <a:cubicBezTo>
                    <a:pt x="250" y="162"/>
                    <a:pt x="250" y="162"/>
                    <a:pt x="250" y="162"/>
                  </a:cubicBezTo>
                  <a:cubicBezTo>
                    <a:pt x="250" y="147"/>
                    <a:pt x="262" y="135"/>
                    <a:pt x="277" y="135"/>
                  </a:cubicBezTo>
                  <a:cubicBezTo>
                    <a:pt x="606" y="135"/>
                    <a:pt x="606" y="135"/>
                    <a:pt x="606" y="135"/>
                  </a:cubicBezTo>
                  <a:cubicBezTo>
                    <a:pt x="621" y="135"/>
                    <a:pt x="633" y="147"/>
                    <a:pt x="633" y="162"/>
                  </a:cubicBezTo>
                  <a:cubicBezTo>
                    <a:pt x="633" y="221"/>
                    <a:pt x="633" y="221"/>
                    <a:pt x="633" y="221"/>
                  </a:cubicBezTo>
                  <a:cubicBezTo>
                    <a:pt x="767" y="221"/>
                    <a:pt x="767" y="221"/>
                    <a:pt x="767" y="221"/>
                  </a:cubicBezTo>
                  <a:cubicBezTo>
                    <a:pt x="767" y="133"/>
                    <a:pt x="767" y="133"/>
                    <a:pt x="767" y="133"/>
                  </a:cubicBezTo>
                  <a:cubicBezTo>
                    <a:pt x="753" y="58"/>
                    <a:pt x="685" y="0"/>
                    <a:pt x="606" y="0"/>
                  </a:cubicBezTo>
                  <a:cubicBezTo>
                    <a:pt x="277" y="0"/>
                    <a:pt x="277" y="0"/>
                    <a:pt x="277" y="0"/>
                  </a:cubicBezTo>
                  <a:cubicBezTo>
                    <a:pt x="188" y="0"/>
                    <a:pt x="117" y="72"/>
                    <a:pt x="117" y="161"/>
                  </a:cubicBezTo>
                  <a:cubicBezTo>
                    <a:pt x="117" y="161"/>
                    <a:pt x="117" y="261"/>
                    <a:pt x="117" y="261"/>
                  </a:cubicBezTo>
                  <a:cubicBezTo>
                    <a:pt x="121" y="307"/>
                    <a:pt x="142" y="322"/>
                    <a:pt x="186" y="348"/>
                  </a:cubicBezTo>
                  <a:cubicBezTo>
                    <a:pt x="161" y="348"/>
                    <a:pt x="161" y="348"/>
                    <a:pt x="161" y="348"/>
                  </a:cubicBezTo>
                  <a:cubicBezTo>
                    <a:pt x="72" y="348"/>
                    <a:pt x="0" y="374"/>
                    <a:pt x="0" y="464"/>
                  </a:cubicBezTo>
                  <a:cubicBezTo>
                    <a:pt x="0" y="729"/>
                    <a:pt x="0" y="729"/>
                    <a:pt x="0" y="729"/>
                  </a:cubicBezTo>
                  <a:cubicBezTo>
                    <a:pt x="0" y="819"/>
                    <a:pt x="72" y="891"/>
                    <a:pt x="161" y="891"/>
                  </a:cubicBezTo>
                  <a:cubicBezTo>
                    <a:pt x="730" y="891"/>
                    <a:pt x="730" y="891"/>
                    <a:pt x="730" y="891"/>
                  </a:cubicBezTo>
                  <a:cubicBezTo>
                    <a:pt x="799" y="891"/>
                    <a:pt x="858" y="847"/>
                    <a:pt x="881" y="786"/>
                  </a:cubicBezTo>
                  <a:cubicBezTo>
                    <a:pt x="881" y="786"/>
                    <a:pt x="881" y="786"/>
                    <a:pt x="881" y="786"/>
                  </a:cubicBezTo>
                  <a:cubicBezTo>
                    <a:pt x="1048" y="891"/>
                    <a:pt x="1048" y="891"/>
                    <a:pt x="1048" y="891"/>
                  </a:cubicBezTo>
                  <a:lnTo>
                    <a:pt x="1048" y="758"/>
                  </a:lnTo>
                  <a:close/>
                  <a:moveTo>
                    <a:pt x="757" y="730"/>
                  </a:moveTo>
                  <a:cubicBezTo>
                    <a:pt x="757" y="745"/>
                    <a:pt x="745" y="757"/>
                    <a:pt x="730" y="757"/>
                  </a:cubicBezTo>
                  <a:cubicBezTo>
                    <a:pt x="161" y="757"/>
                    <a:pt x="161" y="757"/>
                    <a:pt x="161" y="757"/>
                  </a:cubicBezTo>
                  <a:cubicBezTo>
                    <a:pt x="146" y="757"/>
                    <a:pt x="134" y="745"/>
                    <a:pt x="134" y="730"/>
                  </a:cubicBezTo>
                  <a:cubicBezTo>
                    <a:pt x="134" y="464"/>
                    <a:pt x="134" y="464"/>
                    <a:pt x="134" y="464"/>
                  </a:cubicBezTo>
                  <a:cubicBezTo>
                    <a:pt x="134" y="460"/>
                    <a:pt x="135" y="457"/>
                    <a:pt x="136" y="453"/>
                  </a:cubicBezTo>
                  <a:cubicBezTo>
                    <a:pt x="140" y="444"/>
                    <a:pt x="151" y="437"/>
                    <a:pt x="167" y="437"/>
                  </a:cubicBezTo>
                  <a:cubicBezTo>
                    <a:pt x="233" y="437"/>
                    <a:pt x="233" y="437"/>
                    <a:pt x="233" y="437"/>
                  </a:cubicBezTo>
                  <a:cubicBezTo>
                    <a:pt x="329" y="437"/>
                    <a:pt x="329" y="437"/>
                    <a:pt x="329" y="437"/>
                  </a:cubicBezTo>
                  <a:cubicBezTo>
                    <a:pt x="757" y="707"/>
                    <a:pt x="757" y="707"/>
                    <a:pt x="757" y="707"/>
                  </a:cubicBezTo>
                  <a:lnTo>
                    <a:pt x="757" y="730"/>
                  </a:lnTo>
                  <a:close/>
                </a:path>
              </a:pathLst>
            </a:custGeom>
            <a:solidFill>
              <a:srgbClr val="002B47"/>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45" name="Line 35">
              <a:extLst>
                <a:ext uri="{FF2B5EF4-FFF2-40B4-BE49-F238E27FC236}">
                  <a16:creationId xmlns:a16="http://schemas.microsoft.com/office/drawing/2014/main" id="{48EC5226-CAFB-C4F8-6BAA-B2DFE8D1B725}"/>
                </a:ext>
              </a:extLst>
            </p:cNvPr>
            <p:cNvSpPr>
              <a:spLocks noChangeShapeType="1"/>
            </p:cNvSpPr>
            <p:nvPr/>
          </p:nvSpPr>
          <p:spPr bwMode="auto">
            <a:xfrm>
              <a:off x="2211917" y="9371452"/>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46" name="Line 36">
              <a:extLst>
                <a:ext uri="{FF2B5EF4-FFF2-40B4-BE49-F238E27FC236}">
                  <a16:creationId xmlns:a16="http://schemas.microsoft.com/office/drawing/2014/main" id="{54244E45-1F75-631B-7C49-CAB93485FC11}"/>
                </a:ext>
              </a:extLst>
            </p:cNvPr>
            <p:cNvSpPr>
              <a:spLocks noChangeShapeType="1"/>
            </p:cNvSpPr>
            <p:nvPr/>
          </p:nvSpPr>
          <p:spPr bwMode="auto">
            <a:xfrm>
              <a:off x="2211917" y="9371452"/>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47" name="Freeform 37">
              <a:extLst>
                <a:ext uri="{FF2B5EF4-FFF2-40B4-BE49-F238E27FC236}">
                  <a16:creationId xmlns:a16="http://schemas.microsoft.com/office/drawing/2014/main" id="{B1850A3C-F678-F30A-3E18-55D271ECBE86}"/>
                </a:ext>
              </a:extLst>
            </p:cNvPr>
            <p:cNvSpPr>
              <a:spLocks/>
            </p:cNvSpPr>
            <p:nvPr/>
          </p:nvSpPr>
          <p:spPr bwMode="auto">
            <a:xfrm>
              <a:off x="1072391" y="9107359"/>
              <a:ext cx="1559061" cy="410039"/>
            </a:xfrm>
            <a:custGeom>
              <a:avLst/>
              <a:gdLst>
                <a:gd name="T0" fmla="*/ 8495 w 8602"/>
                <a:gd name="T1" fmla="*/ 477 h 2249"/>
                <a:gd name="T2" fmla="*/ 8302 w 8602"/>
                <a:gd name="T3" fmla="*/ 304 h 2249"/>
                <a:gd name="T4" fmla="*/ 6821 w 8602"/>
                <a:gd name="T5" fmla="*/ 70 h 2249"/>
                <a:gd name="T6" fmla="*/ 6821 w 8602"/>
                <a:gd name="T7" fmla="*/ 477 h 2249"/>
                <a:gd name="T8" fmla="*/ 6543 w 8602"/>
                <a:gd name="T9" fmla="*/ 477 h 2249"/>
                <a:gd name="T10" fmla="*/ 4990 w 8602"/>
                <a:gd name="T11" fmla="*/ 477 h 2249"/>
                <a:gd name="T12" fmla="*/ 4990 w 8602"/>
                <a:gd name="T13" fmla="*/ 10 h 2249"/>
                <a:gd name="T14" fmla="*/ 3402 w 8602"/>
                <a:gd name="T15" fmla="*/ 10 h 2249"/>
                <a:gd name="T16" fmla="*/ 3402 w 8602"/>
                <a:gd name="T17" fmla="*/ 477 h 2249"/>
                <a:gd name="T18" fmla="*/ 2159 w 8602"/>
                <a:gd name="T19" fmla="*/ 477 h 2249"/>
                <a:gd name="T20" fmla="*/ 2033 w 8602"/>
                <a:gd name="T21" fmla="*/ 477 h 2249"/>
                <a:gd name="T22" fmla="*/ 1577 w 8602"/>
                <a:gd name="T23" fmla="*/ 477 h 2249"/>
                <a:gd name="T24" fmla="*/ 1577 w 8602"/>
                <a:gd name="T25" fmla="*/ 69 h 2249"/>
                <a:gd name="T26" fmla="*/ 262 w 8602"/>
                <a:gd name="T27" fmla="*/ 225 h 2249"/>
                <a:gd name="T28" fmla="*/ 163 w 8602"/>
                <a:gd name="T29" fmla="*/ 306 h 2249"/>
                <a:gd name="T30" fmla="*/ 232 w 8602"/>
                <a:gd name="T31" fmla="*/ 430 h 2249"/>
                <a:gd name="T32" fmla="*/ 250 w 8602"/>
                <a:gd name="T33" fmla="*/ 477 h 2249"/>
                <a:gd name="T34" fmla="*/ 194 w 8602"/>
                <a:gd name="T35" fmla="*/ 547 h 2249"/>
                <a:gd name="T36" fmla="*/ 322 w 8602"/>
                <a:gd name="T37" fmla="*/ 652 h 2249"/>
                <a:gd name="T38" fmla="*/ 21 w 8602"/>
                <a:gd name="T39" fmla="*/ 814 h 2249"/>
                <a:gd name="T40" fmla="*/ 118 w 8602"/>
                <a:gd name="T41" fmla="*/ 990 h 2249"/>
                <a:gd name="T42" fmla="*/ 583 w 8602"/>
                <a:gd name="T43" fmla="*/ 1410 h 2249"/>
                <a:gd name="T44" fmla="*/ 851 w 8602"/>
                <a:gd name="T45" fmla="*/ 1538 h 2249"/>
                <a:gd name="T46" fmla="*/ 722 w 8602"/>
                <a:gd name="T47" fmla="*/ 1552 h 2249"/>
                <a:gd name="T48" fmla="*/ 573 w 8602"/>
                <a:gd name="T49" fmla="*/ 1587 h 2249"/>
                <a:gd name="T50" fmla="*/ 603 w 8602"/>
                <a:gd name="T51" fmla="*/ 1688 h 2249"/>
                <a:gd name="T52" fmla="*/ 504 w 8602"/>
                <a:gd name="T53" fmla="*/ 1769 h 2249"/>
                <a:gd name="T54" fmla="*/ 637 w 8602"/>
                <a:gd name="T55" fmla="*/ 1827 h 2249"/>
                <a:gd name="T56" fmla="*/ 888 w 8602"/>
                <a:gd name="T57" fmla="*/ 1841 h 2249"/>
                <a:gd name="T58" fmla="*/ 1110 w 8602"/>
                <a:gd name="T59" fmla="*/ 1977 h 2249"/>
                <a:gd name="T60" fmla="*/ 1283 w 8602"/>
                <a:gd name="T61" fmla="*/ 2029 h 2249"/>
                <a:gd name="T62" fmla="*/ 5307 w 8602"/>
                <a:gd name="T63" fmla="*/ 1500 h 2249"/>
                <a:gd name="T64" fmla="*/ 4807 w 8602"/>
                <a:gd name="T65" fmla="*/ 1422 h 2249"/>
                <a:gd name="T66" fmla="*/ 4037 w 8602"/>
                <a:gd name="T67" fmla="*/ 1371 h 2249"/>
                <a:gd name="T68" fmla="*/ 6560 w 8602"/>
                <a:gd name="T69" fmla="*/ 1351 h 2249"/>
                <a:gd name="T70" fmla="*/ 6321 w 8602"/>
                <a:gd name="T71" fmla="*/ 1402 h 2249"/>
                <a:gd name="T72" fmla="*/ 6817 w 8602"/>
                <a:gd name="T73" fmla="*/ 1506 h 2249"/>
                <a:gd name="T74" fmla="*/ 7033 w 8602"/>
                <a:gd name="T75" fmla="*/ 1583 h 2249"/>
                <a:gd name="T76" fmla="*/ 6820 w 8602"/>
                <a:gd name="T77" fmla="*/ 1615 h 2249"/>
                <a:gd name="T78" fmla="*/ 6959 w 8602"/>
                <a:gd name="T79" fmla="*/ 1647 h 2249"/>
                <a:gd name="T80" fmla="*/ 5330 w 8602"/>
                <a:gd name="T81" fmla="*/ 1728 h 2249"/>
                <a:gd name="T82" fmla="*/ 4648 w 8602"/>
                <a:gd name="T83" fmla="*/ 1774 h 2249"/>
                <a:gd name="T84" fmla="*/ 5065 w 8602"/>
                <a:gd name="T85" fmla="*/ 1925 h 2249"/>
                <a:gd name="T86" fmla="*/ 7653 w 8602"/>
                <a:gd name="T87" fmla="*/ 2191 h 2249"/>
                <a:gd name="T88" fmla="*/ 8000 w 8602"/>
                <a:gd name="T89" fmla="*/ 2048 h 2249"/>
                <a:gd name="T90" fmla="*/ 7938 w 8602"/>
                <a:gd name="T91" fmla="*/ 1849 h 2249"/>
                <a:gd name="T92" fmla="*/ 7924 w 8602"/>
                <a:gd name="T93" fmla="*/ 1776 h 2249"/>
                <a:gd name="T94" fmla="*/ 8103 w 8602"/>
                <a:gd name="T95" fmla="*/ 1757 h 2249"/>
                <a:gd name="T96" fmla="*/ 8163 w 8602"/>
                <a:gd name="T97" fmla="*/ 1732 h 2249"/>
                <a:gd name="T98" fmla="*/ 8361 w 8602"/>
                <a:gd name="T99" fmla="*/ 1639 h 2249"/>
                <a:gd name="T100" fmla="*/ 8438 w 8602"/>
                <a:gd name="T101" fmla="*/ 1363 h 2249"/>
                <a:gd name="T102" fmla="*/ 8331 w 8602"/>
                <a:gd name="T103" fmla="*/ 1289 h 2249"/>
                <a:gd name="T104" fmla="*/ 8370 w 8602"/>
                <a:gd name="T105" fmla="*/ 1155 h 2249"/>
                <a:gd name="T106" fmla="*/ 8188 w 8602"/>
                <a:gd name="T107" fmla="*/ 1105 h 2249"/>
                <a:gd name="T108" fmla="*/ 8230 w 8602"/>
                <a:gd name="T109" fmla="*/ 994 h 2249"/>
                <a:gd name="T110" fmla="*/ 8422 w 8602"/>
                <a:gd name="T111" fmla="*/ 840 h 2249"/>
                <a:gd name="T112" fmla="*/ 8495 w 8602"/>
                <a:gd name="T113" fmla="*/ 477 h 22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8602" h="2249">
                  <a:moveTo>
                    <a:pt x="8495" y="477"/>
                  </a:moveTo>
                  <a:cubicBezTo>
                    <a:pt x="8581" y="397"/>
                    <a:pt x="8302" y="304"/>
                    <a:pt x="8302" y="304"/>
                  </a:cubicBezTo>
                  <a:cubicBezTo>
                    <a:pt x="8302" y="304"/>
                    <a:pt x="8004" y="166"/>
                    <a:pt x="6821" y="70"/>
                  </a:cubicBezTo>
                  <a:cubicBezTo>
                    <a:pt x="6821" y="477"/>
                    <a:pt x="6821" y="477"/>
                    <a:pt x="6821" y="477"/>
                  </a:cubicBezTo>
                  <a:cubicBezTo>
                    <a:pt x="6543" y="477"/>
                    <a:pt x="6543" y="477"/>
                    <a:pt x="6543" y="477"/>
                  </a:cubicBezTo>
                  <a:cubicBezTo>
                    <a:pt x="4990" y="477"/>
                    <a:pt x="4990" y="477"/>
                    <a:pt x="4990" y="477"/>
                  </a:cubicBezTo>
                  <a:cubicBezTo>
                    <a:pt x="4990" y="10"/>
                    <a:pt x="4990" y="10"/>
                    <a:pt x="4990" y="10"/>
                  </a:cubicBezTo>
                  <a:cubicBezTo>
                    <a:pt x="4625" y="0"/>
                    <a:pt x="3905" y="4"/>
                    <a:pt x="3402" y="10"/>
                  </a:cubicBezTo>
                  <a:cubicBezTo>
                    <a:pt x="3402" y="477"/>
                    <a:pt x="3402" y="477"/>
                    <a:pt x="3402" y="477"/>
                  </a:cubicBezTo>
                  <a:cubicBezTo>
                    <a:pt x="2159" y="477"/>
                    <a:pt x="2159" y="477"/>
                    <a:pt x="2159" y="477"/>
                  </a:cubicBezTo>
                  <a:cubicBezTo>
                    <a:pt x="2033" y="477"/>
                    <a:pt x="2033" y="477"/>
                    <a:pt x="2033" y="477"/>
                  </a:cubicBezTo>
                  <a:cubicBezTo>
                    <a:pt x="1577" y="477"/>
                    <a:pt x="1577" y="477"/>
                    <a:pt x="1577" y="477"/>
                  </a:cubicBezTo>
                  <a:cubicBezTo>
                    <a:pt x="1577" y="69"/>
                    <a:pt x="1577" y="69"/>
                    <a:pt x="1577" y="69"/>
                  </a:cubicBezTo>
                  <a:cubicBezTo>
                    <a:pt x="784" y="123"/>
                    <a:pt x="262" y="225"/>
                    <a:pt x="262" y="225"/>
                  </a:cubicBezTo>
                  <a:cubicBezTo>
                    <a:pt x="262" y="225"/>
                    <a:pt x="174" y="298"/>
                    <a:pt x="163" y="306"/>
                  </a:cubicBezTo>
                  <a:cubicBezTo>
                    <a:pt x="64" y="372"/>
                    <a:pt x="165" y="397"/>
                    <a:pt x="232" y="430"/>
                  </a:cubicBezTo>
                  <a:cubicBezTo>
                    <a:pt x="258" y="443"/>
                    <a:pt x="260" y="450"/>
                    <a:pt x="250" y="477"/>
                  </a:cubicBezTo>
                  <a:cubicBezTo>
                    <a:pt x="243" y="498"/>
                    <a:pt x="182" y="510"/>
                    <a:pt x="194" y="547"/>
                  </a:cubicBezTo>
                  <a:cubicBezTo>
                    <a:pt x="218" y="624"/>
                    <a:pt x="329" y="550"/>
                    <a:pt x="322" y="652"/>
                  </a:cubicBezTo>
                  <a:cubicBezTo>
                    <a:pt x="314" y="771"/>
                    <a:pt x="48" y="703"/>
                    <a:pt x="21" y="814"/>
                  </a:cubicBezTo>
                  <a:cubicBezTo>
                    <a:pt x="0" y="902"/>
                    <a:pt x="119" y="821"/>
                    <a:pt x="118" y="990"/>
                  </a:cubicBezTo>
                  <a:cubicBezTo>
                    <a:pt x="116" y="1157"/>
                    <a:pt x="239" y="1325"/>
                    <a:pt x="583" y="1410"/>
                  </a:cubicBezTo>
                  <a:cubicBezTo>
                    <a:pt x="665" y="1430"/>
                    <a:pt x="1048" y="1424"/>
                    <a:pt x="851" y="1538"/>
                  </a:cubicBezTo>
                  <a:cubicBezTo>
                    <a:pt x="827" y="1551"/>
                    <a:pt x="748" y="1549"/>
                    <a:pt x="722" y="1552"/>
                  </a:cubicBezTo>
                  <a:cubicBezTo>
                    <a:pt x="684" y="1556"/>
                    <a:pt x="597" y="1552"/>
                    <a:pt x="573" y="1587"/>
                  </a:cubicBezTo>
                  <a:cubicBezTo>
                    <a:pt x="536" y="1640"/>
                    <a:pt x="615" y="1639"/>
                    <a:pt x="603" y="1688"/>
                  </a:cubicBezTo>
                  <a:cubicBezTo>
                    <a:pt x="558" y="1694"/>
                    <a:pt x="462" y="1693"/>
                    <a:pt x="504" y="1769"/>
                  </a:cubicBezTo>
                  <a:cubicBezTo>
                    <a:pt x="526" y="1808"/>
                    <a:pt x="597" y="1829"/>
                    <a:pt x="637" y="1827"/>
                  </a:cubicBezTo>
                  <a:cubicBezTo>
                    <a:pt x="851" y="1815"/>
                    <a:pt x="821" y="1834"/>
                    <a:pt x="888" y="1841"/>
                  </a:cubicBezTo>
                  <a:cubicBezTo>
                    <a:pt x="769" y="1865"/>
                    <a:pt x="660" y="1989"/>
                    <a:pt x="1110" y="1977"/>
                  </a:cubicBezTo>
                  <a:cubicBezTo>
                    <a:pt x="1120" y="2045"/>
                    <a:pt x="1242" y="2038"/>
                    <a:pt x="1283" y="2029"/>
                  </a:cubicBezTo>
                  <a:cubicBezTo>
                    <a:pt x="4087" y="1408"/>
                    <a:pt x="5299" y="1673"/>
                    <a:pt x="5307" y="1500"/>
                  </a:cubicBezTo>
                  <a:cubicBezTo>
                    <a:pt x="5268" y="1416"/>
                    <a:pt x="4873" y="1425"/>
                    <a:pt x="4807" y="1422"/>
                  </a:cubicBezTo>
                  <a:cubicBezTo>
                    <a:pt x="4551" y="1410"/>
                    <a:pt x="4006" y="1437"/>
                    <a:pt x="4037" y="1371"/>
                  </a:cubicBezTo>
                  <a:cubicBezTo>
                    <a:pt x="4051" y="1218"/>
                    <a:pt x="6893" y="1256"/>
                    <a:pt x="6560" y="1351"/>
                  </a:cubicBezTo>
                  <a:cubicBezTo>
                    <a:pt x="6545" y="1355"/>
                    <a:pt x="6345" y="1389"/>
                    <a:pt x="6321" y="1402"/>
                  </a:cubicBezTo>
                  <a:cubicBezTo>
                    <a:pt x="6166" y="1484"/>
                    <a:pt x="6756" y="1500"/>
                    <a:pt x="6817" y="1506"/>
                  </a:cubicBezTo>
                  <a:cubicBezTo>
                    <a:pt x="6888" y="1512"/>
                    <a:pt x="7064" y="1507"/>
                    <a:pt x="7033" y="1583"/>
                  </a:cubicBezTo>
                  <a:cubicBezTo>
                    <a:pt x="7023" y="1607"/>
                    <a:pt x="6811" y="1581"/>
                    <a:pt x="6820" y="1615"/>
                  </a:cubicBezTo>
                  <a:cubicBezTo>
                    <a:pt x="6828" y="1643"/>
                    <a:pt x="6947" y="1628"/>
                    <a:pt x="6959" y="1647"/>
                  </a:cubicBezTo>
                  <a:cubicBezTo>
                    <a:pt x="7045" y="1782"/>
                    <a:pt x="5914" y="1715"/>
                    <a:pt x="5330" y="1728"/>
                  </a:cubicBezTo>
                  <a:cubicBezTo>
                    <a:pt x="5158" y="1731"/>
                    <a:pt x="4823" y="1750"/>
                    <a:pt x="4648" y="1774"/>
                  </a:cubicBezTo>
                  <a:cubicBezTo>
                    <a:pt x="4353" y="1814"/>
                    <a:pt x="4605" y="1883"/>
                    <a:pt x="5065" y="1925"/>
                  </a:cubicBezTo>
                  <a:cubicBezTo>
                    <a:pt x="5311" y="1948"/>
                    <a:pt x="6578" y="2050"/>
                    <a:pt x="7653" y="2191"/>
                  </a:cubicBezTo>
                  <a:cubicBezTo>
                    <a:pt x="7976" y="2249"/>
                    <a:pt x="8073" y="2091"/>
                    <a:pt x="8000" y="2048"/>
                  </a:cubicBezTo>
                  <a:cubicBezTo>
                    <a:pt x="7959" y="2023"/>
                    <a:pt x="8136" y="1934"/>
                    <a:pt x="7938" y="1849"/>
                  </a:cubicBezTo>
                  <a:cubicBezTo>
                    <a:pt x="7812" y="1795"/>
                    <a:pt x="7916" y="1774"/>
                    <a:pt x="7924" y="1776"/>
                  </a:cubicBezTo>
                  <a:cubicBezTo>
                    <a:pt x="7942" y="1782"/>
                    <a:pt x="8198" y="1843"/>
                    <a:pt x="8103" y="1757"/>
                  </a:cubicBezTo>
                  <a:cubicBezTo>
                    <a:pt x="8042" y="1701"/>
                    <a:pt x="8145" y="1734"/>
                    <a:pt x="8163" y="1732"/>
                  </a:cubicBezTo>
                  <a:cubicBezTo>
                    <a:pt x="8402" y="1714"/>
                    <a:pt x="8346" y="1624"/>
                    <a:pt x="8361" y="1639"/>
                  </a:cubicBezTo>
                  <a:cubicBezTo>
                    <a:pt x="8290" y="1569"/>
                    <a:pt x="8482" y="1519"/>
                    <a:pt x="8438" y="1363"/>
                  </a:cubicBezTo>
                  <a:cubicBezTo>
                    <a:pt x="8425" y="1318"/>
                    <a:pt x="8151" y="1327"/>
                    <a:pt x="8331" y="1289"/>
                  </a:cubicBezTo>
                  <a:cubicBezTo>
                    <a:pt x="8351" y="1285"/>
                    <a:pt x="8602" y="1292"/>
                    <a:pt x="8370" y="1155"/>
                  </a:cubicBezTo>
                  <a:cubicBezTo>
                    <a:pt x="8316" y="1124"/>
                    <a:pt x="8265" y="1122"/>
                    <a:pt x="8188" y="1105"/>
                  </a:cubicBezTo>
                  <a:cubicBezTo>
                    <a:pt x="8016" y="1066"/>
                    <a:pt x="8145" y="979"/>
                    <a:pt x="8230" y="994"/>
                  </a:cubicBezTo>
                  <a:cubicBezTo>
                    <a:pt x="8335" y="1011"/>
                    <a:pt x="8440" y="942"/>
                    <a:pt x="8422" y="840"/>
                  </a:cubicBezTo>
                  <a:cubicBezTo>
                    <a:pt x="8400" y="701"/>
                    <a:pt x="8353" y="504"/>
                    <a:pt x="8495" y="477"/>
                  </a:cubicBezTo>
                  <a:close/>
                </a:path>
              </a:pathLst>
            </a:custGeom>
            <a:solidFill>
              <a:srgbClr val="002B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sp>
          <p:nvSpPr>
            <p:cNvPr id="148" name="Freeform 38">
              <a:extLst>
                <a:ext uri="{FF2B5EF4-FFF2-40B4-BE49-F238E27FC236}">
                  <a16:creationId xmlns:a16="http://schemas.microsoft.com/office/drawing/2014/main" id="{4F5C16EA-E4A2-13D0-E1C9-459F2D5B5922}"/>
                </a:ext>
              </a:extLst>
            </p:cNvPr>
            <p:cNvSpPr>
              <a:spLocks/>
            </p:cNvSpPr>
            <p:nvPr/>
          </p:nvSpPr>
          <p:spPr bwMode="auto">
            <a:xfrm>
              <a:off x="1407464" y="8437398"/>
              <a:ext cx="851530" cy="757529"/>
            </a:xfrm>
            <a:custGeom>
              <a:avLst/>
              <a:gdLst>
                <a:gd name="T0" fmla="*/ 0 w 615"/>
                <a:gd name="T1" fmla="*/ 0 h 545"/>
                <a:gd name="T2" fmla="*/ 0 w 615"/>
                <a:gd name="T3" fmla="*/ 545 h 545"/>
                <a:gd name="T4" fmla="*/ 203 w 615"/>
                <a:gd name="T5" fmla="*/ 545 h 545"/>
                <a:gd name="T6" fmla="*/ 203 w 615"/>
                <a:gd name="T7" fmla="*/ 205 h 545"/>
                <a:gd name="T8" fmla="*/ 411 w 615"/>
                <a:gd name="T9" fmla="*/ 205 h 545"/>
                <a:gd name="T10" fmla="*/ 411 w 615"/>
                <a:gd name="T11" fmla="*/ 545 h 545"/>
                <a:gd name="T12" fmla="*/ 615 w 615"/>
                <a:gd name="T13" fmla="*/ 545 h 545"/>
                <a:gd name="T14" fmla="*/ 615 w 615"/>
                <a:gd name="T15" fmla="*/ 0 h 545"/>
                <a:gd name="T16" fmla="*/ 0 w 615"/>
                <a:gd name="T17" fmla="*/ 0 h 5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15" h="545">
                  <a:moveTo>
                    <a:pt x="0" y="0"/>
                  </a:moveTo>
                  <a:lnTo>
                    <a:pt x="0" y="545"/>
                  </a:lnTo>
                  <a:lnTo>
                    <a:pt x="203" y="545"/>
                  </a:lnTo>
                  <a:lnTo>
                    <a:pt x="203" y="205"/>
                  </a:lnTo>
                  <a:lnTo>
                    <a:pt x="411" y="205"/>
                  </a:lnTo>
                  <a:lnTo>
                    <a:pt x="411" y="545"/>
                  </a:lnTo>
                  <a:lnTo>
                    <a:pt x="615" y="545"/>
                  </a:lnTo>
                  <a:lnTo>
                    <a:pt x="615" y="0"/>
                  </a:lnTo>
                  <a:lnTo>
                    <a:pt x="0" y="0"/>
                  </a:lnTo>
                  <a:close/>
                </a:path>
              </a:pathLst>
            </a:custGeom>
            <a:solidFill>
              <a:srgbClr val="008A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nl-NL" sz="1800" b="0" i="0" u="none" strike="noStrike" kern="0" cap="none" spc="0" normalizeH="0" baseline="0" noProof="0">
                <a:ln>
                  <a:noFill/>
                </a:ln>
                <a:solidFill>
                  <a:srgbClr val="002B47"/>
                </a:solidFill>
                <a:effectLst/>
                <a:uLnTx/>
                <a:uFillTx/>
                <a:latin typeface="Calibri" pitchFamily="34" charset="0"/>
              </a:endParaRPr>
            </a:p>
          </p:txBody>
        </p:sp>
      </p:grpSp>
      <p:sp>
        <p:nvSpPr>
          <p:cNvPr id="3" name="Picture Placeholder 9">
            <a:extLst>
              <a:ext uri="{FF2B5EF4-FFF2-40B4-BE49-F238E27FC236}">
                <a16:creationId xmlns:a16="http://schemas.microsoft.com/office/drawing/2014/main" id="{A0D7FA2A-F774-2AAB-60D2-012F7F9AC83A}"/>
              </a:ext>
            </a:extLst>
          </p:cNvPr>
          <p:cNvSpPr>
            <a:spLocks noGrp="1"/>
          </p:cNvSpPr>
          <p:nvPr>
            <p:ph type="pic" sz="quarter" idx="10" hasCustomPrompt="1"/>
          </p:nvPr>
        </p:nvSpPr>
        <p:spPr>
          <a:xfrm>
            <a:off x="15552795" y="40057109"/>
            <a:ext cx="914400" cy="914400"/>
          </a:xfrm>
        </p:spPr>
        <p:txBody>
          <a:bodyPr tIns="0"/>
          <a:lstStyle>
            <a:lvl1pPr>
              <a:defRPr sz="1300">
                <a:solidFill>
                  <a:schemeClr val="tx1"/>
                </a:solidFill>
              </a:defRPr>
            </a:lvl1pPr>
          </a:lstStyle>
          <a:p>
            <a:r>
              <a:rPr lang="en-GB" noProof="0"/>
              <a:t>QR code</a:t>
            </a:r>
          </a:p>
        </p:txBody>
      </p:sp>
    </p:spTree>
    <p:extLst>
      <p:ext uri="{BB962C8B-B14F-4D97-AF65-F5344CB8AC3E}">
        <p14:creationId xmlns:p14="http://schemas.microsoft.com/office/powerpoint/2010/main" val="1229402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Wi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5F0AE-F10C-C370-4140-1CF61D04E9A6}"/>
              </a:ext>
            </a:extLst>
          </p:cNvPr>
          <p:cNvSpPr>
            <a:spLocks noGrp="1"/>
          </p:cNvSpPr>
          <p:nvPr>
            <p:ph type="title"/>
          </p:nvPr>
        </p:nvSpPr>
        <p:spPr>
          <a:xfrm>
            <a:off x="836746" y="857021"/>
            <a:ext cx="28520307" cy="3027600"/>
          </a:xfrm>
        </p:spPr>
        <p:txBody>
          <a:bodyPr lIns="144000"/>
          <a:lstStyle>
            <a:lvl1pPr>
              <a:defRPr>
                <a:solidFill>
                  <a:schemeClr val="tx1"/>
                </a:solidFill>
              </a:defRPr>
            </a:lvl1pPr>
          </a:lstStyle>
          <a:p>
            <a:r>
              <a:rPr lang="nl-NL" noProof="0"/>
              <a:t>Klik om stijl te bewerken</a:t>
            </a:r>
          </a:p>
        </p:txBody>
      </p:sp>
      <p:sp>
        <p:nvSpPr>
          <p:cNvPr id="3" name="Subtitle 2">
            <a:extLst>
              <a:ext uri="{FF2B5EF4-FFF2-40B4-BE49-F238E27FC236}">
                <a16:creationId xmlns:a16="http://schemas.microsoft.com/office/drawing/2014/main" id="{BD3695DD-8666-38E7-900F-27F3C126CF02}"/>
              </a:ext>
            </a:extLst>
          </p:cNvPr>
          <p:cNvSpPr>
            <a:spLocks noGrp="1"/>
          </p:cNvSpPr>
          <p:nvPr>
            <p:ph type="subTitle" idx="1"/>
          </p:nvPr>
        </p:nvSpPr>
        <p:spPr>
          <a:xfrm>
            <a:off x="836746" y="3916705"/>
            <a:ext cx="28520307" cy="1296978"/>
          </a:xfrm>
        </p:spPr>
        <p:txBody>
          <a:bodyPr lIns="198000" tIns="180000" rIns="540000" bIns="0"/>
          <a:lstStyle>
            <a:lvl1pPr marL="0" indent="0" algn="l">
              <a:lnSpc>
                <a:spcPts val="4200"/>
              </a:lnSpc>
              <a:spcBef>
                <a:spcPts val="0"/>
              </a:spcBef>
              <a:buNone/>
              <a:defRPr sz="3000">
                <a:solidFill>
                  <a:schemeClr val="tx1"/>
                </a:solidFill>
              </a:defRPr>
            </a:lvl1pPr>
            <a:lvl2pPr marL="1513743" indent="0" algn="ctr">
              <a:buNone/>
              <a:defRPr sz="6622"/>
            </a:lvl2pPr>
            <a:lvl3pPr marL="3027487" indent="0" algn="ctr">
              <a:buNone/>
              <a:defRPr sz="5960"/>
            </a:lvl3pPr>
            <a:lvl4pPr marL="4541230" indent="0" algn="ctr">
              <a:buNone/>
              <a:defRPr sz="5297"/>
            </a:lvl4pPr>
            <a:lvl5pPr marL="6054974" indent="0" algn="ctr">
              <a:buNone/>
              <a:defRPr sz="5297"/>
            </a:lvl5pPr>
            <a:lvl6pPr marL="7568717" indent="0" algn="ctr">
              <a:buNone/>
              <a:defRPr sz="5297"/>
            </a:lvl6pPr>
            <a:lvl7pPr marL="9082461" indent="0" algn="ctr">
              <a:buNone/>
              <a:defRPr sz="5297"/>
            </a:lvl7pPr>
            <a:lvl8pPr marL="10596204" indent="0" algn="ctr">
              <a:buNone/>
              <a:defRPr sz="5297"/>
            </a:lvl8pPr>
            <a:lvl9pPr marL="12109948" indent="0" algn="ctr">
              <a:buNone/>
              <a:defRPr sz="5297"/>
            </a:lvl9pPr>
          </a:lstStyle>
          <a:p>
            <a:r>
              <a:rPr lang="nl-NL" noProof="0"/>
              <a:t>Klikken om de ondertitelstijl van het model te bewerken</a:t>
            </a:r>
          </a:p>
        </p:txBody>
      </p:sp>
      <p:sp>
        <p:nvSpPr>
          <p:cNvPr id="4" name="Picture Placeholder 9">
            <a:extLst>
              <a:ext uri="{FF2B5EF4-FFF2-40B4-BE49-F238E27FC236}">
                <a16:creationId xmlns:a16="http://schemas.microsoft.com/office/drawing/2014/main" id="{436E3DE4-EE4F-6BE9-2F4A-4577A9E7912B}"/>
              </a:ext>
            </a:extLst>
          </p:cNvPr>
          <p:cNvSpPr>
            <a:spLocks noGrp="1"/>
          </p:cNvSpPr>
          <p:nvPr>
            <p:ph type="pic" sz="quarter" idx="16" hasCustomPrompt="1"/>
          </p:nvPr>
        </p:nvSpPr>
        <p:spPr>
          <a:xfrm>
            <a:off x="8330443" y="38992408"/>
            <a:ext cx="914400" cy="914400"/>
          </a:xfrm>
        </p:spPr>
        <p:txBody>
          <a:bodyPr tIns="0"/>
          <a:lstStyle>
            <a:lvl1pPr>
              <a:defRPr sz="1300">
                <a:solidFill>
                  <a:schemeClr val="tx1"/>
                </a:solidFill>
              </a:defRPr>
            </a:lvl1pPr>
          </a:lstStyle>
          <a:p>
            <a:r>
              <a:rPr lang="en-GB" noProof="0"/>
              <a:t>QR code</a:t>
            </a:r>
          </a:p>
        </p:txBody>
      </p:sp>
      <p:sp>
        <p:nvSpPr>
          <p:cNvPr id="5" name="Picture Placeholder 9">
            <a:extLst>
              <a:ext uri="{FF2B5EF4-FFF2-40B4-BE49-F238E27FC236}">
                <a16:creationId xmlns:a16="http://schemas.microsoft.com/office/drawing/2014/main" id="{BF2948E9-82E5-1188-A8A6-CABFC2FAF5B7}"/>
              </a:ext>
            </a:extLst>
          </p:cNvPr>
          <p:cNvSpPr>
            <a:spLocks noGrp="1"/>
          </p:cNvSpPr>
          <p:nvPr>
            <p:ph type="pic" sz="quarter" idx="13" hasCustomPrompt="1"/>
          </p:nvPr>
        </p:nvSpPr>
        <p:spPr>
          <a:xfrm>
            <a:off x="22843387" y="31854098"/>
            <a:ext cx="914400" cy="914400"/>
          </a:xfrm>
        </p:spPr>
        <p:txBody>
          <a:bodyPr tIns="0"/>
          <a:lstStyle>
            <a:lvl1pPr>
              <a:defRPr sz="1300">
                <a:solidFill>
                  <a:schemeClr val="tx1"/>
                </a:solidFill>
              </a:defRPr>
            </a:lvl1pPr>
          </a:lstStyle>
          <a:p>
            <a:r>
              <a:rPr lang="en-GB" noProof="0"/>
              <a:t>QR code</a:t>
            </a:r>
          </a:p>
        </p:txBody>
      </p:sp>
      <p:sp>
        <p:nvSpPr>
          <p:cNvPr id="6" name="Picture Placeholder 9">
            <a:extLst>
              <a:ext uri="{FF2B5EF4-FFF2-40B4-BE49-F238E27FC236}">
                <a16:creationId xmlns:a16="http://schemas.microsoft.com/office/drawing/2014/main" id="{973C1731-5FBB-3F5D-EC98-A63F9CCFBC17}"/>
              </a:ext>
            </a:extLst>
          </p:cNvPr>
          <p:cNvSpPr>
            <a:spLocks noGrp="1"/>
          </p:cNvSpPr>
          <p:nvPr>
            <p:ph type="pic" sz="quarter" idx="14" hasCustomPrompt="1"/>
          </p:nvPr>
        </p:nvSpPr>
        <p:spPr>
          <a:xfrm>
            <a:off x="15580091" y="31854098"/>
            <a:ext cx="914400" cy="914400"/>
          </a:xfrm>
        </p:spPr>
        <p:txBody>
          <a:bodyPr tIns="0"/>
          <a:lstStyle>
            <a:lvl1pPr>
              <a:defRPr sz="1300">
                <a:solidFill>
                  <a:schemeClr val="tx1"/>
                </a:solidFill>
              </a:defRPr>
            </a:lvl1pPr>
          </a:lstStyle>
          <a:p>
            <a:r>
              <a:rPr lang="en-GB" noProof="0"/>
              <a:t>QR code</a:t>
            </a:r>
          </a:p>
        </p:txBody>
      </p:sp>
      <p:sp>
        <p:nvSpPr>
          <p:cNvPr id="7" name="Picture Placeholder 9">
            <a:extLst>
              <a:ext uri="{FF2B5EF4-FFF2-40B4-BE49-F238E27FC236}">
                <a16:creationId xmlns:a16="http://schemas.microsoft.com/office/drawing/2014/main" id="{77637B62-772B-C99E-0CF0-C44D14B7F512}"/>
              </a:ext>
            </a:extLst>
          </p:cNvPr>
          <p:cNvSpPr>
            <a:spLocks noGrp="1"/>
          </p:cNvSpPr>
          <p:nvPr>
            <p:ph type="pic" sz="quarter" idx="15" hasCustomPrompt="1"/>
          </p:nvPr>
        </p:nvSpPr>
        <p:spPr>
          <a:xfrm>
            <a:off x="8330443" y="31854098"/>
            <a:ext cx="914400" cy="914400"/>
          </a:xfrm>
        </p:spPr>
        <p:txBody>
          <a:bodyPr tIns="0"/>
          <a:lstStyle>
            <a:lvl1pPr>
              <a:defRPr sz="1300">
                <a:solidFill>
                  <a:schemeClr val="tx1"/>
                </a:solidFill>
              </a:defRPr>
            </a:lvl1pPr>
          </a:lstStyle>
          <a:p>
            <a:r>
              <a:rPr lang="en-GB" noProof="0"/>
              <a:t>QR code</a:t>
            </a:r>
          </a:p>
        </p:txBody>
      </p:sp>
      <p:sp>
        <p:nvSpPr>
          <p:cNvPr id="8" name="Picture Placeholder 9">
            <a:extLst>
              <a:ext uri="{FF2B5EF4-FFF2-40B4-BE49-F238E27FC236}">
                <a16:creationId xmlns:a16="http://schemas.microsoft.com/office/drawing/2014/main" id="{70AC43BA-B09B-5550-D56D-A018D9991A61}"/>
              </a:ext>
            </a:extLst>
          </p:cNvPr>
          <p:cNvSpPr>
            <a:spLocks noGrp="1"/>
          </p:cNvSpPr>
          <p:nvPr>
            <p:ph type="pic" sz="quarter" idx="12" hasCustomPrompt="1"/>
          </p:nvPr>
        </p:nvSpPr>
        <p:spPr>
          <a:xfrm>
            <a:off x="20888356" y="25801670"/>
            <a:ext cx="914400" cy="914400"/>
          </a:xfrm>
        </p:spPr>
        <p:txBody>
          <a:bodyPr tIns="0"/>
          <a:lstStyle>
            <a:lvl1pPr>
              <a:defRPr sz="1300">
                <a:solidFill>
                  <a:schemeClr val="tx1"/>
                </a:solidFill>
              </a:defRPr>
            </a:lvl1pPr>
          </a:lstStyle>
          <a:p>
            <a:r>
              <a:rPr lang="en-GB" noProof="0"/>
              <a:t>QR code</a:t>
            </a:r>
          </a:p>
        </p:txBody>
      </p:sp>
      <p:sp>
        <p:nvSpPr>
          <p:cNvPr id="9" name="Picture Placeholder 9">
            <a:extLst>
              <a:ext uri="{FF2B5EF4-FFF2-40B4-BE49-F238E27FC236}">
                <a16:creationId xmlns:a16="http://schemas.microsoft.com/office/drawing/2014/main" id="{DF98E26D-5E7C-40DF-42A9-2D7B19654158}"/>
              </a:ext>
            </a:extLst>
          </p:cNvPr>
          <p:cNvSpPr>
            <a:spLocks noGrp="1"/>
          </p:cNvSpPr>
          <p:nvPr>
            <p:ph type="pic" sz="quarter" idx="11" hasCustomPrompt="1"/>
          </p:nvPr>
        </p:nvSpPr>
        <p:spPr>
          <a:xfrm>
            <a:off x="10984576" y="25801670"/>
            <a:ext cx="914400" cy="914400"/>
          </a:xfrm>
        </p:spPr>
        <p:txBody>
          <a:bodyPr tIns="0"/>
          <a:lstStyle>
            <a:lvl1pPr>
              <a:defRPr sz="1300">
                <a:solidFill>
                  <a:schemeClr val="tx1"/>
                </a:solidFill>
              </a:defRPr>
            </a:lvl1pPr>
          </a:lstStyle>
          <a:p>
            <a:r>
              <a:rPr lang="en-GB" noProof="0"/>
              <a:t>QR code</a:t>
            </a:r>
          </a:p>
        </p:txBody>
      </p:sp>
      <p:sp>
        <p:nvSpPr>
          <p:cNvPr id="10" name="Picture Placeholder 9">
            <a:extLst>
              <a:ext uri="{FF2B5EF4-FFF2-40B4-BE49-F238E27FC236}">
                <a16:creationId xmlns:a16="http://schemas.microsoft.com/office/drawing/2014/main" id="{3AB07480-73E0-2E07-4BC6-5634592E39C5}"/>
              </a:ext>
            </a:extLst>
          </p:cNvPr>
          <p:cNvSpPr>
            <a:spLocks noGrp="1"/>
          </p:cNvSpPr>
          <p:nvPr>
            <p:ph type="pic" sz="quarter" idx="10" hasCustomPrompt="1"/>
          </p:nvPr>
        </p:nvSpPr>
        <p:spPr>
          <a:xfrm>
            <a:off x="15580091" y="19776672"/>
            <a:ext cx="914400" cy="914400"/>
          </a:xfrm>
        </p:spPr>
        <p:txBody>
          <a:bodyPr tIns="0"/>
          <a:lstStyle>
            <a:lvl1pPr>
              <a:defRPr sz="1300">
                <a:solidFill>
                  <a:schemeClr val="tx1"/>
                </a:solidFill>
              </a:defRPr>
            </a:lvl1pPr>
          </a:lstStyle>
          <a:p>
            <a:r>
              <a:rPr lang="en-GB" noProof="0"/>
              <a:t>QR code</a:t>
            </a:r>
          </a:p>
        </p:txBody>
      </p:sp>
    </p:spTree>
    <p:extLst>
      <p:ext uri="{BB962C8B-B14F-4D97-AF65-F5344CB8AC3E}">
        <p14:creationId xmlns:p14="http://schemas.microsoft.com/office/powerpoint/2010/main" val="13926763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DCD280C-2F97-2E4B-0B43-7F4635212BD2}"/>
              </a:ext>
            </a:extLst>
          </p:cNvPr>
          <p:cNvSpPr>
            <a:spLocks noGrp="1"/>
          </p:cNvSpPr>
          <p:nvPr>
            <p:ph type="title"/>
          </p:nvPr>
        </p:nvSpPr>
        <p:spPr>
          <a:xfrm>
            <a:off x="1077377" y="5040000"/>
            <a:ext cx="28082623" cy="3027600"/>
          </a:xfrm>
          <a:prstGeom prst="rect">
            <a:avLst/>
          </a:prstGeom>
        </p:spPr>
        <p:txBody>
          <a:bodyPr vert="horz" lIns="540000" tIns="0" rIns="540000" bIns="0" rtlCol="0" anchor="t" anchorCtr="0">
            <a:noAutofit/>
          </a:bodyPr>
          <a:lstStyle/>
          <a:p>
            <a:endParaRPr lang="nl-NL" noProof="0"/>
          </a:p>
        </p:txBody>
      </p:sp>
      <p:sp>
        <p:nvSpPr>
          <p:cNvPr id="3" name="Text Placeholder 2">
            <a:extLst>
              <a:ext uri="{FF2B5EF4-FFF2-40B4-BE49-F238E27FC236}">
                <a16:creationId xmlns:a16="http://schemas.microsoft.com/office/drawing/2014/main" id="{298082D1-D1D6-AB76-56CE-972768BE1259}"/>
              </a:ext>
            </a:extLst>
          </p:cNvPr>
          <p:cNvSpPr>
            <a:spLocks noGrp="1"/>
          </p:cNvSpPr>
          <p:nvPr>
            <p:ph type="body" idx="1"/>
          </p:nvPr>
        </p:nvSpPr>
        <p:spPr>
          <a:xfrm>
            <a:off x="1067865" y="11515725"/>
            <a:ext cx="28145310" cy="25012322"/>
          </a:xfrm>
          <a:prstGeom prst="rect">
            <a:avLst/>
          </a:prstGeom>
        </p:spPr>
        <p:txBody>
          <a:bodyPr vert="horz" lIns="72000" tIns="54000" rIns="72000" bIns="36000" rtlCol="0" anchor="t" anchorCtr="0">
            <a:noAutofit/>
          </a:bodyPr>
          <a:lstStyle/>
          <a:p>
            <a:pPr lvl="0"/>
            <a:endParaRPr lang="nl-NL" noProof="0"/>
          </a:p>
        </p:txBody>
      </p:sp>
    </p:spTree>
    <p:extLst>
      <p:ext uri="{BB962C8B-B14F-4D97-AF65-F5344CB8AC3E}">
        <p14:creationId xmlns:p14="http://schemas.microsoft.com/office/powerpoint/2010/main" val="2240213895"/>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Lst>
  <p:txStyles>
    <p:titleStyle>
      <a:lvl1pPr algn="l" defTabSz="2270638" rtl="0" eaLnBrk="1" latinLnBrk="0" hangingPunct="1">
        <a:lnSpc>
          <a:spcPts val="10500"/>
        </a:lnSpc>
        <a:spcBef>
          <a:spcPct val="0"/>
        </a:spcBef>
        <a:buNone/>
        <a:defRPr sz="8800" kern="1200">
          <a:solidFill>
            <a:schemeClr val="accent1"/>
          </a:solidFill>
          <a:latin typeface="+mj-lt"/>
          <a:ea typeface="+mj-ea"/>
          <a:cs typeface="+mj-cs"/>
        </a:defRPr>
      </a:lvl1pPr>
    </p:titleStyle>
    <p:bodyStyle>
      <a:lvl1pPr marL="0" indent="0" algn="l" defTabSz="2270638" rtl="0" eaLnBrk="1" latinLnBrk="0" hangingPunct="1">
        <a:lnSpc>
          <a:spcPct val="100000"/>
        </a:lnSpc>
        <a:spcBef>
          <a:spcPts val="2483"/>
        </a:spcBef>
        <a:buFont typeface="Arial" panose="020B0604020202020204" pitchFamily="34" charset="0"/>
        <a:buNone/>
        <a:defRPr sz="4644" kern="1200">
          <a:solidFill>
            <a:schemeClr val="tx2"/>
          </a:solidFill>
          <a:latin typeface="+mn-lt"/>
          <a:ea typeface="+mn-ea"/>
          <a:cs typeface="+mn-cs"/>
        </a:defRPr>
      </a:lvl1pPr>
      <a:lvl2pPr marL="876073" indent="-876073" algn="l" defTabSz="2270638" rtl="0" eaLnBrk="1" latinLnBrk="0" hangingPunct="1">
        <a:lnSpc>
          <a:spcPct val="100000"/>
        </a:lnSpc>
        <a:spcBef>
          <a:spcPts val="2483"/>
        </a:spcBef>
        <a:buFont typeface="Verdana" panose="020B0604030504040204" pitchFamily="34" charset="0"/>
        <a:buChar char="●"/>
        <a:defRPr sz="4644" kern="1200">
          <a:solidFill>
            <a:schemeClr val="tx2"/>
          </a:solidFill>
          <a:latin typeface="+mn-lt"/>
          <a:ea typeface="+mn-ea"/>
          <a:cs typeface="+mn-cs"/>
        </a:defRPr>
      </a:lvl2pPr>
      <a:lvl3pPr marL="1787904" indent="-876073" algn="l" defTabSz="2270638" rtl="0" eaLnBrk="1" latinLnBrk="0" hangingPunct="1">
        <a:lnSpc>
          <a:spcPct val="100000"/>
        </a:lnSpc>
        <a:spcBef>
          <a:spcPts val="1242"/>
        </a:spcBef>
        <a:buFontTx/>
        <a:buBlip>
          <a:blip r:embed="rId9"/>
        </a:buBlip>
        <a:defRPr sz="4644" kern="1200">
          <a:solidFill>
            <a:schemeClr val="tx2"/>
          </a:solidFill>
          <a:latin typeface="+mn-lt"/>
          <a:ea typeface="+mn-ea"/>
          <a:cs typeface="+mn-cs"/>
        </a:defRPr>
      </a:lvl3pPr>
      <a:lvl4pPr marL="2717614" indent="-876073" algn="l" defTabSz="2270638" rtl="0" eaLnBrk="1" latinLnBrk="0" hangingPunct="1">
        <a:lnSpc>
          <a:spcPct val="100000"/>
        </a:lnSpc>
        <a:spcBef>
          <a:spcPts val="1242"/>
        </a:spcBef>
        <a:buFontTx/>
        <a:buBlip>
          <a:blip r:embed="rId9"/>
        </a:buBlip>
        <a:defRPr sz="4644" kern="1200">
          <a:solidFill>
            <a:schemeClr val="tx2"/>
          </a:solidFill>
          <a:latin typeface="+mn-lt"/>
          <a:ea typeface="+mn-ea"/>
          <a:cs typeface="+mn-cs"/>
        </a:defRPr>
      </a:lvl4pPr>
      <a:lvl5pPr marL="0" indent="0" algn="l" defTabSz="2270638" rtl="0" eaLnBrk="1" latinLnBrk="0" hangingPunct="1">
        <a:lnSpc>
          <a:spcPct val="100000"/>
        </a:lnSpc>
        <a:spcBef>
          <a:spcPts val="2483"/>
        </a:spcBef>
        <a:buFont typeface="Arial" panose="020B0604020202020204" pitchFamily="34" charset="0"/>
        <a:buNone/>
        <a:defRPr sz="4644" b="1" kern="1200">
          <a:solidFill>
            <a:schemeClr val="accent1"/>
          </a:solidFill>
          <a:latin typeface="+mn-lt"/>
          <a:ea typeface="+mn-ea"/>
          <a:cs typeface="+mn-cs"/>
        </a:defRPr>
      </a:lvl5pPr>
      <a:lvl6pPr marL="0" indent="0" algn="l" defTabSz="2270638" rtl="0" eaLnBrk="1" latinLnBrk="0" hangingPunct="1">
        <a:lnSpc>
          <a:spcPct val="100000"/>
        </a:lnSpc>
        <a:spcBef>
          <a:spcPts val="2483"/>
        </a:spcBef>
        <a:buFont typeface="Arial" panose="020B0604020202020204" pitchFamily="34" charset="0"/>
        <a:buNone/>
        <a:defRPr sz="4644" kern="1200">
          <a:solidFill>
            <a:schemeClr val="tx2"/>
          </a:solidFill>
          <a:latin typeface="+mn-lt"/>
          <a:ea typeface="+mn-ea"/>
          <a:cs typeface="+mn-cs"/>
        </a:defRPr>
      </a:lvl6pPr>
      <a:lvl7pPr marL="0" indent="0" algn="l" defTabSz="2270638" rtl="0" eaLnBrk="1" latinLnBrk="0" hangingPunct="1">
        <a:lnSpc>
          <a:spcPct val="100000"/>
        </a:lnSpc>
        <a:spcBef>
          <a:spcPts val="2483"/>
        </a:spcBef>
        <a:buFont typeface="Arial" panose="020B0604020202020204" pitchFamily="34" charset="0"/>
        <a:buNone/>
        <a:defRPr sz="4644" kern="1200">
          <a:solidFill>
            <a:schemeClr val="tx2"/>
          </a:solidFill>
          <a:latin typeface="+mn-lt"/>
          <a:ea typeface="+mn-ea"/>
          <a:cs typeface="+mn-cs"/>
        </a:defRPr>
      </a:lvl7pPr>
      <a:lvl8pPr marL="0" indent="0" algn="l" defTabSz="2270638" rtl="0" eaLnBrk="1" latinLnBrk="0" hangingPunct="1">
        <a:lnSpc>
          <a:spcPct val="100000"/>
        </a:lnSpc>
        <a:spcBef>
          <a:spcPts val="2483"/>
        </a:spcBef>
        <a:buFont typeface="Arial" panose="020B0604020202020204" pitchFamily="34" charset="0"/>
        <a:buNone/>
        <a:defRPr sz="4644" kern="1200">
          <a:solidFill>
            <a:schemeClr val="tx2"/>
          </a:solidFill>
          <a:latin typeface="+mn-lt"/>
          <a:ea typeface="+mn-ea"/>
          <a:cs typeface="+mn-cs"/>
        </a:defRPr>
      </a:lvl8pPr>
      <a:lvl9pPr marL="0" indent="0" algn="l" defTabSz="2270638" rtl="0" eaLnBrk="1" latinLnBrk="0" hangingPunct="1">
        <a:lnSpc>
          <a:spcPct val="100000"/>
        </a:lnSpc>
        <a:spcBef>
          <a:spcPts val="2483"/>
        </a:spcBef>
        <a:buFont typeface="Arial" panose="020B0604020202020204" pitchFamily="34" charset="0"/>
        <a:buNone/>
        <a:defRPr sz="4644" kern="1200">
          <a:solidFill>
            <a:schemeClr val="tx2"/>
          </a:solidFill>
          <a:latin typeface="+mn-lt"/>
          <a:ea typeface="+mn-ea"/>
          <a:cs typeface="+mn-cs"/>
        </a:defRPr>
      </a:lvl9pPr>
    </p:bodyStyle>
    <p:otherStyle>
      <a:defPPr>
        <a:defRPr lang="en-US"/>
      </a:defPPr>
      <a:lvl1pPr marL="0" algn="l" defTabSz="2270638" rtl="0" eaLnBrk="1" latinLnBrk="0" hangingPunct="1">
        <a:defRPr sz="4470" kern="1200">
          <a:solidFill>
            <a:schemeClr val="tx1"/>
          </a:solidFill>
          <a:latin typeface="+mn-lt"/>
          <a:ea typeface="+mn-ea"/>
          <a:cs typeface="+mn-cs"/>
        </a:defRPr>
      </a:lvl1pPr>
      <a:lvl2pPr marL="1135319" algn="l" defTabSz="2270638" rtl="0" eaLnBrk="1" latinLnBrk="0" hangingPunct="1">
        <a:defRPr sz="4470" kern="1200">
          <a:solidFill>
            <a:schemeClr val="tx1"/>
          </a:solidFill>
          <a:latin typeface="+mn-lt"/>
          <a:ea typeface="+mn-ea"/>
          <a:cs typeface="+mn-cs"/>
        </a:defRPr>
      </a:lvl2pPr>
      <a:lvl3pPr marL="2270638" algn="l" defTabSz="2270638" rtl="0" eaLnBrk="1" latinLnBrk="0" hangingPunct="1">
        <a:defRPr sz="4470" kern="1200">
          <a:solidFill>
            <a:schemeClr val="tx1"/>
          </a:solidFill>
          <a:latin typeface="+mn-lt"/>
          <a:ea typeface="+mn-ea"/>
          <a:cs typeface="+mn-cs"/>
        </a:defRPr>
      </a:lvl3pPr>
      <a:lvl4pPr marL="3405957" algn="l" defTabSz="2270638" rtl="0" eaLnBrk="1" latinLnBrk="0" hangingPunct="1">
        <a:defRPr sz="4470" kern="1200">
          <a:solidFill>
            <a:schemeClr val="tx1"/>
          </a:solidFill>
          <a:latin typeface="+mn-lt"/>
          <a:ea typeface="+mn-ea"/>
          <a:cs typeface="+mn-cs"/>
        </a:defRPr>
      </a:lvl4pPr>
      <a:lvl5pPr marL="4541276" algn="l" defTabSz="2270638" rtl="0" eaLnBrk="1" latinLnBrk="0" hangingPunct="1">
        <a:defRPr sz="4470" kern="1200">
          <a:solidFill>
            <a:schemeClr val="tx1"/>
          </a:solidFill>
          <a:latin typeface="+mn-lt"/>
          <a:ea typeface="+mn-ea"/>
          <a:cs typeface="+mn-cs"/>
        </a:defRPr>
      </a:lvl5pPr>
      <a:lvl6pPr marL="5676595" algn="l" defTabSz="2270638" rtl="0" eaLnBrk="1" latinLnBrk="0" hangingPunct="1">
        <a:defRPr sz="4470" kern="1200">
          <a:solidFill>
            <a:schemeClr val="tx1"/>
          </a:solidFill>
          <a:latin typeface="+mn-lt"/>
          <a:ea typeface="+mn-ea"/>
          <a:cs typeface="+mn-cs"/>
        </a:defRPr>
      </a:lvl6pPr>
      <a:lvl7pPr marL="6811914" algn="l" defTabSz="2270638" rtl="0" eaLnBrk="1" latinLnBrk="0" hangingPunct="1">
        <a:defRPr sz="4470" kern="1200">
          <a:solidFill>
            <a:schemeClr val="tx1"/>
          </a:solidFill>
          <a:latin typeface="+mn-lt"/>
          <a:ea typeface="+mn-ea"/>
          <a:cs typeface="+mn-cs"/>
        </a:defRPr>
      </a:lvl7pPr>
      <a:lvl8pPr marL="7947233" algn="l" defTabSz="2270638" rtl="0" eaLnBrk="1" latinLnBrk="0" hangingPunct="1">
        <a:defRPr sz="4470" kern="1200">
          <a:solidFill>
            <a:schemeClr val="tx1"/>
          </a:solidFill>
          <a:latin typeface="+mn-lt"/>
          <a:ea typeface="+mn-ea"/>
          <a:cs typeface="+mn-cs"/>
        </a:defRPr>
      </a:lvl8pPr>
      <a:lvl9pPr marL="9082552" algn="l" defTabSz="2270638" rtl="0" eaLnBrk="1" latinLnBrk="0" hangingPunct="1">
        <a:defRPr sz="4470" kern="1200">
          <a:solidFill>
            <a:schemeClr val="tx1"/>
          </a:solidFill>
          <a:latin typeface="+mn-lt"/>
          <a:ea typeface="+mn-ea"/>
          <a:cs typeface="+mn-cs"/>
        </a:defRPr>
      </a:lvl9pPr>
    </p:otherStyle>
  </p:txStyles>
  <p:extLst>
    <p:ext uri="{27BBF7A9-308A-43DC-89C8-2F10F3537804}">
      <p15:sldGuideLst xmlns:p15="http://schemas.microsoft.com/office/powerpoint/2012/main">
        <p15:guide id="12" orient="horz" pos="26272" userDrawn="1">
          <p15:clr>
            <a:srgbClr val="F26B43"/>
          </p15:clr>
        </p15:guide>
        <p15:guide id="13" pos="667" userDrawn="1">
          <p15:clr>
            <a:srgbClr val="F26B43"/>
          </p15:clr>
        </p15:guide>
        <p15:guide id="14" pos="18402" userDrawn="1">
          <p15:clr>
            <a:srgbClr val="F26B43"/>
          </p15:clr>
        </p15:guide>
        <p15:guide id="18" pos="6760" userDrawn="1">
          <p15:clr>
            <a:srgbClr val="F26B43"/>
          </p15:clr>
        </p15:guide>
        <p15:guide id="23" pos="15355" userDrawn="1">
          <p15:clr>
            <a:srgbClr val="F26B43"/>
          </p15:clr>
        </p15:guide>
        <p15:guide id="25" pos="3160" userDrawn="1">
          <p15:clr>
            <a:srgbClr val="F26B43"/>
          </p15:clr>
        </p15:guide>
        <p15:guide id="26" pos="3712" userDrawn="1">
          <p15:clr>
            <a:srgbClr val="F26B43"/>
          </p15:clr>
        </p15:guide>
        <p15:guide id="27" pos="6209" userDrawn="1">
          <p15:clr>
            <a:srgbClr val="F26B43"/>
          </p15:clr>
        </p15:guide>
        <p15:guide id="28" pos="9255" userDrawn="1">
          <p15:clr>
            <a:srgbClr val="F26B43"/>
          </p15:clr>
        </p15:guide>
        <p15:guide id="31" pos="9810" userDrawn="1">
          <p15:clr>
            <a:srgbClr val="F26B43"/>
          </p15:clr>
        </p15:guide>
        <p15:guide id="33" pos="12306" userDrawn="1">
          <p15:clr>
            <a:srgbClr val="F26B43"/>
          </p15:clr>
        </p15:guide>
        <p15:guide id="38" pos="12858" userDrawn="1">
          <p15:clr>
            <a:srgbClr val="F26B43"/>
          </p15:clr>
        </p15:guide>
        <p15:guide id="41" pos="15905" userDrawn="1">
          <p15:clr>
            <a:srgbClr val="F26B43"/>
          </p15:clr>
        </p15:guide>
        <p15:guide id="42" pos="4684" userDrawn="1">
          <p15:clr>
            <a:srgbClr val="F26B43"/>
          </p15:clr>
        </p15:guide>
        <p15:guide id="43" pos="5238" userDrawn="1">
          <p15:clr>
            <a:srgbClr val="F26B43"/>
          </p15:clr>
        </p15:guide>
        <p15:guide id="44" pos="13828" userDrawn="1">
          <p15:clr>
            <a:srgbClr val="F26B43"/>
          </p15:clr>
        </p15:guide>
        <p15:guide id="45" pos="14382" userDrawn="1">
          <p15:clr>
            <a:srgbClr val="F26B43"/>
          </p15:clr>
        </p15:guide>
        <p15:guide id="46" orient="horz" pos="703" userDrawn="1">
          <p15:clr>
            <a:srgbClr val="F26B43"/>
          </p15:clr>
        </p15:guide>
        <p15:guide id="47" orient="horz" pos="5271"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jdelijke aanduiding voor tekst 13">
            <a:extLst>
              <a:ext uri="{FF2B5EF4-FFF2-40B4-BE49-F238E27FC236}">
                <a16:creationId xmlns:a16="http://schemas.microsoft.com/office/drawing/2014/main" id="{72BCDA2D-7B3B-6997-ECA2-FCCA9309A393}"/>
              </a:ext>
            </a:extLst>
          </p:cNvPr>
          <p:cNvSpPr txBox="1">
            <a:spLocks/>
          </p:cNvSpPr>
          <p:nvPr/>
        </p:nvSpPr>
        <p:spPr>
          <a:xfrm>
            <a:off x="1067966" y="22445994"/>
            <a:ext cx="13624345" cy="891602"/>
          </a:xfrm>
          <a:prstGeom prst="rect">
            <a:avLst/>
          </a:prstGeom>
          <a:gradFill>
            <a:gsLst>
              <a:gs pos="0">
                <a:schemeClr val="accent2"/>
              </a:gs>
              <a:gs pos="7000">
                <a:schemeClr val="bg1">
                  <a:alpha val="0"/>
                </a:schemeClr>
              </a:gs>
              <a:gs pos="6000">
                <a:schemeClr val="accent2"/>
              </a:gs>
              <a:gs pos="100000">
                <a:schemeClr val="bg1">
                  <a:alpha val="0"/>
                </a:schemeClr>
              </a:gs>
            </a:gsLst>
            <a:lin ang="5400000" scaled="0"/>
          </a:gradFill>
        </p:spPr>
        <p:txBody>
          <a:bodyPr lIns="0" tIns="396000" rIns="0" bIns="0">
            <a:noAutofit/>
          </a:bodyPr>
          <a:lstStyle>
            <a:defPPr>
              <a:defRPr lang="en-US"/>
            </a:defPPr>
            <a:lvl1pPr indent="0">
              <a:lnSpc>
                <a:spcPts val="4200"/>
              </a:lnSpc>
              <a:spcBef>
                <a:spcPts val="0"/>
              </a:spcBef>
              <a:buFont typeface="Arial" pitchFamily="34" charset="0"/>
              <a:buNone/>
              <a:defRPr sz="3300" b="1">
                <a:solidFill>
                  <a:schemeClr val="accent1"/>
                </a:solidFill>
              </a:defRPr>
            </a:lvl1pPr>
            <a:lvl2pPr marL="742950" indent="-285750">
              <a:spcBef>
                <a:spcPct val="20000"/>
              </a:spcBef>
              <a:buFont typeface="Arial" pitchFamily="34" charset="0"/>
              <a:buChar char="–"/>
              <a:defRPr sz="2800"/>
            </a:lvl2pPr>
            <a:lvl3pPr marL="1143000" indent="-228600">
              <a:spcBef>
                <a:spcPct val="20000"/>
              </a:spcBef>
              <a:buFont typeface="Arial" pitchFamily="34" charset="0"/>
              <a:buChar char="•"/>
              <a:defRPr sz="2400"/>
            </a:lvl3pPr>
            <a:lvl4pPr marL="1600200" indent="-228600">
              <a:spcBef>
                <a:spcPct val="20000"/>
              </a:spcBef>
              <a:buFont typeface="Arial" pitchFamily="34" charset="0"/>
              <a:buChar char="–"/>
              <a:defRPr sz="2000"/>
            </a:lvl4pPr>
            <a:lvl5pPr marL="2057400" indent="-228600">
              <a:spcBef>
                <a:spcPct val="20000"/>
              </a:spcBef>
              <a:buFont typeface="Arial" pitchFamily="34" charset="0"/>
              <a:buChar char="»"/>
              <a:defRPr sz="2000"/>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r>
              <a:rPr lang="nl-NL" noProof="0"/>
              <a:t>Ad. 1: Een versoepeling van de KRW zal in Nederland leiden tot slechtere waterkwaliteit, aantasting van biodiversiteit, meer kosten voor drinkwaterbereiding, en aantasting van ons kustgebied. </a:t>
            </a:r>
          </a:p>
        </p:txBody>
      </p:sp>
      <p:sp>
        <p:nvSpPr>
          <p:cNvPr id="14" name="Tijdelijke aanduiding voor tekst 14">
            <a:extLst>
              <a:ext uri="{FF2B5EF4-FFF2-40B4-BE49-F238E27FC236}">
                <a16:creationId xmlns:a16="http://schemas.microsoft.com/office/drawing/2014/main" id="{E701A727-6B10-D6E7-8629-200D0C87F1F9}"/>
              </a:ext>
            </a:extLst>
          </p:cNvPr>
          <p:cNvSpPr txBox="1">
            <a:spLocks/>
          </p:cNvSpPr>
          <p:nvPr/>
        </p:nvSpPr>
        <p:spPr>
          <a:xfrm>
            <a:off x="1067966" y="25184115"/>
            <a:ext cx="13608000" cy="14487556"/>
          </a:xfrm>
          <a:prstGeom prst="rect">
            <a:avLst/>
          </a:prstGeom>
        </p:spPr>
        <p:txBody>
          <a:bodyPr lIns="0" tIns="0" rIns="0" bIns="0" anchor="t">
            <a:sp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ts val="4200"/>
              </a:lnSpc>
              <a:spcBef>
                <a:spcPts val="0"/>
              </a:spcBef>
              <a:buNone/>
            </a:pPr>
            <a:r>
              <a:rPr lang="nl-NL" sz="3000" noProof="0"/>
              <a:t>De voorgestelde herziening van de Kaderrichtlijn Water (KRW) kan volgens de rapporteur terecht leiden tot verslechtering van de waterkwaliteit in Europa doordat meer ruimte ontstaat voor mijnbouwactiviteiten en minder goed gezuiverde lozingen. </a:t>
            </a:r>
          </a:p>
          <a:p>
            <a:pPr marL="0" indent="0">
              <a:lnSpc>
                <a:spcPts val="4200"/>
              </a:lnSpc>
              <a:spcBef>
                <a:spcPts val="0"/>
              </a:spcBef>
              <a:buNone/>
            </a:pPr>
            <a:r>
              <a:rPr lang="nl-NL" sz="3000" noProof="0" dirty="0"/>
              <a:t>Nederland zou hier niet mee moeten instemmen, omdat het via de grote rivieren veel grensoverschrijdende vervuiling van water en sediment ontvangt. Dit kan negatieve gevolgen hebben voor de waterkwaliteit, de daar aan gelieerde biodiversiteit en een groot effect hebben op de drinkwatervoorziening. Vooral West-Nederland is sterk afhankelijk van oppervlaktewater voor de productie van drinkwater</a:t>
            </a:r>
            <a:r>
              <a:rPr lang="nl-NL" sz="3000" dirty="0"/>
              <a:t> via directe winning en zuivering (Evides Waterbedrijf), dan wel via infiltratie van (voorgezuiverd) oppervlaktewater in de duingebieden (Dunea, Waternet Amsterdam, PWN). Momenteel</a:t>
            </a:r>
            <a:r>
              <a:rPr lang="nl-NL" sz="3000" noProof="0" dirty="0"/>
              <a:t> </a:t>
            </a:r>
            <a:r>
              <a:rPr lang="nl-NL" sz="3000" dirty="0"/>
              <a:t>betreft dit</a:t>
            </a:r>
            <a:r>
              <a:rPr lang="nl-NL" sz="3000" noProof="0" dirty="0"/>
              <a:t> circa 30% van de totale drinkwaterproductie. Dat aandeel zal naar verwachting toenemen doordat sommige waterbedrijven </a:t>
            </a:r>
            <a:r>
              <a:rPr lang="nl-NL" sz="3000" dirty="0"/>
              <a:t>(Vitens, Brabant Water) kampen</a:t>
            </a:r>
            <a:r>
              <a:rPr lang="nl-NL" sz="3000" noProof="0" dirty="0"/>
              <a:t> met structurele grondwatertekorten en gedeeltelijk aan het overstappen zijn naar oppervlaktewater. Een slechtere waterkwaliteit </a:t>
            </a:r>
            <a:r>
              <a:rPr lang="nl-NL" sz="3000" noProof="0"/>
              <a:t>vereist extra zuiveringsmaatregelen</a:t>
            </a:r>
            <a:r>
              <a:rPr lang="nl-NL" sz="3000"/>
              <a:t> op de winlocaties</a:t>
            </a:r>
            <a:r>
              <a:rPr lang="nl-NL" sz="3000" noProof="0"/>
              <a:t>, waarvan de </a:t>
            </a:r>
            <a:r>
              <a:rPr lang="nl-NL" sz="3000" noProof="0" dirty="0"/>
              <a:t>kosten uiteindelijk bij de samenleving terechtkomen. </a:t>
            </a:r>
            <a:endParaRPr lang="nl-NL" sz="3000" noProof="0" dirty="0">
              <a:ea typeface="Verdana"/>
            </a:endParaRPr>
          </a:p>
          <a:p>
            <a:pPr marL="0" indent="0">
              <a:lnSpc>
                <a:spcPts val="4200"/>
              </a:lnSpc>
              <a:spcBef>
                <a:spcPts val="0"/>
              </a:spcBef>
              <a:buNone/>
            </a:pPr>
            <a:r>
              <a:rPr lang="nl-NL" sz="3000" noProof="0"/>
              <a:t>Nederland is daarnaast ook ontvanger van sediment, wat bij versoepeling van de KRW ook in kwaliteit zal verslechteren. Sediment komt terecht in  kustwateren</a:t>
            </a:r>
            <a:r>
              <a:rPr lang="nl-NL" sz="3000"/>
              <a:t>,</a:t>
            </a:r>
            <a:r>
              <a:rPr lang="nl-NL" sz="3000" noProof="0"/>
              <a:t> met een negatief effect op visserij en biodiversiteit. Naast al deze negatieve effecten van een eventuele KRW versoepeling is deze in het geheel niet nodig en zelfs contraproductief op de langere termijn, zoals blijkt uit punt 2.</a:t>
            </a:r>
          </a:p>
          <a:p>
            <a:pPr marL="0" indent="0">
              <a:lnSpc>
                <a:spcPts val="4200"/>
              </a:lnSpc>
              <a:spcBef>
                <a:spcPts val="0"/>
              </a:spcBef>
              <a:buNone/>
            </a:pPr>
            <a:endParaRPr lang="nl-NL" sz="3000" noProof="0"/>
          </a:p>
          <a:p>
            <a:pPr marL="0" indent="0">
              <a:lnSpc>
                <a:spcPts val="4200"/>
              </a:lnSpc>
              <a:spcBef>
                <a:spcPts val="0"/>
              </a:spcBef>
              <a:buNone/>
            </a:pPr>
            <a:endParaRPr lang="nl-NL" sz="3000" noProof="0"/>
          </a:p>
        </p:txBody>
      </p:sp>
      <p:sp>
        <p:nvSpPr>
          <p:cNvPr id="16" name="Tijdelijke aanduiding voor tekst 16">
            <a:extLst>
              <a:ext uri="{FF2B5EF4-FFF2-40B4-BE49-F238E27FC236}">
                <a16:creationId xmlns:a16="http://schemas.microsoft.com/office/drawing/2014/main" id="{91955D68-FCAD-A274-C13D-2216E665099D}"/>
              </a:ext>
            </a:extLst>
          </p:cNvPr>
          <p:cNvSpPr txBox="1">
            <a:spLocks/>
          </p:cNvSpPr>
          <p:nvPr/>
        </p:nvSpPr>
        <p:spPr>
          <a:xfrm>
            <a:off x="15450877" y="30406946"/>
            <a:ext cx="13650686" cy="10178684"/>
          </a:xfrm>
          <a:prstGeom prst="rect">
            <a:avLst/>
          </a:prstGeom>
        </p:spPr>
        <p:txBody>
          <a:bodyPr wrap="square" lIns="0" tIns="0" rIns="0" bIns="0" anchor="t">
            <a:sp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ts val="4200"/>
              </a:lnSpc>
              <a:spcBef>
                <a:spcPts val="0"/>
              </a:spcBef>
              <a:buNone/>
            </a:pPr>
            <a:r>
              <a:rPr lang="nl-NL" sz="3000"/>
              <a:t>A</a:t>
            </a:r>
            <a:r>
              <a:rPr lang="nl-NL" sz="3000" noProof="0"/>
              <a:t>fvalstromen bevatten vaak nog zoveel waardevolle mineralen (zoals fosfor, calcium, ijzer) en kritische (aard)metalen dat terugwinning daarvan aantrekkelijk is. Het is juist voor de EU noodzakelijk om naar een circulaire samenleving te streven om ‘grondstofweerbaar’ te worden</a:t>
            </a:r>
            <a:r>
              <a:rPr lang="nl-NL" sz="3000"/>
              <a:t>. Hergebruik van materialen uit gebruikte producten moet  centraal gaan staan, naast </a:t>
            </a:r>
            <a:r>
              <a:rPr lang="nl-NL" sz="3000" noProof="0"/>
              <a:t>mijnbouw en een goede behandeling van afvalstromen. De EU moet een recyclingindustrie opbouwen, juist ook voor kritische materialen. Batterijen, zonnepanelen, windmolengeneratoren, computers, telefoons, etc, en alle kritische materialen in de producten van de nieuwe economie moeten naar maximale recycle-en herbruikbaarheid worden gebracht. Daarmee zal de noodzaak voor nieuwe en intensivering van mijnbouw ingeperkt kunnen worden. </a:t>
            </a:r>
            <a:r>
              <a:rPr lang="nl-NL" sz="3000">
                <a:ea typeface="+mn-lt"/>
                <a:cs typeface="+mn-lt"/>
              </a:rPr>
              <a:t>WUR ondersteunt deze ontwikkeling onder meer via het EWUU Institute for a Circular Society (i4CS), dat samen met TU/e, UU en UMCU is opgericht om de transitie naar een circulaire samenleving te versnellen.</a:t>
            </a:r>
            <a:r>
              <a:rPr lang="nl-NL" sz="3000"/>
              <a:t> </a:t>
            </a:r>
            <a:r>
              <a:rPr lang="nl-NL" sz="3000" noProof="0"/>
              <a:t>Een scherpe KRW stuwt de ontwikkeling naar die circulaire maatschappij.</a:t>
            </a:r>
          </a:p>
          <a:p>
            <a:pPr marL="0" indent="0">
              <a:lnSpc>
                <a:spcPts val="4200"/>
              </a:lnSpc>
              <a:spcBef>
                <a:spcPts val="0"/>
              </a:spcBef>
              <a:buNone/>
            </a:pPr>
            <a:endParaRPr lang="nl-NL" sz="3000"/>
          </a:p>
          <a:p>
            <a:pPr marL="0" indent="0">
              <a:lnSpc>
                <a:spcPts val="4200"/>
              </a:lnSpc>
              <a:spcBef>
                <a:spcPts val="0"/>
              </a:spcBef>
              <a:buNone/>
            </a:pPr>
            <a:endParaRPr lang="nl-NL" sz="3000" noProof="0"/>
          </a:p>
        </p:txBody>
      </p:sp>
      <p:sp>
        <p:nvSpPr>
          <p:cNvPr id="22" name="Tijdelijke aanduiding voor tekst 26">
            <a:extLst>
              <a:ext uri="{FF2B5EF4-FFF2-40B4-BE49-F238E27FC236}">
                <a16:creationId xmlns:a16="http://schemas.microsoft.com/office/drawing/2014/main" id="{E1CA14F6-86D1-5503-73EA-90A896EDB54F}"/>
              </a:ext>
            </a:extLst>
          </p:cNvPr>
          <p:cNvSpPr txBox="1">
            <a:spLocks/>
          </p:cNvSpPr>
          <p:nvPr/>
        </p:nvSpPr>
        <p:spPr>
          <a:xfrm>
            <a:off x="15434533" y="27740653"/>
            <a:ext cx="13680928" cy="1226789"/>
          </a:xfrm>
          <a:prstGeom prst="rect">
            <a:avLst/>
          </a:prstGeom>
          <a:gradFill>
            <a:gsLst>
              <a:gs pos="0">
                <a:schemeClr val="accent2"/>
              </a:gs>
              <a:gs pos="7000">
                <a:schemeClr val="bg1">
                  <a:alpha val="0"/>
                </a:schemeClr>
              </a:gs>
              <a:gs pos="6000">
                <a:schemeClr val="accent2"/>
              </a:gs>
              <a:gs pos="100000">
                <a:schemeClr val="bg1">
                  <a:alpha val="0"/>
                </a:schemeClr>
              </a:gs>
            </a:gsLst>
            <a:lin ang="5400000" scaled="0"/>
          </a:gradFill>
        </p:spPr>
        <p:txBody>
          <a:bodyPr lIns="0" tIns="396000" rIns="0" bIns="0" anchor="t">
            <a:noAutofit/>
          </a:bodyPr>
          <a:lstStyle>
            <a:defPPr>
              <a:defRPr lang="en-US"/>
            </a:defPPr>
            <a:lvl1pPr indent="0">
              <a:lnSpc>
                <a:spcPts val="4200"/>
              </a:lnSpc>
              <a:spcBef>
                <a:spcPts val="0"/>
              </a:spcBef>
              <a:buFont typeface="Arial" pitchFamily="34" charset="0"/>
              <a:buNone/>
              <a:defRPr sz="3300" b="1">
                <a:solidFill>
                  <a:schemeClr val="accent1"/>
                </a:solidFill>
              </a:defRPr>
            </a:lvl1pPr>
            <a:lvl2pPr marL="742950" indent="-285750">
              <a:spcBef>
                <a:spcPct val="20000"/>
              </a:spcBef>
              <a:buFont typeface="Arial" pitchFamily="34" charset="0"/>
              <a:buChar char="–"/>
              <a:defRPr sz="2800"/>
            </a:lvl2pPr>
            <a:lvl3pPr marL="1143000" indent="-228600">
              <a:spcBef>
                <a:spcPct val="20000"/>
              </a:spcBef>
              <a:buFont typeface="Arial" pitchFamily="34" charset="0"/>
              <a:buChar char="•"/>
              <a:defRPr sz="2400"/>
            </a:lvl3pPr>
            <a:lvl4pPr marL="1600200" indent="-228600">
              <a:spcBef>
                <a:spcPct val="20000"/>
              </a:spcBef>
              <a:buFont typeface="Arial" pitchFamily="34" charset="0"/>
              <a:buChar char="–"/>
              <a:defRPr sz="2000"/>
            </a:lvl4pPr>
            <a:lvl5pPr marL="2057400" indent="-228600">
              <a:spcBef>
                <a:spcPct val="20000"/>
              </a:spcBef>
              <a:buFont typeface="Arial" pitchFamily="34" charset="0"/>
              <a:buChar char="»"/>
              <a:defRPr sz="2000"/>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r>
              <a:rPr lang="nl-NL"/>
              <a:t>Ad. 3: Het realiseren van een circulaire maatschappij voor kritische materialen vergoot de Europese grondstofweerbaarheid en vermindert de druk op nieuwe mijnbouw.  </a:t>
            </a:r>
            <a:endParaRPr lang="nl-NL" noProof="0"/>
          </a:p>
        </p:txBody>
      </p:sp>
      <p:sp>
        <p:nvSpPr>
          <p:cNvPr id="4" name="Tijdelijke aanduiding voor tekst 3">
            <a:extLst>
              <a:ext uri="{FF2B5EF4-FFF2-40B4-BE49-F238E27FC236}">
                <a16:creationId xmlns:a16="http://schemas.microsoft.com/office/drawing/2014/main" id="{390A0A75-3D06-703D-03DC-97B07832E1BF}"/>
              </a:ext>
            </a:extLst>
          </p:cNvPr>
          <p:cNvSpPr txBox="1">
            <a:spLocks/>
          </p:cNvSpPr>
          <p:nvPr/>
        </p:nvSpPr>
        <p:spPr>
          <a:xfrm>
            <a:off x="1067967" y="10060389"/>
            <a:ext cx="13624345" cy="891605"/>
          </a:xfrm>
          <a:prstGeom prst="rect">
            <a:avLst/>
          </a:prstGeom>
          <a:gradFill>
            <a:gsLst>
              <a:gs pos="0">
                <a:schemeClr val="accent2"/>
              </a:gs>
              <a:gs pos="7000">
                <a:schemeClr val="bg1">
                  <a:alpha val="0"/>
                </a:schemeClr>
              </a:gs>
              <a:gs pos="6000">
                <a:schemeClr val="accent2"/>
              </a:gs>
              <a:gs pos="100000">
                <a:schemeClr val="bg1">
                  <a:alpha val="0"/>
                </a:schemeClr>
              </a:gs>
            </a:gsLst>
            <a:lin ang="5400000" scaled="0"/>
          </a:gradFill>
        </p:spPr>
        <p:txBody>
          <a:bodyPr lIns="0" tIns="396000" rIns="0" bIns="0" anchor="t">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ts val="4200"/>
              </a:lnSpc>
              <a:spcBef>
                <a:spcPts val="0"/>
              </a:spcBef>
              <a:buNone/>
            </a:pPr>
            <a:r>
              <a:rPr lang="nl-NL" sz="3300" b="1">
                <a:solidFill>
                  <a:schemeClr val="accent1"/>
                </a:solidFill>
                <a:ea typeface="Verdana"/>
              </a:rPr>
              <a:t>Aanleiding</a:t>
            </a:r>
            <a:endParaRPr lang="nl-NL" sz="3300" b="1" noProof="0" dirty="0">
              <a:solidFill>
                <a:schemeClr val="accent1"/>
              </a:solidFill>
              <a:ea typeface="Verdana"/>
            </a:endParaRPr>
          </a:p>
        </p:txBody>
      </p:sp>
      <p:sp>
        <p:nvSpPr>
          <p:cNvPr id="5" name="Tijdelijke aanduiding voor tekst 4">
            <a:extLst>
              <a:ext uri="{FF2B5EF4-FFF2-40B4-BE49-F238E27FC236}">
                <a16:creationId xmlns:a16="http://schemas.microsoft.com/office/drawing/2014/main" id="{4894C3EA-2302-2DFA-5971-D6F8C8E9BDE8}"/>
              </a:ext>
            </a:extLst>
          </p:cNvPr>
          <p:cNvSpPr txBox="1">
            <a:spLocks/>
          </p:cNvSpPr>
          <p:nvPr/>
        </p:nvSpPr>
        <p:spPr>
          <a:xfrm>
            <a:off x="1097604" y="11071042"/>
            <a:ext cx="13608000" cy="11255902"/>
          </a:xfrm>
          <a:prstGeom prst="rect">
            <a:avLst/>
          </a:prstGeom>
        </p:spPr>
        <p:txBody>
          <a:bodyPr lIns="0" tIns="0" rIns="0" bIns="0" anchor="t">
            <a:sp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ts val="4200"/>
              </a:lnSpc>
              <a:spcBef>
                <a:spcPts val="0"/>
              </a:spcBef>
              <a:buNone/>
            </a:pPr>
            <a:r>
              <a:rPr lang="nl-NL" sz="3000" i="1" noProof="0"/>
              <a:t>De Europese Commissie overweegt op korte termijn de Kaderrichtlijn Water (KWR) te herzien in verband met het RESourceEU Actieplan gericht op een intensivering en uitbreiding van de mijnbouw om Europa meer onafhankelijk te maken ten aanzien van kritische grondstoffen. De herziening en flexibilisering van de KRW is met name gericht op versnelling van vergunningverlening voor die mijnbouw en aanverwante industrie. </a:t>
            </a:r>
            <a:endParaRPr lang="nl-NL" sz="3000" i="1" noProof="0" dirty="0">
              <a:ea typeface="Verdana"/>
            </a:endParaRPr>
          </a:p>
          <a:p>
            <a:pPr marL="0" indent="0">
              <a:lnSpc>
                <a:spcPts val="4200"/>
              </a:lnSpc>
              <a:spcBef>
                <a:spcPts val="0"/>
              </a:spcBef>
              <a:buNone/>
            </a:pPr>
            <a:endParaRPr lang="nl-NL" sz="3000" i="1" dirty="0">
              <a:ea typeface="Verdana"/>
            </a:endParaRPr>
          </a:p>
          <a:p>
            <a:pPr marL="0" indent="0">
              <a:lnSpc>
                <a:spcPts val="4200"/>
              </a:lnSpc>
              <a:spcBef>
                <a:spcPts val="0"/>
              </a:spcBef>
              <a:buNone/>
            </a:pPr>
            <a:r>
              <a:rPr lang="nl-NL" sz="3000" i="1" noProof="0"/>
              <a:t>Hieronder geven we de vaste commissie drie overwegingen die de voorlopige conclusie van de EU-rapporteur mw. Vellinga  ondersteunen:</a:t>
            </a:r>
            <a:endParaRPr lang="nl-NL" sz="3000" i="1" noProof="0" dirty="0">
              <a:ea typeface="Verdana"/>
            </a:endParaRPr>
          </a:p>
          <a:p>
            <a:pPr marL="514350" indent="-514350">
              <a:lnSpc>
                <a:spcPts val="4200"/>
              </a:lnSpc>
              <a:spcBef>
                <a:spcPts val="0"/>
              </a:spcBef>
              <a:buAutoNum type="arabicPeriod"/>
            </a:pPr>
            <a:r>
              <a:rPr lang="nl-NL" sz="3000" i="1"/>
              <a:t>Een versoepeling van de KRW zal in Nederland leiden tot slechtere waterkwaliteit, aantasting van biodiversiteit, meer kosten voor drinkwaterbereiding, en aantasting van ons kustgebied. </a:t>
            </a:r>
            <a:endParaRPr lang="nl-NL" sz="3000" i="1" dirty="0">
              <a:ea typeface="Verdana"/>
            </a:endParaRPr>
          </a:p>
          <a:p>
            <a:pPr marL="514350" indent="-514350">
              <a:lnSpc>
                <a:spcPts val="4200"/>
              </a:lnSpc>
              <a:spcBef>
                <a:spcPts val="0"/>
              </a:spcBef>
              <a:buAutoNum type="arabicPeriod"/>
            </a:pPr>
            <a:r>
              <a:rPr lang="nl-NL" sz="3000" i="1" noProof="0"/>
              <a:t>De zuivering van lozingen van mijnbouw en mineraal-verwerkende industrie bij de bron is goed mogelijk, en juist ook een kans voor het Nederlandse technologie-leverend bedrijfsleven. </a:t>
            </a:r>
            <a:endParaRPr lang="nl-NL" sz="3000" i="1" noProof="0" dirty="0">
              <a:ea typeface="Verdana"/>
            </a:endParaRPr>
          </a:p>
          <a:p>
            <a:pPr marL="514350" indent="-514350">
              <a:lnSpc>
                <a:spcPts val="4200"/>
              </a:lnSpc>
              <a:spcBef>
                <a:spcPts val="0"/>
              </a:spcBef>
              <a:buAutoNum type="arabicPeriod"/>
            </a:pPr>
            <a:r>
              <a:rPr lang="nl-NL" sz="3000" i="1" noProof="0"/>
              <a:t>Het realiseren van een circulaire maatschappij voor kritische materialen </a:t>
            </a:r>
            <a:r>
              <a:rPr lang="nl-NL" sz="3000" i="1">
                <a:solidFill>
                  <a:srgbClr val="000000"/>
                </a:solidFill>
              </a:rPr>
              <a:t>vergroot de Europese grondstofweerbaarheid en vermindert</a:t>
            </a:r>
            <a:r>
              <a:rPr lang="nl-NL" sz="3000" i="1" noProof="0"/>
              <a:t> de </a:t>
            </a:r>
            <a:r>
              <a:rPr lang="nl-NL" sz="3000" i="1"/>
              <a:t>druk</a:t>
            </a:r>
            <a:r>
              <a:rPr lang="nl-NL" sz="3000" i="1" noProof="0"/>
              <a:t> </a:t>
            </a:r>
            <a:r>
              <a:rPr lang="nl-NL" sz="3000" i="1"/>
              <a:t>op nieuwe mijnbouw.</a:t>
            </a:r>
            <a:r>
              <a:rPr lang="nl-NL" sz="3000" i="1" noProof="0"/>
              <a:t> </a:t>
            </a:r>
            <a:endParaRPr lang="nl-NL" sz="3000" i="1" noProof="0">
              <a:ea typeface="Verdana"/>
            </a:endParaRPr>
          </a:p>
          <a:p>
            <a:pPr marL="0" indent="0">
              <a:lnSpc>
                <a:spcPts val="4200"/>
              </a:lnSpc>
              <a:spcBef>
                <a:spcPts val="0"/>
              </a:spcBef>
              <a:buNone/>
            </a:pPr>
            <a:endParaRPr lang="nl-NL" sz="3000" noProof="0"/>
          </a:p>
        </p:txBody>
      </p:sp>
      <p:sp>
        <p:nvSpPr>
          <p:cNvPr id="8" name="Tijdelijke aanduiding voor tekst 5">
            <a:extLst>
              <a:ext uri="{FF2B5EF4-FFF2-40B4-BE49-F238E27FC236}">
                <a16:creationId xmlns:a16="http://schemas.microsoft.com/office/drawing/2014/main" id="{4B3D86D3-8AE7-A11F-3D9F-D09EF2D5E0AE}"/>
              </a:ext>
            </a:extLst>
          </p:cNvPr>
          <p:cNvSpPr txBox="1">
            <a:spLocks/>
          </p:cNvSpPr>
          <p:nvPr/>
        </p:nvSpPr>
        <p:spPr>
          <a:xfrm>
            <a:off x="15503725" y="10060389"/>
            <a:ext cx="13635520" cy="891605"/>
          </a:xfrm>
          <a:prstGeom prst="rect">
            <a:avLst/>
          </a:prstGeom>
          <a:gradFill>
            <a:gsLst>
              <a:gs pos="0">
                <a:schemeClr val="accent2"/>
              </a:gs>
              <a:gs pos="7000">
                <a:schemeClr val="bg1">
                  <a:alpha val="0"/>
                </a:schemeClr>
              </a:gs>
              <a:gs pos="6000">
                <a:schemeClr val="accent2"/>
              </a:gs>
              <a:gs pos="100000">
                <a:schemeClr val="bg1">
                  <a:alpha val="0"/>
                </a:schemeClr>
              </a:gs>
            </a:gsLst>
            <a:lin ang="5400000" scaled="0"/>
          </a:gradFill>
        </p:spPr>
        <p:txBody>
          <a:bodyPr lIns="0" tIns="396000" rIns="0" bIns="0" anchor="t">
            <a:noAutofit/>
          </a:bodyPr>
          <a:lstStyle>
            <a:defPPr>
              <a:defRPr lang="en-US"/>
            </a:defPPr>
            <a:lvl1pPr indent="0">
              <a:lnSpc>
                <a:spcPts val="4200"/>
              </a:lnSpc>
              <a:spcBef>
                <a:spcPts val="0"/>
              </a:spcBef>
              <a:buFont typeface="Arial" pitchFamily="34" charset="0"/>
              <a:buNone/>
              <a:defRPr sz="3300" b="1">
                <a:solidFill>
                  <a:schemeClr val="accent1"/>
                </a:solidFill>
              </a:defRPr>
            </a:lvl1pPr>
            <a:lvl2pPr marL="742950" indent="-285750">
              <a:spcBef>
                <a:spcPct val="20000"/>
              </a:spcBef>
              <a:buFont typeface="Arial" pitchFamily="34" charset="0"/>
              <a:buChar char="–"/>
              <a:defRPr sz="2800"/>
            </a:lvl2pPr>
            <a:lvl3pPr marL="1143000" indent="-228600">
              <a:spcBef>
                <a:spcPct val="20000"/>
              </a:spcBef>
              <a:buFont typeface="Arial" pitchFamily="34" charset="0"/>
              <a:buChar char="•"/>
              <a:defRPr sz="2400"/>
            </a:lvl3pPr>
            <a:lvl4pPr marL="1600200" indent="-228600">
              <a:spcBef>
                <a:spcPct val="20000"/>
              </a:spcBef>
              <a:buFont typeface="Arial" pitchFamily="34" charset="0"/>
              <a:buChar char="–"/>
              <a:defRPr sz="2000"/>
            </a:lvl4pPr>
            <a:lvl5pPr marL="2057400" indent="-228600">
              <a:spcBef>
                <a:spcPct val="20000"/>
              </a:spcBef>
              <a:buFont typeface="Arial" pitchFamily="34" charset="0"/>
              <a:buChar char="»"/>
              <a:defRPr sz="2000"/>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r>
              <a:rPr lang="nl-NL" noProof="0" dirty="0"/>
              <a:t>Ad. 2: De zuivering van lozingen van mijnbouw en </a:t>
            </a:r>
            <a:r>
              <a:rPr lang="nl-NL"/>
              <a:t>mineraalverwerkende</a:t>
            </a:r>
            <a:r>
              <a:rPr lang="nl-NL" noProof="0"/>
              <a:t> industrie bij de bron is goed </a:t>
            </a:r>
            <a:r>
              <a:rPr lang="nl-NL" noProof="0" dirty="0"/>
              <a:t>mogelijk, en juist ook een kans voor het Nederlandse </a:t>
            </a:r>
            <a:r>
              <a:rPr lang="nl-NL" dirty="0"/>
              <a:t>technologieleverend</a:t>
            </a:r>
            <a:r>
              <a:rPr lang="nl-NL" noProof="0" dirty="0"/>
              <a:t> bedrijfsleven. </a:t>
            </a:r>
          </a:p>
        </p:txBody>
      </p:sp>
      <p:sp>
        <p:nvSpPr>
          <p:cNvPr id="9" name="Tijdelijke aanduiding voor tekst 6">
            <a:extLst>
              <a:ext uri="{FF2B5EF4-FFF2-40B4-BE49-F238E27FC236}">
                <a16:creationId xmlns:a16="http://schemas.microsoft.com/office/drawing/2014/main" id="{02CBE85C-CE3B-1DBB-2A55-74E37CC7419E}"/>
              </a:ext>
            </a:extLst>
          </p:cNvPr>
          <p:cNvSpPr txBox="1">
            <a:spLocks/>
          </p:cNvSpPr>
          <p:nvPr/>
        </p:nvSpPr>
        <p:spPr>
          <a:xfrm>
            <a:off x="15503725" y="12767835"/>
            <a:ext cx="13635520" cy="15026165"/>
          </a:xfrm>
          <a:prstGeom prst="rect">
            <a:avLst/>
          </a:prstGeom>
        </p:spPr>
        <p:txBody>
          <a:bodyPr wrap="square" lIns="0" tIns="0" rIns="0" bIns="0" anchor="t">
            <a:sp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fontAlgn="auto">
              <a:lnSpc>
                <a:spcPts val="4200"/>
              </a:lnSpc>
              <a:spcBef>
                <a:spcPts val="0"/>
              </a:spcBef>
              <a:spcAft>
                <a:spcPts val="0"/>
              </a:spcAft>
              <a:buNone/>
            </a:pPr>
            <a:r>
              <a:rPr lang="nl-NL" sz="3000" noProof="0"/>
              <a:t>Vóóroplopende mijnbouw- en mineraalverwerkende bedrijven kunnen nu al voldoende maatregelen treffen om waterverontreiniging te beperken. De beschikbare waterzuiveringstechnologie is al zo ver en zal zich in snel tempo verder verbeteren door de </a:t>
            </a:r>
          </a:p>
          <a:p>
            <a:pPr marL="0" indent="0">
              <a:lnSpc>
                <a:spcPts val="4200"/>
              </a:lnSpc>
              <a:spcBef>
                <a:spcPts val="0"/>
              </a:spcBef>
              <a:buNone/>
            </a:pPr>
            <a:r>
              <a:rPr lang="nl-NL" sz="3000" noProof="0" dirty="0"/>
              <a:t>toenemende winning van kritische materialen. Daardoor kunnen afvalwater-, slib- en sedimentstromen voldoende worden gereinigd en </a:t>
            </a:r>
            <a:r>
              <a:rPr lang="nl-NL" sz="3000"/>
              <a:t>hoeft vergunningverlening niet onnodig te vertragen,</a:t>
            </a:r>
            <a:r>
              <a:rPr lang="nl-NL" sz="3000" noProof="0"/>
              <a:t> </a:t>
            </a:r>
            <a:r>
              <a:rPr lang="nl-NL" sz="3000"/>
              <a:t>mits </a:t>
            </a:r>
            <a:r>
              <a:rPr lang="nl-NL" sz="3000" dirty="0"/>
              <a:t>bronmaatregelen tijdig worden meegenomen</a:t>
            </a:r>
            <a:r>
              <a:rPr lang="nl-NL" sz="3000" noProof="0" dirty="0"/>
              <a:t>. </a:t>
            </a:r>
            <a:endParaRPr lang="nl-NL" sz="3000" noProof="0" dirty="0">
              <a:ea typeface="Verdana"/>
            </a:endParaRPr>
          </a:p>
          <a:p>
            <a:pPr marL="0" indent="0">
              <a:lnSpc>
                <a:spcPts val="4200"/>
              </a:lnSpc>
              <a:spcBef>
                <a:spcPts val="0"/>
              </a:spcBef>
              <a:buNone/>
            </a:pPr>
            <a:r>
              <a:rPr lang="nl-NL" sz="3000" noProof="0" dirty="0"/>
              <a:t>Een goede scherpe KRW met handhaving stimuleert de toepassing van deze technologische mogelijkheden en helpt om bestaande knelpunten sneller op te lossen. Er zijn natuurlijk nog wel uitdagingen zoals PFAS- verwijdering en effectieve scheiding van sommige zeldzame metalen en mineralen.</a:t>
            </a:r>
            <a:r>
              <a:rPr lang="nl-NL" sz="3000" dirty="0"/>
              <a:t> Juist voor persistente en mobiele stoffen zoals PFAS blijven strikte normering, monitoring en bronaanpak noodzakelijk, </a:t>
            </a:r>
            <a:r>
              <a:rPr lang="nl-NL" sz="3000"/>
              <a:t>maar met gerichte investeringen zijn deze knelpunten op relatief </a:t>
            </a:r>
            <a:r>
              <a:rPr lang="nl-NL" sz="3000" dirty="0"/>
              <a:t>korte termijn beter beheersbaar te maken. </a:t>
            </a:r>
            <a:endParaRPr lang="nl-NL" sz="3000" noProof="0" dirty="0">
              <a:ea typeface="Verdana"/>
            </a:endParaRPr>
          </a:p>
          <a:p>
            <a:pPr marL="0" indent="0">
              <a:lnSpc>
                <a:spcPts val="4200"/>
              </a:lnSpc>
              <a:spcBef>
                <a:spcPts val="0"/>
              </a:spcBef>
              <a:buNone/>
            </a:pPr>
            <a:r>
              <a:rPr lang="nl-NL" sz="3000" noProof="0" dirty="0"/>
              <a:t>Het is kosteneffectiever om mijnbouwbedrijven en verwerkingsindustrie te ondersteunen bij het gebruik van deze technologie, dan om ze meer te laten vervuilen. Het Nederlandse bedrijfsleven is front-runner in deze technologieën (Haskoning, Witteveen en Bos, Saur-Nijhuis, NX-filtration, AquaMinerals, Red-Stack, en nog vele andere gespecialiseerde bedrijven) en kan hier een belangrijke bijdrage aan leveren. Hun sterke positie is mede te danken aan de langdurige investeringen in kennis en innovatie door de Nederlandse kennisinstituten via investeringen vanuit ministeries van </a:t>
            </a:r>
            <a:r>
              <a:rPr lang="nl-NL" sz="3000" noProof="0"/>
              <a:t>I</a:t>
            </a:r>
            <a:r>
              <a:rPr lang="nl-NL" sz="3000"/>
              <a:t>&amp;</a:t>
            </a:r>
            <a:r>
              <a:rPr lang="nl-NL" sz="3000" noProof="0"/>
              <a:t>W en EZ, NWO en WETSUS. Deze investeringen hebben een hoog  </a:t>
            </a:r>
            <a:r>
              <a:rPr lang="nl-NL" sz="3000" noProof="0" dirty="0"/>
              <a:t>terugverdienvermogen gecreëerd voor Nederland, ook door een sterke KRW. </a:t>
            </a:r>
            <a:endParaRPr lang="nl-NL" sz="3000" noProof="0" dirty="0">
              <a:ea typeface="Verdana"/>
            </a:endParaRPr>
          </a:p>
        </p:txBody>
      </p:sp>
      <p:sp>
        <p:nvSpPr>
          <p:cNvPr id="7" name="Subtitle 6">
            <a:extLst>
              <a:ext uri="{FF2B5EF4-FFF2-40B4-BE49-F238E27FC236}">
                <a16:creationId xmlns:a16="http://schemas.microsoft.com/office/drawing/2014/main" id="{4A3423FC-BC93-F2DC-C36B-D6CBC8492E10}"/>
              </a:ext>
            </a:extLst>
          </p:cNvPr>
          <p:cNvSpPr>
            <a:spLocks noGrp="1"/>
          </p:cNvSpPr>
          <p:nvPr>
            <p:ph type="subTitle" idx="1"/>
          </p:nvPr>
        </p:nvSpPr>
        <p:spPr>
          <a:xfrm>
            <a:off x="1077913" y="7937920"/>
            <a:ext cx="28082087" cy="1296978"/>
          </a:xfrm>
        </p:spPr>
        <p:txBody>
          <a:bodyPr/>
          <a:lstStyle/>
          <a:p>
            <a:r>
              <a:rPr lang="nl-NL" noProof="0"/>
              <a:t>Prof.dr. Huub Rijnaarts (</a:t>
            </a:r>
            <a:r>
              <a:rPr lang="nl-NL"/>
              <a:t>WUR)</a:t>
            </a:r>
            <a:r>
              <a:rPr lang="nl-NL" noProof="0"/>
              <a:t> Watertechnologie</a:t>
            </a:r>
            <a:r>
              <a:rPr lang="nl-NL"/>
              <a:t>,</a:t>
            </a:r>
            <a:r>
              <a:rPr lang="nl-NL" noProof="0"/>
              <a:t> </a:t>
            </a:r>
            <a:r>
              <a:rPr lang="nl-NL"/>
              <a:t> </a:t>
            </a:r>
            <a:r>
              <a:rPr lang="nl-NL" noProof="0"/>
              <a:t>en Wetenschappelijk directeur van het EWUU Institute for a </a:t>
            </a:r>
            <a:r>
              <a:rPr lang="nl-NL" noProof="0" dirty="0"/>
              <a:t>Circular Society </a:t>
            </a:r>
          </a:p>
          <a:p>
            <a:r>
              <a:rPr lang="nl-NL" noProof="0"/>
              <a:t>Prof.Dr. Adriaan Mels (WUR), Milieutechnologie</a:t>
            </a:r>
          </a:p>
        </p:txBody>
      </p:sp>
      <p:sp>
        <p:nvSpPr>
          <p:cNvPr id="6" name="Title 5">
            <a:extLst>
              <a:ext uri="{FF2B5EF4-FFF2-40B4-BE49-F238E27FC236}">
                <a16:creationId xmlns:a16="http://schemas.microsoft.com/office/drawing/2014/main" id="{841A9692-0FE7-BA75-EDED-F0B1F32E42AA}"/>
              </a:ext>
            </a:extLst>
          </p:cNvPr>
          <p:cNvSpPr>
            <a:spLocks noGrp="1"/>
          </p:cNvSpPr>
          <p:nvPr>
            <p:ph type="title"/>
          </p:nvPr>
        </p:nvSpPr>
        <p:spPr>
          <a:xfrm>
            <a:off x="1097604" y="5040000"/>
            <a:ext cx="28062395" cy="2740421"/>
          </a:xfrm>
        </p:spPr>
        <p:txBody>
          <a:bodyPr/>
          <a:lstStyle/>
          <a:p>
            <a:r>
              <a:rPr lang="nl-NL"/>
              <a:t>Herziening Kaderrichtlijn Water en waterzuivering: risico’s en kansen</a:t>
            </a:r>
            <a:endParaRPr lang="nl-NL" noProof="0"/>
          </a:p>
        </p:txBody>
      </p:sp>
      <p:cxnSp>
        <p:nvCxnSpPr>
          <p:cNvPr id="37" name="Rechte verbindingslijn 44">
            <a:extLst>
              <a:ext uri="{FF2B5EF4-FFF2-40B4-BE49-F238E27FC236}">
                <a16:creationId xmlns:a16="http://schemas.microsoft.com/office/drawing/2014/main" id="{213EF690-6FA9-76AA-3F4C-7A8A229ACA03}"/>
              </a:ext>
            </a:extLst>
          </p:cNvPr>
          <p:cNvCxnSpPr/>
          <p:nvPr/>
        </p:nvCxnSpPr>
        <p:spPr>
          <a:xfrm>
            <a:off x="1080000" y="39673333"/>
            <a:ext cx="28080000" cy="0"/>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3" name="Group 2">
            <a:extLst>
              <a:ext uri="{FF2B5EF4-FFF2-40B4-BE49-F238E27FC236}">
                <a16:creationId xmlns:a16="http://schemas.microsoft.com/office/drawing/2014/main" id="{80D9CD6E-992B-68DF-0721-70573778E7D3}"/>
              </a:ext>
            </a:extLst>
          </p:cNvPr>
          <p:cNvGrpSpPr/>
          <p:nvPr/>
        </p:nvGrpSpPr>
        <p:grpSpPr>
          <a:xfrm>
            <a:off x="1081478" y="39988759"/>
            <a:ext cx="8775092" cy="1405000"/>
            <a:chOff x="1081478" y="39988759"/>
            <a:chExt cx="8775092" cy="1405000"/>
          </a:xfrm>
        </p:grpSpPr>
        <p:sp>
          <p:nvSpPr>
            <p:cNvPr id="38" name="Tekstvak 45">
              <a:extLst>
                <a:ext uri="{FF2B5EF4-FFF2-40B4-BE49-F238E27FC236}">
                  <a16:creationId xmlns:a16="http://schemas.microsoft.com/office/drawing/2014/main" id="{78121DEB-3FC5-4386-1CC1-5FD483087584}"/>
                </a:ext>
              </a:extLst>
            </p:cNvPr>
            <p:cNvSpPr txBox="1"/>
            <p:nvPr/>
          </p:nvSpPr>
          <p:spPr>
            <a:xfrm>
              <a:off x="2302643" y="39988759"/>
              <a:ext cx="7553927" cy="1405000"/>
            </a:xfrm>
            <a:prstGeom prst="rect">
              <a:avLst/>
            </a:prstGeom>
            <a:noFill/>
          </p:spPr>
          <p:txBody>
            <a:bodyPr wrap="none" lIns="0" tIns="0" rIns="0" bIns="0" rtlCol="0">
              <a:spAutoFit/>
            </a:bodyPr>
            <a:lstStyle/>
            <a:p>
              <a:pPr>
                <a:lnSpc>
                  <a:spcPts val="2800"/>
                </a:lnSpc>
              </a:pPr>
              <a:r>
                <a:rPr lang="en-GB" sz="2200" b="1" noProof="0">
                  <a:latin typeface="+mn-lt"/>
                </a:rPr>
                <a:t>Wageningen University &amp; Research </a:t>
              </a:r>
            </a:p>
            <a:p>
              <a:pPr>
                <a:lnSpc>
                  <a:spcPts val="2800"/>
                </a:lnSpc>
              </a:pPr>
              <a:r>
                <a:rPr lang="en-GB" sz="2200" noProof="0">
                  <a:latin typeface="+mn-lt"/>
                </a:rPr>
                <a:t>Contact: huub.rijnaarts@wur.nl</a:t>
              </a:r>
            </a:p>
            <a:p>
              <a:pPr>
                <a:lnSpc>
                  <a:spcPts val="2800"/>
                </a:lnSpc>
              </a:pPr>
              <a:r>
                <a:rPr lang="en-GB" sz="2200" noProof="0">
                  <a:latin typeface="+mn-lt"/>
                </a:rPr>
                <a:t>T + 31 (0)317 48 68 07, M +31 (0)6 13 27 12 14</a:t>
              </a:r>
            </a:p>
            <a:p>
              <a:pPr>
                <a:lnSpc>
                  <a:spcPts val="2800"/>
                </a:lnSpc>
              </a:pPr>
              <a:r>
                <a:rPr lang="en-GB" sz="2200" noProof="0">
                  <a:latin typeface="+mn-lt"/>
                </a:rPr>
                <a:t>www.wur.nl/nl/personen/profdrir-hhm-huub-rijnaarts</a:t>
              </a:r>
            </a:p>
          </p:txBody>
        </p:sp>
        <p:pic>
          <p:nvPicPr>
            <p:cNvPr id="39" name="Afbeelding 37">
              <a:extLst>
                <a:ext uri="{FF2B5EF4-FFF2-40B4-BE49-F238E27FC236}">
                  <a16:creationId xmlns:a16="http://schemas.microsoft.com/office/drawing/2014/main" id="{ACB77C49-482A-04A4-7F13-E8FCA7CD22BF}"/>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081478" y="40054065"/>
              <a:ext cx="914400" cy="913152"/>
            </a:xfrm>
            <a:prstGeom prst="rect">
              <a:avLst/>
            </a:prstGeom>
          </p:spPr>
        </p:pic>
      </p:grpSp>
    </p:spTree>
    <p:extLst>
      <p:ext uri="{BB962C8B-B14F-4D97-AF65-F5344CB8AC3E}">
        <p14:creationId xmlns:p14="http://schemas.microsoft.com/office/powerpoint/2010/main" val="956155244"/>
      </p:ext>
    </p:extLst>
  </p:cSld>
  <p:clrMapOvr>
    <a:masterClrMapping/>
  </p:clrMapOvr>
</p:sld>
</file>

<file path=ppt/theme/theme1.xml><?xml version="1.0" encoding="utf-8"?>
<a:theme xmlns:a="http://schemas.openxmlformats.org/drawingml/2006/main" name="WUR Wetenschappelijke poster 2025">
  <a:themeElements>
    <a:clrScheme name="WUR 2025">
      <a:dk1>
        <a:srgbClr val="000000"/>
      </a:dk1>
      <a:lt1>
        <a:srgbClr val="FFFFFF"/>
      </a:lt1>
      <a:dk2>
        <a:srgbClr val="002B47"/>
      </a:dk2>
      <a:lt2>
        <a:srgbClr val="FBF6E5"/>
      </a:lt2>
      <a:accent1>
        <a:srgbClr val="004D00"/>
      </a:accent1>
      <a:accent2>
        <a:srgbClr val="97C600"/>
      </a:accent2>
      <a:accent3>
        <a:srgbClr val="88C9E4"/>
      </a:accent3>
      <a:accent4>
        <a:srgbClr val="F47C00"/>
      </a:accent4>
      <a:accent5>
        <a:srgbClr val="002B47"/>
      </a:accent5>
      <a:accent6>
        <a:srgbClr val="EECF00"/>
      </a:accent6>
      <a:hlink>
        <a:srgbClr val="002B47"/>
      </a:hlink>
      <a:folHlink>
        <a:srgbClr val="002B47"/>
      </a:folHlink>
    </a:clrScheme>
    <a:fontScheme name="WU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dirty="0" err="1" smtClean="0">
            <a:solidFill>
              <a:schemeClr val="bg1"/>
            </a:solidFill>
          </a:defRPr>
        </a:defPPr>
      </a:lstStyle>
      <a:style>
        <a:lnRef idx="2">
          <a:schemeClr val="accent1">
            <a:shade val="15000"/>
          </a:schemeClr>
        </a:lnRef>
        <a:fillRef idx="1">
          <a:schemeClr val="accent1"/>
        </a:fillRef>
        <a:effectRef idx="0">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lIns="108000" tIns="36000" rIns="108000" bIns="72000" rtlCol="0">
        <a:noAutofit/>
      </a:bodyPr>
      <a:lstStyle>
        <a:defPPr algn="l">
          <a:defRPr dirty="0" smtClean="0">
            <a:solidFill>
              <a:schemeClr val="tx2"/>
            </a:solidFill>
          </a:defRPr>
        </a:defPPr>
      </a:lstStyle>
    </a:txDef>
  </a:objectDefaults>
  <a:extraClrSchemeLst/>
  <a:custClrLst>
    <a:custClr name="WUR 1">
      <a:srgbClr val="FBF6E5"/>
    </a:custClr>
    <a:custClr name="WUR 2">
      <a:srgbClr val="97C600"/>
    </a:custClr>
    <a:custClr name="WUR 3">
      <a:srgbClr val="004D00"/>
    </a:custClr>
    <a:custClr name="WUR 4">
      <a:srgbClr val="002B47"/>
    </a:custClr>
    <a:custClr name="WUR 5">
      <a:srgbClr val="008A00"/>
    </a:custClr>
    <a:custClr name="WUR 6">
      <a:srgbClr val="F47C00"/>
    </a:custClr>
    <a:custClr name="WUR 7">
      <a:srgbClr val="EECF00"/>
    </a:custClr>
    <a:custClr name="WUR 8">
      <a:srgbClr val="88C9E4"/>
    </a:custClr>
    <a:custClr name="WUR 9">
      <a:srgbClr val="661118"/>
    </a:custClr>
    <a:custClr name="WUR 10">
      <a:srgbClr val="FFAAAE"/>
    </a:custClr>
  </a:custClrLst>
  <a:extLst>
    <a:ext uri="{05A4C25C-085E-4340-85A3-A5531E510DB2}">
      <thm15:themeFamily xmlns:thm15="http://schemas.microsoft.com/office/thememl/2012/main" name="WP_WUR_NL.pptx" id="{9B49CB0E-EDF1-417E-9F58-CE75B70B9914}" vid="{0A3848E4-2E0A-4DBA-B815-E0703C90BF0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ap:Properties xmlns:vt="http://schemas.openxmlformats.org/officeDocument/2006/docPropsVTypes" xmlns:ap="http://schemas.openxmlformats.org/officeDocument/2006/extended-properties">
  <ap:PresentationFormat>Custom</ap:PresentationFormat>
  <ap:Slides>1</ap:Slides>
  <ap:HiddenSlides>0</ap:HiddenSlides>
  <ap:ScaleCrop>false</ap:ScaleCrop>
  <ap:HeadingPairs>
    <vt:vector baseType="variant" size="4">
      <vt:variant>
        <vt:lpstr>Theme</vt:lpstr>
      </vt:variant>
      <vt:variant>
        <vt:i4>1</vt:i4>
      </vt:variant>
      <vt:variant>
        <vt:lpstr>Slide Titles</vt:lpstr>
      </vt:variant>
      <vt:variant>
        <vt:i4>1</vt:i4>
      </vt:variant>
    </vt:vector>
  </ap:HeadingPairs>
  <ap:TitlesOfParts>
    <vt:vector baseType="lpstr" size="2">
      <vt:lpstr>WUR Wetenschappelijke poster 2025</vt:lpstr>
      <vt:lpstr>Herziening Kaderrichtlijn Water en waterzuivering: risico’s en kansen</vt:lpstr>
    </vt:vector>
  </ap:TitlesOfParts>
  <ap:LinksUpToDate>false</ap:LinksUpToDate>
  <ap:SharedDoc>false</ap:SharedDoc>
</ap:Properties>
</file>

<file path=docProps/core.xml><?xml version="1.0" encoding="utf-8"?>
<coreProperties xmlns:dc="http://purl.org/dc/elements/1.1/" xmlns:dcterms="http://purl.org/dc/terms/" xmlns:xsi="http://www.w3.org/2001/XMLSchema-instance" xmlns="http://schemas.openxmlformats.org/package/2006/metadata/core-properties">
  <dc:title/>
  <dc:creator/>
  <revision/>
  <dcterms:created xsi:type="dcterms:W3CDTF">2026-06-11T14:39:37.0000000Z</dcterms:created>
  <dcterms:modified xsi:type="dcterms:W3CDTF">2026-06-17T08:12:45.0000000Z</dcterms:modified>
  <lastModifiedBy/>
  <dc:description/>
  <dc:subject/>
  <keywords/>
  <version/>
  <category>------------------------</category>
</coreProperties>
</file>

<file path=docProps/custom.xml><?xml version="1.0" encoding="utf-8"?>
<Properties xmlns="http://schemas.openxmlformats.org/officeDocument/2006/custom-properties" xmlns:vt="http://schemas.openxmlformats.org/officeDocument/2006/docPropsVTypes">
  <property fmtid="{D5CDD505-2E9C-101B-9397-08002B2CF9AE}" pid="2" name="do_Template">
    <vt:lpwstr>WP_WUR_NL</vt:lpwstr>
  </property>
  <property fmtid="{D5CDD505-2E9C-101B-9397-08002B2CF9AE}" pid="3" name="ContentTypeId">
    <vt:lpwstr>0x010100FB9D9FB575AEFC4BAFF7CB057C5F229B</vt:lpwstr>
  </property>
  <property fmtid="{D5CDD505-2E9C-101B-9397-08002B2CF9AE}" pid="4" name="MediaServiceImageTags">
    <vt:lpwstr/>
  </property>
</Properties>
</file>