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8" r:id="rId3"/>
    <p:sldId id="256" r:id="rId4"/>
    <p:sldId id="257" r:id="rId5"/>
    <p:sldId id="259" r:id="rId6"/>
    <p:sldId id="260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viewProps" Target="viewProps.xml" Id="rId13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presProps" Target="presProp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notesMaster" Target="notesMasters/notesMaster1.xml" Id="rId11" /><Relationship Type="http://schemas.openxmlformats.org/officeDocument/2006/relationships/slide" Target="slides/slide4.xml" Id="rId5" /><Relationship Type="http://schemas.openxmlformats.org/officeDocument/2006/relationships/tableStyles" Target="tableStyle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theme" Target="theme/theme1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C3B03-F4B9-4D28-979C-D200AD79372D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858C3-C5B8-4D7C-92D0-518352353CC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77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FEE08-4F1D-4773-84E0-0730640F7E2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5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3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897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021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06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20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70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715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11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139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160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08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C7B34-F84C-4140-BCF1-603C67B51E09}" type="datetimeFigureOut">
              <a:rPr lang="nl-NL" smtClean="0"/>
              <a:t>20-5-2020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9045C-418C-44C9-B0F6-7CAA4BF3C6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52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66"/>
            <a:ext cx="12192000" cy="675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1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058400" cy="575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59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692406" cy="61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692406" cy="61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058400" cy="575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3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058400" cy="575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7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3"/>
          <a:srcRect l="16329" t="16834" r="33563" b="40409"/>
          <a:stretch/>
        </p:blipFill>
        <p:spPr>
          <a:xfrm>
            <a:off x="821358" y="822037"/>
            <a:ext cx="10844169" cy="560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4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058400" cy="575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9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97" y="368802"/>
            <a:ext cx="10058400" cy="575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2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</ap:Words>
  <ap:PresentationFormat>Breedbeeld</ap:PresentationFormat>
  <ap:Paragraphs>1</ap:Paragraphs>
  <ap:Slides>9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ap:HeadingPairs>
  <ap:TitlesOfParts>
    <vt:vector baseType="lpstr" size="13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2020-05-13T08:04:11.0000000Z</dcterms:created>
  <dcterms:modified xsi:type="dcterms:W3CDTF">2020-05-20T10:40:19.0000000Z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0x010100BB3E5C7C1F3EB9488AEA5F3C36255286</vt:lpwstr>
  </property>
</Properties>
</file>