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8" r:id="rId3"/>
    <p:sldId id="256" r:id="rId4"/>
    <p:sldId id="257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notesMaster" Target="notesMasters/notesMaster1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C3B03-F4B9-4D28-979C-D200AD79372D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58C3-C5B8-4D7C-92D0-518352353C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77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5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23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97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21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2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7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15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11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13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60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7B34-F84C-4140-BCF1-603C67B51E09}" type="datetimeFigureOut">
              <a:rPr lang="nl-NL" smtClean="0"/>
              <a:t>20-5-2020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045C-418C-44C9-B0F6-7CAA4BF3C6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5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6"/>
            <a:ext cx="12192000" cy="67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1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058400" cy="5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692406" cy="6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692406" cy="6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058400" cy="5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058400" cy="5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16329" t="16834" r="33563" b="40409"/>
          <a:stretch/>
        </p:blipFill>
        <p:spPr>
          <a:xfrm>
            <a:off x="821358" y="822037"/>
            <a:ext cx="10844169" cy="56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058400" cy="5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368802"/>
            <a:ext cx="10058400" cy="5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1</ap:Words>
  <ap:PresentationFormat>Breedbeeld</ap:PresentationFormat>
  <ap:Paragraphs>1</ap:Paragraphs>
  <ap:Slides>9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ap:HeadingPairs>
  <ap:TitlesOfParts>
    <vt:vector baseType="lpstr" size="13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2020-05-13T08:04:11.0000000Z</dcterms:created>
  <dcterms:modified xsi:type="dcterms:W3CDTF">2020-05-20T10:40:19.0000000Z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0x010100BB3E5C7C1F3EB9488AEA5F3C36255286</vt:lpwstr>
  </property>
</Properties>
</file>