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7" r:id="rId2"/>
  </p:sldMasterIdLst>
  <p:notesMasterIdLst>
    <p:notesMasterId r:id="rId18"/>
  </p:notesMasterIdLst>
  <p:sldIdLst>
    <p:sldId id="268" r:id="rId3"/>
    <p:sldId id="604" r:id="rId4"/>
    <p:sldId id="616" r:id="rId5"/>
    <p:sldId id="293" r:id="rId6"/>
    <p:sldId id="294" r:id="rId7"/>
    <p:sldId id="295" r:id="rId8"/>
    <p:sldId id="607" r:id="rId9"/>
    <p:sldId id="606" r:id="rId10"/>
    <p:sldId id="256" r:id="rId11"/>
    <p:sldId id="257" r:id="rId12"/>
    <p:sldId id="258" r:id="rId13"/>
    <p:sldId id="259" r:id="rId14"/>
    <p:sldId id="260" r:id="rId15"/>
    <p:sldId id="261" r:id="rId16"/>
    <p:sldId id="605" r:id="rId1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F2E8F-F042-4812-981D-9723EA065CEB}" v="4" dt="2022-03-22T20:05:37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9" autoAdjust="0"/>
    <p:restoredTop sz="94688" autoAdjust="0"/>
  </p:normalViewPr>
  <p:slideViewPr>
    <p:cSldViewPr>
      <p:cViewPr varScale="1">
        <p:scale>
          <a:sx n="97" d="100"/>
          <a:sy n="97" d="100"/>
        </p:scale>
        <p:origin x="82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P Smits" userId="4690766d1acc7bef" providerId="LiveId" clId="{446F2E8F-F042-4812-981D-9723EA065CEB}"/>
    <pc:docChg chg="undo custSel addSld delSld modSld sldOrd">
      <pc:chgData name="JP Smits" userId="4690766d1acc7bef" providerId="LiveId" clId="{446F2E8F-F042-4812-981D-9723EA065CEB}" dt="2022-03-28T10:38:20.441" v="3015" actId="20577"/>
      <pc:docMkLst>
        <pc:docMk/>
      </pc:docMkLst>
      <pc:sldChg chg="add">
        <pc:chgData name="JP Smits" userId="4690766d1acc7bef" providerId="LiveId" clId="{446F2E8F-F042-4812-981D-9723EA065CEB}" dt="2022-03-22T19:38:52.022" v="215"/>
        <pc:sldMkLst>
          <pc:docMk/>
          <pc:sldMk cId="1023506260" sldId="256"/>
        </pc:sldMkLst>
      </pc:sldChg>
      <pc:sldChg chg="add">
        <pc:chgData name="JP Smits" userId="4690766d1acc7bef" providerId="LiveId" clId="{446F2E8F-F042-4812-981D-9723EA065CEB}" dt="2022-03-22T19:38:52.022" v="215"/>
        <pc:sldMkLst>
          <pc:docMk/>
          <pc:sldMk cId="1316506588" sldId="257"/>
        </pc:sldMkLst>
      </pc:sldChg>
      <pc:sldChg chg="add">
        <pc:chgData name="JP Smits" userId="4690766d1acc7bef" providerId="LiveId" clId="{446F2E8F-F042-4812-981D-9723EA065CEB}" dt="2022-03-22T19:38:52.022" v="215"/>
        <pc:sldMkLst>
          <pc:docMk/>
          <pc:sldMk cId="1481908819" sldId="258"/>
        </pc:sldMkLst>
      </pc:sldChg>
      <pc:sldChg chg="add">
        <pc:chgData name="JP Smits" userId="4690766d1acc7bef" providerId="LiveId" clId="{446F2E8F-F042-4812-981D-9723EA065CEB}" dt="2022-03-22T19:38:52.022" v="215"/>
        <pc:sldMkLst>
          <pc:docMk/>
          <pc:sldMk cId="2894320258" sldId="259"/>
        </pc:sldMkLst>
      </pc:sldChg>
      <pc:sldChg chg="add">
        <pc:chgData name="JP Smits" userId="4690766d1acc7bef" providerId="LiveId" clId="{446F2E8F-F042-4812-981D-9723EA065CEB}" dt="2022-03-22T19:38:52.022" v="215"/>
        <pc:sldMkLst>
          <pc:docMk/>
          <pc:sldMk cId="3385611554" sldId="260"/>
        </pc:sldMkLst>
      </pc:sldChg>
      <pc:sldChg chg="add">
        <pc:chgData name="JP Smits" userId="4690766d1acc7bef" providerId="LiveId" clId="{446F2E8F-F042-4812-981D-9723EA065CEB}" dt="2022-03-22T19:38:52.022" v="215"/>
        <pc:sldMkLst>
          <pc:docMk/>
          <pc:sldMk cId="413481213" sldId="261"/>
        </pc:sldMkLst>
      </pc:sldChg>
      <pc:sldChg chg="modSp mod">
        <pc:chgData name="JP Smits" userId="4690766d1acc7bef" providerId="LiveId" clId="{446F2E8F-F042-4812-981D-9723EA065CEB}" dt="2022-03-25T14:49:36.687" v="2991" actId="313"/>
        <pc:sldMkLst>
          <pc:docMk/>
          <pc:sldMk cId="1937600332" sldId="268"/>
        </pc:sldMkLst>
        <pc:spChg chg="mod">
          <ac:chgData name="JP Smits" userId="4690766d1acc7bef" providerId="LiveId" clId="{446F2E8F-F042-4812-981D-9723EA065CEB}" dt="2022-03-22T19:34:34.975" v="143" actId="20577"/>
          <ac:spMkLst>
            <pc:docMk/>
            <pc:sldMk cId="1937600332" sldId="268"/>
            <ac:spMk id="2" creationId="{A6470D2C-EC2B-4AE4-9B74-21B814EB90C7}"/>
          </ac:spMkLst>
        </pc:spChg>
        <pc:spChg chg="mod">
          <ac:chgData name="JP Smits" userId="4690766d1acc7bef" providerId="LiveId" clId="{446F2E8F-F042-4812-981D-9723EA065CEB}" dt="2022-03-22T20:22:40.027" v="2746" actId="113"/>
          <ac:spMkLst>
            <pc:docMk/>
            <pc:sldMk cId="1937600332" sldId="268"/>
            <ac:spMk id="3" creationId="{3AA4BBCF-C1C2-4611-93AB-FD2A5B2DD74D}"/>
          </ac:spMkLst>
        </pc:spChg>
        <pc:spChg chg="mod">
          <ac:chgData name="JP Smits" userId="4690766d1acc7bef" providerId="LiveId" clId="{446F2E8F-F042-4812-981D-9723EA065CEB}" dt="2022-03-25T14:49:36.687" v="2991" actId="313"/>
          <ac:spMkLst>
            <pc:docMk/>
            <pc:sldMk cId="1937600332" sldId="268"/>
            <ac:spMk id="4" creationId="{1CA998ED-2F0D-4656-9E90-79D31EAC480C}"/>
          </ac:spMkLst>
        </pc:spChg>
        <pc:spChg chg="mod">
          <ac:chgData name="JP Smits" userId="4690766d1acc7bef" providerId="LiveId" clId="{446F2E8F-F042-4812-981D-9723EA065CEB}" dt="2022-03-22T19:35:22.210" v="183" actId="14100"/>
          <ac:spMkLst>
            <pc:docMk/>
            <pc:sldMk cId="1937600332" sldId="268"/>
            <ac:spMk id="5" creationId="{E2834861-3FFA-49AB-9792-08727AB8041E}"/>
          </ac:spMkLst>
        </pc:spChg>
      </pc:sldChg>
      <pc:sldChg chg="addSp delSp modSp add mod modClrScheme chgLayout">
        <pc:chgData name="JP Smits" userId="4690766d1acc7bef" providerId="LiveId" clId="{446F2E8F-F042-4812-981D-9723EA065CEB}" dt="2022-03-22T20:07:22.172" v="1619" actId="700"/>
        <pc:sldMkLst>
          <pc:docMk/>
          <pc:sldMk cId="3448606869" sldId="293"/>
        </pc:sldMkLst>
        <pc:spChg chg="add del mod ord">
          <ac:chgData name="JP Smits" userId="4690766d1acc7bef" providerId="LiveId" clId="{446F2E8F-F042-4812-981D-9723EA065CEB}" dt="2022-03-22T20:07:22.172" v="1619" actId="700"/>
          <ac:spMkLst>
            <pc:docMk/>
            <pc:sldMk cId="3448606869" sldId="293"/>
            <ac:spMk id="2" creationId="{F4E0B7FA-42B2-417F-8DD6-04803CB1B268}"/>
          </ac:spMkLst>
        </pc:spChg>
        <pc:spChg chg="add del mod ord">
          <ac:chgData name="JP Smits" userId="4690766d1acc7bef" providerId="LiveId" clId="{446F2E8F-F042-4812-981D-9723EA065CEB}" dt="2022-03-22T20:07:22.172" v="1619" actId="700"/>
          <ac:spMkLst>
            <pc:docMk/>
            <pc:sldMk cId="3448606869" sldId="293"/>
            <ac:spMk id="3" creationId="{1AA07BFD-987A-4448-8DF7-BA7B3DEF8969}"/>
          </ac:spMkLst>
        </pc:spChg>
        <pc:picChg chg="mod">
          <ac:chgData name="JP Smits" userId="4690766d1acc7bef" providerId="LiveId" clId="{446F2E8F-F042-4812-981D-9723EA065CEB}" dt="2022-03-22T20:07:20.681" v="1618" actId="1076"/>
          <ac:picMkLst>
            <pc:docMk/>
            <pc:sldMk cId="3448606869" sldId="293"/>
            <ac:picMk id="4" creationId="{5FF90585-3542-B34F-811A-581AF6D26CFD}"/>
          </ac:picMkLst>
        </pc:picChg>
      </pc:sldChg>
      <pc:sldChg chg="add">
        <pc:chgData name="JP Smits" userId="4690766d1acc7bef" providerId="LiveId" clId="{446F2E8F-F042-4812-981D-9723EA065CEB}" dt="2022-03-22T20:05:37.581" v="1577"/>
        <pc:sldMkLst>
          <pc:docMk/>
          <pc:sldMk cId="2592163132" sldId="294"/>
        </pc:sldMkLst>
      </pc:sldChg>
      <pc:sldChg chg="add">
        <pc:chgData name="JP Smits" userId="4690766d1acc7bef" providerId="LiveId" clId="{446F2E8F-F042-4812-981D-9723EA065CEB}" dt="2022-03-22T20:05:37.581" v="1577"/>
        <pc:sldMkLst>
          <pc:docMk/>
          <pc:sldMk cId="2490348316" sldId="295"/>
        </pc:sldMkLst>
      </pc:sldChg>
      <pc:sldChg chg="del">
        <pc:chgData name="JP Smits" userId="4690766d1acc7bef" providerId="LiveId" clId="{446F2E8F-F042-4812-981D-9723EA065CEB}" dt="2022-03-22T19:37:04.212" v="210" actId="47"/>
        <pc:sldMkLst>
          <pc:docMk/>
          <pc:sldMk cId="3139496710" sldId="564"/>
        </pc:sldMkLst>
      </pc:sldChg>
      <pc:sldChg chg="del">
        <pc:chgData name="JP Smits" userId="4690766d1acc7bef" providerId="LiveId" clId="{446F2E8F-F042-4812-981D-9723EA065CEB}" dt="2022-03-22T19:36:04.265" v="204" actId="47"/>
        <pc:sldMkLst>
          <pc:docMk/>
          <pc:sldMk cId="2820048008" sldId="565"/>
        </pc:sldMkLst>
      </pc:sldChg>
      <pc:sldChg chg="del">
        <pc:chgData name="JP Smits" userId="4690766d1acc7bef" providerId="LiveId" clId="{446F2E8F-F042-4812-981D-9723EA065CEB}" dt="2022-03-22T19:37:13.521" v="211" actId="47"/>
        <pc:sldMkLst>
          <pc:docMk/>
          <pc:sldMk cId="2547480662" sldId="566"/>
        </pc:sldMkLst>
      </pc:sldChg>
      <pc:sldChg chg="del">
        <pc:chgData name="JP Smits" userId="4690766d1acc7bef" providerId="LiveId" clId="{446F2E8F-F042-4812-981D-9723EA065CEB}" dt="2022-03-22T19:37:13.521" v="211" actId="47"/>
        <pc:sldMkLst>
          <pc:docMk/>
          <pc:sldMk cId="1439324526" sldId="567"/>
        </pc:sldMkLst>
      </pc:sldChg>
      <pc:sldChg chg="del">
        <pc:chgData name="JP Smits" userId="4690766d1acc7bef" providerId="LiveId" clId="{446F2E8F-F042-4812-981D-9723EA065CEB}" dt="2022-03-22T19:37:13.521" v="211" actId="47"/>
        <pc:sldMkLst>
          <pc:docMk/>
          <pc:sldMk cId="1640067371" sldId="568"/>
        </pc:sldMkLst>
      </pc:sldChg>
      <pc:sldChg chg="del">
        <pc:chgData name="JP Smits" userId="4690766d1acc7bef" providerId="LiveId" clId="{446F2E8F-F042-4812-981D-9723EA065CEB}" dt="2022-03-22T19:37:13.521" v="211" actId="47"/>
        <pc:sldMkLst>
          <pc:docMk/>
          <pc:sldMk cId="1799725532" sldId="569"/>
        </pc:sldMkLst>
      </pc:sldChg>
      <pc:sldChg chg="del">
        <pc:chgData name="JP Smits" userId="4690766d1acc7bef" providerId="LiveId" clId="{446F2E8F-F042-4812-981D-9723EA065CEB}" dt="2022-03-22T19:37:13.521" v="211" actId="47"/>
        <pc:sldMkLst>
          <pc:docMk/>
          <pc:sldMk cId="2750090863" sldId="572"/>
        </pc:sldMkLst>
      </pc:sldChg>
      <pc:sldChg chg="add del">
        <pc:chgData name="JP Smits" userId="4690766d1acc7bef" providerId="LiveId" clId="{446F2E8F-F042-4812-981D-9723EA065CEB}" dt="2022-03-22T20:03:07.485" v="1556" actId="2696"/>
        <pc:sldMkLst>
          <pc:docMk/>
          <pc:sldMk cId="1727361491" sldId="573"/>
        </pc:sldMkLst>
      </pc:sldChg>
      <pc:sldChg chg="modSp add del mod">
        <pc:chgData name="JP Smits" userId="4690766d1acc7bef" providerId="LiveId" clId="{446F2E8F-F042-4812-981D-9723EA065CEB}" dt="2022-03-22T20:05:29.835" v="1575" actId="47"/>
        <pc:sldMkLst>
          <pc:docMk/>
          <pc:sldMk cId="2939641139" sldId="573"/>
        </pc:sldMkLst>
        <pc:spChg chg="mod">
          <ac:chgData name="JP Smits" userId="4690766d1acc7bef" providerId="LiveId" clId="{446F2E8F-F042-4812-981D-9723EA065CEB}" dt="2022-03-22T20:04:35.398" v="1574" actId="122"/>
          <ac:spMkLst>
            <pc:docMk/>
            <pc:sldMk cId="2939641139" sldId="573"/>
            <ac:spMk id="3" creationId="{973D649D-C03B-4C07-B668-8193C15E6CB1}"/>
          </ac:spMkLst>
        </pc:spChg>
      </pc:sldChg>
      <pc:sldChg chg="del">
        <pc:chgData name="JP Smits" userId="4690766d1acc7bef" providerId="LiveId" clId="{446F2E8F-F042-4812-981D-9723EA065CEB}" dt="2022-03-22T19:37:20.803" v="212" actId="47"/>
        <pc:sldMkLst>
          <pc:docMk/>
          <pc:sldMk cId="2278820870" sldId="574"/>
        </pc:sldMkLst>
      </pc:sldChg>
      <pc:sldChg chg="del">
        <pc:chgData name="JP Smits" userId="4690766d1acc7bef" providerId="LiveId" clId="{446F2E8F-F042-4812-981D-9723EA065CEB}" dt="2022-03-22T19:37:20.803" v="212" actId="47"/>
        <pc:sldMkLst>
          <pc:docMk/>
          <pc:sldMk cId="2887808329" sldId="575"/>
        </pc:sldMkLst>
      </pc:sldChg>
      <pc:sldChg chg="del">
        <pc:chgData name="JP Smits" userId="4690766d1acc7bef" providerId="LiveId" clId="{446F2E8F-F042-4812-981D-9723EA065CEB}" dt="2022-03-22T19:37:20.803" v="212" actId="47"/>
        <pc:sldMkLst>
          <pc:docMk/>
          <pc:sldMk cId="3615676927" sldId="576"/>
        </pc:sldMkLst>
      </pc:sldChg>
      <pc:sldChg chg="del">
        <pc:chgData name="JP Smits" userId="4690766d1acc7bef" providerId="LiveId" clId="{446F2E8F-F042-4812-981D-9723EA065CEB}" dt="2022-03-22T19:37:20.803" v="212" actId="47"/>
        <pc:sldMkLst>
          <pc:docMk/>
          <pc:sldMk cId="4078405294" sldId="577"/>
        </pc:sldMkLst>
      </pc:sldChg>
      <pc:sldChg chg="del">
        <pc:chgData name="JP Smits" userId="4690766d1acc7bef" providerId="LiveId" clId="{446F2E8F-F042-4812-981D-9723EA065CEB}" dt="2022-03-22T19:37:20.803" v="212" actId="47"/>
        <pc:sldMkLst>
          <pc:docMk/>
          <pc:sldMk cId="3304745377" sldId="578"/>
        </pc:sldMkLst>
      </pc:sldChg>
      <pc:sldChg chg="del">
        <pc:chgData name="JP Smits" userId="4690766d1acc7bef" providerId="LiveId" clId="{446F2E8F-F042-4812-981D-9723EA065CEB}" dt="2022-03-22T19:37:20.803" v="212" actId="47"/>
        <pc:sldMkLst>
          <pc:docMk/>
          <pc:sldMk cId="1180828101" sldId="579"/>
        </pc:sldMkLst>
      </pc:sldChg>
      <pc:sldChg chg="del">
        <pc:chgData name="JP Smits" userId="4690766d1acc7bef" providerId="LiveId" clId="{446F2E8F-F042-4812-981D-9723EA065CEB}" dt="2022-03-22T19:37:20.803" v="212" actId="47"/>
        <pc:sldMkLst>
          <pc:docMk/>
          <pc:sldMk cId="1151865814" sldId="580"/>
        </pc:sldMkLst>
      </pc:sldChg>
      <pc:sldChg chg="del">
        <pc:chgData name="JP Smits" userId="4690766d1acc7bef" providerId="LiveId" clId="{446F2E8F-F042-4812-981D-9723EA065CEB}" dt="2022-03-22T19:37:20.803" v="212" actId="47"/>
        <pc:sldMkLst>
          <pc:docMk/>
          <pc:sldMk cId="305755827" sldId="581"/>
        </pc:sldMkLst>
      </pc:sldChg>
      <pc:sldChg chg="del">
        <pc:chgData name="JP Smits" userId="4690766d1acc7bef" providerId="LiveId" clId="{446F2E8F-F042-4812-981D-9723EA065CEB}" dt="2022-03-22T19:37:20.803" v="212" actId="47"/>
        <pc:sldMkLst>
          <pc:docMk/>
          <pc:sldMk cId="1366028846" sldId="582"/>
        </pc:sldMkLst>
      </pc:sldChg>
      <pc:sldChg chg="add del">
        <pc:chgData name="JP Smits" userId="4690766d1acc7bef" providerId="LiveId" clId="{446F2E8F-F042-4812-981D-9723EA065CEB}" dt="2022-03-22T20:03:07.485" v="1556" actId="2696"/>
        <pc:sldMkLst>
          <pc:docMk/>
          <pc:sldMk cId="2543158189" sldId="583"/>
        </pc:sldMkLst>
      </pc:sldChg>
      <pc:sldChg chg="modSp add del mod">
        <pc:chgData name="JP Smits" userId="4690766d1acc7bef" providerId="LiveId" clId="{446F2E8F-F042-4812-981D-9723EA065CEB}" dt="2022-03-22T20:05:29.835" v="1575" actId="47"/>
        <pc:sldMkLst>
          <pc:docMk/>
          <pc:sldMk cId="3862356291" sldId="583"/>
        </pc:sldMkLst>
        <pc:spChg chg="mod">
          <ac:chgData name="JP Smits" userId="4690766d1acc7bef" providerId="LiveId" clId="{446F2E8F-F042-4812-981D-9723EA065CEB}" dt="2022-03-22T20:03:44.128" v="1564" actId="14100"/>
          <ac:spMkLst>
            <pc:docMk/>
            <pc:sldMk cId="3862356291" sldId="583"/>
            <ac:spMk id="3" creationId="{973D649D-C03B-4C07-B668-8193C15E6CB1}"/>
          </ac:spMkLst>
        </pc:spChg>
        <pc:spChg chg="mod">
          <ac:chgData name="JP Smits" userId="4690766d1acc7bef" providerId="LiveId" clId="{446F2E8F-F042-4812-981D-9723EA065CEB}" dt="2022-03-22T20:03:48.830" v="1566" actId="1076"/>
          <ac:spMkLst>
            <pc:docMk/>
            <pc:sldMk cId="3862356291" sldId="583"/>
            <ac:spMk id="4" creationId="{902A4062-DF00-4E9D-B7E8-C58805FECA3B}"/>
          </ac:spMkLst>
        </pc:spChg>
        <pc:picChg chg="mod">
          <ac:chgData name="JP Smits" userId="4690766d1acc7bef" providerId="LiveId" clId="{446F2E8F-F042-4812-981D-9723EA065CEB}" dt="2022-03-22T20:03:57.417" v="1567" actId="14100"/>
          <ac:picMkLst>
            <pc:docMk/>
            <pc:sldMk cId="3862356291" sldId="583"/>
            <ac:picMk id="5" creationId="{316E23C6-0FF4-4263-8C2B-6A176BCB0EC8}"/>
          </ac:picMkLst>
        </pc:picChg>
      </pc:sldChg>
      <pc:sldChg chg="del">
        <pc:chgData name="JP Smits" userId="4690766d1acc7bef" providerId="LiveId" clId="{446F2E8F-F042-4812-981D-9723EA065CEB}" dt="2022-03-22T19:37:24.400" v="213" actId="47"/>
        <pc:sldMkLst>
          <pc:docMk/>
          <pc:sldMk cId="3247552608" sldId="584"/>
        </pc:sldMkLst>
      </pc:sldChg>
      <pc:sldChg chg="del">
        <pc:chgData name="JP Smits" userId="4690766d1acc7bef" providerId="LiveId" clId="{446F2E8F-F042-4812-981D-9723EA065CEB}" dt="2022-03-22T19:37:24.400" v="213" actId="47"/>
        <pc:sldMkLst>
          <pc:docMk/>
          <pc:sldMk cId="3106652987" sldId="585"/>
        </pc:sldMkLst>
      </pc:sldChg>
      <pc:sldChg chg="del">
        <pc:chgData name="JP Smits" userId="4690766d1acc7bef" providerId="LiveId" clId="{446F2E8F-F042-4812-981D-9723EA065CEB}" dt="2022-03-22T19:37:24.400" v="213" actId="47"/>
        <pc:sldMkLst>
          <pc:docMk/>
          <pc:sldMk cId="2347479053" sldId="586"/>
        </pc:sldMkLst>
      </pc:sldChg>
      <pc:sldChg chg="del">
        <pc:chgData name="JP Smits" userId="4690766d1acc7bef" providerId="LiveId" clId="{446F2E8F-F042-4812-981D-9723EA065CEB}" dt="2022-03-22T19:37:24.400" v="213" actId="47"/>
        <pc:sldMkLst>
          <pc:docMk/>
          <pc:sldMk cId="2921901050" sldId="587"/>
        </pc:sldMkLst>
      </pc:sldChg>
      <pc:sldChg chg="add del">
        <pc:chgData name="JP Smits" userId="4690766d1acc7bef" providerId="LiveId" clId="{446F2E8F-F042-4812-981D-9723EA065CEB}" dt="2022-03-22T20:03:07.485" v="1556" actId="2696"/>
        <pc:sldMkLst>
          <pc:docMk/>
          <pc:sldMk cId="691130770" sldId="589"/>
        </pc:sldMkLst>
      </pc:sldChg>
      <pc:sldChg chg="modSp add del mod">
        <pc:chgData name="JP Smits" userId="4690766d1acc7bef" providerId="LiveId" clId="{446F2E8F-F042-4812-981D-9723EA065CEB}" dt="2022-03-22T20:05:29.835" v="1575" actId="47"/>
        <pc:sldMkLst>
          <pc:docMk/>
          <pc:sldMk cId="3853967398" sldId="589"/>
        </pc:sldMkLst>
        <pc:spChg chg="mod">
          <ac:chgData name="JP Smits" userId="4690766d1acc7bef" providerId="LiveId" clId="{446F2E8F-F042-4812-981D-9723EA065CEB}" dt="2022-03-22T20:04:15.272" v="1570" actId="14100"/>
          <ac:spMkLst>
            <pc:docMk/>
            <pc:sldMk cId="3853967398" sldId="589"/>
            <ac:spMk id="3" creationId="{973D649D-C03B-4C07-B668-8193C15E6CB1}"/>
          </ac:spMkLst>
        </pc:spChg>
        <pc:picChg chg="mod">
          <ac:chgData name="JP Smits" userId="4690766d1acc7bef" providerId="LiveId" clId="{446F2E8F-F042-4812-981D-9723EA065CEB}" dt="2022-03-22T20:04:27.532" v="1573" actId="1076"/>
          <ac:picMkLst>
            <pc:docMk/>
            <pc:sldMk cId="3853967398" sldId="589"/>
            <ac:picMk id="5" creationId="{A8615127-84A1-4A05-9929-70F314F7A5DA}"/>
          </ac:picMkLst>
        </pc:picChg>
      </pc:sldChg>
      <pc:sldChg chg="del">
        <pc:chgData name="JP Smits" userId="4690766d1acc7bef" providerId="LiveId" clId="{446F2E8F-F042-4812-981D-9723EA065CEB}" dt="2022-03-22T19:37:30.356" v="214" actId="47"/>
        <pc:sldMkLst>
          <pc:docMk/>
          <pc:sldMk cId="125042644" sldId="590"/>
        </pc:sldMkLst>
      </pc:sldChg>
      <pc:sldChg chg="del">
        <pc:chgData name="JP Smits" userId="4690766d1acc7bef" providerId="LiveId" clId="{446F2E8F-F042-4812-981D-9723EA065CEB}" dt="2022-03-22T19:37:30.356" v="214" actId="47"/>
        <pc:sldMkLst>
          <pc:docMk/>
          <pc:sldMk cId="1330368422" sldId="591"/>
        </pc:sldMkLst>
      </pc:sldChg>
      <pc:sldChg chg="del">
        <pc:chgData name="JP Smits" userId="4690766d1acc7bef" providerId="LiveId" clId="{446F2E8F-F042-4812-981D-9723EA065CEB}" dt="2022-03-22T19:37:30.356" v="214" actId="47"/>
        <pc:sldMkLst>
          <pc:docMk/>
          <pc:sldMk cId="3071154428" sldId="592"/>
        </pc:sldMkLst>
      </pc:sldChg>
      <pc:sldChg chg="del">
        <pc:chgData name="JP Smits" userId="4690766d1acc7bef" providerId="LiveId" clId="{446F2E8F-F042-4812-981D-9723EA065CEB}" dt="2022-03-22T19:37:30.356" v="214" actId="47"/>
        <pc:sldMkLst>
          <pc:docMk/>
          <pc:sldMk cId="806491654" sldId="593"/>
        </pc:sldMkLst>
      </pc:sldChg>
      <pc:sldChg chg="del">
        <pc:chgData name="JP Smits" userId="4690766d1acc7bef" providerId="LiveId" clId="{446F2E8F-F042-4812-981D-9723EA065CEB}" dt="2022-03-22T19:37:30.356" v="214" actId="47"/>
        <pc:sldMkLst>
          <pc:docMk/>
          <pc:sldMk cId="2836926675" sldId="594"/>
        </pc:sldMkLst>
      </pc:sldChg>
      <pc:sldChg chg="del">
        <pc:chgData name="JP Smits" userId="4690766d1acc7bef" providerId="LiveId" clId="{446F2E8F-F042-4812-981D-9723EA065CEB}" dt="2022-03-22T19:37:30.356" v="214" actId="47"/>
        <pc:sldMkLst>
          <pc:docMk/>
          <pc:sldMk cId="2901882122" sldId="595"/>
        </pc:sldMkLst>
      </pc:sldChg>
      <pc:sldChg chg="del">
        <pc:chgData name="JP Smits" userId="4690766d1acc7bef" providerId="LiveId" clId="{446F2E8F-F042-4812-981D-9723EA065CEB}" dt="2022-03-22T19:37:30.356" v="214" actId="47"/>
        <pc:sldMkLst>
          <pc:docMk/>
          <pc:sldMk cId="3637836004" sldId="599"/>
        </pc:sldMkLst>
      </pc:sldChg>
      <pc:sldChg chg="del">
        <pc:chgData name="JP Smits" userId="4690766d1acc7bef" providerId="LiveId" clId="{446F2E8F-F042-4812-981D-9723EA065CEB}" dt="2022-03-22T19:37:30.356" v="214" actId="47"/>
        <pc:sldMkLst>
          <pc:docMk/>
          <pc:sldMk cId="3945937200" sldId="600"/>
        </pc:sldMkLst>
      </pc:sldChg>
      <pc:sldChg chg="del">
        <pc:chgData name="JP Smits" userId="4690766d1acc7bef" providerId="LiveId" clId="{446F2E8F-F042-4812-981D-9723EA065CEB}" dt="2022-03-22T19:37:30.356" v="214" actId="47"/>
        <pc:sldMkLst>
          <pc:docMk/>
          <pc:sldMk cId="2655352211" sldId="601"/>
        </pc:sldMkLst>
      </pc:sldChg>
      <pc:sldChg chg="del">
        <pc:chgData name="JP Smits" userId="4690766d1acc7bef" providerId="LiveId" clId="{446F2E8F-F042-4812-981D-9723EA065CEB}" dt="2022-03-22T19:37:20.803" v="212" actId="47"/>
        <pc:sldMkLst>
          <pc:docMk/>
          <pc:sldMk cId="3242004961" sldId="602"/>
        </pc:sldMkLst>
      </pc:sldChg>
      <pc:sldChg chg="del">
        <pc:chgData name="JP Smits" userId="4690766d1acc7bef" providerId="LiveId" clId="{446F2E8F-F042-4812-981D-9723EA065CEB}" dt="2022-03-22T19:37:20.803" v="212" actId="47"/>
        <pc:sldMkLst>
          <pc:docMk/>
          <pc:sldMk cId="188258273" sldId="603"/>
        </pc:sldMkLst>
      </pc:sldChg>
      <pc:sldChg chg="modSp new mod">
        <pc:chgData name="JP Smits" userId="4690766d1acc7bef" providerId="LiveId" clId="{446F2E8F-F042-4812-981D-9723EA065CEB}" dt="2022-03-25T14:51:20.705" v="2996" actId="20577"/>
        <pc:sldMkLst>
          <pc:docMk/>
          <pc:sldMk cId="1594657305" sldId="604"/>
        </pc:sldMkLst>
        <pc:spChg chg="mod">
          <ac:chgData name="JP Smits" userId="4690766d1acc7bef" providerId="LiveId" clId="{446F2E8F-F042-4812-981D-9723EA065CEB}" dt="2022-03-25T14:51:20.705" v="2996" actId="20577"/>
          <ac:spMkLst>
            <pc:docMk/>
            <pc:sldMk cId="1594657305" sldId="604"/>
            <ac:spMk id="3" creationId="{E76D4DF5-8918-42AF-BF16-EE109932DE1D}"/>
          </ac:spMkLst>
        </pc:spChg>
        <pc:spChg chg="mod">
          <ac:chgData name="JP Smits" userId="4690766d1acc7bef" providerId="LiveId" clId="{446F2E8F-F042-4812-981D-9723EA065CEB}" dt="2022-03-22T19:39:21.552" v="232" actId="20577"/>
          <ac:spMkLst>
            <pc:docMk/>
            <pc:sldMk cId="1594657305" sldId="604"/>
            <ac:spMk id="4" creationId="{AA27008D-9CBA-4873-BD42-F84FD033B275}"/>
          </ac:spMkLst>
        </pc:spChg>
      </pc:sldChg>
      <pc:sldChg chg="new del">
        <pc:chgData name="JP Smits" userId="4690766d1acc7bef" providerId="LiveId" clId="{446F2E8F-F042-4812-981D-9723EA065CEB}" dt="2022-03-22T19:36:02.656" v="203" actId="47"/>
        <pc:sldMkLst>
          <pc:docMk/>
          <pc:sldMk cId="2526721752" sldId="604"/>
        </pc:sldMkLst>
      </pc:sldChg>
      <pc:sldChg chg="modSp new mod">
        <pc:chgData name="JP Smits" userId="4690766d1acc7bef" providerId="LiveId" clId="{446F2E8F-F042-4812-981D-9723EA065CEB}" dt="2022-03-28T10:38:20.441" v="3015" actId="20577"/>
        <pc:sldMkLst>
          <pc:docMk/>
          <pc:sldMk cId="1771895205" sldId="605"/>
        </pc:sldMkLst>
        <pc:spChg chg="mod">
          <ac:chgData name="JP Smits" userId="4690766d1acc7bef" providerId="LiveId" clId="{446F2E8F-F042-4812-981D-9723EA065CEB}" dt="2022-03-28T10:38:20.441" v="3015" actId="20577"/>
          <ac:spMkLst>
            <pc:docMk/>
            <pc:sldMk cId="1771895205" sldId="605"/>
            <ac:spMk id="3" creationId="{3D2C3840-8EDD-49A2-A8E1-E130D188BB18}"/>
          </ac:spMkLst>
        </pc:spChg>
        <pc:spChg chg="mod">
          <ac:chgData name="JP Smits" userId="4690766d1acc7bef" providerId="LiveId" clId="{446F2E8F-F042-4812-981D-9723EA065CEB}" dt="2022-03-22T20:24:30.298" v="2811" actId="20577"/>
          <ac:spMkLst>
            <pc:docMk/>
            <pc:sldMk cId="1771895205" sldId="605"/>
            <ac:spMk id="4" creationId="{A19E76B2-32A0-424B-BFD0-057CCACFBDA9}"/>
          </ac:spMkLst>
        </pc:spChg>
      </pc:sldChg>
      <pc:sldChg chg="modSp new mod">
        <pc:chgData name="JP Smits" userId="4690766d1acc7bef" providerId="LiveId" clId="{446F2E8F-F042-4812-981D-9723EA065CEB}" dt="2022-03-25T14:52:38.733" v="3011" actId="20577"/>
        <pc:sldMkLst>
          <pc:docMk/>
          <pc:sldMk cId="3887162199" sldId="606"/>
        </pc:sldMkLst>
        <pc:spChg chg="mod">
          <ac:chgData name="JP Smits" userId="4690766d1acc7bef" providerId="LiveId" clId="{446F2E8F-F042-4812-981D-9723EA065CEB}" dt="2022-03-25T14:52:38.733" v="3011" actId="20577"/>
          <ac:spMkLst>
            <pc:docMk/>
            <pc:sldMk cId="3887162199" sldId="606"/>
            <ac:spMk id="3" creationId="{6F417BDD-83F0-435B-8C2B-0BE2C39C500E}"/>
          </ac:spMkLst>
        </pc:spChg>
        <pc:spChg chg="mod">
          <ac:chgData name="JP Smits" userId="4690766d1acc7bef" providerId="LiveId" clId="{446F2E8F-F042-4812-981D-9723EA065CEB}" dt="2022-03-22T20:07:46.042" v="1622" actId="20577"/>
          <ac:spMkLst>
            <pc:docMk/>
            <pc:sldMk cId="3887162199" sldId="606"/>
            <ac:spMk id="4" creationId="{A89F5E58-174A-457F-B3AB-F9DAC5E98EC5}"/>
          </ac:spMkLst>
        </pc:spChg>
      </pc:sldChg>
      <pc:sldChg chg="modSp new mod">
        <pc:chgData name="JP Smits" userId="4690766d1acc7bef" providerId="LiveId" clId="{446F2E8F-F042-4812-981D-9723EA065CEB}" dt="2022-03-25T14:52:19.092" v="3005" actId="20577"/>
        <pc:sldMkLst>
          <pc:docMk/>
          <pc:sldMk cId="1838352305" sldId="607"/>
        </pc:sldMkLst>
        <pc:spChg chg="mod">
          <ac:chgData name="JP Smits" userId="4690766d1acc7bef" providerId="LiveId" clId="{446F2E8F-F042-4812-981D-9723EA065CEB}" dt="2022-03-25T14:52:19.092" v="3005" actId="20577"/>
          <ac:spMkLst>
            <pc:docMk/>
            <pc:sldMk cId="1838352305" sldId="607"/>
            <ac:spMk id="3" creationId="{F7DDF9BB-E48F-4A65-AC46-863998E1C1F2}"/>
          </ac:spMkLst>
        </pc:spChg>
        <pc:spChg chg="mod">
          <ac:chgData name="JP Smits" userId="4690766d1acc7bef" providerId="LiveId" clId="{446F2E8F-F042-4812-981D-9723EA065CEB}" dt="2022-03-22T20:07:51.092" v="1626" actId="20577"/>
          <ac:spMkLst>
            <pc:docMk/>
            <pc:sldMk cId="1838352305" sldId="607"/>
            <ac:spMk id="4" creationId="{4C74CF1D-C2E8-4F1F-B5D3-5738BEDB5C4B}"/>
          </ac:spMkLst>
        </pc:spChg>
      </pc:sldChg>
      <pc:sldChg chg="modSp add del mod ord">
        <pc:chgData name="JP Smits" userId="4690766d1acc7bef" providerId="LiveId" clId="{446F2E8F-F042-4812-981D-9723EA065CEB}" dt="2022-03-23T14:00:41.318" v="2985" actId="47"/>
        <pc:sldMkLst>
          <pc:docMk/>
          <pc:sldMk cId="2596541654" sldId="608"/>
        </pc:sldMkLst>
        <pc:spChg chg="mod">
          <ac:chgData name="JP Smits" userId="4690766d1acc7bef" providerId="LiveId" clId="{446F2E8F-F042-4812-981D-9723EA065CEB}" dt="2022-03-23T12:36:13.022" v="2984" actId="20577"/>
          <ac:spMkLst>
            <pc:docMk/>
            <pc:sldMk cId="2596541654" sldId="608"/>
            <ac:spMk id="3" creationId="{E76D4DF5-8918-42AF-BF16-EE109932DE1D}"/>
          </ac:spMkLst>
        </pc:spChg>
        <pc:spChg chg="mod">
          <ac:chgData name="JP Smits" userId="4690766d1acc7bef" providerId="LiveId" clId="{446F2E8F-F042-4812-981D-9723EA065CEB}" dt="2022-03-22T20:19:47.402" v="2471" actId="20577"/>
          <ac:spMkLst>
            <pc:docMk/>
            <pc:sldMk cId="2596541654" sldId="608"/>
            <ac:spMk id="4" creationId="{AA27008D-9CBA-4873-BD42-F84FD033B275}"/>
          </ac:spMkLst>
        </pc:spChg>
      </pc:sldChg>
      <pc:sldChg chg="add del">
        <pc:chgData name="JP Smits" userId="4690766d1acc7bef" providerId="LiveId" clId="{446F2E8F-F042-4812-981D-9723EA065CEB}" dt="2022-03-22T20:22:25.180" v="2745" actId="47"/>
        <pc:sldMkLst>
          <pc:docMk/>
          <pc:sldMk cId="2784377886" sldId="609"/>
        </pc:sldMkLst>
      </pc:sldChg>
      <pc:sldChg chg="add del">
        <pc:chgData name="JP Smits" userId="4690766d1acc7bef" providerId="LiveId" clId="{446F2E8F-F042-4812-981D-9723EA065CEB}" dt="2022-03-22T20:22:25.180" v="2745" actId="47"/>
        <pc:sldMkLst>
          <pc:docMk/>
          <pc:sldMk cId="931464427" sldId="610"/>
        </pc:sldMkLst>
      </pc:sldChg>
      <pc:sldChg chg="add del">
        <pc:chgData name="JP Smits" userId="4690766d1acc7bef" providerId="LiveId" clId="{446F2E8F-F042-4812-981D-9723EA065CEB}" dt="2022-03-22T20:22:25.180" v="2745" actId="47"/>
        <pc:sldMkLst>
          <pc:docMk/>
          <pc:sldMk cId="4186901846" sldId="611"/>
        </pc:sldMkLst>
      </pc:sldChg>
      <pc:sldChg chg="new add del">
        <pc:chgData name="JP Smits" userId="4690766d1acc7bef" providerId="LiveId" clId="{446F2E8F-F042-4812-981D-9723EA065CEB}" dt="2022-03-22T20:15:14.719" v="1973" actId="47"/>
        <pc:sldMkLst>
          <pc:docMk/>
          <pc:sldMk cId="685606746" sldId="612"/>
        </pc:sldMkLst>
      </pc:sldChg>
      <pc:sldChg chg="modSp new add del mod">
        <pc:chgData name="JP Smits" userId="4690766d1acc7bef" providerId="LiveId" clId="{446F2E8F-F042-4812-981D-9723EA065CEB}" dt="2022-03-22T20:15:14.719" v="1973" actId="47"/>
        <pc:sldMkLst>
          <pc:docMk/>
          <pc:sldMk cId="3515012127" sldId="613"/>
        </pc:sldMkLst>
        <pc:spChg chg="mod">
          <ac:chgData name="JP Smits" userId="4690766d1acc7bef" providerId="LiveId" clId="{446F2E8F-F042-4812-981D-9723EA065CEB}" dt="2022-03-22T19:53:03.239" v="596" actId="20577"/>
          <ac:spMkLst>
            <pc:docMk/>
            <pc:sldMk cId="3515012127" sldId="613"/>
            <ac:spMk id="4" creationId="{F934DC58-D4B5-4ABC-83B0-F0BBA17B526A}"/>
          </ac:spMkLst>
        </pc:spChg>
      </pc:sldChg>
      <pc:sldChg chg="modSp new add del mod">
        <pc:chgData name="JP Smits" userId="4690766d1acc7bef" providerId="LiveId" clId="{446F2E8F-F042-4812-981D-9723EA065CEB}" dt="2022-03-22T20:15:14.719" v="1973" actId="47"/>
        <pc:sldMkLst>
          <pc:docMk/>
          <pc:sldMk cId="1563639447" sldId="614"/>
        </pc:sldMkLst>
        <pc:spChg chg="mod">
          <ac:chgData name="JP Smits" userId="4690766d1acc7bef" providerId="LiveId" clId="{446F2E8F-F042-4812-981D-9723EA065CEB}" dt="2022-03-22T19:52:58.602" v="594" actId="20577"/>
          <ac:spMkLst>
            <pc:docMk/>
            <pc:sldMk cId="1563639447" sldId="614"/>
            <ac:spMk id="4" creationId="{032D60D5-11A4-4ECA-922F-8F5DCA10A327}"/>
          </ac:spMkLst>
        </pc:spChg>
      </pc:sldChg>
      <pc:sldChg chg="new add del">
        <pc:chgData name="JP Smits" userId="4690766d1acc7bef" providerId="LiveId" clId="{446F2E8F-F042-4812-981D-9723EA065CEB}" dt="2022-03-22T20:15:14.719" v="1973" actId="47"/>
        <pc:sldMkLst>
          <pc:docMk/>
          <pc:sldMk cId="2578627638" sldId="615"/>
        </pc:sldMkLst>
      </pc:sldChg>
      <pc:sldChg chg="modSp new mod">
        <pc:chgData name="JP Smits" userId="4690766d1acc7bef" providerId="LiveId" clId="{446F2E8F-F042-4812-981D-9723EA065CEB}" dt="2022-03-28T10:37:53.659" v="3012" actId="20577"/>
        <pc:sldMkLst>
          <pc:docMk/>
          <pc:sldMk cId="371161916" sldId="616"/>
        </pc:sldMkLst>
        <pc:spChg chg="mod">
          <ac:chgData name="JP Smits" userId="4690766d1acc7bef" providerId="LiveId" clId="{446F2E8F-F042-4812-981D-9723EA065CEB}" dt="2022-03-28T10:37:53.659" v="3012" actId="20577"/>
          <ac:spMkLst>
            <pc:docMk/>
            <pc:sldMk cId="371161916" sldId="616"/>
            <ac:spMk id="3" creationId="{DFA8EDC5-F55C-49C9-BAE6-914E8393275F}"/>
          </ac:spMkLst>
        </pc:spChg>
        <pc:spChg chg="mod">
          <ac:chgData name="JP Smits" userId="4690766d1acc7bef" providerId="LiveId" clId="{446F2E8F-F042-4812-981D-9723EA065CEB}" dt="2022-03-25T14:51:41.290" v="3001" actId="20577"/>
          <ac:spMkLst>
            <pc:docMk/>
            <pc:sldMk cId="371161916" sldId="616"/>
            <ac:spMk id="4" creationId="{542B5C57-2A53-454C-85D2-9D010E7B598F}"/>
          </ac:spMkLst>
        </pc:spChg>
      </pc:sldChg>
      <pc:sldChg chg="new del">
        <pc:chgData name="JP Smits" userId="4690766d1acc7bef" providerId="LiveId" clId="{446F2E8F-F042-4812-981D-9723EA065CEB}" dt="2022-03-22T20:05:39.798" v="1578" actId="47"/>
        <pc:sldMkLst>
          <pc:docMk/>
          <pc:sldMk cId="758575675" sldId="616"/>
        </pc:sldMkLst>
      </pc:sldChg>
      <pc:sldChg chg="new del">
        <pc:chgData name="JP Smits" userId="4690766d1acc7bef" providerId="LiveId" clId="{446F2E8F-F042-4812-981D-9723EA065CEB}" dt="2022-03-22T20:03:17.518" v="1558" actId="47"/>
        <pc:sldMkLst>
          <pc:docMk/>
          <pc:sldMk cId="3949949743" sldId="616"/>
        </pc:sldMkLst>
      </pc:sldChg>
      <pc:sldChg chg="new del">
        <pc:chgData name="JP Smits" userId="4690766d1acc7bef" providerId="LiveId" clId="{446F2E8F-F042-4812-981D-9723EA065CEB}" dt="2022-03-22T20:02:52.139" v="1555" actId="47"/>
        <pc:sldMkLst>
          <pc:docMk/>
          <pc:sldMk cId="2292256365" sldId="617"/>
        </pc:sldMkLst>
      </pc:sldChg>
      <pc:sldChg chg="new del">
        <pc:chgData name="JP Smits" userId="4690766d1acc7bef" providerId="LiveId" clId="{446F2E8F-F042-4812-981D-9723EA065CEB}" dt="2022-03-22T20:19:36.494" v="2457" actId="47"/>
        <pc:sldMkLst>
          <pc:docMk/>
          <pc:sldMk cId="3400909317" sldId="6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684463" y="504825"/>
            <a:ext cx="4486275" cy="25241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CD400-0A63-A649-A4DC-1FDB5485C06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0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7B34-F84C-4140-BCF1-603C67B51E09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45C-418C-44C9-B0F6-7CAA4BF3C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833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0B48-9148-413A-98F1-BD5735ADA628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07C9-9A38-4433-9F2E-FB76C74BD9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75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02F9B86D-17AC-4EB8-8901-463B440457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97929" y="1429340"/>
            <a:ext cx="1211459" cy="1861467"/>
            <a:chOff x="2200" y="483"/>
            <a:chExt cx="1409" cy="216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6C5D8E2-9222-4107-A38D-BDADEE2D3E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0" y="483"/>
              <a:ext cx="1409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916847-D2FC-4F80-9190-E720B73D5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817"/>
              <a:ext cx="630" cy="680"/>
            </a:xfrm>
            <a:custGeom>
              <a:avLst/>
              <a:gdLst>
                <a:gd name="T0" fmla="*/ 558 w 558"/>
                <a:gd name="T1" fmla="*/ 0 h 609"/>
                <a:gd name="T2" fmla="*/ 558 w 558"/>
                <a:gd name="T3" fmla="*/ 0 h 609"/>
                <a:gd name="T4" fmla="*/ 66 w 558"/>
                <a:gd name="T5" fmla="*/ 0 h 609"/>
                <a:gd name="T6" fmla="*/ 0 w 558"/>
                <a:gd name="T7" fmla="*/ 67 h 609"/>
                <a:gd name="T8" fmla="*/ 0 w 558"/>
                <a:gd name="T9" fmla="*/ 609 h 609"/>
                <a:gd name="T10" fmla="*/ 558 w 558"/>
                <a:gd name="T11" fmla="*/ 609 h 609"/>
                <a:gd name="T12" fmla="*/ 558 w 558"/>
                <a:gd name="T13" fmla="*/ 357 h 609"/>
                <a:gd name="T14" fmla="*/ 251 w 558"/>
                <a:gd name="T15" fmla="*/ 357 h 609"/>
                <a:gd name="T16" fmla="*/ 251 w 558"/>
                <a:gd name="T17" fmla="*/ 252 h 609"/>
                <a:gd name="T18" fmla="*/ 558 w 558"/>
                <a:gd name="T19" fmla="*/ 252 h 609"/>
                <a:gd name="T20" fmla="*/ 558 w 558"/>
                <a:gd name="T21" fmla="*/ 0 h 609"/>
                <a:gd name="T22" fmla="*/ 484 w 558"/>
                <a:gd name="T23" fmla="*/ 74 h 609"/>
                <a:gd name="T24" fmla="*/ 484 w 558"/>
                <a:gd name="T25" fmla="*/ 74 h 609"/>
                <a:gd name="T26" fmla="*/ 484 w 558"/>
                <a:gd name="T27" fmla="*/ 179 h 609"/>
                <a:gd name="T28" fmla="*/ 251 w 558"/>
                <a:gd name="T29" fmla="*/ 179 h 609"/>
                <a:gd name="T30" fmla="*/ 178 w 558"/>
                <a:gd name="T31" fmla="*/ 179 h 609"/>
                <a:gd name="T32" fmla="*/ 178 w 558"/>
                <a:gd name="T33" fmla="*/ 252 h 609"/>
                <a:gd name="T34" fmla="*/ 178 w 558"/>
                <a:gd name="T35" fmla="*/ 357 h 609"/>
                <a:gd name="T36" fmla="*/ 178 w 558"/>
                <a:gd name="T37" fmla="*/ 430 h 609"/>
                <a:gd name="T38" fmla="*/ 251 w 558"/>
                <a:gd name="T39" fmla="*/ 430 h 609"/>
                <a:gd name="T40" fmla="*/ 484 w 558"/>
                <a:gd name="T41" fmla="*/ 430 h 609"/>
                <a:gd name="T42" fmla="*/ 484 w 558"/>
                <a:gd name="T43" fmla="*/ 535 h 609"/>
                <a:gd name="T44" fmla="*/ 73 w 558"/>
                <a:gd name="T45" fmla="*/ 535 h 609"/>
                <a:gd name="T46" fmla="*/ 73 w 558"/>
                <a:gd name="T47" fmla="*/ 74 h 609"/>
                <a:gd name="T48" fmla="*/ 484 w 558"/>
                <a:gd name="T49" fmla="*/ 7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8" h="609">
                  <a:moveTo>
                    <a:pt x="558" y="0"/>
                  </a:moveTo>
                  <a:lnTo>
                    <a:pt x="558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67"/>
                  </a:cubicBezTo>
                  <a:lnTo>
                    <a:pt x="0" y="609"/>
                  </a:lnTo>
                  <a:lnTo>
                    <a:pt x="558" y="609"/>
                  </a:lnTo>
                  <a:lnTo>
                    <a:pt x="558" y="357"/>
                  </a:lnTo>
                  <a:lnTo>
                    <a:pt x="251" y="357"/>
                  </a:lnTo>
                  <a:lnTo>
                    <a:pt x="251" y="252"/>
                  </a:lnTo>
                  <a:lnTo>
                    <a:pt x="558" y="252"/>
                  </a:lnTo>
                  <a:lnTo>
                    <a:pt x="558" y="0"/>
                  </a:lnTo>
                  <a:close/>
                  <a:moveTo>
                    <a:pt x="484" y="74"/>
                  </a:moveTo>
                  <a:lnTo>
                    <a:pt x="484" y="74"/>
                  </a:lnTo>
                  <a:lnTo>
                    <a:pt x="484" y="179"/>
                  </a:lnTo>
                  <a:lnTo>
                    <a:pt x="251" y="179"/>
                  </a:lnTo>
                  <a:lnTo>
                    <a:pt x="178" y="179"/>
                  </a:lnTo>
                  <a:lnTo>
                    <a:pt x="178" y="252"/>
                  </a:lnTo>
                  <a:lnTo>
                    <a:pt x="178" y="357"/>
                  </a:lnTo>
                  <a:lnTo>
                    <a:pt x="178" y="430"/>
                  </a:lnTo>
                  <a:lnTo>
                    <a:pt x="251" y="430"/>
                  </a:lnTo>
                  <a:lnTo>
                    <a:pt x="484" y="430"/>
                  </a:lnTo>
                  <a:lnTo>
                    <a:pt x="484" y="535"/>
                  </a:lnTo>
                  <a:lnTo>
                    <a:pt x="73" y="535"/>
                  </a:lnTo>
                  <a:lnTo>
                    <a:pt x="73" y="74"/>
                  </a:lnTo>
                  <a:lnTo>
                    <a:pt x="484" y="74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4396BB8-B762-47BD-B9F6-7617E189F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481"/>
              <a:ext cx="688" cy="1016"/>
            </a:xfrm>
            <a:custGeom>
              <a:avLst/>
              <a:gdLst>
                <a:gd name="T0" fmla="*/ 251 w 609"/>
                <a:gd name="T1" fmla="*/ 553 h 910"/>
                <a:gd name="T2" fmla="*/ 251 w 609"/>
                <a:gd name="T3" fmla="*/ 553 h 910"/>
                <a:gd name="T4" fmla="*/ 357 w 609"/>
                <a:gd name="T5" fmla="*/ 553 h 910"/>
                <a:gd name="T6" fmla="*/ 357 w 609"/>
                <a:gd name="T7" fmla="*/ 658 h 910"/>
                <a:gd name="T8" fmla="*/ 251 w 609"/>
                <a:gd name="T9" fmla="*/ 658 h 910"/>
                <a:gd name="T10" fmla="*/ 251 w 609"/>
                <a:gd name="T11" fmla="*/ 553 h 910"/>
                <a:gd name="T12" fmla="*/ 185 w 609"/>
                <a:gd name="T13" fmla="*/ 0 h 910"/>
                <a:gd name="T14" fmla="*/ 185 w 609"/>
                <a:gd name="T15" fmla="*/ 0 h 910"/>
                <a:gd name="T16" fmla="*/ 0 w 609"/>
                <a:gd name="T17" fmla="*/ 0 h 910"/>
                <a:gd name="T18" fmla="*/ 0 w 609"/>
                <a:gd name="T19" fmla="*/ 910 h 910"/>
                <a:gd name="T20" fmla="*/ 609 w 609"/>
                <a:gd name="T21" fmla="*/ 910 h 910"/>
                <a:gd name="T22" fmla="*/ 609 w 609"/>
                <a:gd name="T23" fmla="*/ 368 h 910"/>
                <a:gd name="T24" fmla="*/ 542 w 609"/>
                <a:gd name="T25" fmla="*/ 301 h 910"/>
                <a:gd name="T26" fmla="*/ 251 w 609"/>
                <a:gd name="T27" fmla="*/ 301 h 910"/>
                <a:gd name="T28" fmla="*/ 251 w 609"/>
                <a:gd name="T29" fmla="*/ 69 h 910"/>
                <a:gd name="T30" fmla="*/ 185 w 609"/>
                <a:gd name="T31" fmla="*/ 0 h 910"/>
                <a:gd name="T32" fmla="*/ 178 w 609"/>
                <a:gd name="T33" fmla="*/ 731 h 910"/>
                <a:gd name="T34" fmla="*/ 178 w 609"/>
                <a:gd name="T35" fmla="*/ 731 h 910"/>
                <a:gd name="T36" fmla="*/ 251 w 609"/>
                <a:gd name="T37" fmla="*/ 731 h 910"/>
                <a:gd name="T38" fmla="*/ 357 w 609"/>
                <a:gd name="T39" fmla="*/ 731 h 910"/>
                <a:gd name="T40" fmla="*/ 430 w 609"/>
                <a:gd name="T41" fmla="*/ 731 h 910"/>
                <a:gd name="T42" fmla="*/ 430 w 609"/>
                <a:gd name="T43" fmla="*/ 658 h 910"/>
                <a:gd name="T44" fmla="*/ 430 w 609"/>
                <a:gd name="T45" fmla="*/ 553 h 910"/>
                <a:gd name="T46" fmla="*/ 430 w 609"/>
                <a:gd name="T47" fmla="*/ 479 h 910"/>
                <a:gd name="T48" fmla="*/ 357 w 609"/>
                <a:gd name="T49" fmla="*/ 479 h 910"/>
                <a:gd name="T50" fmla="*/ 251 w 609"/>
                <a:gd name="T51" fmla="*/ 479 h 910"/>
                <a:gd name="T52" fmla="*/ 178 w 609"/>
                <a:gd name="T53" fmla="*/ 479 h 910"/>
                <a:gd name="T54" fmla="*/ 178 w 609"/>
                <a:gd name="T55" fmla="*/ 553 h 910"/>
                <a:gd name="T56" fmla="*/ 178 w 609"/>
                <a:gd name="T57" fmla="*/ 658 h 910"/>
                <a:gd name="T58" fmla="*/ 178 w 609"/>
                <a:gd name="T59" fmla="*/ 731 h 910"/>
                <a:gd name="T60" fmla="*/ 178 w 609"/>
                <a:gd name="T61" fmla="*/ 72 h 910"/>
                <a:gd name="T62" fmla="*/ 178 w 609"/>
                <a:gd name="T63" fmla="*/ 72 h 910"/>
                <a:gd name="T64" fmla="*/ 178 w 609"/>
                <a:gd name="T65" fmla="*/ 301 h 910"/>
                <a:gd name="T66" fmla="*/ 178 w 609"/>
                <a:gd name="T67" fmla="*/ 375 h 910"/>
                <a:gd name="T68" fmla="*/ 251 w 609"/>
                <a:gd name="T69" fmla="*/ 375 h 910"/>
                <a:gd name="T70" fmla="*/ 536 w 609"/>
                <a:gd name="T71" fmla="*/ 375 h 910"/>
                <a:gd name="T72" fmla="*/ 536 w 609"/>
                <a:gd name="T73" fmla="*/ 836 h 910"/>
                <a:gd name="T74" fmla="*/ 73 w 609"/>
                <a:gd name="T75" fmla="*/ 836 h 910"/>
                <a:gd name="T76" fmla="*/ 73 w 609"/>
                <a:gd name="T77" fmla="*/ 72 h 910"/>
                <a:gd name="T78" fmla="*/ 178 w 609"/>
                <a:gd name="T79" fmla="*/ 7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910">
                  <a:moveTo>
                    <a:pt x="251" y="553"/>
                  </a:moveTo>
                  <a:lnTo>
                    <a:pt x="251" y="553"/>
                  </a:lnTo>
                  <a:lnTo>
                    <a:pt x="357" y="553"/>
                  </a:lnTo>
                  <a:lnTo>
                    <a:pt x="357" y="658"/>
                  </a:lnTo>
                  <a:lnTo>
                    <a:pt x="251" y="658"/>
                  </a:lnTo>
                  <a:lnTo>
                    <a:pt x="251" y="553"/>
                  </a:lnTo>
                  <a:close/>
                  <a:moveTo>
                    <a:pt x="185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910"/>
                  </a:lnTo>
                  <a:lnTo>
                    <a:pt x="609" y="910"/>
                  </a:lnTo>
                  <a:lnTo>
                    <a:pt x="609" y="368"/>
                  </a:lnTo>
                  <a:cubicBezTo>
                    <a:pt x="609" y="331"/>
                    <a:pt x="579" y="301"/>
                    <a:pt x="542" y="301"/>
                  </a:cubicBezTo>
                  <a:lnTo>
                    <a:pt x="251" y="301"/>
                  </a:lnTo>
                  <a:lnTo>
                    <a:pt x="251" y="69"/>
                  </a:lnTo>
                  <a:cubicBezTo>
                    <a:pt x="251" y="32"/>
                    <a:pt x="222" y="0"/>
                    <a:pt x="185" y="0"/>
                  </a:cubicBezTo>
                  <a:close/>
                  <a:moveTo>
                    <a:pt x="178" y="731"/>
                  </a:moveTo>
                  <a:lnTo>
                    <a:pt x="178" y="731"/>
                  </a:lnTo>
                  <a:lnTo>
                    <a:pt x="251" y="731"/>
                  </a:lnTo>
                  <a:lnTo>
                    <a:pt x="357" y="731"/>
                  </a:lnTo>
                  <a:lnTo>
                    <a:pt x="430" y="731"/>
                  </a:lnTo>
                  <a:lnTo>
                    <a:pt x="430" y="658"/>
                  </a:lnTo>
                  <a:lnTo>
                    <a:pt x="430" y="553"/>
                  </a:lnTo>
                  <a:lnTo>
                    <a:pt x="430" y="479"/>
                  </a:lnTo>
                  <a:lnTo>
                    <a:pt x="357" y="479"/>
                  </a:lnTo>
                  <a:lnTo>
                    <a:pt x="251" y="479"/>
                  </a:lnTo>
                  <a:lnTo>
                    <a:pt x="178" y="479"/>
                  </a:lnTo>
                  <a:lnTo>
                    <a:pt x="178" y="553"/>
                  </a:lnTo>
                  <a:lnTo>
                    <a:pt x="178" y="658"/>
                  </a:lnTo>
                  <a:lnTo>
                    <a:pt x="178" y="731"/>
                  </a:lnTo>
                  <a:close/>
                  <a:moveTo>
                    <a:pt x="178" y="72"/>
                  </a:moveTo>
                  <a:lnTo>
                    <a:pt x="178" y="72"/>
                  </a:lnTo>
                  <a:lnTo>
                    <a:pt x="178" y="301"/>
                  </a:lnTo>
                  <a:lnTo>
                    <a:pt x="178" y="375"/>
                  </a:lnTo>
                  <a:lnTo>
                    <a:pt x="251" y="375"/>
                  </a:lnTo>
                  <a:lnTo>
                    <a:pt x="536" y="375"/>
                  </a:lnTo>
                  <a:lnTo>
                    <a:pt x="536" y="836"/>
                  </a:lnTo>
                  <a:lnTo>
                    <a:pt x="73" y="836"/>
                  </a:lnTo>
                  <a:lnTo>
                    <a:pt x="73" y="72"/>
                  </a:lnTo>
                  <a:lnTo>
                    <a:pt x="178" y="72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39C8DD8-3C93-46D4-8B3C-EFBABBDC9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1603"/>
              <a:ext cx="1426" cy="1055"/>
            </a:xfrm>
            <a:custGeom>
              <a:avLst/>
              <a:gdLst>
                <a:gd name="T0" fmla="*/ 1261 w 1262"/>
                <a:gd name="T1" fmla="*/ 0 h 944"/>
                <a:gd name="T2" fmla="*/ 1261 w 1262"/>
                <a:gd name="T3" fmla="*/ 0 h 944"/>
                <a:gd name="T4" fmla="*/ 0 w 1262"/>
                <a:gd name="T5" fmla="*/ 0 h 944"/>
                <a:gd name="T6" fmla="*/ 0 w 1262"/>
                <a:gd name="T7" fmla="*/ 598 h 944"/>
                <a:gd name="T8" fmla="*/ 1010 w 1262"/>
                <a:gd name="T9" fmla="*/ 598 h 944"/>
                <a:gd name="T10" fmla="*/ 1010 w 1262"/>
                <a:gd name="T11" fmla="*/ 693 h 944"/>
                <a:gd name="T12" fmla="*/ 0 w 1262"/>
                <a:gd name="T13" fmla="*/ 693 h 944"/>
                <a:gd name="T14" fmla="*/ 0 w 1262"/>
                <a:gd name="T15" fmla="*/ 878 h 944"/>
                <a:gd name="T16" fmla="*/ 66 w 1262"/>
                <a:gd name="T17" fmla="*/ 944 h 944"/>
                <a:gd name="T18" fmla="*/ 1195 w 1262"/>
                <a:gd name="T19" fmla="*/ 944 h 944"/>
                <a:gd name="T20" fmla="*/ 1262 w 1262"/>
                <a:gd name="T21" fmla="*/ 878 h 944"/>
                <a:gd name="T22" fmla="*/ 1262 w 1262"/>
                <a:gd name="T23" fmla="*/ 346 h 944"/>
                <a:gd name="T24" fmla="*/ 252 w 1262"/>
                <a:gd name="T25" fmla="*/ 346 h 944"/>
                <a:gd name="T26" fmla="*/ 252 w 1262"/>
                <a:gd name="T27" fmla="*/ 253 h 944"/>
                <a:gd name="T28" fmla="*/ 1261 w 1262"/>
                <a:gd name="T29" fmla="*/ 253 h 944"/>
                <a:gd name="T30" fmla="*/ 1261 w 1262"/>
                <a:gd name="T31" fmla="*/ 0 h 944"/>
                <a:gd name="T32" fmla="*/ 1188 w 1262"/>
                <a:gd name="T33" fmla="*/ 73 h 944"/>
                <a:gd name="T34" fmla="*/ 1188 w 1262"/>
                <a:gd name="T35" fmla="*/ 73 h 944"/>
                <a:gd name="T36" fmla="*/ 1188 w 1262"/>
                <a:gd name="T37" fmla="*/ 179 h 944"/>
                <a:gd name="T38" fmla="*/ 252 w 1262"/>
                <a:gd name="T39" fmla="*/ 179 h 944"/>
                <a:gd name="T40" fmla="*/ 178 w 1262"/>
                <a:gd name="T41" fmla="*/ 179 h 944"/>
                <a:gd name="T42" fmla="*/ 178 w 1262"/>
                <a:gd name="T43" fmla="*/ 253 h 944"/>
                <a:gd name="T44" fmla="*/ 178 w 1262"/>
                <a:gd name="T45" fmla="*/ 346 h 944"/>
                <a:gd name="T46" fmla="*/ 178 w 1262"/>
                <a:gd name="T47" fmla="*/ 419 h 944"/>
                <a:gd name="T48" fmla="*/ 252 w 1262"/>
                <a:gd name="T49" fmla="*/ 419 h 944"/>
                <a:gd name="T50" fmla="*/ 1188 w 1262"/>
                <a:gd name="T51" fmla="*/ 419 h 944"/>
                <a:gd name="T52" fmla="*/ 1188 w 1262"/>
                <a:gd name="T53" fmla="*/ 871 h 944"/>
                <a:gd name="T54" fmla="*/ 73 w 1262"/>
                <a:gd name="T55" fmla="*/ 871 h 944"/>
                <a:gd name="T56" fmla="*/ 73 w 1262"/>
                <a:gd name="T57" fmla="*/ 766 h 944"/>
                <a:gd name="T58" fmla="*/ 1010 w 1262"/>
                <a:gd name="T59" fmla="*/ 766 h 944"/>
                <a:gd name="T60" fmla="*/ 1084 w 1262"/>
                <a:gd name="T61" fmla="*/ 766 h 944"/>
                <a:gd name="T62" fmla="*/ 1084 w 1262"/>
                <a:gd name="T63" fmla="*/ 693 h 944"/>
                <a:gd name="T64" fmla="*/ 1084 w 1262"/>
                <a:gd name="T65" fmla="*/ 598 h 944"/>
                <a:gd name="T66" fmla="*/ 1084 w 1262"/>
                <a:gd name="T67" fmla="*/ 525 h 944"/>
                <a:gd name="T68" fmla="*/ 1010 w 1262"/>
                <a:gd name="T69" fmla="*/ 525 h 944"/>
                <a:gd name="T70" fmla="*/ 73 w 1262"/>
                <a:gd name="T71" fmla="*/ 524 h 944"/>
                <a:gd name="T72" fmla="*/ 73 w 1262"/>
                <a:gd name="T73" fmla="*/ 73 h 944"/>
                <a:gd name="T74" fmla="*/ 1188 w 1262"/>
                <a:gd name="T75" fmla="*/ 73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2" h="944">
                  <a:moveTo>
                    <a:pt x="1261" y="0"/>
                  </a:moveTo>
                  <a:lnTo>
                    <a:pt x="1261" y="0"/>
                  </a:lnTo>
                  <a:lnTo>
                    <a:pt x="0" y="0"/>
                  </a:lnTo>
                  <a:lnTo>
                    <a:pt x="0" y="598"/>
                  </a:lnTo>
                  <a:lnTo>
                    <a:pt x="1010" y="598"/>
                  </a:lnTo>
                  <a:lnTo>
                    <a:pt x="1010" y="693"/>
                  </a:lnTo>
                  <a:lnTo>
                    <a:pt x="0" y="693"/>
                  </a:lnTo>
                  <a:lnTo>
                    <a:pt x="0" y="878"/>
                  </a:lnTo>
                  <a:cubicBezTo>
                    <a:pt x="0" y="915"/>
                    <a:pt x="30" y="944"/>
                    <a:pt x="66" y="944"/>
                  </a:cubicBezTo>
                  <a:lnTo>
                    <a:pt x="1195" y="944"/>
                  </a:lnTo>
                  <a:cubicBezTo>
                    <a:pt x="1232" y="944"/>
                    <a:pt x="1262" y="915"/>
                    <a:pt x="1262" y="878"/>
                  </a:cubicBezTo>
                  <a:lnTo>
                    <a:pt x="1262" y="346"/>
                  </a:lnTo>
                  <a:lnTo>
                    <a:pt x="252" y="346"/>
                  </a:lnTo>
                  <a:lnTo>
                    <a:pt x="252" y="253"/>
                  </a:lnTo>
                  <a:lnTo>
                    <a:pt x="1261" y="253"/>
                  </a:lnTo>
                  <a:lnTo>
                    <a:pt x="1261" y="0"/>
                  </a:lnTo>
                  <a:close/>
                  <a:moveTo>
                    <a:pt x="1188" y="73"/>
                  </a:moveTo>
                  <a:lnTo>
                    <a:pt x="1188" y="73"/>
                  </a:lnTo>
                  <a:lnTo>
                    <a:pt x="1188" y="179"/>
                  </a:lnTo>
                  <a:lnTo>
                    <a:pt x="252" y="179"/>
                  </a:lnTo>
                  <a:lnTo>
                    <a:pt x="178" y="179"/>
                  </a:lnTo>
                  <a:lnTo>
                    <a:pt x="178" y="253"/>
                  </a:lnTo>
                  <a:lnTo>
                    <a:pt x="178" y="346"/>
                  </a:lnTo>
                  <a:lnTo>
                    <a:pt x="178" y="419"/>
                  </a:lnTo>
                  <a:lnTo>
                    <a:pt x="252" y="419"/>
                  </a:lnTo>
                  <a:lnTo>
                    <a:pt x="1188" y="419"/>
                  </a:lnTo>
                  <a:lnTo>
                    <a:pt x="1188" y="871"/>
                  </a:lnTo>
                  <a:lnTo>
                    <a:pt x="73" y="871"/>
                  </a:lnTo>
                  <a:lnTo>
                    <a:pt x="73" y="766"/>
                  </a:lnTo>
                  <a:lnTo>
                    <a:pt x="1010" y="766"/>
                  </a:lnTo>
                  <a:lnTo>
                    <a:pt x="1084" y="766"/>
                  </a:lnTo>
                  <a:lnTo>
                    <a:pt x="1084" y="693"/>
                  </a:lnTo>
                  <a:lnTo>
                    <a:pt x="1084" y="598"/>
                  </a:lnTo>
                  <a:lnTo>
                    <a:pt x="1084" y="525"/>
                  </a:lnTo>
                  <a:lnTo>
                    <a:pt x="1010" y="525"/>
                  </a:lnTo>
                  <a:lnTo>
                    <a:pt x="73" y="524"/>
                  </a:lnTo>
                  <a:lnTo>
                    <a:pt x="73" y="73"/>
                  </a:lnTo>
                  <a:lnTo>
                    <a:pt x="1188" y="73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861272FB-1185-40C6-AC60-619C16676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0200" y="1427163"/>
            <a:ext cx="2079625" cy="187166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54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80FD706-98D1-4D99-B9AC-B3E9FEA0B5F0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D384A05B-3D20-4730-8477-35BC92085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8E0D16C-54E5-4658-A25B-908363E34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128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D1BBB25-F7FA-43A0-9485-FEF60B80DD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5FD3E6C-CBE3-44EB-AEE9-CC790DFE59FC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0446E04D-806F-4F16-82E8-9BF08BC45D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</p:spTree>
    <p:extLst>
      <p:ext uri="{BB962C8B-B14F-4D97-AF65-F5344CB8AC3E}">
        <p14:creationId xmlns:p14="http://schemas.microsoft.com/office/powerpoint/2010/main" val="15627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82E3AA-4266-42EE-906A-E589D1853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6998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81E2A4A3-850B-429F-82BC-6F48842C1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7C6B0E9-98D6-419A-9832-ECC5B41CE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A1D0687-8061-4472-988E-BB8752AB0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4622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  <p:sldLayoutId id="2147483675" r:id="rId13"/>
    <p:sldLayoutId id="214748367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74BCAC-F133-4D0C-86CD-A9E89C9AC67B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AEFFCD-41F3-4169-9A47-63DCE9FAED8A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2F73425-D8AF-403C-BB68-95E73E74B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22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4BBCF-C1C2-4611-93AB-FD2A5B2DD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b="1" dirty="0"/>
              <a:t>Maart 2022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A998ED-2F0D-4656-9E90-79D31EAC48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Brede Welvaart &amp; </a:t>
            </a:r>
            <a:r>
              <a:rPr lang="nl-NL" dirty="0" err="1"/>
              <a:t>SDG’s</a:t>
            </a:r>
            <a:r>
              <a:rPr lang="nl-NL" dirty="0"/>
              <a:t> en de Begroting van LNV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834861-3FFA-49AB-9792-08727AB804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552" y="3363838"/>
            <a:ext cx="7992690" cy="1440160"/>
          </a:xfrm>
        </p:spPr>
        <p:txBody>
          <a:bodyPr/>
          <a:lstStyle/>
          <a:p>
            <a:r>
              <a:rPr lang="nl-NL" b="1" dirty="0"/>
              <a:t>Prof. Dr. Jan-Pieter Smits</a:t>
            </a:r>
          </a:p>
          <a:p>
            <a:r>
              <a:rPr lang="nl-NL" b="1" dirty="0"/>
              <a:t>CBS</a:t>
            </a:r>
          </a:p>
          <a:p>
            <a:r>
              <a:rPr lang="nl-NL" b="1" dirty="0"/>
              <a:t>TU/Eindhoven</a:t>
            </a:r>
          </a:p>
        </p:txBody>
      </p:sp>
    </p:spTree>
    <p:extLst>
      <p:ext uri="{BB962C8B-B14F-4D97-AF65-F5344CB8AC3E}">
        <p14:creationId xmlns:p14="http://schemas.microsoft.com/office/powerpoint/2010/main" val="19376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03" y="357187"/>
            <a:ext cx="5489330" cy="45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0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76" y="254318"/>
            <a:ext cx="4449475" cy="46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30" y="305753"/>
            <a:ext cx="5063653" cy="451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2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61" y="248602"/>
            <a:ext cx="4595954" cy="47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1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6" y="191453"/>
            <a:ext cx="5045937" cy="481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A5DC878-0398-418A-9784-790337330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15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2C3840-8EDD-49A2-A8E1-E130D188BB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Uitkomsten gesprekken Vaste </a:t>
            </a:r>
            <a:r>
              <a:rPr lang="nl-NL"/>
              <a:t>Kamercommissies OCW, </a:t>
            </a:r>
            <a:r>
              <a:rPr lang="nl-NL" dirty="0"/>
              <a:t>Financiën en Commissie voor de Rijksuitgaven:</a:t>
            </a:r>
          </a:p>
          <a:p>
            <a:endParaRPr lang="nl-NL" dirty="0"/>
          </a:p>
          <a:p>
            <a:pPr marL="457200" indent="-457200">
              <a:buAutoNum type="arabicParenBoth"/>
            </a:pPr>
            <a:r>
              <a:rPr lang="nl-NL" dirty="0"/>
              <a:t>Soms aanvullende, beleidsrelevante indicatoren nodig (per begrotingsonderdeel).</a:t>
            </a:r>
          </a:p>
          <a:p>
            <a:pPr marL="457200" indent="-457200">
              <a:buAutoNum type="arabicParenBoth"/>
            </a:pPr>
            <a:r>
              <a:rPr lang="nl-NL" dirty="0"/>
              <a:t>MBW&amp;SDG indicatoren in het licht van staand beleid (Rijksbeleid langs de SDG lat).</a:t>
            </a:r>
          </a:p>
          <a:p>
            <a:pPr marL="457200" indent="-457200">
              <a:buAutoNum type="arabicParenBoth"/>
            </a:pPr>
            <a:r>
              <a:rPr lang="nl-NL" dirty="0"/>
              <a:t>Monitoren van jaarlijkse begrotingen in het licht van lange-termijn beleidsdoelen.</a:t>
            </a:r>
          </a:p>
          <a:p>
            <a:pPr marL="457200" indent="-457200">
              <a:buAutoNum type="arabicParenBoth"/>
            </a:pPr>
            <a:r>
              <a:rPr lang="nl-NL" dirty="0"/>
              <a:t>Analyse van de verknopingen in het beleidsdebat (opsporen van </a:t>
            </a:r>
            <a:r>
              <a:rPr lang="nl-NL" dirty="0" err="1"/>
              <a:t>synergieën</a:t>
            </a:r>
            <a:r>
              <a:rPr lang="nl-NL" dirty="0"/>
              <a:t> en afruilen).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9E76B2-32A0-424B-BFD0-057CCACFBD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Verdere ontwikkeling </a:t>
            </a:r>
            <a:r>
              <a:rPr lang="nl-NL" dirty="0" err="1"/>
              <a:t>factsheets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189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101778D-FCAF-49A3-972D-6B69E4841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6D4DF5-8918-42AF-BF16-EE109932D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Behoefte aan inbedding brede welvaart in de gehele beleids- en begrotingscyclus.</a:t>
            </a:r>
          </a:p>
          <a:p>
            <a:pPr marL="457200" indent="-457200">
              <a:buAutoNum type="arabicPeriod"/>
            </a:pPr>
            <a:r>
              <a:rPr lang="nl-NL" dirty="0"/>
              <a:t>Presentatie </a:t>
            </a:r>
            <a:r>
              <a:rPr lang="nl-NL" dirty="0" err="1"/>
              <a:t>factsheet</a:t>
            </a:r>
            <a:r>
              <a:rPr lang="nl-NL" dirty="0"/>
              <a:t> LNV.</a:t>
            </a:r>
          </a:p>
          <a:p>
            <a:pPr marL="457200" indent="-457200">
              <a:buAutoNum type="arabicPeriod"/>
            </a:pPr>
            <a:r>
              <a:rPr lang="nl-NL" dirty="0"/>
              <a:t>Ideeën over verdere ontwikkeling </a:t>
            </a:r>
            <a:r>
              <a:rPr lang="nl-NL" dirty="0" err="1"/>
              <a:t>factsheets</a:t>
            </a:r>
            <a:r>
              <a:rPr lang="nl-NL" dirty="0"/>
              <a:t>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27008D-9CBA-4873-BD42-F84FD033B2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Opzet presentatie</a:t>
            </a:r>
          </a:p>
        </p:txBody>
      </p:sp>
    </p:spTree>
    <p:extLst>
      <p:ext uri="{BB962C8B-B14F-4D97-AF65-F5344CB8AC3E}">
        <p14:creationId xmlns:p14="http://schemas.microsoft.com/office/powerpoint/2010/main" val="159465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956055D-E3E7-46B7-9D4F-75254605B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A8EDC5-F55C-49C9-BAE6-914E839327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Brede welvaart in het verantwoordingsdebat: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Staat </a:t>
            </a:r>
            <a:r>
              <a:rPr lang="nl-NL" dirty="0"/>
              <a:t>van de Natie, ex post </a:t>
            </a:r>
            <a:r>
              <a:rPr lang="nl-NL" smtClean="0"/>
              <a:t>analyse.</a:t>
            </a:r>
          </a:p>
          <a:p>
            <a:pPr marL="342900" indent="-342900">
              <a:buFontTx/>
              <a:buChar char="-"/>
            </a:pPr>
            <a:r>
              <a:rPr lang="nl-NL" smtClean="0"/>
              <a:t>MBW&amp;SDG’s</a:t>
            </a:r>
            <a:r>
              <a:rPr lang="nl-NL" dirty="0" smtClean="0"/>
              <a:t> </a:t>
            </a:r>
            <a:r>
              <a:rPr lang="nl-NL" dirty="0"/>
              <a:t>speelt de laatste jaren een grotere rol in het verantwoordingsdebat, aandacht voor economische, sociaal-maatschappelijke en ecologische aspecten.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2B5C57-2A53-454C-85D2-9D010E7B5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632848" cy="432048"/>
          </a:xfrm>
        </p:spPr>
        <p:txBody>
          <a:bodyPr/>
          <a:lstStyle/>
          <a:p>
            <a:r>
              <a:rPr lang="nl-NL" dirty="0"/>
              <a:t>Inbedding brede welvaart in beleids- en begrotingscyclus (1)</a:t>
            </a:r>
          </a:p>
        </p:txBody>
      </p:sp>
    </p:spTree>
    <p:extLst>
      <p:ext uri="{BB962C8B-B14F-4D97-AF65-F5344CB8AC3E}">
        <p14:creationId xmlns:p14="http://schemas.microsoft.com/office/powerpoint/2010/main" val="37116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FF90585-3542-B34F-811A-581AF6D26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4" y="1775"/>
            <a:ext cx="9123411" cy="5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0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FF90585-3542-B34F-811A-581AF6D26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4" y="1775"/>
            <a:ext cx="9123411" cy="51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6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FF90585-3542-B34F-811A-581AF6D26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5" y="1775"/>
            <a:ext cx="9123409" cy="51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4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A4320EF-2BC6-4479-9E85-8FE24C569F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7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DDF9BB-E48F-4A65-AC46-863998E1C1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/>
              <a:t>Vraag vanuit Kamer (vaste Kamercommissies OCW, Financiën, Rijksbegroting) en departementen:</a:t>
            </a:r>
          </a:p>
          <a:p>
            <a:endParaRPr lang="nl-NL" dirty="0"/>
          </a:p>
          <a:p>
            <a:pPr marL="457200" indent="-457200">
              <a:buAutoNum type="arabicPeriod"/>
            </a:pPr>
            <a:r>
              <a:rPr lang="nl-NL" dirty="0"/>
              <a:t>Hoe kan het begrip brede welvaart ook na het verantwoordingsdebat in de rest van het jaar een meer centrale rol gaan spelen?</a:t>
            </a:r>
          </a:p>
          <a:p>
            <a:pPr marL="457200" indent="-457200">
              <a:buAutoNum type="arabicPeriod"/>
            </a:pPr>
            <a:r>
              <a:rPr lang="nl-NL" dirty="0"/>
              <a:t>Hoe kan het zeer algemene begrip brede welvaart worden toegepast op concrete beleidsdossiers?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74CF1D-C2E8-4F1F-B5D3-5738BEDB5C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Inbedding brede welvaart in beleids- en begrotingscyclus (2)</a:t>
            </a:r>
          </a:p>
        </p:txBody>
      </p:sp>
    </p:spTree>
    <p:extLst>
      <p:ext uri="{BB962C8B-B14F-4D97-AF65-F5344CB8AC3E}">
        <p14:creationId xmlns:p14="http://schemas.microsoft.com/office/powerpoint/2010/main" val="183835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DB8D1AB-9593-4573-BD81-24E3E83E94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417BDD-83F0-435B-8C2B-0BE2C39C50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Ontwikkeling </a:t>
            </a:r>
            <a:r>
              <a:rPr lang="nl-NL" dirty="0"/>
              <a:t>van </a:t>
            </a:r>
            <a:r>
              <a:rPr lang="nl-NL" dirty="0" err="1"/>
              <a:t>factsheets</a:t>
            </a:r>
            <a:r>
              <a:rPr lang="nl-NL" dirty="0"/>
              <a:t> voor een aantal departementen waaronder LNV</a:t>
            </a:r>
            <a:r>
              <a:rPr lang="nl-NL" dirty="0" smtClean="0"/>
              <a:t>.</a:t>
            </a:r>
          </a:p>
          <a:p>
            <a:pPr marL="342900" indent="-342900">
              <a:buFont typeface="Calibri" panose="020F0502020204030204" pitchFamily="34" charset="0"/>
              <a:buChar char="⁻"/>
            </a:pPr>
            <a:r>
              <a:rPr lang="nl-NL" dirty="0" smtClean="0"/>
              <a:t>Voor </a:t>
            </a:r>
            <a:r>
              <a:rPr lang="nl-NL" dirty="0"/>
              <a:t>het CBS gaat het om </a:t>
            </a:r>
            <a:r>
              <a:rPr lang="nl-NL" dirty="0" err="1"/>
              <a:t>nul-metingen</a:t>
            </a:r>
            <a:r>
              <a:rPr lang="nl-NL" dirty="0"/>
              <a:t>.</a:t>
            </a:r>
          </a:p>
          <a:p>
            <a:pPr marL="342900" indent="-342900">
              <a:buFont typeface="Calibri" panose="020F0502020204030204" pitchFamily="34" charset="0"/>
              <a:buChar char="⁻"/>
            </a:pPr>
            <a:r>
              <a:rPr lang="nl-NL" dirty="0" smtClean="0"/>
              <a:t>Voornemen </a:t>
            </a:r>
            <a:r>
              <a:rPr lang="nl-NL" dirty="0"/>
              <a:t>om op termijn </a:t>
            </a:r>
            <a:r>
              <a:rPr lang="nl-NL" dirty="0" err="1"/>
              <a:t>factsheets</a:t>
            </a:r>
            <a:r>
              <a:rPr lang="nl-NL" dirty="0"/>
              <a:t> voor alle departementen te maken voor Prinsjesdag.</a:t>
            </a:r>
          </a:p>
          <a:p>
            <a:pPr marL="342900" indent="-342900">
              <a:buFont typeface="Calibri" panose="020F0502020204030204" pitchFamily="34" charset="0"/>
              <a:buChar char="⁻"/>
            </a:pPr>
            <a:r>
              <a:rPr lang="nl-NL" dirty="0" smtClean="0"/>
              <a:t>Lange-termijn </a:t>
            </a:r>
            <a:r>
              <a:rPr lang="nl-NL" dirty="0"/>
              <a:t>project, met consultatie van Kamer en departementen -&gt; evenwicht zoeken tussen conceptueel meetsysteem en gebruiksnut voor Kamer en departementen.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9F5E58-174A-457F-B3AB-F9DAC5E98E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Inbedding brede welvaart in beleids- en begrotingscyclus (3)</a:t>
            </a:r>
          </a:p>
        </p:txBody>
      </p:sp>
    </p:spTree>
    <p:extLst>
      <p:ext uri="{BB962C8B-B14F-4D97-AF65-F5344CB8AC3E}">
        <p14:creationId xmlns:p14="http://schemas.microsoft.com/office/powerpoint/2010/main" val="388716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11" y="400050"/>
            <a:ext cx="4677494" cy="44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6260"/>
      </p:ext>
    </p:extLst>
  </p:cSld>
  <p:clrMapOvr>
    <a:masterClrMapping/>
  </p:clrMapOvr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C665D2C1-8139-4571-8D3D-195E5FC4A2B9}"/>
    </a:ext>
  </a:extLst>
</a:theme>
</file>

<file path=ppt/theme/theme2.xml><?xml version="1.0" encoding="utf-8"?>
<a:theme xmlns:a="http://schemas.openxmlformats.org/drawingml/2006/main" name="Samenwe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EFD510D0-05FE-41D2-B8B5-40701DBE270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286</ap:Words>
  <ap:PresentationFormat>Diavoorstelling (16:9)</ap:PresentationFormat>
  <ap:Paragraphs>42</ap:Paragraphs>
  <ap:Slides>15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ap:HeadingPairs>
  <ap:TitlesOfParts>
    <vt:vector baseType="lpstr" size="19">
      <vt:lpstr>Arial</vt:lpstr>
      <vt:lpstr>Calibri</vt:lpstr>
      <vt:lpstr>CBS indelingen</vt:lpstr>
      <vt:lpstr>Samenwerking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dc:description/>
  <lastModifiedBy/>
  <revision/>
  <lastPrinted>2021-05-11T13:07:23.0000000Z</lastPrinted>
  <dcterms:created xsi:type="dcterms:W3CDTF">2021-04-21T11:00:43.0000000Z</dcterms:created>
  <dcterms:modified xsi:type="dcterms:W3CDTF">2022-03-30T08:34:58.0000000Z</dcterms:modified>
  <dc:subject/>
  <keywords/>
  <version/>
  <category>------------------------</category>
</coreProperties>
</file>